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4660"/>
  </p:normalViewPr>
  <p:slideViewPr>
    <p:cSldViewPr snapToGrid="0">
      <p:cViewPr varScale="1">
        <p:scale>
          <a:sx n="86" d="100"/>
          <a:sy n="86" d="100"/>
        </p:scale>
        <p:origin x="3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F858852F-7042-4463-BDA8-235149D58860}" type="datetimeFigureOut">
              <a:rPr lang="en-CA" smtClean="0"/>
              <a:t>2020-10-13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5FEE9A-6E1A-4F2C-ADC8-9D1D1876E3A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33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858852F-7042-4463-BDA8-235149D58860}" type="datetimeFigureOut">
              <a:rPr lang="en-CA" smtClean="0"/>
              <a:t>2020-10-13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204982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858852F-7042-4463-BDA8-235149D58860}" type="datetimeFigureOut">
              <a:rPr lang="en-CA" smtClean="0"/>
              <a:t>2020-10-13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236152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858852F-7042-4463-BDA8-235149D58860}" type="datetimeFigureOut">
              <a:rPr lang="en-CA" smtClean="0"/>
              <a:t>2020-10-13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278398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858852F-7042-4463-BDA8-235149D58860}" type="datetimeFigureOut">
              <a:rPr lang="en-CA" smtClean="0"/>
              <a:t>2020-10-13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5FEE9A-6E1A-4F2C-ADC8-9D1D1876E3A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88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858852F-7042-4463-BDA8-235149D58860}" type="datetimeFigureOut">
              <a:rPr lang="en-CA" smtClean="0"/>
              <a:t>2020-10-13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1192538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F858852F-7042-4463-BDA8-235149D58860}" type="datetimeFigureOut">
              <a:rPr lang="en-CA" smtClean="0"/>
              <a:t>2020-10-13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102517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858852F-7042-4463-BDA8-235149D58860}" type="datetimeFigureOut">
              <a:rPr lang="en-CA" smtClean="0"/>
              <a:t>2020-10-13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80903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58852F-7042-4463-BDA8-235149D58860}" type="datetimeFigureOut">
              <a:rPr lang="en-CA" smtClean="0"/>
              <a:t>2020-10-13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279352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58852F-7042-4463-BDA8-235149D58860}" type="datetimeFigureOut">
              <a:rPr lang="en-CA" smtClean="0"/>
              <a:t>2020-10-13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5FEE9A-6E1A-4F2C-ADC8-9D1D1876E3AE}" type="slidenum">
              <a:rPr lang="en-CA" smtClean="0"/>
              <a:t>‹#›</a:t>
            </a:fld>
            <a:endParaRPr lang="en-CA"/>
          </a:p>
        </p:txBody>
      </p:sp>
    </p:spTree>
    <p:extLst>
      <p:ext uri="{BB962C8B-B14F-4D97-AF65-F5344CB8AC3E}">
        <p14:creationId xmlns:p14="http://schemas.microsoft.com/office/powerpoint/2010/main" val="96452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858852F-7042-4463-BDA8-235149D58860}" type="datetimeFigureOut">
              <a:rPr lang="en-CA" smtClean="0"/>
              <a:t>2020-10-13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5FEE9A-6E1A-4F2C-ADC8-9D1D1876E3AE}" type="slidenum">
              <a:rPr lang="en-CA" smtClean="0"/>
              <a:t>‹#›</a:t>
            </a:fld>
            <a:endParaRPr lang="en-CA"/>
          </a:p>
        </p:txBody>
      </p:sp>
    </p:spTree>
    <p:extLst>
      <p:ext uri="{BB962C8B-B14F-4D97-AF65-F5344CB8AC3E}">
        <p14:creationId xmlns:p14="http://schemas.microsoft.com/office/powerpoint/2010/main" val="333228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58852F-7042-4463-BDA8-235149D58860}" type="datetimeFigureOut">
              <a:rPr lang="en-CA" smtClean="0"/>
              <a:t>2020-10-13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5FEE9A-6E1A-4F2C-ADC8-9D1D1876E3A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9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7812" y="560439"/>
            <a:ext cx="9144000" cy="813958"/>
          </a:xfrm>
        </p:spPr>
        <p:txBody>
          <a:bodyPr>
            <a:normAutofit fontScale="90000"/>
          </a:bodyPr>
          <a:lstStyle/>
          <a:p>
            <a:r>
              <a:rPr lang="en-CA"/>
              <a:t>Home tools Rental</a:t>
            </a:r>
            <a:endParaRPr lang="en-CA" dirty="0"/>
          </a:p>
        </p:txBody>
      </p:sp>
      <p:sp>
        <p:nvSpPr>
          <p:cNvPr id="3" name="Subtitle 2"/>
          <p:cNvSpPr>
            <a:spLocks noGrp="1"/>
          </p:cNvSpPr>
          <p:nvPr>
            <p:ph type="subTitle" idx="1"/>
          </p:nvPr>
        </p:nvSpPr>
        <p:spPr>
          <a:xfrm>
            <a:off x="1524000" y="1374397"/>
            <a:ext cx="9144000" cy="3976318"/>
          </a:xfrm>
        </p:spPr>
        <p:txBody>
          <a:bodyPr>
            <a:normAutofit fontScale="70000" lnSpcReduction="20000"/>
          </a:bodyPr>
          <a:lstStyle/>
          <a:p>
            <a:r>
              <a:rPr lang="en-US" dirty="0"/>
              <a:t>Submitted By:</a:t>
            </a:r>
          </a:p>
          <a:p>
            <a:br>
              <a:rPr lang="en-US" sz="2000" b="1" dirty="0"/>
            </a:br>
            <a:r>
              <a:rPr lang="en-US" sz="2000" b="1" dirty="0" err="1"/>
              <a:t>Abdulmalik</a:t>
            </a:r>
            <a:r>
              <a:rPr lang="en-US" sz="2000" b="1" dirty="0"/>
              <a:t> Abdullatif </a:t>
            </a:r>
            <a:r>
              <a:rPr lang="en-US" sz="2000" b="1" dirty="0" err="1"/>
              <a:t>alsheddi</a:t>
            </a:r>
            <a:r>
              <a:rPr lang="en-US" sz="2000" b="1" dirty="0"/>
              <a:t> (439016735) – Coordinator</a:t>
            </a:r>
          </a:p>
          <a:p>
            <a:r>
              <a:rPr lang="en-US" sz="2000" b="1" dirty="0" err="1"/>
              <a:t>Abdulaziz</a:t>
            </a:r>
            <a:r>
              <a:rPr lang="en-US" sz="2000" b="1" dirty="0"/>
              <a:t> Fahad </a:t>
            </a:r>
            <a:r>
              <a:rPr lang="en-US" sz="2000" b="1" dirty="0" err="1"/>
              <a:t>AlOthman</a:t>
            </a:r>
            <a:r>
              <a:rPr lang="en-US" sz="2000" b="1" dirty="0"/>
              <a:t> (439013755)</a:t>
            </a:r>
          </a:p>
          <a:p>
            <a:r>
              <a:rPr lang="en-US" sz="2000" b="1" dirty="0" err="1"/>
              <a:t>Abdulaziz</a:t>
            </a:r>
            <a:r>
              <a:rPr lang="en-US" sz="2000" b="1" dirty="0"/>
              <a:t> Mohammed </a:t>
            </a:r>
            <a:r>
              <a:rPr lang="en-US" sz="2000" b="1" dirty="0" err="1"/>
              <a:t>AlBarrak</a:t>
            </a:r>
            <a:r>
              <a:rPr lang="en-US" sz="2000" b="1" dirty="0"/>
              <a:t> (439015815)</a:t>
            </a:r>
          </a:p>
          <a:p>
            <a:r>
              <a:rPr lang="en-US" sz="2000" b="1" dirty="0"/>
              <a:t>Mohamed Fahad </a:t>
            </a:r>
            <a:r>
              <a:rPr lang="en-US" sz="2000" b="1" dirty="0" err="1"/>
              <a:t>Ghunaim</a:t>
            </a:r>
            <a:r>
              <a:rPr lang="en-US" sz="2000" b="1" dirty="0"/>
              <a:t> (439013912)</a:t>
            </a:r>
          </a:p>
          <a:p>
            <a:endParaRPr lang="en-US" sz="2000" b="1" dirty="0"/>
          </a:p>
          <a:p>
            <a:r>
              <a:rPr lang="en-US" dirty="0"/>
              <a:t>Software Engineering (CS- 310)</a:t>
            </a:r>
          </a:p>
          <a:p>
            <a:r>
              <a:rPr lang="en-US" dirty="0"/>
              <a:t>BSCS- Section: </a:t>
            </a:r>
            <a:r>
              <a:rPr lang="ar-SA" dirty="0"/>
              <a:t>171</a:t>
            </a:r>
            <a:endParaRPr lang="en-US" dirty="0"/>
          </a:p>
          <a:p>
            <a:endParaRPr lang="en-US" dirty="0"/>
          </a:p>
          <a:p>
            <a:r>
              <a:rPr lang="en-US" b="1" dirty="0"/>
              <a:t>Supervisor</a:t>
            </a:r>
          </a:p>
          <a:p>
            <a:r>
              <a:rPr lang="en-US" dirty="0" err="1"/>
              <a:t>Dr.Sultan</a:t>
            </a:r>
            <a:r>
              <a:rPr lang="en-US" dirty="0"/>
              <a:t> AL Qahtani </a:t>
            </a:r>
            <a:endParaRPr lang="en-US" b="1" dirty="0"/>
          </a:p>
        </p:txBody>
      </p:sp>
    </p:spTree>
    <p:extLst>
      <p:ext uri="{BB962C8B-B14F-4D97-AF65-F5344CB8AC3E}">
        <p14:creationId xmlns:p14="http://schemas.microsoft.com/office/powerpoint/2010/main" val="208731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CA" sz="3600">
                <a:solidFill>
                  <a:srgbClr val="FFFFFF"/>
                </a:solidFill>
              </a:rPr>
              <a:t>Topics Covered</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CA" sz="2800" dirty="0"/>
              <a:t>- Introduction</a:t>
            </a:r>
          </a:p>
          <a:p>
            <a:r>
              <a:rPr lang="en-CA" sz="2800" dirty="0"/>
              <a:t>- Project Progression</a:t>
            </a:r>
          </a:p>
          <a:p>
            <a:r>
              <a:rPr lang="en-CA" sz="2800" dirty="0"/>
              <a:t>- Project Challenges</a:t>
            </a:r>
          </a:p>
          <a:p>
            <a:r>
              <a:rPr lang="en-CA" sz="2800" dirty="0"/>
              <a:t>- Work Status </a:t>
            </a:r>
          </a:p>
          <a:p>
            <a:r>
              <a:rPr lang="en-CA" sz="2800" dirty="0"/>
              <a:t>- Conclusion</a:t>
            </a:r>
          </a:p>
        </p:txBody>
      </p:sp>
    </p:spTree>
    <p:extLst>
      <p:ext uri="{BB962C8B-B14F-4D97-AF65-F5344CB8AC3E}">
        <p14:creationId xmlns:p14="http://schemas.microsoft.com/office/powerpoint/2010/main" val="407062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CA" sz="4400" dirty="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fontScale="25000" lnSpcReduction="20000"/>
          </a:bodyPr>
          <a:lstStyle/>
          <a:p>
            <a:r>
              <a:rPr lang="en-CA" sz="9600" dirty="0"/>
              <a:t>“Home Tools Rental” is an application that creates an environment where people can offer their tools for renting and allows the user to search for the tool he\she needs and rent it. The app will mostly be used by neighbors since it’s easier to take and return tools if the user has rented it from a neighbor, and this will be done via the user’s location.  </a:t>
            </a:r>
          </a:p>
          <a:p>
            <a:r>
              <a:rPr lang="en-CA" sz="9600" dirty="0"/>
              <a:t>Goals:</a:t>
            </a:r>
            <a:br>
              <a:rPr lang="en-CA" sz="9600" dirty="0"/>
            </a:br>
            <a:r>
              <a:rPr lang="en-CA" sz="9600" dirty="0"/>
              <a:t>- Cutting the expenses of buying tools.</a:t>
            </a:r>
            <a:br>
              <a:rPr lang="en-CA" sz="9600" dirty="0"/>
            </a:br>
            <a:r>
              <a:rPr lang="en-CA" sz="9600" dirty="0"/>
              <a:t>- Make a safe and reliable environment for neighbors to rent tools.</a:t>
            </a:r>
            <a:br>
              <a:rPr lang="en-CA" sz="9600" dirty="0"/>
            </a:br>
            <a:r>
              <a:rPr lang="en-CA" sz="9600" dirty="0"/>
              <a:t>- Allow users to look for tools in an easy and reliable way.</a:t>
            </a:r>
            <a:br>
              <a:rPr lang="en-CA" sz="9600" dirty="0"/>
            </a:br>
            <a:r>
              <a:rPr lang="en-CA" sz="9600" dirty="0"/>
              <a:t>- Make a warranty system.</a:t>
            </a:r>
          </a:p>
          <a:p>
            <a:r>
              <a:rPr lang="en-US" sz="9600" dirty="0"/>
              <a:t>The application will focus on enabling the user to rent home\power tools from neighbors using the user’s location.</a:t>
            </a:r>
          </a:p>
          <a:p>
            <a:r>
              <a:rPr lang="en-US" sz="9600" dirty="0"/>
              <a:t>Application will start off on "Windows” operating system as a main platform.</a:t>
            </a:r>
          </a:p>
          <a:p>
            <a:endParaRPr lang="en-CA" dirty="0"/>
          </a:p>
        </p:txBody>
      </p:sp>
    </p:spTree>
    <p:extLst>
      <p:ext uri="{BB962C8B-B14F-4D97-AF65-F5344CB8AC3E}">
        <p14:creationId xmlns:p14="http://schemas.microsoft.com/office/powerpoint/2010/main" val="109705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CA" sz="4400" dirty="0">
                <a:solidFill>
                  <a:srgbClr val="FFFFFF"/>
                </a:solidFill>
              </a:rPr>
              <a:t>Project Progression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pPr marL="0" indent="0">
              <a:buNone/>
            </a:pPr>
            <a:r>
              <a:rPr lang="en-CA" dirty="0"/>
              <a:t> </a:t>
            </a:r>
            <a:r>
              <a:rPr lang="en-CA" sz="2800" dirty="0"/>
              <a:t>The team has finished working on planning what functions to include in the application such as: Logging in/out, using user’s location, viewing tools up for rental, and putting tools up for rental.</a:t>
            </a:r>
          </a:p>
          <a:p>
            <a:pPr marL="0" indent="0">
              <a:buNone/>
            </a:pPr>
            <a:r>
              <a:rPr lang="en-CA" sz="2800" dirty="0"/>
              <a:t>And we are working on adding some features such as selecting the rental time </a:t>
            </a:r>
            <a:r>
              <a:rPr lang="en-US" sz="2800" dirty="0"/>
              <a:t>and product guarantee and such more thoughts. </a:t>
            </a:r>
            <a:r>
              <a:rPr lang="ar-SA" sz="2800" dirty="0"/>
              <a:t>    </a:t>
            </a:r>
            <a:endParaRPr lang="en-CA" sz="2800" dirty="0"/>
          </a:p>
          <a:p>
            <a:pPr marL="0" indent="0">
              <a:buNone/>
            </a:pPr>
            <a:r>
              <a:rPr lang="en-CA" sz="2800" dirty="0"/>
              <a:t>We just started working on the SRS document (Due to exams and other college obstacles)</a:t>
            </a:r>
            <a:r>
              <a:rPr lang="ar-SA" sz="2800" dirty="0"/>
              <a:t> </a:t>
            </a:r>
            <a:r>
              <a:rPr lang="en-US" sz="2800" dirty="0"/>
              <a:t> but we expect to finish it in the upcoming 7 days.</a:t>
            </a:r>
            <a:endParaRPr lang="en-CA" sz="2800" dirty="0"/>
          </a:p>
        </p:txBody>
      </p:sp>
    </p:spTree>
    <p:extLst>
      <p:ext uri="{BB962C8B-B14F-4D97-AF65-F5344CB8AC3E}">
        <p14:creationId xmlns:p14="http://schemas.microsoft.com/office/powerpoint/2010/main" val="260747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4BEC3AD-00FF-4177-9797-63AFC7C2E61F}"/>
              </a:ext>
            </a:extLst>
          </p:cNvPr>
          <p:cNvSpPr>
            <a:spLocks noGrp="1"/>
          </p:cNvSpPr>
          <p:nvPr>
            <p:ph idx="1"/>
          </p:nvPr>
        </p:nvSpPr>
        <p:spPr>
          <a:xfrm>
            <a:off x="4742016" y="605896"/>
            <a:ext cx="6413663" cy="5646208"/>
          </a:xfrm>
        </p:spPr>
        <p:txBody>
          <a:bodyPr anchor="ctr">
            <a:normAutofit/>
          </a:bodyPr>
          <a:lstStyle/>
          <a:p>
            <a:pPr marL="0" indent="0">
              <a:buNone/>
            </a:pPr>
            <a:r>
              <a:rPr lang="en-US" sz="2800" dirty="0"/>
              <a:t>We have finished phase 0 completely.</a:t>
            </a:r>
          </a:p>
          <a:p>
            <a:pPr marL="0" indent="0">
              <a:buNone/>
            </a:pPr>
            <a:r>
              <a:rPr lang="en-US" sz="2800" dirty="0"/>
              <a:t>And we just started working on phase 1</a:t>
            </a:r>
          </a:p>
          <a:p>
            <a:pPr marL="0" indent="0">
              <a:buNone/>
            </a:pPr>
            <a:r>
              <a:rPr lang="en-US" sz="2800" dirty="0"/>
              <a:t>We wanted to wait until we understand SRS documents completely.</a:t>
            </a:r>
          </a:p>
          <a:p>
            <a:pPr marL="0" indent="0">
              <a:buNone/>
            </a:pPr>
            <a:endParaRPr lang="en-US" sz="2800" dirty="0"/>
          </a:p>
          <a:p>
            <a:pPr marL="0" indent="0">
              <a:buNone/>
            </a:pPr>
            <a:r>
              <a:rPr lang="en-US" sz="2800" dirty="0"/>
              <a:t>We are taking this project very seriously, so we are trying to add what we’ve learned in Software Engineering to our project to improve it. </a:t>
            </a:r>
          </a:p>
          <a:p>
            <a:pPr marL="0" indent="0">
              <a:buNone/>
            </a:pPr>
            <a:endParaRPr lang="en-US" dirty="0"/>
          </a:p>
        </p:txBody>
      </p:sp>
      <p:sp>
        <p:nvSpPr>
          <p:cNvPr id="2" name="عنوان 1">
            <a:extLst>
              <a:ext uri="{FF2B5EF4-FFF2-40B4-BE49-F238E27FC236}">
                <a16:creationId xmlns:a16="http://schemas.microsoft.com/office/drawing/2014/main" id="{17C14E64-4318-4886-9667-3571F121EE23}"/>
              </a:ext>
            </a:extLst>
          </p:cNvPr>
          <p:cNvSpPr>
            <a:spLocks noGrp="1"/>
          </p:cNvSpPr>
          <p:nvPr>
            <p:ph type="title"/>
          </p:nvPr>
        </p:nvSpPr>
        <p:spPr>
          <a:xfrm>
            <a:off x="501962" y="292964"/>
            <a:ext cx="3368998" cy="3586578"/>
          </a:xfrm>
        </p:spPr>
        <p:txBody>
          <a:bodyPr>
            <a:normAutofit/>
          </a:bodyPr>
          <a:lstStyle/>
          <a:p>
            <a:r>
              <a:rPr lang="en-US" sz="4400" dirty="0">
                <a:solidFill>
                  <a:schemeClr val="bg1"/>
                </a:solidFill>
              </a:rPr>
              <a:t>Work Status</a:t>
            </a:r>
          </a:p>
        </p:txBody>
      </p:sp>
    </p:spTree>
    <p:extLst>
      <p:ext uri="{BB962C8B-B14F-4D97-AF65-F5344CB8AC3E}">
        <p14:creationId xmlns:p14="http://schemas.microsoft.com/office/powerpoint/2010/main" val="379376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CA" sz="4400" dirty="0">
                <a:solidFill>
                  <a:srgbClr val="FFFFFF"/>
                </a:solidFill>
              </a:rPr>
              <a:t>Project Challenges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CA" sz="2800" dirty="0"/>
              <a:t>- Publishing application on different platforms.</a:t>
            </a:r>
          </a:p>
          <a:p>
            <a:r>
              <a:rPr lang="en-US" sz="2800" dirty="0"/>
              <a:t>- Due to “Covid-19” meetings between team members are limited to virtual meetings.</a:t>
            </a:r>
          </a:p>
          <a:p>
            <a:r>
              <a:rPr lang="en-US" sz="2800" dirty="0"/>
              <a:t>- Team has little to no experience working on a project of this scale.</a:t>
            </a:r>
          </a:p>
          <a:p>
            <a:endParaRPr lang="en-CA" dirty="0"/>
          </a:p>
        </p:txBody>
      </p:sp>
    </p:spTree>
    <p:extLst>
      <p:ext uri="{BB962C8B-B14F-4D97-AF65-F5344CB8AC3E}">
        <p14:creationId xmlns:p14="http://schemas.microsoft.com/office/powerpoint/2010/main" val="223293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CA" sz="4400" dirty="0">
                <a:solidFill>
                  <a:srgbClr val="FFFFFF"/>
                </a:solidFill>
              </a:rPr>
              <a:t>Conclusion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916424" y="605896"/>
            <a:ext cx="6239255" cy="5646208"/>
          </a:xfrm>
        </p:spPr>
        <p:txBody>
          <a:bodyPr anchor="ctr">
            <a:normAutofit/>
          </a:bodyPr>
          <a:lstStyle/>
          <a:p>
            <a:pPr marL="0" indent="0">
              <a:buNone/>
            </a:pPr>
            <a:r>
              <a:rPr lang="en-CA" sz="2800" dirty="0"/>
              <a:t>In this presentation we showed the general idea of the project and how its progressing. Furthermore we presented the challenges we are having working on the project.</a:t>
            </a:r>
          </a:p>
        </p:txBody>
      </p:sp>
    </p:spTree>
    <p:extLst>
      <p:ext uri="{BB962C8B-B14F-4D97-AF65-F5344CB8AC3E}">
        <p14:creationId xmlns:p14="http://schemas.microsoft.com/office/powerpoint/2010/main" val="2582749527"/>
      </p:ext>
    </p:extLst>
  </p:cSld>
  <p:clrMapOvr>
    <a:masterClrMapping/>
  </p:clrMapOvr>
</p:sld>
</file>

<file path=ppt/theme/theme1.xml><?xml version="1.0" encoding="utf-8"?>
<a:theme xmlns:a="http://schemas.openxmlformats.org/drawingml/2006/main" name="أثر رجعي">
  <a:themeElements>
    <a:clrScheme name="أثر رجعي">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152</TotalTime>
  <Words>439</Words>
  <Application>Microsoft Office PowerPoint</Application>
  <PresentationFormat>شاشة عريضة</PresentationFormat>
  <Paragraphs>39</Paragraphs>
  <Slides>7</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7</vt:i4>
      </vt:variant>
    </vt:vector>
  </HeadingPairs>
  <TitlesOfParts>
    <vt:vector size="10" baseType="lpstr">
      <vt:lpstr>Calibri</vt:lpstr>
      <vt:lpstr>Calibri Light</vt:lpstr>
      <vt:lpstr>أثر رجعي</vt:lpstr>
      <vt:lpstr>Home tools Rental</vt:lpstr>
      <vt:lpstr>Topics Covered</vt:lpstr>
      <vt:lpstr>Introduction</vt:lpstr>
      <vt:lpstr>Project Progression</vt:lpstr>
      <vt:lpstr>Work Status</vt:lpstr>
      <vt:lpstr>Project 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tools Rental</dc:title>
  <dc:creator>عبدالملك الشدي</dc:creator>
  <cp:lastModifiedBy>عبدالملك الشدي</cp:lastModifiedBy>
  <cp:revision>8</cp:revision>
  <dcterms:created xsi:type="dcterms:W3CDTF">2020-10-11T03:16:39Z</dcterms:created>
  <dcterms:modified xsi:type="dcterms:W3CDTF">2020-10-13T05:30:51Z</dcterms:modified>
</cp:coreProperties>
</file>