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20" d="100"/>
          <a:sy n="220" d="100"/>
        </p:scale>
        <p:origin x="-4576" y="-6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559A-9F5F-4D0F-B27A-B9347C5EC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40545-235C-4313-8095-751CB84C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0ED3-2ECA-4B7E-A38D-322693A4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5C2B-B1B3-43E4-AD73-0C8C73CC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5F6B-E883-4526-A894-664E0B21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9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0FCA-947B-4FD8-BE0D-FAA500C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3B230-4CDA-4D7B-A855-51B83563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B028-8D57-459C-8BFE-A30C6B74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8681A-6795-432C-9F45-BC7AA75F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6704-2B83-4C3E-A181-B7E05017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1DA53-ECBD-4D7F-86A8-584D556F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4D011-D52F-49DF-A5E7-D105E2782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92C3-E5E2-421C-B080-25D18739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3351-9462-47F1-BC23-AA02E066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5A3C-931F-4849-A9A2-9493453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A5A9-7220-49C6-A399-E430EDBB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F2ED-DD00-4975-9FB6-4081C82A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8B25-E6CB-4E12-A153-582F8F0A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1560-D1E7-4CCA-9498-D92469C5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7104-AE13-4F51-8914-40DE897C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EE12-88D6-4DF2-B9C3-5ED694AA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FD34B-4750-4AE2-8A92-272A2268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0A3E-339E-49D6-BB2F-74CEB492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4E19-AA0D-490D-BFD5-95DBBBEF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C406-10F8-484B-8A42-C4BA0E45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3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F2B-1E3C-42CB-9F1D-C7A43147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8D7C-0750-4A9C-AA41-2BA34923A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AFF58-9F45-4796-B5DF-5FF81B9E8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956E-9C1E-4E8A-8780-BF64027E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C788-8FD9-4CCA-94A9-7A6CEBF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A2524-B45B-4348-9396-4D120A18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8A72-8CAB-45D6-B582-7544D492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DB35-6648-476A-95E9-73A430B2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A7BE7-5F43-4444-A2A2-ACF4184D5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218C-2560-4865-8F84-6F8B18C07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41A83-26AA-4EB8-8877-696BF8447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5C71D-C415-4A20-8058-F87F09BC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AF807-727B-4DB4-8AFB-85673825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C7803-C8E6-4040-A4B4-AEA8E4E5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8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370E-1709-4590-BA25-B1FD2DA6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D3F75-498E-48E4-836F-EF73BE84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47CF-E3F7-41B9-83FB-989E050A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5CC2-D4F6-47A2-8423-887AF0A2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11DCB-66AF-46B2-B936-F1476216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CDF1C-C25E-4E06-8376-593A68F5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E9DDB-071F-4B93-A60A-C191AA9C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834-C12A-4D8F-9649-B819319D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3425-8D85-41D2-ACFA-C6700E40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A117A-0353-4795-BFD3-2CA5D046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815B4-55A9-4A0D-BF37-1F772A48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76AAA-0850-4115-85E1-3A335302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EAB7-1AC7-4806-9C05-FDD526C0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C94F-3852-495C-9D48-F72A06AF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79D0C-22F0-4F69-838B-F5E4236C7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5E19-B547-46EC-8A01-C28EEA0F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81AA-6B43-43E9-9EB8-BD6C74A2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E8FE-62C8-40CB-BDDA-A5D0BD9E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10F6-078D-4A47-ABBD-BF1C963C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8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AC5D8-E3A3-4BE6-A62E-9320A5A8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4694-F738-401E-98C5-4C07D123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80DB-7A0E-4E5D-B362-853571105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2C86-E30C-4CA6-A8D2-44306F64E958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48A9-4FAB-46A3-A762-F7D27B5A2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185D-15E5-406A-8E15-8CB9581BC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BCF29-1187-440A-9160-D5B5D503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AE50B5-D4C7-42D3-ACC0-90D213E3CE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00" y="1409104"/>
            <a:ext cx="6562725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Fahey, Michael</dc:creator>
  <cp:lastModifiedBy>Fahey, Michael</cp:lastModifiedBy>
  <cp:revision>2</cp:revision>
  <dcterms:created xsi:type="dcterms:W3CDTF">2021-03-24T18:11:04Z</dcterms:created>
  <dcterms:modified xsi:type="dcterms:W3CDTF">2021-03-24T19:18:24Z</dcterms:modified>
</cp:coreProperties>
</file>