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B5F-B928-0623-95FB-CDA4725EA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0BD8-3216-4679-8A93-82321298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DAC7-31F4-7377-9188-F216FEE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F507-7E80-4CC5-D793-2DAED398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187D-F400-40ED-46B3-AF2A7E50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C0B-56BC-A2FD-F6A2-733B5A1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8B03E-0E44-7580-68E4-24797E2B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40C1-A4D8-B5B1-48DB-876461E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D0D2-1899-093B-097D-C96E59A6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FE4F-C3DF-5B1C-B73A-8DB33AA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F3D0F-DDDD-E45F-A69C-2EB2E572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04166-FFB8-D39F-4A8A-5ECBAD1F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0575-6206-939C-F2E2-0CDDD026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2572-1684-A1EF-742E-FAC42E84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712E-CFC4-F29F-52DB-C9F130E3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76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7EC7-B383-B0C4-10B3-82F8C048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4FE7-68B5-F18C-D9B3-CEFAD01F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5670-756D-15EE-461C-D0139164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062B-EC5E-D417-7CBD-ED1F4B7A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C0F4-62FD-BF61-6933-387D6BEE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E2E6-660A-70E0-93BC-F7E3F51E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0F96-4EA8-3903-0C8A-5DD6427D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69FE-56FC-5E06-BB45-7D3BF59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E7EB-66F6-5150-C51F-FD0C1F28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4434-32E1-487B-F1B9-54E371F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2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4B19-3562-3024-07CC-A906DC20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CF3A-9DF3-C234-9703-3094E26A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EFD4-D6D7-B92E-A716-E9464697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93414-1574-15C3-A387-46FD595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AFAEB-FBCA-56F7-F2BA-A2270093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7604-AFE8-9F9F-A872-D2A361F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3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F17D-3D7E-EC5A-78D8-9E7820A3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5B9E-9837-4C85-2AE2-BE92BC7C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7DA9F-580E-7412-489B-611B8544B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EADF1-E9B6-78C8-7FA6-128E9223A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5B852-9F1E-3640-A158-17A07C01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66308-784A-0898-FB45-3E457EE5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2069D-CC9C-F388-CB8E-983E8D9F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37015-D8BD-C1AB-CD75-09F02F40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26A9-94D7-6B1E-0B99-B01CEC7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F8A5C-9528-4923-FCDA-BC7BAF2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D1DF5-DEF4-9C3B-4DD7-F11E9BD2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5CDB-A4E7-F696-73E2-D2077A34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E28BE-64B2-D918-9CDF-84E591F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2F409-86F6-9C9B-9C94-363D4D64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8A25-CF0F-9647-2491-5E3D456C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E43B-57DC-0229-BE38-D8425F79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573F-72D1-A7F0-1A70-70C63D80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E954-A31A-7B87-F1D3-F68EB69A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92E3-644C-3B09-DAD2-DF807527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7CC2-B69F-2C3C-3789-B05439BB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BBFA-4776-6040-9506-48C721C7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9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C32-C731-CE43-A022-CF4651A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8F167-2F1A-48F4-7A5C-B5F13F0F7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DF50-A598-3407-58F1-F760488F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46E2-954C-F7A3-4B2B-1613CB2E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74D8-054D-4048-EEED-AC77451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27E6-43EE-BC83-37D4-29DADC9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F18F9-F6E8-8D15-F825-67757378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826F-E38A-1657-7892-FE1014AA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DF03-3A19-2266-3AC5-F9C6DF5CC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72A-66D4-4C06-817D-5B84C91D54DD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3AA1-3EAD-CA4D-28A0-97633B96C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173C-98DF-9DEC-92E2-4677BF20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1B3A-0FC9-48DF-B4BE-A5ED97090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0FBDF-5640-0FF4-B59E-3C77F8B7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005" t="26449" r="28437" b="15160"/>
          <a:stretch/>
        </p:blipFill>
        <p:spPr>
          <a:xfrm>
            <a:off x="847288" y="466913"/>
            <a:ext cx="11116403" cy="3970864"/>
          </a:xfrm>
          <a:prstGeom prst="rect">
            <a:avLst/>
          </a:prstGeom>
          <a:ln w="9525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5A7A8B-88A2-D8B8-CF37-A8D77F29A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34" y="4329404"/>
            <a:ext cx="3475791" cy="2246625"/>
          </a:xfrm>
          <a:prstGeom prst="rect">
            <a:avLst/>
          </a:prstGeom>
        </p:spPr>
      </p:pic>
      <p:pic>
        <p:nvPicPr>
          <p:cNvPr id="1030" name="Picture 6" descr="flag, malaysia, Country, Nation Icon">
            <a:extLst>
              <a:ext uri="{FF2B5EF4-FFF2-40B4-BE49-F238E27FC236}">
                <a16:creationId xmlns:a16="http://schemas.microsoft.com/office/drawing/2014/main" id="{70A63236-2ADE-AE22-7305-F721C7FF6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3958" r="12530" b="24978"/>
          <a:stretch/>
        </p:blipFill>
        <p:spPr bwMode="auto">
          <a:xfrm>
            <a:off x="132329" y="466913"/>
            <a:ext cx="543479" cy="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lag, malaysia, Country, Nation Icon">
            <a:extLst>
              <a:ext uri="{FF2B5EF4-FFF2-40B4-BE49-F238E27FC236}">
                <a16:creationId xmlns:a16="http://schemas.microsoft.com/office/drawing/2014/main" id="{F36ACFFB-DC82-44AC-63E7-13940CE29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3958" r="12530" b="24978"/>
          <a:stretch/>
        </p:blipFill>
        <p:spPr bwMode="auto">
          <a:xfrm>
            <a:off x="132329" y="930606"/>
            <a:ext cx="543479" cy="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lag, malaysia, Country, Nation Icon">
            <a:extLst>
              <a:ext uri="{FF2B5EF4-FFF2-40B4-BE49-F238E27FC236}">
                <a16:creationId xmlns:a16="http://schemas.microsoft.com/office/drawing/2014/main" id="{76C253A8-E56D-2790-A5A5-DC29F2ED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3958" r="12530" b="24978"/>
          <a:stretch/>
        </p:blipFill>
        <p:spPr bwMode="auto">
          <a:xfrm>
            <a:off x="132328" y="1359702"/>
            <a:ext cx="543479" cy="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lag, malaysia, Country, Nation Icon">
            <a:extLst>
              <a:ext uri="{FF2B5EF4-FFF2-40B4-BE49-F238E27FC236}">
                <a16:creationId xmlns:a16="http://schemas.microsoft.com/office/drawing/2014/main" id="{C54BB874-5954-27DB-F4C1-C318D9DA5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3958" r="12530" b="24978"/>
          <a:stretch/>
        </p:blipFill>
        <p:spPr bwMode="auto">
          <a:xfrm>
            <a:off x="132327" y="1806617"/>
            <a:ext cx="543479" cy="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lag, malaysia, Country, Nation Icon">
            <a:extLst>
              <a:ext uri="{FF2B5EF4-FFF2-40B4-BE49-F238E27FC236}">
                <a16:creationId xmlns:a16="http://schemas.microsoft.com/office/drawing/2014/main" id="{5912D349-6C90-C0AA-F9B7-CD4200F85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7" t="23958" r="12530" b="24978"/>
          <a:stretch/>
        </p:blipFill>
        <p:spPr bwMode="auto">
          <a:xfrm>
            <a:off x="125037" y="2235812"/>
            <a:ext cx="543479" cy="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9FCD38-8392-B557-6DA5-87BB42EB4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2154" t="18161" r="1634" b="45695"/>
          <a:stretch/>
        </p:blipFill>
        <p:spPr>
          <a:xfrm>
            <a:off x="4167169" y="4486883"/>
            <a:ext cx="3986931" cy="2159166"/>
          </a:xfrm>
          <a:prstGeom prst="rect">
            <a:avLst/>
          </a:prstGeom>
          <a:ln w="9525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C39E08-CAAA-4B34-07A2-1603364CD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2114" t="53832" r="3514" b="12606"/>
          <a:stretch/>
        </p:blipFill>
        <p:spPr>
          <a:xfrm>
            <a:off x="8154100" y="4630723"/>
            <a:ext cx="3809592" cy="2015326"/>
          </a:xfrm>
          <a:prstGeom prst="rect">
            <a:avLst/>
          </a:prstGeom>
          <a:ln w="9525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81597B-6B37-B4CD-45BC-D39F6B301104}"/>
              </a:ext>
            </a:extLst>
          </p:cNvPr>
          <p:cNvSpPr/>
          <p:nvPr/>
        </p:nvSpPr>
        <p:spPr>
          <a:xfrm>
            <a:off x="3716323" y="273967"/>
            <a:ext cx="5645791" cy="41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Pandemic Simulations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233BB-8103-4C7A-0D53-2FC57107C231}"/>
              </a:ext>
            </a:extLst>
          </p:cNvPr>
          <p:cNvSpPr/>
          <p:nvPr/>
        </p:nvSpPr>
        <p:spPr>
          <a:xfrm>
            <a:off x="10939244" y="648735"/>
            <a:ext cx="848687" cy="1322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legends</a:t>
            </a:r>
            <a:endParaRPr lang="en-GB" sz="1000" dirty="0">
              <a:solidFill>
                <a:sysClr val="windowText" lastClr="000000"/>
              </a:solidFill>
            </a:endParaRPr>
          </a:p>
          <a:p>
            <a:pPr algn="ctr"/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E3AF9C-0CFB-F640-9EB6-6BBA2B35EB1A}"/>
              </a:ext>
            </a:extLst>
          </p:cNvPr>
          <p:cNvSpPr/>
          <p:nvPr/>
        </p:nvSpPr>
        <p:spPr>
          <a:xfrm>
            <a:off x="4367867" y="4476962"/>
            <a:ext cx="3324838" cy="41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Infectious rate Distribution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31C149-F228-ED9B-2134-917C9C3EC94B}"/>
              </a:ext>
            </a:extLst>
          </p:cNvPr>
          <p:cNvSpPr/>
          <p:nvPr/>
        </p:nvSpPr>
        <p:spPr>
          <a:xfrm>
            <a:off x="8331030" y="4476962"/>
            <a:ext cx="3324838" cy="41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Recovery rate trends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81597B-6B37-B4CD-45BC-D39F6B301104}"/>
              </a:ext>
            </a:extLst>
          </p:cNvPr>
          <p:cNvSpPr/>
          <p:nvPr/>
        </p:nvSpPr>
        <p:spPr>
          <a:xfrm>
            <a:off x="4214678" y="-39142"/>
            <a:ext cx="6110653" cy="41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NPI Planner (Prediction Simulations)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3B06E-A1DA-0DEE-511D-2EAB0302711A}"/>
              </a:ext>
            </a:extLst>
          </p:cNvPr>
          <p:cNvSpPr/>
          <p:nvPr/>
        </p:nvSpPr>
        <p:spPr>
          <a:xfrm>
            <a:off x="2452643" y="366900"/>
            <a:ext cx="9533708" cy="3671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88E0CD6-F820-3E49-B0FF-6C9C0FDD0D82}"/>
              </a:ext>
            </a:extLst>
          </p:cNvPr>
          <p:cNvGrpSpPr/>
          <p:nvPr/>
        </p:nvGrpSpPr>
        <p:grpSpPr>
          <a:xfrm>
            <a:off x="96668" y="1386348"/>
            <a:ext cx="2227788" cy="5261860"/>
            <a:chOff x="9855965" y="458524"/>
            <a:chExt cx="2115017" cy="40547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2ED80-5A6B-F8E9-B8BE-BFF60FDD7FC8}"/>
                </a:ext>
              </a:extLst>
            </p:cNvPr>
            <p:cNvSpPr/>
            <p:nvPr/>
          </p:nvSpPr>
          <p:spPr>
            <a:xfrm>
              <a:off x="9855965" y="458524"/>
              <a:ext cx="2115017" cy="4054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55BFE0-F89C-80B2-40CC-22A62FE43179}"/>
                </a:ext>
              </a:extLst>
            </p:cNvPr>
            <p:cNvSpPr/>
            <p:nvPr/>
          </p:nvSpPr>
          <p:spPr>
            <a:xfrm>
              <a:off x="9957827" y="508287"/>
              <a:ext cx="1911291" cy="413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User input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42987-A575-BFF4-0041-1D9D96AF9348}"/>
                </a:ext>
              </a:extLst>
            </p:cNvPr>
            <p:cNvSpPr/>
            <p:nvPr/>
          </p:nvSpPr>
          <p:spPr>
            <a:xfrm>
              <a:off x="9957827" y="922217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F4BF8-7BAC-E1AF-97D9-95DBEDA1D26A}"/>
                </a:ext>
              </a:extLst>
            </p:cNvPr>
            <p:cNvSpPr/>
            <p:nvPr/>
          </p:nvSpPr>
          <p:spPr>
            <a:xfrm>
              <a:off x="11242643" y="922217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2B600D-4EE5-F200-447D-072D93D7F8A2}"/>
                </a:ext>
              </a:extLst>
            </p:cNvPr>
            <p:cNvSpPr/>
            <p:nvPr/>
          </p:nvSpPr>
          <p:spPr>
            <a:xfrm>
              <a:off x="9964946" y="1296808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C16E35-9EEC-C289-0F54-9816F4D68493}"/>
                </a:ext>
              </a:extLst>
            </p:cNvPr>
            <p:cNvSpPr/>
            <p:nvPr/>
          </p:nvSpPr>
          <p:spPr>
            <a:xfrm>
              <a:off x="11249762" y="1296808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8C2FE4-7E47-A851-C517-CE3A8BF2D534}"/>
                </a:ext>
              </a:extLst>
            </p:cNvPr>
            <p:cNvSpPr/>
            <p:nvPr/>
          </p:nvSpPr>
          <p:spPr>
            <a:xfrm>
              <a:off x="9957827" y="1648312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168093-36A3-B16B-F9CA-7907743E0B8A}"/>
                </a:ext>
              </a:extLst>
            </p:cNvPr>
            <p:cNvSpPr/>
            <p:nvPr/>
          </p:nvSpPr>
          <p:spPr>
            <a:xfrm>
              <a:off x="11242643" y="1648312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06D3D-5A4B-A8EA-6BB9-D4AE01CE7656}"/>
                </a:ext>
              </a:extLst>
            </p:cNvPr>
            <p:cNvSpPr/>
            <p:nvPr/>
          </p:nvSpPr>
          <p:spPr>
            <a:xfrm>
              <a:off x="9953579" y="2003659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36E760-E72F-2F9F-9FE3-B0F68AC5EBED}"/>
                </a:ext>
              </a:extLst>
            </p:cNvPr>
            <p:cNvSpPr/>
            <p:nvPr/>
          </p:nvSpPr>
          <p:spPr>
            <a:xfrm>
              <a:off x="11238395" y="2003659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17D370-9CFA-410C-99CD-E9A480C77751}"/>
                </a:ext>
              </a:extLst>
            </p:cNvPr>
            <p:cNvSpPr/>
            <p:nvPr/>
          </p:nvSpPr>
          <p:spPr>
            <a:xfrm>
              <a:off x="9953620" y="2374407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8502CF-738D-FFC3-2A8A-0F83DF6A28DB}"/>
                </a:ext>
              </a:extLst>
            </p:cNvPr>
            <p:cNvSpPr/>
            <p:nvPr/>
          </p:nvSpPr>
          <p:spPr>
            <a:xfrm>
              <a:off x="11238436" y="2374407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1EB57E-C651-C267-84F5-7E98663F9BB5}"/>
                </a:ext>
              </a:extLst>
            </p:cNvPr>
            <p:cNvSpPr/>
            <p:nvPr/>
          </p:nvSpPr>
          <p:spPr>
            <a:xfrm>
              <a:off x="9960739" y="2748998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6933ADB-CA9C-E6FB-DCB0-2D9D535CE6D5}"/>
                </a:ext>
              </a:extLst>
            </p:cNvPr>
            <p:cNvSpPr/>
            <p:nvPr/>
          </p:nvSpPr>
          <p:spPr>
            <a:xfrm>
              <a:off x="11245555" y="2748998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24ECE9-432A-7DE0-ECBA-4BE2B0654214}"/>
                </a:ext>
              </a:extLst>
            </p:cNvPr>
            <p:cNvSpPr/>
            <p:nvPr/>
          </p:nvSpPr>
          <p:spPr>
            <a:xfrm>
              <a:off x="9953620" y="3100502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FE3AC1-3A5A-8A8F-A33C-AD9BD5C65D49}"/>
                </a:ext>
              </a:extLst>
            </p:cNvPr>
            <p:cNvSpPr/>
            <p:nvPr/>
          </p:nvSpPr>
          <p:spPr>
            <a:xfrm>
              <a:off x="11238436" y="3100502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1F8DD3-6403-7D90-168F-49A553A09D33}"/>
                </a:ext>
              </a:extLst>
            </p:cNvPr>
            <p:cNvSpPr/>
            <p:nvPr/>
          </p:nvSpPr>
          <p:spPr>
            <a:xfrm>
              <a:off x="9949372" y="3455849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8892F2-D728-61CD-2FB0-B91E856C8A83}"/>
                </a:ext>
              </a:extLst>
            </p:cNvPr>
            <p:cNvSpPr/>
            <p:nvPr/>
          </p:nvSpPr>
          <p:spPr>
            <a:xfrm>
              <a:off x="11234188" y="3455849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0E98FE-6F81-41E1-8725-D5341A5FB35D}"/>
                </a:ext>
              </a:extLst>
            </p:cNvPr>
            <p:cNvSpPr/>
            <p:nvPr/>
          </p:nvSpPr>
          <p:spPr>
            <a:xfrm>
              <a:off x="9949372" y="3774925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42DFCE-DADD-3E5A-2B42-8CC8D0384CE2}"/>
                </a:ext>
              </a:extLst>
            </p:cNvPr>
            <p:cNvSpPr/>
            <p:nvPr/>
          </p:nvSpPr>
          <p:spPr>
            <a:xfrm>
              <a:off x="11234188" y="3774925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6E552-2328-3637-C2A1-8D696C1F7299}"/>
                </a:ext>
              </a:extLst>
            </p:cNvPr>
            <p:cNvSpPr/>
            <p:nvPr/>
          </p:nvSpPr>
          <p:spPr>
            <a:xfrm>
              <a:off x="9945124" y="4130272"/>
              <a:ext cx="1220072" cy="299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date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D4B1E8-3E38-2274-B7C1-536157510E20}"/>
                </a:ext>
              </a:extLst>
            </p:cNvPr>
            <p:cNvSpPr/>
            <p:nvPr/>
          </p:nvSpPr>
          <p:spPr>
            <a:xfrm>
              <a:off x="11229940" y="4130272"/>
              <a:ext cx="648056" cy="2998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type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F4F55F1-1231-81DA-EE18-8E4982EDD557}"/>
              </a:ext>
            </a:extLst>
          </p:cNvPr>
          <p:cNvSpPr/>
          <p:nvPr/>
        </p:nvSpPr>
        <p:spPr>
          <a:xfrm>
            <a:off x="2452643" y="4099130"/>
            <a:ext cx="9533708" cy="60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90F14-A442-4532-C5DC-7741813A3207}"/>
              </a:ext>
            </a:extLst>
          </p:cNvPr>
          <p:cNvSpPr/>
          <p:nvPr/>
        </p:nvSpPr>
        <p:spPr>
          <a:xfrm>
            <a:off x="2452643" y="4745811"/>
            <a:ext cx="9533708" cy="60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7151B7-1AD8-3AF3-0FF8-2E4C75D04CDD}"/>
              </a:ext>
            </a:extLst>
          </p:cNvPr>
          <p:cNvSpPr/>
          <p:nvPr/>
        </p:nvSpPr>
        <p:spPr>
          <a:xfrm>
            <a:off x="2452643" y="5392492"/>
            <a:ext cx="9533708" cy="60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D2B49-E4E5-A87B-9EC8-224F605BA9C1}"/>
              </a:ext>
            </a:extLst>
          </p:cNvPr>
          <p:cNvSpPr/>
          <p:nvPr/>
        </p:nvSpPr>
        <p:spPr>
          <a:xfrm>
            <a:off x="3080361" y="4221264"/>
            <a:ext cx="2068663" cy="364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Infectious b1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F2DD43-CF87-1A79-85F1-67BACF325FAB}"/>
              </a:ext>
            </a:extLst>
          </p:cNvPr>
          <p:cNvSpPr/>
          <p:nvPr/>
        </p:nvSpPr>
        <p:spPr>
          <a:xfrm>
            <a:off x="2452642" y="6039173"/>
            <a:ext cx="9533708" cy="60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EB5427-ED87-0B25-85A6-0A693977D2FD}"/>
              </a:ext>
            </a:extLst>
          </p:cNvPr>
          <p:cNvSpPr/>
          <p:nvPr/>
        </p:nvSpPr>
        <p:spPr>
          <a:xfrm>
            <a:off x="3080361" y="5490023"/>
            <a:ext cx="2068663" cy="364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recovery r1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9F7FD-A9F9-0F77-244F-C5C514DE19CB}"/>
              </a:ext>
            </a:extLst>
          </p:cNvPr>
          <p:cNvSpPr/>
          <p:nvPr/>
        </p:nvSpPr>
        <p:spPr>
          <a:xfrm>
            <a:off x="3095179" y="6163348"/>
            <a:ext cx="2068663" cy="364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fatality d1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8BBA15-D891-C67C-2604-22E71F22A63B}"/>
              </a:ext>
            </a:extLst>
          </p:cNvPr>
          <p:cNvSpPr/>
          <p:nvPr/>
        </p:nvSpPr>
        <p:spPr>
          <a:xfrm>
            <a:off x="3095179" y="4867945"/>
            <a:ext cx="2068663" cy="364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Proportion p1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61657F-5CE7-F26A-7812-C32050566348}"/>
              </a:ext>
            </a:extLst>
          </p:cNvPr>
          <p:cNvGrpSpPr/>
          <p:nvPr/>
        </p:nvGrpSpPr>
        <p:grpSpPr>
          <a:xfrm>
            <a:off x="11703607" y="4179861"/>
            <a:ext cx="131038" cy="424738"/>
            <a:chOff x="3527985" y="1948144"/>
            <a:chExt cx="121069" cy="4247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02D07C-84D0-E4EF-DEF8-47445DC4F698}"/>
                </a:ext>
              </a:extLst>
            </p:cNvPr>
            <p:cNvSpPr/>
            <p:nvPr/>
          </p:nvSpPr>
          <p:spPr>
            <a:xfrm>
              <a:off x="3529413" y="19481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9B7390-3728-45F4-5DA6-65F5F41E9768}"/>
                </a:ext>
              </a:extLst>
            </p:cNvPr>
            <p:cNvSpPr/>
            <p:nvPr/>
          </p:nvSpPr>
          <p:spPr>
            <a:xfrm>
              <a:off x="3527985" y="21005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C05737-2C9A-D6B9-7E6B-8CAE825EF3B8}"/>
                </a:ext>
              </a:extLst>
            </p:cNvPr>
            <p:cNvSpPr/>
            <p:nvPr/>
          </p:nvSpPr>
          <p:spPr>
            <a:xfrm>
              <a:off x="3529412" y="22529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DE4976-5C54-D120-AAF4-2EFBFC7AD0A9}"/>
              </a:ext>
            </a:extLst>
          </p:cNvPr>
          <p:cNvGrpSpPr/>
          <p:nvPr/>
        </p:nvGrpSpPr>
        <p:grpSpPr>
          <a:xfrm>
            <a:off x="11702179" y="4826043"/>
            <a:ext cx="131038" cy="424738"/>
            <a:chOff x="3527985" y="1948144"/>
            <a:chExt cx="121069" cy="42473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075259F-6185-D186-BE15-BFDA8EB982CF}"/>
                </a:ext>
              </a:extLst>
            </p:cNvPr>
            <p:cNvSpPr/>
            <p:nvPr/>
          </p:nvSpPr>
          <p:spPr>
            <a:xfrm>
              <a:off x="3529413" y="19481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A45E3FB-E2BF-E384-301C-F9E3296B7717}"/>
                </a:ext>
              </a:extLst>
            </p:cNvPr>
            <p:cNvSpPr/>
            <p:nvPr/>
          </p:nvSpPr>
          <p:spPr>
            <a:xfrm>
              <a:off x="3527985" y="21005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77751A9E-DF7C-EC0B-F47F-4C9808EC214B}"/>
                </a:ext>
              </a:extLst>
            </p:cNvPr>
            <p:cNvSpPr/>
            <p:nvPr/>
          </p:nvSpPr>
          <p:spPr>
            <a:xfrm>
              <a:off x="3529412" y="22529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8BD1B6A-5521-C364-BC96-119181E21226}"/>
              </a:ext>
            </a:extLst>
          </p:cNvPr>
          <p:cNvGrpSpPr/>
          <p:nvPr/>
        </p:nvGrpSpPr>
        <p:grpSpPr>
          <a:xfrm>
            <a:off x="11700751" y="5472225"/>
            <a:ext cx="131038" cy="424738"/>
            <a:chOff x="3527985" y="1948144"/>
            <a:chExt cx="121069" cy="424738"/>
          </a:xfrm>
        </p:grpSpPr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23265C92-A429-5A44-217E-ADF5B296814F}"/>
                </a:ext>
              </a:extLst>
            </p:cNvPr>
            <p:cNvSpPr/>
            <p:nvPr/>
          </p:nvSpPr>
          <p:spPr>
            <a:xfrm>
              <a:off x="3529413" y="19481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0D97B5F-C091-7C2B-FEA0-83D79F49A7EF}"/>
                </a:ext>
              </a:extLst>
            </p:cNvPr>
            <p:cNvSpPr/>
            <p:nvPr/>
          </p:nvSpPr>
          <p:spPr>
            <a:xfrm>
              <a:off x="3527985" y="21005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BCFB49EF-B9BF-37E1-76E6-107AFB140ACB}"/>
                </a:ext>
              </a:extLst>
            </p:cNvPr>
            <p:cNvSpPr/>
            <p:nvPr/>
          </p:nvSpPr>
          <p:spPr>
            <a:xfrm>
              <a:off x="3529412" y="22529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B03DAC0-DEF1-8324-2565-BA77D56DDCAF}"/>
              </a:ext>
            </a:extLst>
          </p:cNvPr>
          <p:cNvGrpSpPr/>
          <p:nvPr/>
        </p:nvGrpSpPr>
        <p:grpSpPr>
          <a:xfrm>
            <a:off x="11699323" y="6118407"/>
            <a:ext cx="131038" cy="424738"/>
            <a:chOff x="3527985" y="1948144"/>
            <a:chExt cx="121069" cy="424738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2B93AAEC-09B7-D3A9-AAC9-04DBCF6FC687}"/>
                </a:ext>
              </a:extLst>
            </p:cNvPr>
            <p:cNvSpPr/>
            <p:nvPr/>
          </p:nvSpPr>
          <p:spPr>
            <a:xfrm>
              <a:off x="3529413" y="19481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DC7DAE80-A410-525F-3051-4B0DB2D198B4}"/>
                </a:ext>
              </a:extLst>
            </p:cNvPr>
            <p:cNvSpPr/>
            <p:nvPr/>
          </p:nvSpPr>
          <p:spPr>
            <a:xfrm>
              <a:off x="3527985" y="21005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AC6C0E7C-BA81-B1F7-56BC-308ED58C8853}"/>
                </a:ext>
              </a:extLst>
            </p:cNvPr>
            <p:cNvSpPr/>
            <p:nvPr/>
          </p:nvSpPr>
          <p:spPr>
            <a:xfrm>
              <a:off x="3529412" y="2252944"/>
              <a:ext cx="119641" cy="119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10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FAHMI BIN AHMAD ZUBER.</dc:creator>
  <cp:lastModifiedBy>MUHAMMAD FAHMI BIN AHMAD ZUBER.</cp:lastModifiedBy>
  <cp:revision>3</cp:revision>
  <dcterms:created xsi:type="dcterms:W3CDTF">2023-11-17T12:34:58Z</dcterms:created>
  <dcterms:modified xsi:type="dcterms:W3CDTF">2023-11-17T17:24:25Z</dcterms:modified>
</cp:coreProperties>
</file>