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ensei" charset="1" panose="00000500000000000000"/>
      <p:regular r:id="rId10"/>
    </p:embeddedFont>
    <p:embeddedFont>
      <p:font typeface="KG Primary Penmanship" charset="1" panose="02000506000000020003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.pn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40705" y="-1908328"/>
            <a:ext cx="6837190" cy="5874057"/>
          </a:xfrm>
          <a:custGeom>
            <a:avLst/>
            <a:gdLst/>
            <a:ahLst/>
            <a:cxnLst/>
            <a:rect r="r" b="b" t="t" l="l"/>
            <a:pathLst>
              <a:path h="5874057" w="6837190">
                <a:moveTo>
                  <a:pt x="0" y="0"/>
                </a:moveTo>
                <a:lnTo>
                  <a:pt x="6837190" y="0"/>
                </a:lnTo>
                <a:lnTo>
                  <a:pt x="6837190" y="5874056"/>
                </a:lnTo>
                <a:lnTo>
                  <a:pt x="0" y="5874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8777" y="2875502"/>
            <a:ext cx="9890445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6D3C19"/>
                </a:solidFill>
                <a:latin typeface="Sensei"/>
              </a:rPr>
              <a:t>TOKO 425 bakkery</a:t>
            </a:r>
          </a:p>
        </p:txBody>
      </p:sp>
      <p:grpSp>
        <p:nvGrpSpPr>
          <p:cNvPr name="Group 4" id="4"/>
          <p:cNvGrpSpPr/>
          <p:nvPr/>
        </p:nvGrpSpPr>
        <p:grpSpPr>
          <a:xfrm rot="-4971249">
            <a:off x="-1657984" y="4493974"/>
            <a:ext cx="2252354" cy="2313072"/>
            <a:chOff x="0" y="0"/>
            <a:chExt cx="3003139" cy="30840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03169" cy="3084068"/>
            </a:xfrm>
            <a:custGeom>
              <a:avLst/>
              <a:gdLst/>
              <a:ahLst/>
              <a:cxnLst/>
              <a:rect r="r" b="b" t="t" l="l"/>
              <a:pathLst>
                <a:path h="3084068" w="3003169">
                  <a:moveTo>
                    <a:pt x="0" y="0"/>
                  </a:moveTo>
                  <a:lnTo>
                    <a:pt x="3003169" y="0"/>
                  </a:lnTo>
                  <a:lnTo>
                    <a:pt x="3003169" y="3084068"/>
                  </a:lnTo>
                  <a:lnTo>
                    <a:pt x="0" y="3084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741" r="1" b="-74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675059" y="-3650389"/>
            <a:ext cx="3802488" cy="3650389"/>
            <a:chOff x="0" y="0"/>
            <a:chExt cx="5069984" cy="4867185"/>
          </a:xfrm>
        </p:grpSpPr>
        <p:sp>
          <p:nvSpPr>
            <p:cNvPr name="Freeform 7" id="7"/>
            <p:cNvSpPr/>
            <p:nvPr/>
          </p:nvSpPr>
          <p:spPr>
            <a:xfrm flipH="false" flipV="true" rot="0">
              <a:off x="0" y="0"/>
              <a:ext cx="5069967" cy="4867148"/>
            </a:xfrm>
            <a:custGeom>
              <a:avLst/>
              <a:gdLst/>
              <a:ahLst/>
              <a:cxnLst/>
              <a:rect r="r" b="b" t="t" l="l"/>
              <a:pathLst>
                <a:path h="4867148" w="5069967">
                  <a:moveTo>
                    <a:pt x="0" y="4867148"/>
                  </a:moveTo>
                  <a:lnTo>
                    <a:pt x="5069967" y="4867148"/>
                  </a:lnTo>
                  <a:lnTo>
                    <a:pt x="5069967" y="0"/>
                  </a:lnTo>
                  <a:lnTo>
                    <a:pt x="0" y="0"/>
                  </a:lnTo>
                  <a:lnTo>
                    <a:pt x="0" y="4867148"/>
                  </a:lnTo>
                  <a:close/>
                </a:path>
              </a:pathLst>
            </a:custGeom>
            <a:blipFill>
              <a:blip r:embed="rId4"/>
              <a:stretch>
                <a:fillRect l="0" t="-651" r="0" b="-65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335415" y="6277533"/>
            <a:ext cx="9617169" cy="74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599">
                <a:solidFill>
                  <a:srgbClr val="EFB52A"/>
                </a:solidFill>
                <a:latin typeface="KG Primary Penmanship"/>
              </a:rPr>
              <a:t>APPLIKASI KASIR TOKO KUE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950402" y="7930983"/>
            <a:ext cx="6837190" cy="5874057"/>
          </a:xfrm>
          <a:custGeom>
            <a:avLst/>
            <a:gdLst/>
            <a:ahLst/>
            <a:cxnLst/>
            <a:rect r="r" b="b" t="t" l="l"/>
            <a:pathLst>
              <a:path h="5874057" w="6837190">
                <a:moveTo>
                  <a:pt x="0" y="0"/>
                </a:moveTo>
                <a:lnTo>
                  <a:pt x="6837190" y="0"/>
                </a:lnTo>
                <a:lnTo>
                  <a:pt x="6837190" y="5874056"/>
                </a:lnTo>
                <a:lnTo>
                  <a:pt x="0" y="5874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29582" y="8221932"/>
            <a:ext cx="3161981" cy="2646079"/>
          </a:xfrm>
          <a:custGeom>
            <a:avLst/>
            <a:gdLst/>
            <a:ahLst/>
            <a:cxnLst/>
            <a:rect r="r" b="b" t="t" l="l"/>
            <a:pathLst>
              <a:path h="2646079" w="3161981">
                <a:moveTo>
                  <a:pt x="0" y="0"/>
                </a:moveTo>
                <a:lnTo>
                  <a:pt x="3161982" y="0"/>
                </a:lnTo>
                <a:lnTo>
                  <a:pt x="3161982" y="2646079"/>
                </a:lnTo>
                <a:lnTo>
                  <a:pt x="0" y="26460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49387" y="3308368"/>
            <a:ext cx="2285479" cy="2199793"/>
            <a:chOff x="0" y="0"/>
            <a:chExt cx="3860441" cy="37157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60419" cy="3715766"/>
            </a:xfrm>
            <a:custGeom>
              <a:avLst/>
              <a:gdLst/>
              <a:ahLst/>
              <a:cxnLst/>
              <a:rect r="r" b="b" t="t" l="l"/>
              <a:pathLst>
                <a:path h="3715766" w="3860419">
                  <a:moveTo>
                    <a:pt x="3614420" y="1294511"/>
                  </a:moveTo>
                  <a:cubicBezTo>
                    <a:pt x="3279140" y="642874"/>
                    <a:pt x="2603627" y="165100"/>
                    <a:pt x="1883791" y="90043"/>
                  </a:cubicBezTo>
                  <a:cubicBezTo>
                    <a:pt x="1296416" y="0"/>
                    <a:pt x="909955" y="276733"/>
                    <a:pt x="594360" y="657860"/>
                  </a:cubicBezTo>
                  <a:cubicBezTo>
                    <a:pt x="278765" y="1038987"/>
                    <a:pt x="110871" y="1524762"/>
                    <a:pt x="43053" y="2014728"/>
                  </a:cubicBezTo>
                  <a:cubicBezTo>
                    <a:pt x="7366" y="2273427"/>
                    <a:pt x="0" y="2547874"/>
                    <a:pt x="109728" y="2784983"/>
                  </a:cubicBezTo>
                  <a:cubicBezTo>
                    <a:pt x="248666" y="3085592"/>
                    <a:pt x="552450" y="3276981"/>
                    <a:pt x="861441" y="3395853"/>
                  </a:cubicBezTo>
                  <a:cubicBezTo>
                    <a:pt x="1692910" y="3715766"/>
                    <a:pt x="2713736" y="3591814"/>
                    <a:pt x="3360801" y="2979039"/>
                  </a:cubicBezTo>
                  <a:cubicBezTo>
                    <a:pt x="3563239" y="2787396"/>
                    <a:pt x="3729228" y="2547112"/>
                    <a:pt x="3788410" y="2274570"/>
                  </a:cubicBezTo>
                  <a:cubicBezTo>
                    <a:pt x="3860419" y="1943862"/>
                    <a:pt x="3769106" y="1595501"/>
                    <a:pt x="3614420" y="1294511"/>
                  </a:cubicBezTo>
                  <a:close/>
                </a:path>
              </a:pathLst>
            </a:custGeom>
            <a:blipFill>
              <a:blip r:embed="rId2"/>
              <a:stretch>
                <a:fillRect l="0" t="-4568" r="0" b="-4568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955656" y="3522680"/>
            <a:ext cx="1978825" cy="1771168"/>
            <a:chOff x="0" y="0"/>
            <a:chExt cx="3806371" cy="3406933"/>
          </a:xfrm>
        </p:grpSpPr>
        <p:sp>
          <p:nvSpPr>
            <p:cNvPr name="Freeform 5" id="5"/>
            <p:cNvSpPr/>
            <p:nvPr/>
          </p:nvSpPr>
          <p:spPr>
            <a:xfrm flipH="false" flipV="false" rot="243886">
              <a:off x="33431" y="-14632"/>
              <a:ext cx="3760679" cy="3412160"/>
            </a:xfrm>
            <a:custGeom>
              <a:avLst/>
              <a:gdLst/>
              <a:ahLst/>
              <a:cxnLst/>
              <a:rect r="r" b="b" t="t" l="l"/>
              <a:pathLst>
                <a:path h="3412160" w="3760679">
                  <a:moveTo>
                    <a:pt x="2834188" y="213595"/>
                  </a:moveTo>
                  <a:cubicBezTo>
                    <a:pt x="2471419" y="19619"/>
                    <a:pt x="2377724" y="16219"/>
                    <a:pt x="1966346" y="0"/>
                  </a:cubicBezTo>
                  <a:cubicBezTo>
                    <a:pt x="1031729" y="77621"/>
                    <a:pt x="311823" y="671928"/>
                    <a:pt x="81437" y="1581197"/>
                  </a:cubicBezTo>
                  <a:cubicBezTo>
                    <a:pt x="2576" y="1892242"/>
                    <a:pt x="0" y="2234026"/>
                    <a:pt x="138959" y="2523226"/>
                  </a:cubicBezTo>
                  <a:cubicBezTo>
                    <a:pt x="321680" y="2903279"/>
                    <a:pt x="725621" y="3140928"/>
                    <a:pt x="1140099" y="3218677"/>
                  </a:cubicBezTo>
                  <a:cubicBezTo>
                    <a:pt x="1554613" y="3296933"/>
                    <a:pt x="2013260" y="3412160"/>
                    <a:pt x="2426936" y="3331707"/>
                  </a:cubicBezTo>
                  <a:cubicBezTo>
                    <a:pt x="2749561" y="3268929"/>
                    <a:pt x="3057717" y="3007923"/>
                    <a:pt x="3285605" y="2771210"/>
                  </a:cubicBezTo>
                  <a:cubicBezTo>
                    <a:pt x="3436896" y="2614040"/>
                    <a:pt x="3523257" y="2404955"/>
                    <a:pt x="3576078" y="2193287"/>
                  </a:cubicBezTo>
                  <a:cubicBezTo>
                    <a:pt x="3760679" y="1456735"/>
                    <a:pt x="3503647" y="572045"/>
                    <a:pt x="2834188" y="213595"/>
                  </a:cubicBezTo>
                  <a:close/>
                </a:path>
              </a:pathLst>
            </a:custGeom>
            <a:blipFill>
              <a:blip r:embed="rId3"/>
              <a:stretch>
                <a:fillRect l="-15890" t="-3265" r="-15306" b="-4354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598284" y="3608893"/>
            <a:ext cx="1661016" cy="1598742"/>
            <a:chOff x="0" y="0"/>
            <a:chExt cx="3860441" cy="3715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60419" cy="3715766"/>
            </a:xfrm>
            <a:custGeom>
              <a:avLst/>
              <a:gdLst/>
              <a:ahLst/>
              <a:cxnLst/>
              <a:rect r="r" b="b" t="t" l="l"/>
              <a:pathLst>
                <a:path h="3715766" w="3860419">
                  <a:moveTo>
                    <a:pt x="3614420" y="1294511"/>
                  </a:moveTo>
                  <a:cubicBezTo>
                    <a:pt x="3279140" y="642874"/>
                    <a:pt x="2603627" y="165100"/>
                    <a:pt x="1883791" y="90043"/>
                  </a:cubicBezTo>
                  <a:cubicBezTo>
                    <a:pt x="1296416" y="0"/>
                    <a:pt x="909955" y="276733"/>
                    <a:pt x="594360" y="657860"/>
                  </a:cubicBezTo>
                  <a:cubicBezTo>
                    <a:pt x="278765" y="1038987"/>
                    <a:pt x="110871" y="1524762"/>
                    <a:pt x="43053" y="2014728"/>
                  </a:cubicBezTo>
                  <a:cubicBezTo>
                    <a:pt x="7366" y="2273427"/>
                    <a:pt x="0" y="2547874"/>
                    <a:pt x="109728" y="2784983"/>
                  </a:cubicBezTo>
                  <a:cubicBezTo>
                    <a:pt x="248666" y="3085592"/>
                    <a:pt x="552450" y="3276981"/>
                    <a:pt x="861441" y="3395853"/>
                  </a:cubicBezTo>
                  <a:cubicBezTo>
                    <a:pt x="1692910" y="3715766"/>
                    <a:pt x="2713736" y="3591814"/>
                    <a:pt x="3360801" y="2979039"/>
                  </a:cubicBezTo>
                  <a:cubicBezTo>
                    <a:pt x="3563239" y="2787396"/>
                    <a:pt x="3729228" y="2547112"/>
                    <a:pt x="3788410" y="2274570"/>
                  </a:cubicBezTo>
                  <a:cubicBezTo>
                    <a:pt x="3860419" y="1943862"/>
                    <a:pt x="3769106" y="1595501"/>
                    <a:pt x="3614420" y="1294511"/>
                  </a:cubicBezTo>
                  <a:close/>
                </a:path>
              </a:pathLst>
            </a:custGeom>
            <a:blipFill>
              <a:blip r:embed="rId4"/>
              <a:stretch>
                <a:fillRect l="0" t="-4849" r="0" b="-484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189" y="3215901"/>
            <a:ext cx="2384876" cy="2134609"/>
            <a:chOff x="0" y="0"/>
            <a:chExt cx="3806371" cy="3406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06317" cy="3406902"/>
            </a:xfrm>
            <a:custGeom>
              <a:avLst/>
              <a:gdLst/>
              <a:ahLst/>
              <a:cxnLst/>
              <a:rect r="r" b="b" t="t" l="l"/>
              <a:pathLst>
                <a:path h="3406902" w="3806317">
                  <a:moveTo>
                    <a:pt x="2970276" y="274574"/>
                  </a:moveTo>
                  <a:cubicBezTo>
                    <a:pt x="2622169" y="55372"/>
                    <a:pt x="2528951" y="45339"/>
                    <a:pt x="2119757" y="0"/>
                  </a:cubicBezTo>
                  <a:cubicBezTo>
                    <a:pt x="1181989" y="11176"/>
                    <a:pt x="421767" y="552958"/>
                    <a:pt x="127508" y="1443609"/>
                  </a:cubicBezTo>
                  <a:cubicBezTo>
                    <a:pt x="26797" y="1748282"/>
                    <a:pt x="0" y="2089023"/>
                    <a:pt x="118110" y="2387346"/>
                  </a:cubicBezTo>
                  <a:cubicBezTo>
                    <a:pt x="273431" y="2779395"/>
                    <a:pt x="659511" y="3045079"/>
                    <a:pt x="1067435" y="3152013"/>
                  </a:cubicBezTo>
                  <a:cubicBezTo>
                    <a:pt x="1475359" y="3259455"/>
                    <a:pt x="1924685" y="3406902"/>
                    <a:pt x="2343023" y="3355975"/>
                  </a:cubicBezTo>
                  <a:cubicBezTo>
                    <a:pt x="2669286" y="3316224"/>
                    <a:pt x="2995168" y="3077718"/>
                    <a:pt x="3239262" y="2857754"/>
                  </a:cubicBezTo>
                  <a:cubicBezTo>
                    <a:pt x="3401314" y="2711704"/>
                    <a:pt x="3502279" y="2509266"/>
                    <a:pt x="3569970" y="2301875"/>
                  </a:cubicBezTo>
                  <a:cubicBezTo>
                    <a:pt x="3806317" y="1580261"/>
                    <a:pt x="3612642" y="679577"/>
                    <a:pt x="2970276" y="274574"/>
                  </a:cubicBezTo>
                  <a:close/>
                </a:path>
              </a:pathLst>
            </a:custGeom>
            <a:blipFill>
              <a:blip r:embed="rId5"/>
              <a:stretch>
                <a:fillRect l="-7310" t="0" r="-731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9324975"/>
            <a:ext cx="18288000" cy="3265944"/>
          </a:xfrm>
          <a:custGeom>
            <a:avLst/>
            <a:gdLst/>
            <a:ahLst/>
            <a:cxnLst/>
            <a:rect r="r" b="b" t="t" l="l"/>
            <a:pathLst>
              <a:path h="3265944" w="18288000">
                <a:moveTo>
                  <a:pt x="0" y="0"/>
                </a:moveTo>
                <a:lnTo>
                  <a:pt x="18288000" y="0"/>
                </a:lnTo>
                <a:lnTo>
                  <a:pt x="18288000" y="3265944"/>
                </a:lnTo>
                <a:lnTo>
                  <a:pt x="0" y="32659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01710" y="7228840"/>
            <a:ext cx="2815356" cy="28575"/>
            <a:chOff x="0" y="0"/>
            <a:chExt cx="3753808" cy="38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53866" cy="38100"/>
            </a:xfrm>
            <a:custGeom>
              <a:avLst/>
              <a:gdLst/>
              <a:ahLst/>
              <a:cxnLst/>
              <a:rect r="r" b="b" t="t" l="l"/>
              <a:pathLst>
                <a:path h="38100" w="3753866">
                  <a:moveTo>
                    <a:pt x="19050" y="0"/>
                  </a:moveTo>
                  <a:lnTo>
                    <a:pt x="3734816" y="0"/>
                  </a:lnTo>
                  <a:cubicBezTo>
                    <a:pt x="3745357" y="0"/>
                    <a:pt x="3753866" y="8509"/>
                    <a:pt x="3753866" y="19050"/>
                  </a:cubicBezTo>
                  <a:cubicBezTo>
                    <a:pt x="3753866" y="29591"/>
                    <a:pt x="3745230" y="38100"/>
                    <a:pt x="373481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EFB52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919509" y="7157403"/>
            <a:ext cx="2815356" cy="28575"/>
            <a:chOff x="0" y="0"/>
            <a:chExt cx="3753808" cy="38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53866" cy="38100"/>
            </a:xfrm>
            <a:custGeom>
              <a:avLst/>
              <a:gdLst/>
              <a:ahLst/>
              <a:cxnLst/>
              <a:rect r="r" b="b" t="t" l="l"/>
              <a:pathLst>
                <a:path h="38100" w="3753866">
                  <a:moveTo>
                    <a:pt x="19050" y="0"/>
                  </a:moveTo>
                  <a:lnTo>
                    <a:pt x="3734816" y="0"/>
                  </a:lnTo>
                  <a:cubicBezTo>
                    <a:pt x="3745357" y="0"/>
                    <a:pt x="3753866" y="8509"/>
                    <a:pt x="3753866" y="19050"/>
                  </a:cubicBezTo>
                  <a:cubicBezTo>
                    <a:pt x="3753866" y="29591"/>
                    <a:pt x="3745230" y="38100"/>
                    <a:pt x="373481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EFB52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537390" y="7185978"/>
            <a:ext cx="2815356" cy="28575"/>
            <a:chOff x="0" y="0"/>
            <a:chExt cx="3753808" cy="38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53866" cy="38100"/>
            </a:xfrm>
            <a:custGeom>
              <a:avLst/>
              <a:gdLst/>
              <a:ahLst/>
              <a:cxnLst/>
              <a:rect r="r" b="b" t="t" l="l"/>
              <a:pathLst>
                <a:path h="38100" w="3753866">
                  <a:moveTo>
                    <a:pt x="19050" y="0"/>
                  </a:moveTo>
                  <a:lnTo>
                    <a:pt x="3734816" y="0"/>
                  </a:lnTo>
                  <a:cubicBezTo>
                    <a:pt x="3745357" y="0"/>
                    <a:pt x="3753866" y="8509"/>
                    <a:pt x="3753866" y="19050"/>
                  </a:cubicBezTo>
                  <a:cubicBezTo>
                    <a:pt x="3753866" y="29591"/>
                    <a:pt x="3745230" y="38100"/>
                    <a:pt x="373481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EFB52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918028" y="6899910"/>
            <a:ext cx="2815356" cy="28575"/>
            <a:chOff x="0" y="0"/>
            <a:chExt cx="3753808" cy="38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53866" cy="38100"/>
            </a:xfrm>
            <a:custGeom>
              <a:avLst/>
              <a:gdLst/>
              <a:ahLst/>
              <a:cxnLst/>
              <a:rect r="r" b="b" t="t" l="l"/>
              <a:pathLst>
                <a:path h="38100" w="3753866">
                  <a:moveTo>
                    <a:pt x="19050" y="0"/>
                  </a:moveTo>
                  <a:lnTo>
                    <a:pt x="3734816" y="0"/>
                  </a:lnTo>
                  <a:cubicBezTo>
                    <a:pt x="3745357" y="0"/>
                    <a:pt x="3753866" y="8509"/>
                    <a:pt x="3753866" y="19050"/>
                  </a:cubicBezTo>
                  <a:cubicBezTo>
                    <a:pt x="3753866" y="29591"/>
                    <a:pt x="3745230" y="38100"/>
                    <a:pt x="373481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EFB52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115997" y="6036310"/>
            <a:ext cx="2786781" cy="11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F68B28"/>
                </a:solidFill>
                <a:latin typeface="KG Primary Penmanship"/>
              </a:rPr>
              <a:t>Muhammad Fahmi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75196" y="6036310"/>
            <a:ext cx="289533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F68B28"/>
                </a:solidFill>
                <a:latin typeface="KG Primary Penmanship"/>
              </a:rPr>
              <a:t>Siska Aprilianti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51677" y="6036310"/>
            <a:ext cx="278678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F68B28"/>
                </a:solidFill>
                <a:latin typeface="KG Primary Penmanship"/>
              </a:rPr>
              <a:t>Anna Alifia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18028" y="6036310"/>
            <a:ext cx="289533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F68B28"/>
                </a:solidFill>
                <a:latin typeface="KG Primary Penmanship"/>
              </a:rPr>
              <a:t>Richard Thariq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55716" y="985367"/>
            <a:ext cx="2847908" cy="107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BC7F2D"/>
                </a:solidFill>
                <a:latin typeface="Sensei"/>
              </a:rPr>
              <a:t>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3707" y="-1189919"/>
            <a:ext cx="14126643" cy="19757184"/>
          </a:xfrm>
          <a:custGeom>
            <a:avLst/>
            <a:gdLst/>
            <a:ahLst/>
            <a:cxnLst/>
            <a:rect r="r" b="b" t="t" l="l"/>
            <a:pathLst>
              <a:path h="19757184" w="14126643">
                <a:moveTo>
                  <a:pt x="0" y="0"/>
                </a:moveTo>
                <a:lnTo>
                  <a:pt x="14126643" y="0"/>
                </a:lnTo>
                <a:lnTo>
                  <a:pt x="14126643" y="19757185"/>
                </a:lnTo>
                <a:lnTo>
                  <a:pt x="0" y="19757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04524" y="8688673"/>
            <a:ext cx="4555762" cy="2233179"/>
            <a:chOff x="0" y="0"/>
            <a:chExt cx="12740336" cy="6245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40353" cy="6245120"/>
            </a:xfrm>
            <a:custGeom>
              <a:avLst/>
              <a:gdLst/>
              <a:ahLst/>
              <a:cxnLst/>
              <a:rect r="r" b="b" t="t" l="l"/>
              <a:pathLst>
                <a:path h="6245120" w="12740353">
                  <a:moveTo>
                    <a:pt x="0" y="0"/>
                  </a:moveTo>
                  <a:lnTo>
                    <a:pt x="12740353" y="0"/>
                  </a:lnTo>
                  <a:lnTo>
                    <a:pt x="12740353" y="6245120"/>
                  </a:lnTo>
                  <a:lnTo>
                    <a:pt x="0" y="6245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03" t="0" r="-503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820458"/>
            <a:ext cx="10762338" cy="6646083"/>
          </a:xfrm>
          <a:custGeom>
            <a:avLst/>
            <a:gdLst/>
            <a:ahLst/>
            <a:cxnLst/>
            <a:rect r="r" b="b" t="t" l="l"/>
            <a:pathLst>
              <a:path h="6646083" w="10762338">
                <a:moveTo>
                  <a:pt x="0" y="0"/>
                </a:moveTo>
                <a:lnTo>
                  <a:pt x="10762338" y="0"/>
                </a:lnTo>
                <a:lnTo>
                  <a:pt x="10762338" y="6646084"/>
                </a:lnTo>
                <a:lnTo>
                  <a:pt x="0" y="66460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546" t="-9080" r="-12091" b="-4055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26643" y="4210793"/>
            <a:ext cx="4555762" cy="182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</a:pPr>
            <a:r>
              <a:rPr lang="en-US" sz="7016">
                <a:solidFill>
                  <a:srgbClr val="6D3C19"/>
                </a:solidFill>
                <a:latin typeface="Sensei"/>
              </a:rPr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15158">
            <a:off x="15012299" y="-9603890"/>
            <a:ext cx="14507516" cy="12463887"/>
          </a:xfrm>
          <a:custGeom>
            <a:avLst/>
            <a:gdLst/>
            <a:ahLst/>
            <a:cxnLst/>
            <a:rect r="r" b="b" t="t" l="l"/>
            <a:pathLst>
              <a:path h="12463887" w="14507516">
                <a:moveTo>
                  <a:pt x="0" y="0"/>
                </a:moveTo>
                <a:lnTo>
                  <a:pt x="14507516" y="0"/>
                </a:lnTo>
                <a:lnTo>
                  <a:pt x="14507516" y="12463888"/>
                </a:lnTo>
                <a:lnTo>
                  <a:pt x="0" y="12463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19782" y="2177369"/>
            <a:ext cx="10311128" cy="5932262"/>
          </a:xfrm>
          <a:custGeom>
            <a:avLst/>
            <a:gdLst/>
            <a:ahLst/>
            <a:cxnLst/>
            <a:rect r="r" b="b" t="t" l="l"/>
            <a:pathLst>
              <a:path h="5932262" w="10311128">
                <a:moveTo>
                  <a:pt x="0" y="0"/>
                </a:moveTo>
                <a:lnTo>
                  <a:pt x="10311129" y="0"/>
                </a:lnTo>
                <a:lnTo>
                  <a:pt x="10311129" y="5932262"/>
                </a:lnTo>
                <a:lnTo>
                  <a:pt x="0" y="5932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136983" y="702621"/>
            <a:ext cx="970509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6D3C19"/>
                </a:solidFill>
                <a:latin typeface="Sensei"/>
              </a:rPr>
              <a:t>Tampilan</a:t>
            </a:r>
          </a:p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6D3C19"/>
                </a:solidFill>
                <a:latin typeface="Sensei"/>
              </a:rPr>
              <a:t>     Login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801969">
            <a:off x="-9627371" y="4782755"/>
            <a:ext cx="14507516" cy="12463887"/>
          </a:xfrm>
          <a:custGeom>
            <a:avLst/>
            <a:gdLst/>
            <a:ahLst/>
            <a:cxnLst/>
            <a:rect r="r" b="b" t="t" l="l"/>
            <a:pathLst>
              <a:path h="12463887" w="14507516">
                <a:moveTo>
                  <a:pt x="0" y="0"/>
                </a:moveTo>
                <a:lnTo>
                  <a:pt x="14507516" y="0"/>
                </a:lnTo>
                <a:lnTo>
                  <a:pt x="14507516" y="12463888"/>
                </a:lnTo>
                <a:lnTo>
                  <a:pt x="0" y="12463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9248" y="2022001"/>
            <a:ext cx="10560855" cy="7789567"/>
          </a:xfrm>
          <a:custGeom>
            <a:avLst/>
            <a:gdLst/>
            <a:ahLst/>
            <a:cxnLst/>
            <a:rect r="r" b="b" t="t" l="l"/>
            <a:pathLst>
              <a:path h="7789567" w="10560855">
                <a:moveTo>
                  <a:pt x="0" y="0"/>
                </a:moveTo>
                <a:lnTo>
                  <a:pt x="10560855" y="0"/>
                </a:lnTo>
                <a:lnTo>
                  <a:pt x="10560855" y="7789567"/>
                </a:lnTo>
                <a:lnTo>
                  <a:pt x="0" y="7789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1830" y="455457"/>
            <a:ext cx="70540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MAIN MENU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00062" y="-1011964"/>
            <a:ext cx="3802488" cy="3650389"/>
            <a:chOff x="0" y="0"/>
            <a:chExt cx="5069984" cy="4867185"/>
          </a:xfrm>
        </p:grpSpPr>
        <p:sp>
          <p:nvSpPr>
            <p:cNvPr name="Freeform 3" id="3"/>
            <p:cNvSpPr/>
            <p:nvPr/>
          </p:nvSpPr>
          <p:spPr>
            <a:xfrm flipH="false" flipV="true" rot="0">
              <a:off x="0" y="0"/>
              <a:ext cx="5069967" cy="4867148"/>
            </a:xfrm>
            <a:custGeom>
              <a:avLst/>
              <a:gdLst/>
              <a:ahLst/>
              <a:cxnLst/>
              <a:rect r="r" b="b" t="t" l="l"/>
              <a:pathLst>
                <a:path h="4867148" w="5069967">
                  <a:moveTo>
                    <a:pt x="0" y="4867148"/>
                  </a:moveTo>
                  <a:lnTo>
                    <a:pt x="5069967" y="4867148"/>
                  </a:lnTo>
                  <a:lnTo>
                    <a:pt x="5069967" y="0"/>
                  </a:lnTo>
                  <a:lnTo>
                    <a:pt x="0" y="0"/>
                  </a:lnTo>
                  <a:lnTo>
                    <a:pt x="0" y="4867148"/>
                  </a:lnTo>
                  <a:close/>
                </a:path>
              </a:pathLst>
            </a:custGeom>
            <a:blipFill>
              <a:blip r:embed="rId2"/>
              <a:stretch>
                <a:fillRect l="0" t="-651" r="0" b="-65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8645840">
            <a:off x="16971332" y="2593736"/>
            <a:ext cx="1152396" cy="1135110"/>
            <a:chOff x="0" y="0"/>
            <a:chExt cx="1536528" cy="1513480"/>
          </a:xfrm>
        </p:grpSpPr>
        <p:sp>
          <p:nvSpPr>
            <p:cNvPr name="Freeform 5" id="5"/>
            <p:cNvSpPr/>
            <p:nvPr/>
          </p:nvSpPr>
          <p:spPr>
            <a:xfrm flipH="true" flipV="true" rot="0">
              <a:off x="0" y="0"/>
              <a:ext cx="1536573" cy="1513459"/>
            </a:xfrm>
            <a:custGeom>
              <a:avLst/>
              <a:gdLst/>
              <a:ahLst/>
              <a:cxnLst/>
              <a:rect r="r" b="b" t="t" l="l"/>
              <a:pathLst>
                <a:path h="1513459" w="1536573">
                  <a:moveTo>
                    <a:pt x="1536573" y="1513459"/>
                  </a:moveTo>
                  <a:lnTo>
                    <a:pt x="0" y="1513459"/>
                  </a:lnTo>
                  <a:lnTo>
                    <a:pt x="0" y="0"/>
                  </a:lnTo>
                  <a:lnTo>
                    <a:pt x="1536573" y="0"/>
                  </a:lnTo>
                  <a:lnTo>
                    <a:pt x="1536573" y="1513459"/>
                  </a:lnTo>
                  <a:close/>
                </a:path>
              </a:pathLst>
            </a:custGeom>
            <a:blipFill>
              <a:blip r:embed="rId3"/>
              <a:stretch>
                <a:fillRect l="0" t="-341" r="2" b="-34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81768" y="-1243681"/>
            <a:ext cx="2593742" cy="2100931"/>
            <a:chOff x="0" y="0"/>
            <a:chExt cx="3458323" cy="2801241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3458337" cy="2801239"/>
            </a:xfrm>
            <a:custGeom>
              <a:avLst/>
              <a:gdLst/>
              <a:ahLst/>
              <a:cxnLst/>
              <a:rect r="r" b="b" t="t" l="l"/>
              <a:pathLst>
                <a:path h="2801239" w="3458337">
                  <a:moveTo>
                    <a:pt x="3458337" y="0"/>
                  </a:moveTo>
                  <a:lnTo>
                    <a:pt x="0" y="0"/>
                  </a:lnTo>
                  <a:lnTo>
                    <a:pt x="0" y="2801239"/>
                  </a:lnTo>
                  <a:lnTo>
                    <a:pt x="3458337" y="2801239"/>
                  </a:lnTo>
                  <a:lnTo>
                    <a:pt x="3458337" y="0"/>
                  </a:lnTo>
                  <a:close/>
                </a:path>
              </a:pathLst>
            </a:custGeom>
            <a:blipFill>
              <a:blip r:embed="rId4"/>
              <a:stretch>
                <a:fillRect l="-579" t="0" r="-57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5240844">
            <a:off x="17509200" y="3134004"/>
            <a:ext cx="2841614" cy="2918217"/>
            <a:chOff x="0" y="0"/>
            <a:chExt cx="3788819" cy="3890956"/>
          </a:xfrm>
        </p:grpSpPr>
        <p:sp>
          <p:nvSpPr>
            <p:cNvPr name="Freeform 9" id="9"/>
            <p:cNvSpPr/>
            <p:nvPr/>
          </p:nvSpPr>
          <p:spPr>
            <a:xfrm flipH="true" flipV="true" rot="0">
              <a:off x="0" y="0"/>
              <a:ext cx="3788791" cy="3890899"/>
            </a:xfrm>
            <a:custGeom>
              <a:avLst/>
              <a:gdLst/>
              <a:ahLst/>
              <a:cxnLst/>
              <a:rect r="r" b="b" t="t" l="l"/>
              <a:pathLst>
                <a:path h="3890899" w="3788791">
                  <a:moveTo>
                    <a:pt x="3788791" y="3890899"/>
                  </a:moveTo>
                  <a:lnTo>
                    <a:pt x="0" y="3890899"/>
                  </a:lnTo>
                  <a:lnTo>
                    <a:pt x="0" y="0"/>
                  </a:lnTo>
                  <a:lnTo>
                    <a:pt x="3788791" y="0"/>
                  </a:lnTo>
                  <a:lnTo>
                    <a:pt x="3788791" y="3890899"/>
                  </a:lnTo>
                  <a:close/>
                </a:path>
              </a:pathLst>
            </a:custGeom>
            <a:blipFill>
              <a:blip r:embed="rId5"/>
              <a:stretch>
                <a:fillRect l="0" t="-804" r="0" b="-805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-2007316" y="7412079"/>
            <a:ext cx="3802488" cy="3650389"/>
            <a:chOff x="0" y="0"/>
            <a:chExt cx="5069984" cy="4867185"/>
          </a:xfrm>
        </p:grpSpPr>
        <p:sp>
          <p:nvSpPr>
            <p:cNvPr name="Freeform 11" id="11"/>
            <p:cNvSpPr/>
            <p:nvPr/>
          </p:nvSpPr>
          <p:spPr>
            <a:xfrm flipH="false" flipV="true" rot="0">
              <a:off x="0" y="0"/>
              <a:ext cx="5069967" cy="4867148"/>
            </a:xfrm>
            <a:custGeom>
              <a:avLst/>
              <a:gdLst/>
              <a:ahLst/>
              <a:cxnLst/>
              <a:rect r="r" b="b" t="t" l="l"/>
              <a:pathLst>
                <a:path h="4867148" w="5069967">
                  <a:moveTo>
                    <a:pt x="0" y="4867148"/>
                  </a:moveTo>
                  <a:lnTo>
                    <a:pt x="5069967" y="4867148"/>
                  </a:lnTo>
                  <a:lnTo>
                    <a:pt x="5069967" y="0"/>
                  </a:lnTo>
                  <a:lnTo>
                    <a:pt x="0" y="0"/>
                  </a:lnTo>
                  <a:lnTo>
                    <a:pt x="0" y="4867148"/>
                  </a:lnTo>
                  <a:close/>
                </a:path>
              </a:pathLst>
            </a:custGeom>
            <a:blipFill>
              <a:blip r:embed="rId2"/>
              <a:stretch>
                <a:fillRect l="0" t="-651" r="0" b="-651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2154159">
            <a:off x="128756" y="6131753"/>
            <a:ext cx="1152396" cy="1135110"/>
            <a:chOff x="0" y="0"/>
            <a:chExt cx="1536528" cy="1513480"/>
          </a:xfrm>
        </p:grpSpPr>
        <p:sp>
          <p:nvSpPr>
            <p:cNvPr name="Freeform 13" id="13"/>
            <p:cNvSpPr/>
            <p:nvPr/>
          </p:nvSpPr>
          <p:spPr>
            <a:xfrm flipH="true" flipV="true" rot="0">
              <a:off x="0" y="0"/>
              <a:ext cx="1536573" cy="1513459"/>
            </a:xfrm>
            <a:custGeom>
              <a:avLst/>
              <a:gdLst/>
              <a:ahLst/>
              <a:cxnLst/>
              <a:rect r="r" b="b" t="t" l="l"/>
              <a:pathLst>
                <a:path h="1513459" w="1536573">
                  <a:moveTo>
                    <a:pt x="1536573" y="1513459"/>
                  </a:moveTo>
                  <a:lnTo>
                    <a:pt x="0" y="1513459"/>
                  </a:lnTo>
                  <a:lnTo>
                    <a:pt x="0" y="0"/>
                  </a:lnTo>
                  <a:lnTo>
                    <a:pt x="1536573" y="0"/>
                  </a:lnTo>
                  <a:lnTo>
                    <a:pt x="1536573" y="1513459"/>
                  </a:lnTo>
                  <a:close/>
                </a:path>
              </a:pathLst>
            </a:custGeom>
            <a:blipFill>
              <a:blip r:embed="rId3"/>
              <a:stretch>
                <a:fillRect l="0" t="-341" r="2" b="-343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972226" y="9564729"/>
            <a:ext cx="2593742" cy="2100931"/>
            <a:chOff x="0" y="0"/>
            <a:chExt cx="3458323" cy="2801241"/>
          </a:xfrm>
        </p:grpSpPr>
        <p:sp>
          <p:nvSpPr>
            <p:cNvPr name="Freeform 15" id="15"/>
            <p:cNvSpPr/>
            <p:nvPr/>
          </p:nvSpPr>
          <p:spPr>
            <a:xfrm flipH="true" flipV="false" rot="0">
              <a:off x="0" y="0"/>
              <a:ext cx="3458337" cy="2801239"/>
            </a:xfrm>
            <a:custGeom>
              <a:avLst/>
              <a:gdLst/>
              <a:ahLst/>
              <a:cxnLst/>
              <a:rect r="r" b="b" t="t" l="l"/>
              <a:pathLst>
                <a:path h="2801239" w="3458337">
                  <a:moveTo>
                    <a:pt x="3458337" y="0"/>
                  </a:moveTo>
                  <a:lnTo>
                    <a:pt x="0" y="0"/>
                  </a:lnTo>
                  <a:lnTo>
                    <a:pt x="0" y="2801239"/>
                  </a:lnTo>
                  <a:lnTo>
                    <a:pt x="3458337" y="2801239"/>
                  </a:lnTo>
                  <a:lnTo>
                    <a:pt x="3458337" y="0"/>
                  </a:lnTo>
                  <a:close/>
                </a:path>
              </a:pathLst>
            </a:custGeom>
            <a:blipFill>
              <a:blip r:embed="rId4"/>
              <a:stretch>
                <a:fillRect l="-579" t="0" r="-578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5559155">
            <a:off x="-2097679" y="3808378"/>
            <a:ext cx="2841614" cy="2918217"/>
            <a:chOff x="0" y="0"/>
            <a:chExt cx="3788819" cy="3890956"/>
          </a:xfrm>
        </p:grpSpPr>
        <p:sp>
          <p:nvSpPr>
            <p:cNvPr name="Freeform 17" id="17"/>
            <p:cNvSpPr/>
            <p:nvPr/>
          </p:nvSpPr>
          <p:spPr>
            <a:xfrm flipH="true" flipV="true" rot="0">
              <a:off x="0" y="0"/>
              <a:ext cx="3788791" cy="3890899"/>
            </a:xfrm>
            <a:custGeom>
              <a:avLst/>
              <a:gdLst/>
              <a:ahLst/>
              <a:cxnLst/>
              <a:rect r="r" b="b" t="t" l="l"/>
              <a:pathLst>
                <a:path h="3890899" w="3788791">
                  <a:moveTo>
                    <a:pt x="3788791" y="3890899"/>
                  </a:moveTo>
                  <a:lnTo>
                    <a:pt x="0" y="3890899"/>
                  </a:lnTo>
                  <a:lnTo>
                    <a:pt x="0" y="0"/>
                  </a:lnTo>
                  <a:lnTo>
                    <a:pt x="3788791" y="0"/>
                  </a:lnTo>
                  <a:lnTo>
                    <a:pt x="3788791" y="3890899"/>
                  </a:lnTo>
                  <a:close/>
                </a:path>
              </a:pathLst>
            </a:custGeom>
            <a:blipFill>
              <a:blip r:embed="rId5"/>
              <a:stretch>
                <a:fillRect l="0" t="-804" r="0" b="-805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212897" y="2363675"/>
            <a:ext cx="9140407" cy="7111333"/>
          </a:xfrm>
          <a:custGeom>
            <a:avLst/>
            <a:gdLst/>
            <a:ahLst/>
            <a:cxnLst/>
            <a:rect r="r" b="b" t="t" l="l"/>
            <a:pathLst>
              <a:path h="7111333" w="9140407">
                <a:moveTo>
                  <a:pt x="0" y="0"/>
                </a:moveTo>
                <a:lnTo>
                  <a:pt x="9140407" y="0"/>
                </a:lnTo>
                <a:lnTo>
                  <a:pt x="9140407" y="7111333"/>
                </a:lnTo>
                <a:lnTo>
                  <a:pt x="0" y="71113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07877" y="374200"/>
            <a:ext cx="1615142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implementasi applikasi kasir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DAF2dEakWSc</dc:identifier>
  <dcterms:modified xsi:type="dcterms:W3CDTF">2011-08-01T06:04:30Z</dcterms:modified>
  <cp:revision>1</cp:revision>
  <dc:title>Orange and Yellow Modern Abstract School Profile Presentation_20231209_111038_0000.pptx</dc:title>
</cp:coreProperties>
</file>