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365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5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132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1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0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3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2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5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EA51-C542-4DB1-8B19-A06C52221C48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C84ADE-7B6D-4E1C-A5F6-73B07F38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3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55083" y="1189885"/>
            <a:ext cx="4493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33333"/>
                </a:solidFill>
                <a:latin typeface="Lucida Grande"/>
              </a:rPr>
              <a:t>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e’ll create and use a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test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keyspace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55083" y="2362689"/>
            <a:ext cx="487024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cqlsh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CREATE KEYSPACE 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WITH replication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'class'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SimpleStrategy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replication_factor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cqlsh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USE test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4203" y="2205789"/>
            <a:ext cx="5390148" cy="1355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5958" y="1060467"/>
            <a:ext cx="838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Go ahead and flip over to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Lucida Grande"/>
              </a:rPr>
              <a:t>cassandra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-cli and use the test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Lucida Grande"/>
              </a:rPr>
              <a:t>keyspace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 there as well.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06052" y="1914058"/>
            <a:ext cx="29758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default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use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test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9641" y="25206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In our first example, let’s look at the simple table composed of three fields using a simple primary key.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18083" y="3324652"/>
            <a:ext cx="59275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cqlsh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CREATE TABLE example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666600"/>
                </a:solidFill>
                <a:latin typeface="Arial Unicode MS" panose="020B0604020202020204" pitchFamily="34" charset="-128"/>
              </a:rPr>
              <a:t> </a:t>
            </a:r>
            <a:r>
              <a:rPr lang="en-US" sz="10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...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field1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PRIMARY KEY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   ...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field2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...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field3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1831" y="437530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And we will toss in a few example rows: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46489" y="5087400"/>
            <a:ext cx="43877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cqlsh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INSERT INTO example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field1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field2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field3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VALUES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cqlsh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INSERT INTO example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field1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field2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field3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VALUES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6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cqlsh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INSERT INTO example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field1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field2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field3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VALUES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8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9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1831" y="3324736"/>
            <a:ext cx="4312398" cy="9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21831" y="1529988"/>
            <a:ext cx="4312398" cy="9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21830" y="5027167"/>
            <a:ext cx="4312399" cy="930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3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116" y="539099"/>
            <a:ext cx="7539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And as we would expect, the resulting entry as viewed through CQL is: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67790" y="1207930"/>
            <a:ext cx="267101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cqlsh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SELECT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FROM example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field1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field2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field3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--------+--------+--------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      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      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6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      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8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9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7431" y="2676980"/>
            <a:ext cx="7299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However this looks </a:t>
            </a:r>
            <a:r>
              <a:rPr lang="en-US" b="0" i="1" dirty="0" smtClean="0">
                <a:solidFill>
                  <a:srgbClr val="333333"/>
                </a:solidFill>
                <a:effectLst/>
                <a:latin typeface="Lucida Grande"/>
              </a:rPr>
              <a:t>very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 different when viewed from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Lucida Grande"/>
              </a:rPr>
              <a:t>cassandra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-cli: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81762" y="3339872"/>
            <a:ext cx="415049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default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@test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list example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-------------------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8"/>
              </a:rPr>
              <a:t>RowKey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1374546754299000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field2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00000002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1374546754299000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field3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00000003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1374546754299000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-------------------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8"/>
              </a:rPr>
              <a:t>RowKey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1374546757815000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field2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00000005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1374546757815000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field3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00000006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1374546757815000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-------------------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8"/>
              </a:rPr>
              <a:t>RowKey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1374546761055000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field2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00000008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1374546761055000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field3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00000009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1374546761055000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859" y="1077706"/>
            <a:ext cx="4312398" cy="1414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19859" y="3215587"/>
            <a:ext cx="4312398" cy="328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4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9831" y="1189855"/>
            <a:ext cx="71788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Lucida Grande"/>
              </a:rPr>
              <a:t>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he mapping from CQL statements to their internal representations:</a:t>
            </a:r>
          </a:p>
          <a:p>
            <a:endParaRPr lang="en-US" b="0" i="0" dirty="0" smtClean="0">
              <a:solidFill>
                <a:srgbClr val="333333"/>
              </a:solidFill>
              <a:effectLst/>
              <a:latin typeface="Lucida Grand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The value of the CQL primary key is used internally as the row key (which in the new CQL paradigm is being called a “partition key”).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333333"/>
              </a:solidFill>
              <a:effectLst/>
              <a:latin typeface="Lucida Grand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The names of the non-primary key CQL fields are used internally as columns names. The values of the non-primary key CQL fields are then internally stored as the corresponding column values.</a:t>
            </a:r>
            <a:endParaRPr lang="en-US" b="0" i="0" dirty="0">
              <a:solidFill>
                <a:srgbClr val="333333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98867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4089" y="1078650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Consider the following table: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19146" y="1941114"/>
            <a:ext cx="205857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CREATE TABLE tweets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666600"/>
                </a:solidFill>
                <a:latin typeface="Arial Unicode MS" panose="020B0604020202020204" pitchFamily="34" charset="-128"/>
              </a:rPr>
              <a:t> </a:t>
            </a:r>
            <a:r>
              <a:rPr lang="en-US" sz="10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...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user text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   ...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   ...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tweet text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   ...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float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   ...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float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...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PRIMARY KEY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   ...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1944" y="1884947"/>
            <a:ext cx="4312398" cy="147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71600" y="3545050"/>
            <a:ext cx="7996989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Take special notice of how the primary key is defined. Again here we have a partition key,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. The partition key is always the first field in the primary key, and it can optionally be compound as in the previous example.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We also have a clustering key,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time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.</a:t>
            </a:r>
          </a:p>
          <a:p>
            <a:endParaRPr lang="en-US" sz="1400" dirty="0">
              <a:solidFill>
                <a:srgbClr val="333333"/>
              </a:solidFill>
              <a:latin typeface="Lucida Grande"/>
            </a:endParaRPr>
          </a:p>
          <a:p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The clustering key or keys are the fields contained in the primary key asides from the partition key. It will become clear in a moment why the pieces of the primary key are labeled as “partition” or “clustering”.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3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273" y="498993"/>
            <a:ext cx="9280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After entering in several items we select the contents of the table and here’s what we get: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57420" y="1331513"/>
            <a:ext cx="477406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cqlsh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SELECT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FROM tweets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user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tweet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------------------+------------------------------------+---------+-----------+---------------------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softwaredoug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08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38.162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78.549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8"/>
              </a:rPr>
              <a:t>Having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chest pain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softwaredoug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38.093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78.573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8"/>
              </a:rPr>
              <a:t>Speedo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shot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jnbrymn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06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29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38.092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78.453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 like programming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jnbrymn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45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38.073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78.659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8"/>
              </a:rPr>
              <a:t>Who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likes cats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?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jnbrymn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06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38.073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78.647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|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8"/>
              </a:rPr>
              <a:t>My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coffee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is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cold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57420" y="2677090"/>
            <a:ext cx="5817618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What’s more, we can easily (and efficiently) select all tweets for a particular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cqlsh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SELECT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FROM tweets WHERE user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jnbrymn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And we can easily (and efficiently) select all tweets for a particular user within a particular time slice: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333333"/>
              </a:solidFill>
              <a:latin typeface="Lucida Grande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7420" y="37389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cqlsh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SELECT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FROM tweets WHERE user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jnbrymn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AND time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'2013-07-01'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7418" y="2985524"/>
            <a:ext cx="5029970" cy="37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57419" y="3815863"/>
            <a:ext cx="5029969" cy="451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446371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In all of the queries, it is also significant that we are efficiently retrieving all information associated with each tweet (tweet text,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Lucida Grande"/>
              </a:rPr>
              <a:t>lat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, long, …) without having to issue multiple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1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7853" y="63713"/>
            <a:ext cx="6833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In order to understand </a:t>
            </a:r>
            <a:r>
              <a:rPr lang="en-US" b="0" i="1" dirty="0" smtClean="0">
                <a:solidFill>
                  <a:srgbClr val="333333"/>
                </a:solidFill>
                <a:effectLst/>
                <a:latin typeface="Lucida Grande"/>
              </a:rPr>
              <a:t>why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 these queries are efficient, it’s informative to look again at the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Lucida Grande"/>
              </a:rPr>
              <a:t>cassandra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ucida Grande"/>
              </a:rPr>
              <a:t>-cli listing of tweets: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0788" y="744148"/>
            <a:ext cx="787106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default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@test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list tweets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-------------------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8"/>
              </a:rPr>
              <a:t>RowKey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softwaredoug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08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1374673155373000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08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4218a5e3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1374673155373000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08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c29d1917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1374673155373000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08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tweet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486176696e67206368657374207061696e2e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1374673155373000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1374673155407000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42185f3b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1374673155407000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c29d2560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1374673155407000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tweet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53706565646f2073656c662073686f742e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1374673155407000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-------------------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8"/>
              </a:rPr>
              <a:t>RowKey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jnbrymn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06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29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1374673155419000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06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29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42185e35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1374673155419000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06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29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c29ce7f0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1374673155419000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06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29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tweet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49206c696b652070726f6772616d6d696e672e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1374673155419000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45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1374673155434000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45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42184ac1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1374673155434000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45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c29d5168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1374673155434000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45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tweet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57686f206c696b657320636174733f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1374673155434000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06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1374673155485000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06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lat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42184ac1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1374673155485000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06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c29d4b44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1374673155485000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column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2013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07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06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\: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54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0400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tweet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4d7920636f6666656520697320636f6c642e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timestamp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1374673155485000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451" y="697854"/>
            <a:ext cx="7989740" cy="4447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243" y="5191647"/>
            <a:ext cx="9079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rgbClr val="333333"/>
                </a:solidFill>
                <a:effectLst/>
                <a:latin typeface="Lucida Grande"/>
              </a:rPr>
              <a:t>We see here that internally in Cassandra, these tweets are stored in two different rows. The internal rows are keyed by the user names — </a:t>
            </a:r>
            <a:r>
              <a:rPr lang="en-US" sz="1400" b="0" i="1" dirty="0" smtClean="0">
                <a:solidFill>
                  <a:srgbClr val="333333"/>
                </a:solidFill>
                <a:effectLst/>
                <a:latin typeface="Lucida Grande"/>
              </a:rPr>
              <a:t>the partition keys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Lucida Grande"/>
              </a:rPr>
              <a:t>. This is why it is so efficient to retrieve all the tweets for a single user. The internal columns are named by the tweet times — </a:t>
            </a:r>
            <a:r>
              <a:rPr lang="en-US" sz="1400" b="0" i="1" dirty="0" smtClean="0">
                <a:solidFill>
                  <a:srgbClr val="333333"/>
                </a:solidFill>
                <a:effectLst/>
                <a:latin typeface="Lucida Grande"/>
              </a:rPr>
              <a:t>the clustering keys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Lucida Grande"/>
              </a:rPr>
              <a:t>. This is why it is so efficient to query for slices along the cluster keys. Also demonstrated here, the names of the non-private key fields are appended to the internal column names. This makes it possible to grab all fields that are associated with a given tweet without having to make independent queries.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499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63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992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903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Lucida Grande</vt:lpstr>
      <vt:lpstr>Symbol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Latifur</dc:creator>
  <cp:lastModifiedBy>Khan, Latifur</cp:lastModifiedBy>
  <cp:revision>10</cp:revision>
  <dcterms:created xsi:type="dcterms:W3CDTF">2014-03-05T18:37:22Z</dcterms:created>
  <dcterms:modified xsi:type="dcterms:W3CDTF">2014-03-05T19:11:50Z</dcterms:modified>
</cp:coreProperties>
</file>