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6" r:id="rId2"/>
    <p:sldId id="264" r:id="rId3"/>
    <p:sldId id="266" r:id="rId4"/>
    <p:sldId id="292" r:id="rId5"/>
    <p:sldId id="268" r:id="rId6"/>
    <p:sldId id="323" r:id="rId7"/>
    <p:sldId id="291" r:id="rId8"/>
    <p:sldId id="304" r:id="rId9"/>
    <p:sldId id="347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0643" autoAdjust="0"/>
  </p:normalViewPr>
  <p:slideViewPr>
    <p:cSldViewPr snapToGrid="0" showGuides="1">
      <p:cViewPr varScale="1">
        <p:scale>
          <a:sx n="74" d="100"/>
          <a:sy n="74" d="100"/>
        </p:scale>
        <p:origin x="9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AC9B9-D403-4D10-9221-83D3F77E3AF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56786-0DCE-4F50-95B4-265A20B4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https://www.pexels.com/photo/top-view-photo-of-people-near-wooden-table-3183150/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https://www.pexels.com/photo/top-view-photo-of-people-near-wooden-table-3183150/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https://www.pexels.com/photo/photo-of-people-near-laptops-3184312/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https://www.pexels.com/photo/photo-of-person-using-laptop-3183145/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https://www.pexels.com/photo/photo-of-person-holding-pen-3184635/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https://www.pexels.com/photo/photo-of-people-holding-each-other-s-hands-3184436/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https://www.pexels.com/photo/photo-of-people-leaning-on-top-of-wooden-table-3183179/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https://www.pexels.com/photo/photo-of-people-near-computers-3183159/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https://www.pexels.com/photo/photo-of-people-walking-on-hallway-3182811/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6786-0DCE-4F50-95B4-265A20B41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1E56ECF-190C-4018-8A79-6146AB1D41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"/>
            <a:ext cx="7924804" cy="5474139"/>
          </a:xfrm>
          <a:custGeom>
            <a:avLst/>
            <a:gdLst>
              <a:gd name="connsiteX0" fmla="*/ 0 w 7924804"/>
              <a:gd name="connsiteY0" fmla="*/ 0 h 5474139"/>
              <a:gd name="connsiteX1" fmla="*/ 7924804 w 7924804"/>
              <a:gd name="connsiteY1" fmla="*/ 0 h 5474139"/>
              <a:gd name="connsiteX2" fmla="*/ 2671480 w 7924804"/>
              <a:gd name="connsiteY2" fmla="*/ 5253325 h 5474139"/>
              <a:gd name="connsiteX3" fmla="*/ 1605292 w 7924804"/>
              <a:gd name="connsiteY3" fmla="*/ 5253325 h 5474139"/>
              <a:gd name="connsiteX4" fmla="*/ 0 w 7924804"/>
              <a:gd name="connsiteY4" fmla="*/ 3648033 h 547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4804" h="5474139">
                <a:moveTo>
                  <a:pt x="0" y="0"/>
                </a:moveTo>
                <a:lnTo>
                  <a:pt x="7924804" y="0"/>
                </a:lnTo>
                <a:lnTo>
                  <a:pt x="2671480" y="5253325"/>
                </a:lnTo>
                <a:cubicBezTo>
                  <a:pt x="2377060" y="5547744"/>
                  <a:pt x="1899711" y="5547744"/>
                  <a:pt x="1605292" y="5253325"/>
                </a:cubicBezTo>
                <a:lnTo>
                  <a:pt x="0" y="36480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01625">
            <a:noFill/>
          </a:ln>
          <a:effectLst/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1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96630"/>
              <a:gd name="connsiteY0" fmla="*/ 0 h 2170100"/>
              <a:gd name="connsiteX1" fmla="*/ 2296630 w 2296630"/>
              <a:gd name="connsiteY1" fmla="*/ 0 h 2170100"/>
              <a:gd name="connsiteX2" fmla="*/ 2296630 w 2296630"/>
              <a:gd name="connsiteY2" fmla="*/ 2170100 h 2170100"/>
              <a:gd name="connsiteX3" fmla="*/ 0 w 2296630"/>
              <a:gd name="connsiteY3" fmla="*/ 2170100 h 21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6630" h="2170100">
                <a:moveTo>
                  <a:pt x="0" y="0"/>
                </a:moveTo>
                <a:lnTo>
                  <a:pt x="2296630" y="0"/>
                </a:lnTo>
                <a:lnTo>
                  <a:pt x="2296630" y="2170100"/>
                </a:lnTo>
                <a:lnTo>
                  <a:pt x="0" y="2170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4181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331322-FC4C-433C-84D0-CC9560D2C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006600"/>
            <a:ext cx="6472676" cy="4851401"/>
          </a:xfrm>
          <a:custGeom>
            <a:avLst/>
            <a:gdLst>
              <a:gd name="connsiteX0" fmla="*/ 1907255 w 5077773"/>
              <a:gd name="connsiteY0" fmla="*/ 0 h 3805893"/>
              <a:gd name="connsiteX1" fmla="*/ 5077773 w 5077773"/>
              <a:gd name="connsiteY1" fmla="*/ 3170518 h 3805893"/>
              <a:gd name="connsiteX2" fmla="*/ 5041242 w 5077773"/>
              <a:gd name="connsiteY2" fmla="*/ 3653357 h 3805893"/>
              <a:gd name="connsiteX3" fmla="*/ 5014002 w 5077773"/>
              <a:gd name="connsiteY3" fmla="*/ 3805893 h 3805893"/>
              <a:gd name="connsiteX4" fmla="*/ 0 w 5077773"/>
              <a:gd name="connsiteY4" fmla="*/ 3805893 h 3805893"/>
              <a:gd name="connsiteX5" fmla="*/ 0 w 5077773"/>
              <a:gd name="connsiteY5" fmla="*/ 642118 h 3805893"/>
              <a:gd name="connsiteX6" fmla="*/ 134588 w 5077773"/>
              <a:gd name="connsiteY6" fmla="*/ 541475 h 3805893"/>
              <a:gd name="connsiteX7" fmla="*/ 1907255 w 5077773"/>
              <a:gd name="connsiteY7" fmla="*/ 0 h 380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7773" h="3805893">
                <a:moveTo>
                  <a:pt x="1907255" y="0"/>
                </a:moveTo>
                <a:cubicBezTo>
                  <a:pt x="3658284" y="0"/>
                  <a:pt x="5077773" y="1419489"/>
                  <a:pt x="5077773" y="3170518"/>
                </a:cubicBezTo>
                <a:cubicBezTo>
                  <a:pt x="5077773" y="3334677"/>
                  <a:pt x="5065297" y="3495922"/>
                  <a:pt x="5041242" y="3653357"/>
                </a:cubicBezTo>
                <a:lnTo>
                  <a:pt x="5014002" y="3805893"/>
                </a:lnTo>
                <a:lnTo>
                  <a:pt x="0" y="3805893"/>
                </a:lnTo>
                <a:lnTo>
                  <a:pt x="0" y="642118"/>
                </a:lnTo>
                <a:lnTo>
                  <a:pt x="134588" y="541475"/>
                </a:lnTo>
                <a:cubicBezTo>
                  <a:pt x="640606" y="199616"/>
                  <a:pt x="1250619" y="0"/>
                  <a:pt x="1907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0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2A3484-0AA5-4108-9DAE-DC0DB7CF35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54000" y="0"/>
            <a:ext cx="5817192" cy="6858000"/>
          </a:xfrm>
          <a:custGeom>
            <a:avLst/>
            <a:gdLst>
              <a:gd name="connsiteX0" fmla="*/ 0 w 5817192"/>
              <a:gd name="connsiteY0" fmla="*/ 0 h 6858000"/>
              <a:gd name="connsiteX1" fmla="*/ 5810916 w 5817192"/>
              <a:gd name="connsiteY1" fmla="*/ 0 h 6858000"/>
              <a:gd name="connsiteX2" fmla="*/ 5811971 w 5817192"/>
              <a:gd name="connsiteY2" fmla="*/ 10623 h 6858000"/>
              <a:gd name="connsiteX3" fmla="*/ 3376920 w 5817192"/>
              <a:gd name="connsiteY3" fmla="*/ 6762746 h 6858000"/>
              <a:gd name="connsiteX4" fmla="*/ 3405297 w 5817192"/>
              <a:gd name="connsiteY4" fmla="*/ 6858000 h 6858000"/>
              <a:gd name="connsiteX5" fmla="*/ 0 w 58171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7192" h="6858000">
                <a:moveTo>
                  <a:pt x="0" y="0"/>
                </a:moveTo>
                <a:lnTo>
                  <a:pt x="5810916" y="0"/>
                </a:lnTo>
                <a:lnTo>
                  <a:pt x="5811971" y="10623"/>
                </a:lnTo>
                <a:cubicBezTo>
                  <a:pt x="5962115" y="2626669"/>
                  <a:pt x="2820036" y="4497794"/>
                  <a:pt x="3376920" y="6762746"/>
                </a:cubicBezTo>
                <a:lnTo>
                  <a:pt x="3405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40944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76BDCC7-B62C-446C-9859-AF6DCB6847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00418" y="1981201"/>
            <a:ext cx="4267200" cy="4267200"/>
          </a:xfrm>
          <a:custGeom>
            <a:avLst/>
            <a:gdLst>
              <a:gd name="connsiteX0" fmla="*/ 2133600 w 4267200"/>
              <a:gd name="connsiteY0" fmla="*/ 0 h 4267200"/>
              <a:gd name="connsiteX1" fmla="*/ 4267200 w 4267200"/>
              <a:gd name="connsiteY1" fmla="*/ 2133600 h 4267200"/>
              <a:gd name="connsiteX2" fmla="*/ 2133600 w 4267200"/>
              <a:gd name="connsiteY2" fmla="*/ 4267200 h 4267200"/>
              <a:gd name="connsiteX3" fmla="*/ 0 w 4267200"/>
              <a:gd name="connsiteY3" fmla="*/ 2133600 h 4267200"/>
              <a:gd name="connsiteX4" fmla="*/ 2133600 w 4267200"/>
              <a:gd name="connsiteY4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4267200">
                <a:moveTo>
                  <a:pt x="2133600" y="0"/>
                </a:moveTo>
                <a:cubicBezTo>
                  <a:pt x="3311955" y="0"/>
                  <a:pt x="4267200" y="955245"/>
                  <a:pt x="4267200" y="2133600"/>
                </a:cubicBezTo>
                <a:cubicBezTo>
                  <a:pt x="4267200" y="3311955"/>
                  <a:pt x="3311955" y="4267200"/>
                  <a:pt x="2133600" y="4267200"/>
                </a:cubicBezTo>
                <a:cubicBezTo>
                  <a:pt x="955245" y="4267200"/>
                  <a:pt x="0" y="3311955"/>
                  <a:pt x="0" y="2133600"/>
                </a:cubicBezTo>
                <a:cubicBezTo>
                  <a:pt x="0" y="955245"/>
                  <a:pt x="955245" y="0"/>
                  <a:pt x="21336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076302" y="2097551"/>
            <a:ext cx="10158848" cy="4782220"/>
          </a:xfrm>
          <a:custGeom>
            <a:avLst/>
            <a:gdLst>
              <a:gd name="connsiteX0" fmla="*/ 7385009 w 10158848"/>
              <a:gd name="connsiteY0" fmla="*/ 113 h 4782220"/>
              <a:gd name="connsiteX1" fmla="*/ 10070987 w 10158848"/>
              <a:gd name="connsiteY1" fmla="*/ 1253690 h 4782220"/>
              <a:gd name="connsiteX2" fmla="*/ 10158848 w 10158848"/>
              <a:gd name="connsiteY2" fmla="*/ 1331811 h 4782220"/>
              <a:gd name="connsiteX3" fmla="*/ 10119660 w 10158848"/>
              <a:gd name="connsiteY3" fmla="*/ 4769156 h 4782220"/>
              <a:gd name="connsiteX4" fmla="*/ 0 w 10158848"/>
              <a:gd name="connsiteY4" fmla="*/ 4782220 h 4782220"/>
              <a:gd name="connsiteX5" fmla="*/ 768125 w 10158848"/>
              <a:gd name="connsiteY5" fmla="*/ 4454178 h 4782220"/>
              <a:gd name="connsiteX6" fmla="*/ 4861032 w 10158848"/>
              <a:gd name="connsiteY6" fmla="*/ 1144979 h 4782220"/>
              <a:gd name="connsiteX7" fmla="*/ 7385009 w 10158848"/>
              <a:gd name="connsiteY7" fmla="*/ 113 h 478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58848" h="4782220">
                <a:moveTo>
                  <a:pt x="7385009" y="113"/>
                </a:moveTo>
                <a:cubicBezTo>
                  <a:pt x="8177521" y="7177"/>
                  <a:pt x="9074873" y="348718"/>
                  <a:pt x="10070987" y="1253690"/>
                </a:cubicBezTo>
                <a:lnTo>
                  <a:pt x="10158848" y="1331811"/>
                </a:lnTo>
                <a:lnTo>
                  <a:pt x="10119660" y="4769156"/>
                </a:lnTo>
                <a:lnTo>
                  <a:pt x="0" y="4782220"/>
                </a:lnTo>
                <a:cubicBezTo>
                  <a:pt x="16556" y="4777376"/>
                  <a:pt x="751569" y="4459022"/>
                  <a:pt x="768125" y="4454178"/>
                </a:cubicBezTo>
                <a:cubicBezTo>
                  <a:pt x="2340108" y="3856733"/>
                  <a:pt x="3095582" y="2778492"/>
                  <a:pt x="4861032" y="1144979"/>
                </a:cubicBezTo>
                <a:cubicBezTo>
                  <a:pt x="5520433" y="534857"/>
                  <a:pt x="6366066" y="-8970"/>
                  <a:pt x="7385009" y="1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4115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9A9DCD-CF79-44D0-8A3D-42E6F83631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068572 w 12192000"/>
              <a:gd name="connsiteY1" fmla="*/ 0 h 6858000"/>
              <a:gd name="connsiteX2" fmla="*/ 5730934 w 12192000"/>
              <a:gd name="connsiteY2" fmla="*/ 2544639 h 6858000"/>
              <a:gd name="connsiteX3" fmla="*/ 12089472 w 12192000"/>
              <a:gd name="connsiteY3" fmla="*/ 5293514 h 6858000"/>
              <a:gd name="connsiteX4" fmla="*/ 12192000 w 12192000"/>
              <a:gd name="connsiteY4" fmla="*/ 5312468 h 6858000"/>
              <a:gd name="connsiteX5" fmla="*/ 12192000 w 12192000"/>
              <a:gd name="connsiteY5" fmla="*/ 6858000 h 6858000"/>
              <a:gd name="connsiteX6" fmla="*/ 10955717 w 12192000"/>
              <a:gd name="connsiteY6" fmla="*/ 6858000 h 6858000"/>
              <a:gd name="connsiteX7" fmla="*/ 10569051 w 12192000"/>
              <a:gd name="connsiteY7" fmla="*/ 6836188 h 6858000"/>
              <a:gd name="connsiteX8" fmla="*/ 5653314 w 12192000"/>
              <a:gd name="connsiteY8" fmla="*/ 6056938 h 6858000"/>
              <a:gd name="connsiteX9" fmla="*/ 8818 w 12192000"/>
              <a:gd name="connsiteY9" fmla="*/ 3359839 h 6858000"/>
              <a:gd name="connsiteX10" fmla="*/ 0 w 12192000"/>
              <a:gd name="connsiteY10" fmla="*/ 33544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8572" y="0"/>
                </a:lnTo>
                <a:cubicBezTo>
                  <a:pt x="3068572" y="0"/>
                  <a:pt x="3509712" y="597673"/>
                  <a:pt x="5730934" y="2544639"/>
                </a:cubicBezTo>
                <a:cubicBezTo>
                  <a:pt x="7788993" y="4347280"/>
                  <a:pt x="10969235" y="5081540"/>
                  <a:pt x="12089472" y="5293514"/>
                </a:cubicBezTo>
                <a:lnTo>
                  <a:pt x="12192000" y="5312468"/>
                </a:lnTo>
                <a:lnTo>
                  <a:pt x="12192000" y="6858000"/>
                </a:lnTo>
                <a:lnTo>
                  <a:pt x="10955717" y="6858000"/>
                </a:lnTo>
                <a:lnTo>
                  <a:pt x="10569051" y="6836188"/>
                </a:lnTo>
                <a:cubicBezTo>
                  <a:pt x="9122650" y="6745693"/>
                  <a:pt x="7143616" y="6537211"/>
                  <a:pt x="5653314" y="6056938"/>
                </a:cubicBezTo>
                <a:cubicBezTo>
                  <a:pt x="3128041" y="5242334"/>
                  <a:pt x="189981" y="3469826"/>
                  <a:pt x="8818" y="3359839"/>
                </a:cubicBezTo>
                <a:lnTo>
                  <a:pt x="0" y="335447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CFFFD4-EAE2-4843-BD4C-C7142197FC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3813185"/>
          </a:xfrm>
          <a:custGeom>
            <a:avLst/>
            <a:gdLst>
              <a:gd name="connsiteX0" fmla="*/ 0 w 3269991"/>
              <a:gd name="connsiteY0" fmla="*/ 0 h 6858000"/>
              <a:gd name="connsiteX1" fmla="*/ 3269991 w 3269991"/>
              <a:gd name="connsiteY1" fmla="*/ 0 h 6858000"/>
              <a:gd name="connsiteX2" fmla="*/ 3269991 w 3269991"/>
              <a:gd name="connsiteY2" fmla="*/ 6858000 h 6858000"/>
              <a:gd name="connsiteX3" fmla="*/ 0 w 32699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991" h="6858000">
                <a:moveTo>
                  <a:pt x="0" y="0"/>
                </a:moveTo>
                <a:lnTo>
                  <a:pt x="3269991" y="0"/>
                </a:lnTo>
                <a:lnTo>
                  <a:pt x="32699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4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A44ED3A-5894-4D04-986E-6C480D39FF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5490" y="0"/>
            <a:ext cx="6076510" cy="6286061"/>
          </a:xfrm>
          <a:custGeom>
            <a:avLst/>
            <a:gdLst>
              <a:gd name="connsiteX0" fmla="*/ 2552262 w 6076510"/>
              <a:gd name="connsiteY0" fmla="*/ 0 h 6286061"/>
              <a:gd name="connsiteX1" fmla="*/ 6076510 w 6076510"/>
              <a:gd name="connsiteY1" fmla="*/ 0 h 6286061"/>
              <a:gd name="connsiteX2" fmla="*/ 6076510 w 6076510"/>
              <a:gd name="connsiteY2" fmla="*/ 3943350 h 6286061"/>
              <a:gd name="connsiteX3" fmla="*/ 4389534 w 6076510"/>
              <a:gd name="connsiteY3" fmla="*/ 5630327 h 6286061"/>
              <a:gd name="connsiteX4" fmla="*/ 826085 w 6076510"/>
              <a:gd name="connsiteY4" fmla="*/ 5459976 h 6286061"/>
              <a:gd name="connsiteX5" fmla="*/ 655734 w 6076510"/>
              <a:gd name="connsiteY5" fmla="*/ 1896527 h 628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6510" h="6286061">
                <a:moveTo>
                  <a:pt x="2552262" y="0"/>
                </a:moveTo>
                <a:lnTo>
                  <a:pt x="6076510" y="0"/>
                </a:lnTo>
                <a:lnTo>
                  <a:pt x="6076510" y="3943350"/>
                </a:lnTo>
                <a:lnTo>
                  <a:pt x="4389534" y="5630327"/>
                </a:lnTo>
                <a:cubicBezTo>
                  <a:pt x="3452556" y="6567305"/>
                  <a:pt x="1857145" y="6491036"/>
                  <a:pt x="826085" y="5459976"/>
                </a:cubicBezTo>
                <a:cubicBezTo>
                  <a:pt x="-204976" y="4428916"/>
                  <a:pt x="-281244" y="2833505"/>
                  <a:pt x="655734" y="18965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782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free-power-point-template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4F2F8-A9CF-48E7-A031-0CA7C0DA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DB023-DDD9-43DE-ACB3-73A728B4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9279-2C34-430C-AA19-466C57D3B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1E9E-DD5C-4555-AA52-C859EBA376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8F96-8AFE-4F6F-A7FD-56C42A0FD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56B1-F1D4-459B-868F-7E84F445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C2DB-2937-4FE2-ADA1-EE007EA59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29CD2-002B-4E63-972B-3E99BF7A310F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7EEA2-2081-4999-A7BA-D0E4C95832F9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912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F53C78-8D0A-40BE-9103-A5812E67768E}"/>
              </a:ext>
            </a:extLst>
          </p:cNvPr>
          <p:cNvSpPr/>
          <p:nvPr/>
        </p:nvSpPr>
        <p:spPr>
          <a:xfrm>
            <a:off x="0" y="1"/>
            <a:ext cx="8547100" cy="6857999"/>
          </a:xfrm>
          <a:custGeom>
            <a:avLst/>
            <a:gdLst>
              <a:gd name="connsiteX0" fmla="*/ 0 w 8547100"/>
              <a:gd name="connsiteY0" fmla="*/ 0 h 6857999"/>
              <a:gd name="connsiteX1" fmla="*/ 1742543 w 8547100"/>
              <a:gd name="connsiteY1" fmla="*/ 0 h 6857999"/>
              <a:gd name="connsiteX2" fmla="*/ 8547100 w 8547100"/>
              <a:gd name="connsiteY2" fmla="*/ 6857999 h 6857999"/>
              <a:gd name="connsiteX3" fmla="*/ 0 w 85471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7100" h="6857999">
                <a:moveTo>
                  <a:pt x="0" y="0"/>
                </a:moveTo>
                <a:lnTo>
                  <a:pt x="1742543" y="0"/>
                </a:lnTo>
                <a:lnTo>
                  <a:pt x="8547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76300" dist="3937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C8BC21-61FB-43F7-B63A-1E8558E6FCD9}"/>
              </a:ext>
            </a:extLst>
          </p:cNvPr>
          <p:cNvSpPr/>
          <p:nvPr/>
        </p:nvSpPr>
        <p:spPr>
          <a:xfrm flipH="1">
            <a:off x="-1" y="2"/>
            <a:ext cx="8304578" cy="5892798"/>
          </a:xfrm>
          <a:custGeom>
            <a:avLst/>
            <a:gdLst>
              <a:gd name="connsiteX0" fmla="*/ 8227436 w 8304578"/>
              <a:gd name="connsiteY0" fmla="*/ 0 h 5892798"/>
              <a:gd name="connsiteX1" fmla="*/ 0 w 8304578"/>
              <a:gd name="connsiteY1" fmla="*/ 0 h 5892798"/>
              <a:gd name="connsiteX2" fmla="*/ 5659411 w 8304578"/>
              <a:gd name="connsiteY2" fmla="*/ 5659412 h 5892798"/>
              <a:gd name="connsiteX3" fmla="*/ 6786302 w 8304578"/>
              <a:gd name="connsiteY3" fmla="*/ 5659412 h 5892798"/>
              <a:gd name="connsiteX4" fmla="*/ 8304578 w 8304578"/>
              <a:gd name="connsiteY4" fmla="*/ 4141136 h 5892798"/>
              <a:gd name="connsiteX5" fmla="*/ 8304578 w 8304578"/>
              <a:gd name="connsiteY5" fmla="*/ 77150 h 5892798"/>
              <a:gd name="connsiteX6" fmla="*/ 8257457 w 8304578"/>
              <a:gd name="connsiteY6" fmla="*/ 6061 h 589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4578" h="5892798">
                <a:moveTo>
                  <a:pt x="8227436" y="0"/>
                </a:moveTo>
                <a:lnTo>
                  <a:pt x="0" y="0"/>
                </a:lnTo>
                <a:lnTo>
                  <a:pt x="5659411" y="5659412"/>
                </a:lnTo>
                <a:cubicBezTo>
                  <a:pt x="5970594" y="5970594"/>
                  <a:pt x="6475120" y="5970594"/>
                  <a:pt x="6786302" y="5659412"/>
                </a:cubicBezTo>
                <a:lnTo>
                  <a:pt x="8304578" y="4141136"/>
                </a:lnTo>
                <a:lnTo>
                  <a:pt x="8304578" y="77150"/>
                </a:lnTo>
                <a:cubicBezTo>
                  <a:pt x="8304578" y="45193"/>
                  <a:pt x="8285148" y="17773"/>
                  <a:pt x="8257457" y="60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0" dist="254000" dir="2700000" sx="95000" sy="95000" algn="tl" rotWithShape="0">
              <a:srgbClr val="272C49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D76530E-1B3C-4552-9870-266B6DFD98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" r="25"/>
          <a:stretch>
            <a:fillRect/>
          </a:stretch>
        </p:blipFill>
        <p:spPr/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8052339-F6C2-44FA-8DAB-7BC6F2C006A4}"/>
              </a:ext>
            </a:extLst>
          </p:cNvPr>
          <p:cNvGrpSpPr/>
          <p:nvPr/>
        </p:nvGrpSpPr>
        <p:grpSpPr>
          <a:xfrm>
            <a:off x="6306121" y="2439117"/>
            <a:ext cx="5314379" cy="1399640"/>
            <a:chOff x="3940907" y="2004194"/>
            <a:chExt cx="5807863" cy="13996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0BC9A0-9A8E-4C70-9EE2-0032DA9BA7B3}"/>
                </a:ext>
              </a:extLst>
            </p:cNvPr>
            <p:cNvSpPr txBox="1"/>
            <p:nvPr/>
          </p:nvSpPr>
          <p:spPr>
            <a:xfrm>
              <a:off x="3940908" y="2480504"/>
              <a:ext cx="58078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MANAGEMENT</a:t>
              </a:r>
              <a:endPara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0EFC97-150B-4AFA-BAD0-29BF6D35017B}"/>
                </a:ext>
              </a:extLst>
            </p:cNvPr>
            <p:cNvSpPr txBox="1"/>
            <p:nvPr/>
          </p:nvSpPr>
          <p:spPr>
            <a:xfrm>
              <a:off x="3940907" y="2004194"/>
              <a:ext cx="580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pc="416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Financial</a:t>
              </a:r>
              <a:endParaRPr lang="en-US" sz="32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49B112-6EBE-4BD1-8DD4-D3AFBF8A6E26}"/>
              </a:ext>
            </a:extLst>
          </p:cNvPr>
          <p:cNvSpPr txBox="1"/>
          <p:nvPr/>
        </p:nvSpPr>
        <p:spPr>
          <a:xfrm>
            <a:off x="8542489" y="6480602"/>
            <a:ext cx="357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416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Company Here</a:t>
            </a:r>
            <a:endParaRPr lang="en-US" sz="1200" spc="416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8A514-3290-4617-871D-46FAD1223A6C}"/>
              </a:ext>
            </a:extLst>
          </p:cNvPr>
          <p:cNvSpPr txBox="1"/>
          <p:nvPr/>
        </p:nvSpPr>
        <p:spPr>
          <a:xfrm>
            <a:off x="6339534" y="3846851"/>
            <a:ext cx="5314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pc="416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PRESENTATION TEMPLATE</a:t>
            </a:r>
            <a:endParaRPr lang="en-US" sz="2500" spc="416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Picture 5" descr="E:\websites\free-power-point-templates\2012\logos.png">
            <a:extLst>
              <a:ext uri="{FF2B5EF4-FFF2-40B4-BE49-F238E27FC236}">
                <a16:creationId xmlns:a16="http://schemas.microsoft.com/office/drawing/2014/main" id="{5508215B-FD62-46A3-B8AB-BF86AD20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852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9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F53C78-8D0A-40BE-9103-A5812E67768E}"/>
              </a:ext>
            </a:extLst>
          </p:cNvPr>
          <p:cNvSpPr/>
          <p:nvPr/>
        </p:nvSpPr>
        <p:spPr>
          <a:xfrm>
            <a:off x="0" y="1"/>
            <a:ext cx="8547100" cy="6857999"/>
          </a:xfrm>
          <a:custGeom>
            <a:avLst/>
            <a:gdLst>
              <a:gd name="connsiteX0" fmla="*/ 0 w 8547100"/>
              <a:gd name="connsiteY0" fmla="*/ 0 h 6857999"/>
              <a:gd name="connsiteX1" fmla="*/ 1742543 w 8547100"/>
              <a:gd name="connsiteY1" fmla="*/ 0 h 6857999"/>
              <a:gd name="connsiteX2" fmla="*/ 8547100 w 8547100"/>
              <a:gd name="connsiteY2" fmla="*/ 6857999 h 6857999"/>
              <a:gd name="connsiteX3" fmla="*/ 0 w 85471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7100" h="6857999">
                <a:moveTo>
                  <a:pt x="0" y="0"/>
                </a:moveTo>
                <a:lnTo>
                  <a:pt x="1742543" y="0"/>
                </a:lnTo>
                <a:lnTo>
                  <a:pt x="8547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76300" dist="3937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C8BC21-61FB-43F7-B63A-1E8558E6FCD9}"/>
              </a:ext>
            </a:extLst>
          </p:cNvPr>
          <p:cNvSpPr/>
          <p:nvPr/>
        </p:nvSpPr>
        <p:spPr>
          <a:xfrm flipH="1">
            <a:off x="-1" y="2"/>
            <a:ext cx="8304578" cy="5892798"/>
          </a:xfrm>
          <a:custGeom>
            <a:avLst/>
            <a:gdLst>
              <a:gd name="connsiteX0" fmla="*/ 8227436 w 8304578"/>
              <a:gd name="connsiteY0" fmla="*/ 0 h 5892798"/>
              <a:gd name="connsiteX1" fmla="*/ 0 w 8304578"/>
              <a:gd name="connsiteY1" fmla="*/ 0 h 5892798"/>
              <a:gd name="connsiteX2" fmla="*/ 5659411 w 8304578"/>
              <a:gd name="connsiteY2" fmla="*/ 5659412 h 5892798"/>
              <a:gd name="connsiteX3" fmla="*/ 6786302 w 8304578"/>
              <a:gd name="connsiteY3" fmla="*/ 5659412 h 5892798"/>
              <a:gd name="connsiteX4" fmla="*/ 8304578 w 8304578"/>
              <a:gd name="connsiteY4" fmla="*/ 4141136 h 5892798"/>
              <a:gd name="connsiteX5" fmla="*/ 8304578 w 8304578"/>
              <a:gd name="connsiteY5" fmla="*/ 77150 h 5892798"/>
              <a:gd name="connsiteX6" fmla="*/ 8257457 w 8304578"/>
              <a:gd name="connsiteY6" fmla="*/ 6061 h 589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4578" h="5892798">
                <a:moveTo>
                  <a:pt x="8227436" y="0"/>
                </a:moveTo>
                <a:lnTo>
                  <a:pt x="0" y="0"/>
                </a:lnTo>
                <a:lnTo>
                  <a:pt x="5659411" y="5659412"/>
                </a:lnTo>
                <a:cubicBezTo>
                  <a:pt x="5970594" y="5970594"/>
                  <a:pt x="6475120" y="5970594"/>
                  <a:pt x="6786302" y="5659412"/>
                </a:cubicBezTo>
                <a:lnTo>
                  <a:pt x="8304578" y="4141136"/>
                </a:lnTo>
                <a:lnTo>
                  <a:pt x="8304578" y="77150"/>
                </a:lnTo>
                <a:cubicBezTo>
                  <a:pt x="8304578" y="45193"/>
                  <a:pt x="8285148" y="17773"/>
                  <a:pt x="8257457" y="60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0" dist="254000" dir="2700000" sx="95000" sy="95000" algn="tl" rotWithShape="0">
              <a:srgbClr val="272C49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D76530E-1B3C-4552-9870-266B6DFD98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8052339-F6C2-44FA-8DAB-7BC6F2C006A4}"/>
              </a:ext>
            </a:extLst>
          </p:cNvPr>
          <p:cNvGrpSpPr/>
          <p:nvPr/>
        </p:nvGrpSpPr>
        <p:grpSpPr>
          <a:xfrm>
            <a:off x="6306121" y="2210517"/>
            <a:ext cx="5314379" cy="2211986"/>
            <a:chOff x="3940907" y="2004194"/>
            <a:chExt cx="5807863" cy="22119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0BC9A0-9A8E-4C70-9EE2-0032DA9BA7B3}"/>
                </a:ext>
              </a:extLst>
            </p:cNvPr>
            <p:cNvSpPr txBox="1"/>
            <p:nvPr/>
          </p:nvSpPr>
          <p:spPr>
            <a:xfrm>
              <a:off x="3940908" y="3292850"/>
              <a:ext cx="58078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 YOU!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0EFC97-150B-4AFA-BAD0-29BF6D35017B}"/>
                </a:ext>
              </a:extLst>
            </p:cNvPr>
            <p:cNvSpPr txBox="1"/>
            <p:nvPr/>
          </p:nvSpPr>
          <p:spPr>
            <a:xfrm>
              <a:off x="3940907" y="2004194"/>
              <a:ext cx="58078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Financial Presentation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49B112-6EBE-4BD1-8DD4-D3AFBF8A6E26}"/>
              </a:ext>
            </a:extLst>
          </p:cNvPr>
          <p:cNvSpPr txBox="1"/>
          <p:nvPr/>
        </p:nvSpPr>
        <p:spPr>
          <a:xfrm>
            <a:off x="8542489" y="6480602"/>
            <a:ext cx="357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416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Company Here</a:t>
            </a:r>
            <a:endParaRPr lang="en-US" sz="1200" spc="416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E:\websites\free-power-point-templates\2012\logos.png">
            <a:extLst>
              <a:ext uri="{FF2B5EF4-FFF2-40B4-BE49-F238E27FC236}">
                <a16:creationId xmlns:a16="http://schemas.microsoft.com/office/drawing/2014/main" id="{B3095309-61D3-408E-9634-63D99EF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852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7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375D65F-F9E8-4EAE-9689-835BC4EE4A6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Right Triangle 7"/>
          <p:cNvSpPr/>
          <p:nvPr/>
        </p:nvSpPr>
        <p:spPr>
          <a:xfrm rot="5400000">
            <a:off x="1839747" y="-2061204"/>
            <a:ext cx="5740719" cy="9648817"/>
          </a:xfrm>
          <a:custGeom>
            <a:avLst/>
            <a:gdLst>
              <a:gd name="connsiteX0" fmla="*/ 0 w 5522685"/>
              <a:gd name="connsiteY0" fmla="*/ 9506858 h 9506858"/>
              <a:gd name="connsiteX1" fmla="*/ 0 w 5522685"/>
              <a:gd name="connsiteY1" fmla="*/ 0 h 9506858"/>
              <a:gd name="connsiteX2" fmla="*/ 5522685 w 5522685"/>
              <a:gd name="connsiteY2" fmla="*/ 9506858 h 9506858"/>
              <a:gd name="connsiteX3" fmla="*/ 0 w 5522685"/>
              <a:gd name="connsiteY3" fmla="*/ 9506858 h 9506858"/>
              <a:gd name="connsiteX0" fmla="*/ 0 w 5917385"/>
              <a:gd name="connsiteY0" fmla="*/ 9506858 h 9506858"/>
              <a:gd name="connsiteX1" fmla="*/ 0 w 5917385"/>
              <a:gd name="connsiteY1" fmla="*/ 0 h 9506858"/>
              <a:gd name="connsiteX2" fmla="*/ 5522685 w 5917385"/>
              <a:gd name="connsiteY2" fmla="*/ 9506858 h 9506858"/>
              <a:gd name="connsiteX3" fmla="*/ 0 w 5917385"/>
              <a:gd name="connsiteY3" fmla="*/ 9506858 h 9506858"/>
              <a:gd name="connsiteX0" fmla="*/ 0 w 5916625"/>
              <a:gd name="connsiteY0" fmla="*/ 9507008 h 9507008"/>
              <a:gd name="connsiteX1" fmla="*/ 0 w 5916625"/>
              <a:gd name="connsiteY1" fmla="*/ 150 h 9507008"/>
              <a:gd name="connsiteX2" fmla="*/ 5522685 w 5916625"/>
              <a:gd name="connsiteY2" fmla="*/ 9507008 h 9507008"/>
              <a:gd name="connsiteX3" fmla="*/ 0 w 5916625"/>
              <a:gd name="connsiteY3" fmla="*/ 9507008 h 9507008"/>
              <a:gd name="connsiteX0" fmla="*/ 0 w 5912067"/>
              <a:gd name="connsiteY0" fmla="*/ 9506965 h 9506965"/>
              <a:gd name="connsiteX1" fmla="*/ 0 w 5912067"/>
              <a:gd name="connsiteY1" fmla="*/ 107 h 9506965"/>
              <a:gd name="connsiteX2" fmla="*/ 5522685 w 5912067"/>
              <a:gd name="connsiteY2" fmla="*/ 9506965 h 9506965"/>
              <a:gd name="connsiteX3" fmla="*/ 0 w 5912067"/>
              <a:gd name="connsiteY3" fmla="*/ 9506965 h 9506965"/>
              <a:gd name="connsiteX0" fmla="*/ 0 w 5939513"/>
              <a:gd name="connsiteY0" fmla="*/ 9506965 h 9521480"/>
              <a:gd name="connsiteX1" fmla="*/ 0 w 5939513"/>
              <a:gd name="connsiteY1" fmla="*/ 107 h 9521480"/>
              <a:gd name="connsiteX2" fmla="*/ 5551714 w 5939513"/>
              <a:gd name="connsiteY2" fmla="*/ 9521480 h 9521480"/>
              <a:gd name="connsiteX3" fmla="*/ 0 w 5939513"/>
              <a:gd name="connsiteY3" fmla="*/ 9506965 h 9521480"/>
              <a:gd name="connsiteX0" fmla="*/ 232229 w 6159513"/>
              <a:gd name="connsiteY0" fmla="*/ 9506965 h 9521480"/>
              <a:gd name="connsiteX1" fmla="*/ 0 w 6159513"/>
              <a:gd name="connsiteY1" fmla="*/ 107 h 9521480"/>
              <a:gd name="connsiteX2" fmla="*/ 5783943 w 6159513"/>
              <a:gd name="connsiteY2" fmla="*/ 9521480 h 9521480"/>
              <a:gd name="connsiteX3" fmla="*/ 232229 w 6159513"/>
              <a:gd name="connsiteY3" fmla="*/ 9506965 h 9521480"/>
              <a:gd name="connsiteX0" fmla="*/ 232229 w 6192988"/>
              <a:gd name="connsiteY0" fmla="*/ 9531936 h 9546451"/>
              <a:gd name="connsiteX1" fmla="*/ 0 w 6192988"/>
              <a:gd name="connsiteY1" fmla="*/ 25078 h 9546451"/>
              <a:gd name="connsiteX2" fmla="*/ 5783943 w 6192988"/>
              <a:gd name="connsiteY2" fmla="*/ 9546451 h 9546451"/>
              <a:gd name="connsiteX3" fmla="*/ 232229 w 6192988"/>
              <a:gd name="connsiteY3" fmla="*/ 9531936 h 9546451"/>
              <a:gd name="connsiteX0" fmla="*/ 0 w 5976090"/>
              <a:gd name="connsiteY0" fmla="*/ 9531936 h 9546451"/>
              <a:gd name="connsiteX1" fmla="*/ 14513 w 5976090"/>
              <a:gd name="connsiteY1" fmla="*/ 25078 h 9546451"/>
              <a:gd name="connsiteX2" fmla="*/ 5551714 w 5976090"/>
              <a:gd name="connsiteY2" fmla="*/ 9546451 h 9546451"/>
              <a:gd name="connsiteX3" fmla="*/ 0 w 5976090"/>
              <a:gd name="connsiteY3" fmla="*/ 9531936 h 9546451"/>
              <a:gd name="connsiteX0" fmla="*/ 0 w 5989575"/>
              <a:gd name="connsiteY0" fmla="*/ 9517497 h 9532012"/>
              <a:gd name="connsiteX1" fmla="*/ 217713 w 5989575"/>
              <a:gd name="connsiteY1" fmla="*/ 25153 h 9532012"/>
              <a:gd name="connsiteX2" fmla="*/ 5551714 w 5989575"/>
              <a:gd name="connsiteY2" fmla="*/ 9532012 h 9532012"/>
              <a:gd name="connsiteX3" fmla="*/ 0 w 5989575"/>
              <a:gd name="connsiteY3" fmla="*/ 9517497 h 9532012"/>
              <a:gd name="connsiteX0" fmla="*/ 0 w 5976090"/>
              <a:gd name="connsiteY0" fmla="*/ 9575258 h 9589773"/>
              <a:gd name="connsiteX1" fmla="*/ 14513 w 5976090"/>
              <a:gd name="connsiteY1" fmla="*/ 24857 h 9589773"/>
              <a:gd name="connsiteX2" fmla="*/ 5551714 w 5976090"/>
              <a:gd name="connsiteY2" fmla="*/ 9589773 h 9589773"/>
              <a:gd name="connsiteX3" fmla="*/ 0 w 5976090"/>
              <a:gd name="connsiteY3" fmla="*/ 9575258 h 9589773"/>
              <a:gd name="connsiteX0" fmla="*/ 0 w 5977027"/>
              <a:gd name="connsiteY0" fmla="*/ 9575258 h 9589773"/>
              <a:gd name="connsiteX1" fmla="*/ 29028 w 5977027"/>
              <a:gd name="connsiteY1" fmla="*/ 24857 h 9589773"/>
              <a:gd name="connsiteX2" fmla="*/ 5551714 w 5977027"/>
              <a:gd name="connsiteY2" fmla="*/ 9589773 h 9589773"/>
              <a:gd name="connsiteX3" fmla="*/ 0 w 5977027"/>
              <a:gd name="connsiteY3" fmla="*/ 9575258 h 9589773"/>
              <a:gd name="connsiteX0" fmla="*/ 0 w 5976090"/>
              <a:gd name="connsiteY0" fmla="*/ 9575258 h 9589773"/>
              <a:gd name="connsiteX1" fmla="*/ 14514 w 5976090"/>
              <a:gd name="connsiteY1" fmla="*/ 24857 h 9589773"/>
              <a:gd name="connsiteX2" fmla="*/ 5551714 w 5976090"/>
              <a:gd name="connsiteY2" fmla="*/ 9589773 h 9589773"/>
              <a:gd name="connsiteX3" fmla="*/ 0 w 5976090"/>
              <a:gd name="connsiteY3" fmla="*/ 9575258 h 9589773"/>
              <a:gd name="connsiteX0" fmla="*/ 1396 w 5976554"/>
              <a:gd name="connsiteY0" fmla="*/ 9589699 h 9604214"/>
              <a:gd name="connsiteX1" fmla="*/ 1396 w 5976554"/>
              <a:gd name="connsiteY1" fmla="*/ 24784 h 9604214"/>
              <a:gd name="connsiteX2" fmla="*/ 5553110 w 5976554"/>
              <a:gd name="connsiteY2" fmla="*/ 9604214 h 9604214"/>
              <a:gd name="connsiteX3" fmla="*/ 1396 w 5976554"/>
              <a:gd name="connsiteY3" fmla="*/ 9589699 h 9604214"/>
              <a:gd name="connsiteX0" fmla="*/ 1396 w 5791407"/>
              <a:gd name="connsiteY0" fmla="*/ 9589348 h 9603863"/>
              <a:gd name="connsiteX1" fmla="*/ 1396 w 5791407"/>
              <a:gd name="connsiteY1" fmla="*/ 24433 h 9603863"/>
              <a:gd name="connsiteX2" fmla="*/ 5553110 w 5791407"/>
              <a:gd name="connsiteY2" fmla="*/ 9603863 h 9603863"/>
              <a:gd name="connsiteX3" fmla="*/ 1396 w 5791407"/>
              <a:gd name="connsiteY3" fmla="*/ 9589348 h 9603863"/>
              <a:gd name="connsiteX0" fmla="*/ 1396 w 5905889"/>
              <a:gd name="connsiteY0" fmla="*/ 9587362 h 9601877"/>
              <a:gd name="connsiteX1" fmla="*/ 1396 w 5905889"/>
              <a:gd name="connsiteY1" fmla="*/ 22447 h 9601877"/>
              <a:gd name="connsiteX2" fmla="*/ 5553110 w 5905889"/>
              <a:gd name="connsiteY2" fmla="*/ 9601877 h 9601877"/>
              <a:gd name="connsiteX3" fmla="*/ 1396 w 5905889"/>
              <a:gd name="connsiteY3" fmla="*/ 9587362 h 9601877"/>
              <a:gd name="connsiteX0" fmla="*/ 1396 w 5909830"/>
              <a:gd name="connsiteY0" fmla="*/ 9565009 h 9579524"/>
              <a:gd name="connsiteX1" fmla="*/ 1396 w 5909830"/>
              <a:gd name="connsiteY1" fmla="*/ 94 h 9579524"/>
              <a:gd name="connsiteX2" fmla="*/ 5553110 w 5909830"/>
              <a:gd name="connsiteY2" fmla="*/ 9579524 h 9579524"/>
              <a:gd name="connsiteX3" fmla="*/ 1396 w 5909830"/>
              <a:gd name="connsiteY3" fmla="*/ 9565009 h 9579524"/>
              <a:gd name="connsiteX0" fmla="*/ 15157 w 5922751"/>
              <a:gd name="connsiteY0" fmla="*/ 9390840 h 9405355"/>
              <a:gd name="connsiteX1" fmla="*/ 643 w 5922751"/>
              <a:gd name="connsiteY1" fmla="*/ 97 h 9405355"/>
              <a:gd name="connsiteX2" fmla="*/ 5566871 w 5922751"/>
              <a:gd name="connsiteY2" fmla="*/ 9405355 h 9405355"/>
              <a:gd name="connsiteX3" fmla="*/ 15157 w 5922751"/>
              <a:gd name="connsiteY3" fmla="*/ 9390840 h 9405355"/>
              <a:gd name="connsiteX0" fmla="*/ 1396 w 5909830"/>
              <a:gd name="connsiteY0" fmla="*/ 9521465 h 9535980"/>
              <a:gd name="connsiteX1" fmla="*/ 1397 w 5909830"/>
              <a:gd name="connsiteY1" fmla="*/ 94 h 9535980"/>
              <a:gd name="connsiteX2" fmla="*/ 5553110 w 5909830"/>
              <a:gd name="connsiteY2" fmla="*/ 9535980 h 9535980"/>
              <a:gd name="connsiteX3" fmla="*/ 1396 w 5909830"/>
              <a:gd name="connsiteY3" fmla="*/ 9521465 h 9535980"/>
              <a:gd name="connsiteX0" fmla="*/ 1396 w 5923841"/>
              <a:gd name="connsiteY0" fmla="*/ 9523299 h 9537814"/>
              <a:gd name="connsiteX1" fmla="*/ 1397 w 5923841"/>
              <a:gd name="connsiteY1" fmla="*/ 1928 h 9537814"/>
              <a:gd name="connsiteX2" fmla="*/ 5553110 w 5923841"/>
              <a:gd name="connsiteY2" fmla="*/ 9537814 h 9537814"/>
              <a:gd name="connsiteX3" fmla="*/ 1396 w 5923841"/>
              <a:gd name="connsiteY3" fmla="*/ 9523299 h 9537814"/>
              <a:gd name="connsiteX0" fmla="*/ 1396 w 5929900"/>
              <a:gd name="connsiteY0" fmla="*/ 9522098 h 9536613"/>
              <a:gd name="connsiteX1" fmla="*/ 1397 w 5929900"/>
              <a:gd name="connsiteY1" fmla="*/ 727 h 9536613"/>
              <a:gd name="connsiteX2" fmla="*/ 5553110 w 5929900"/>
              <a:gd name="connsiteY2" fmla="*/ 9536613 h 9536613"/>
              <a:gd name="connsiteX3" fmla="*/ 1396 w 5929900"/>
              <a:gd name="connsiteY3" fmla="*/ 9522098 h 953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9900" h="9536613">
                <a:moveTo>
                  <a:pt x="1396" y="9522098"/>
                </a:moveTo>
                <a:cubicBezTo>
                  <a:pt x="6234" y="6353145"/>
                  <a:pt x="-3441" y="3169680"/>
                  <a:pt x="1397" y="727"/>
                </a:cubicBezTo>
                <a:cubicBezTo>
                  <a:pt x="2887321" y="-67006"/>
                  <a:pt x="7239192" y="4611438"/>
                  <a:pt x="5553110" y="9536613"/>
                </a:cubicBezTo>
                <a:lnTo>
                  <a:pt x="1396" y="95220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0800000">
            <a:off x="0" y="-17303"/>
            <a:ext cx="9534525" cy="5650865"/>
          </a:xfrm>
          <a:custGeom>
            <a:avLst/>
            <a:gdLst>
              <a:gd name="connsiteX0" fmla="*/ 7757587 w 10225369"/>
              <a:gd name="connsiteY0" fmla="*/ 2522 h 6146449"/>
              <a:gd name="connsiteX1" fmla="*/ 9925490 w 10225369"/>
              <a:gd name="connsiteY1" fmla="*/ 347698 h 6146449"/>
              <a:gd name="connsiteX2" fmla="*/ 10225369 w 10225369"/>
              <a:gd name="connsiteY2" fmla="*/ 481935 h 6146449"/>
              <a:gd name="connsiteX3" fmla="*/ 10225369 w 10225369"/>
              <a:gd name="connsiteY3" fmla="*/ 639853 h 6146449"/>
              <a:gd name="connsiteX4" fmla="*/ 9922400 w 10225369"/>
              <a:gd name="connsiteY4" fmla="*/ 520992 h 6146449"/>
              <a:gd name="connsiteX5" fmla="*/ 692472 w 10225369"/>
              <a:gd name="connsiteY5" fmla="*/ 6146449 h 6146449"/>
              <a:gd name="connsiteX6" fmla="*/ 0 w 10225369"/>
              <a:gd name="connsiteY6" fmla="*/ 6146448 h 6146449"/>
              <a:gd name="connsiteX7" fmla="*/ 7757587 w 10225369"/>
              <a:gd name="connsiteY7" fmla="*/ 2522 h 6146449"/>
              <a:gd name="connsiteX0" fmla="*/ 7757587 w 10225369"/>
              <a:gd name="connsiteY0" fmla="*/ 338818 h 6482745"/>
              <a:gd name="connsiteX1" fmla="*/ 10225369 w 10225369"/>
              <a:gd name="connsiteY1" fmla="*/ 818231 h 6482745"/>
              <a:gd name="connsiteX2" fmla="*/ 10225369 w 10225369"/>
              <a:gd name="connsiteY2" fmla="*/ 976149 h 6482745"/>
              <a:gd name="connsiteX3" fmla="*/ 9922400 w 10225369"/>
              <a:gd name="connsiteY3" fmla="*/ 857288 h 6482745"/>
              <a:gd name="connsiteX4" fmla="*/ 692472 w 10225369"/>
              <a:gd name="connsiteY4" fmla="*/ 6482745 h 6482745"/>
              <a:gd name="connsiteX5" fmla="*/ 0 w 10225369"/>
              <a:gd name="connsiteY5" fmla="*/ 6482744 h 6482745"/>
              <a:gd name="connsiteX6" fmla="*/ 7757587 w 10225369"/>
              <a:gd name="connsiteY6" fmla="*/ 338818 h 6482745"/>
              <a:gd name="connsiteX0" fmla="*/ 7757587 w 10225369"/>
              <a:gd name="connsiteY0" fmla="*/ 338818 h 6482745"/>
              <a:gd name="connsiteX1" fmla="*/ 10225369 w 10225369"/>
              <a:gd name="connsiteY1" fmla="*/ 818231 h 6482745"/>
              <a:gd name="connsiteX2" fmla="*/ 10225369 w 10225369"/>
              <a:gd name="connsiteY2" fmla="*/ 976149 h 6482745"/>
              <a:gd name="connsiteX3" fmla="*/ 692472 w 10225369"/>
              <a:gd name="connsiteY3" fmla="*/ 6482745 h 6482745"/>
              <a:gd name="connsiteX4" fmla="*/ 0 w 10225369"/>
              <a:gd name="connsiteY4" fmla="*/ 6482744 h 6482745"/>
              <a:gd name="connsiteX5" fmla="*/ 7757587 w 10225369"/>
              <a:gd name="connsiteY5" fmla="*/ 338818 h 6482745"/>
              <a:gd name="connsiteX0" fmla="*/ 7757587 w 10225369"/>
              <a:gd name="connsiteY0" fmla="*/ 338818 h 6482745"/>
              <a:gd name="connsiteX1" fmla="*/ 10225369 w 10225369"/>
              <a:gd name="connsiteY1" fmla="*/ 818231 h 6482745"/>
              <a:gd name="connsiteX2" fmla="*/ 10225369 w 10225369"/>
              <a:gd name="connsiteY2" fmla="*/ 976149 h 6482745"/>
              <a:gd name="connsiteX3" fmla="*/ 692472 w 10225369"/>
              <a:gd name="connsiteY3" fmla="*/ 6482745 h 6482745"/>
              <a:gd name="connsiteX4" fmla="*/ 0 w 10225369"/>
              <a:gd name="connsiteY4" fmla="*/ 6482744 h 6482745"/>
              <a:gd name="connsiteX5" fmla="*/ 7757587 w 10225369"/>
              <a:gd name="connsiteY5" fmla="*/ 338818 h 6482745"/>
              <a:gd name="connsiteX0" fmla="*/ 7757587 w 10225369"/>
              <a:gd name="connsiteY0" fmla="*/ 338818 h 6483391"/>
              <a:gd name="connsiteX1" fmla="*/ 10225369 w 10225369"/>
              <a:gd name="connsiteY1" fmla="*/ 818231 h 6483391"/>
              <a:gd name="connsiteX2" fmla="*/ 10225369 w 10225369"/>
              <a:gd name="connsiteY2" fmla="*/ 976149 h 6483391"/>
              <a:gd name="connsiteX3" fmla="*/ 692472 w 10225369"/>
              <a:gd name="connsiteY3" fmla="*/ 6482745 h 6483391"/>
              <a:gd name="connsiteX4" fmla="*/ 0 w 10225369"/>
              <a:gd name="connsiteY4" fmla="*/ 6482744 h 6483391"/>
              <a:gd name="connsiteX5" fmla="*/ 7757587 w 10225369"/>
              <a:gd name="connsiteY5" fmla="*/ 338818 h 6483391"/>
              <a:gd name="connsiteX0" fmla="*/ 0 w 10225369"/>
              <a:gd name="connsiteY0" fmla="*/ 5664513 h 5665160"/>
              <a:gd name="connsiteX1" fmla="*/ 10225369 w 10225369"/>
              <a:gd name="connsiteY1" fmla="*/ 0 h 5665160"/>
              <a:gd name="connsiteX2" fmla="*/ 10225369 w 10225369"/>
              <a:gd name="connsiteY2" fmla="*/ 157918 h 5665160"/>
              <a:gd name="connsiteX3" fmla="*/ 692472 w 10225369"/>
              <a:gd name="connsiteY3" fmla="*/ 5664514 h 5665160"/>
              <a:gd name="connsiteX4" fmla="*/ 0 w 10225369"/>
              <a:gd name="connsiteY4" fmla="*/ 5664513 h 5665160"/>
              <a:gd name="connsiteX0" fmla="*/ 0 w 10225369"/>
              <a:gd name="connsiteY0" fmla="*/ 5872499 h 5873146"/>
              <a:gd name="connsiteX1" fmla="*/ 10225369 w 10225369"/>
              <a:gd name="connsiteY1" fmla="*/ 207986 h 5873146"/>
              <a:gd name="connsiteX2" fmla="*/ 10225369 w 10225369"/>
              <a:gd name="connsiteY2" fmla="*/ 365904 h 5873146"/>
              <a:gd name="connsiteX3" fmla="*/ 692472 w 10225369"/>
              <a:gd name="connsiteY3" fmla="*/ 5872500 h 5873146"/>
              <a:gd name="connsiteX4" fmla="*/ 0 w 10225369"/>
              <a:gd name="connsiteY4" fmla="*/ 5872499 h 5873146"/>
              <a:gd name="connsiteX0" fmla="*/ 0 w 10225369"/>
              <a:gd name="connsiteY0" fmla="*/ 5876852 h 5877499"/>
              <a:gd name="connsiteX1" fmla="*/ 10225369 w 10225369"/>
              <a:gd name="connsiteY1" fmla="*/ 212339 h 5877499"/>
              <a:gd name="connsiteX2" fmla="*/ 10225369 w 10225369"/>
              <a:gd name="connsiteY2" fmla="*/ 370257 h 5877499"/>
              <a:gd name="connsiteX3" fmla="*/ 692472 w 10225369"/>
              <a:gd name="connsiteY3" fmla="*/ 5876853 h 5877499"/>
              <a:gd name="connsiteX4" fmla="*/ 0 w 10225369"/>
              <a:gd name="connsiteY4" fmla="*/ 5876852 h 5877499"/>
              <a:gd name="connsiteX0" fmla="*/ 38 w 10225407"/>
              <a:gd name="connsiteY0" fmla="*/ 5851950 h 5852597"/>
              <a:gd name="connsiteX1" fmla="*/ 10225407 w 10225407"/>
              <a:gd name="connsiteY1" fmla="*/ 187437 h 5852597"/>
              <a:gd name="connsiteX2" fmla="*/ 10225407 w 10225407"/>
              <a:gd name="connsiteY2" fmla="*/ 345355 h 5852597"/>
              <a:gd name="connsiteX3" fmla="*/ 692510 w 10225407"/>
              <a:gd name="connsiteY3" fmla="*/ 5851951 h 5852597"/>
              <a:gd name="connsiteX4" fmla="*/ 38 w 10225407"/>
              <a:gd name="connsiteY4" fmla="*/ 5851950 h 5852597"/>
              <a:gd name="connsiteX0" fmla="*/ 29 w 10225398"/>
              <a:gd name="connsiteY0" fmla="*/ 5936380 h 5937027"/>
              <a:gd name="connsiteX1" fmla="*/ 10225398 w 10225398"/>
              <a:gd name="connsiteY1" fmla="*/ 271867 h 5937027"/>
              <a:gd name="connsiteX2" fmla="*/ 10225398 w 10225398"/>
              <a:gd name="connsiteY2" fmla="*/ 429785 h 5937027"/>
              <a:gd name="connsiteX3" fmla="*/ 692501 w 10225398"/>
              <a:gd name="connsiteY3" fmla="*/ 5936381 h 5937027"/>
              <a:gd name="connsiteX4" fmla="*/ 29 w 10225398"/>
              <a:gd name="connsiteY4" fmla="*/ 5936380 h 5937027"/>
              <a:gd name="connsiteX0" fmla="*/ 31 w 10225400"/>
              <a:gd name="connsiteY0" fmla="*/ 5918692 h 5919339"/>
              <a:gd name="connsiteX1" fmla="*/ 10225400 w 10225400"/>
              <a:gd name="connsiteY1" fmla="*/ 254179 h 5919339"/>
              <a:gd name="connsiteX2" fmla="*/ 10225400 w 10225400"/>
              <a:gd name="connsiteY2" fmla="*/ 412097 h 5919339"/>
              <a:gd name="connsiteX3" fmla="*/ 692503 w 10225400"/>
              <a:gd name="connsiteY3" fmla="*/ 5918693 h 5919339"/>
              <a:gd name="connsiteX4" fmla="*/ 31 w 10225400"/>
              <a:gd name="connsiteY4" fmla="*/ 5918692 h 5919339"/>
              <a:gd name="connsiteX0" fmla="*/ 36 w 9803374"/>
              <a:gd name="connsiteY0" fmla="*/ 5935755 h 5935921"/>
              <a:gd name="connsiteX1" fmla="*/ 9803374 w 9803374"/>
              <a:gd name="connsiteY1" fmla="*/ 253657 h 5935921"/>
              <a:gd name="connsiteX2" fmla="*/ 9803374 w 9803374"/>
              <a:gd name="connsiteY2" fmla="*/ 411575 h 5935921"/>
              <a:gd name="connsiteX3" fmla="*/ 270477 w 9803374"/>
              <a:gd name="connsiteY3" fmla="*/ 5918171 h 5935921"/>
              <a:gd name="connsiteX4" fmla="*/ 36 w 9803374"/>
              <a:gd name="connsiteY4" fmla="*/ 5935755 h 5935921"/>
              <a:gd name="connsiteX0" fmla="*/ 284 w 9533181"/>
              <a:gd name="connsiteY0" fmla="*/ 5664514 h 5665160"/>
              <a:gd name="connsiteX1" fmla="*/ 9533181 w 9533181"/>
              <a:gd name="connsiteY1" fmla="*/ 0 h 5665160"/>
              <a:gd name="connsiteX2" fmla="*/ 9533181 w 9533181"/>
              <a:gd name="connsiteY2" fmla="*/ 157918 h 5665160"/>
              <a:gd name="connsiteX3" fmla="*/ 284 w 9533181"/>
              <a:gd name="connsiteY3" fmla="*/ 5664514 h 5665160"/>
              <a:gd name="connsiteX0" fmla="*/ 284 w 9533181"/>
              <a:gd name="connsiteY0" fmla="*/ 5664514 h 5665160"/>
              <a:gd name="connsiteX1" fmla="*/ 9533181 w 9533181"/>
              <a:gd name="connsiteY1" fmla="*/ 0 h 5665160"/>
              <a:gd name="connsiteX2" fmla="*/ 9533181 w 9533181"/>
              <a:gd name="connsiteY2" fmla="*/ 157918 h 5665160"/>
              <a:gd name="connsiteX3" fmla="*/ 284 w 9533181"/>
              <a:gd name="connsiteY3" fmla="*/ 5664514 h 5665160"/>
              <a:gd name="connsiteX0" fmla="*/ 284 w 9533181"/>
              <a:gd name="connsiteY0" fmla="*/ 5927224 h 5927870"/>
              <a:gd name="connsiteX1" fmla="*/ 9533181 w 9533181"/>
              <a:gd name="connsiteY1" fmla="*/ 262710 h 5927870"/>
              <a:gd name="connsiteX2" fmla="*/ 9533181 w 9533181"/>
              <a:gd name="connsiteY2" fmla="*/ 420628 h 5927870"/>
              <a:gd name="connsiteX3" fmla="*/ 284 w 9533181"/>
              <a:gd name="connsiteY3" fmla="*/ 5927224 h 5927870"/>
              <a:gd name="connsiteX0" fmla="*/ 372 w 9533269"/>
              <a:gd name="connsiteY0" fmla="*/ 5927224 h 5927706"/>
              <a:gd name="connsiteX1" fmla="*/ 9533269 w 9533269"/>
              <a:gd name="connsiteY1" fmla="*/ 262710 h 5927706"/>
              <a:gd name="connsiteX2" fmla="*/ 9533269 w 9533269"/>
              <a:gd name="connsiteY2" fmla="*/ 420628 h 5927706"/>
              <a:gd name="connsiteX3" fmla="*/ 372 w 9533269"/>
              <a:gd name="connsiteY3" fmla="*/ 5927224 h 5927706"/>
              <a:gd name="connsiteX0" fmla="*/ 372 w 9533269"/>
              <a:gd name="connsiteY0" fmla="*/ 5880269 h 5880751"/>
              <a:gd name="connsiteX1" fmla="*/ 9533269 w 9533269"/>
              <a:gd name="connsiteY1" fmla="*/ 215755 h 5880751"/>
              <a:gd name="connsiteX2" fmla="*/ 9533269 w 9533269"/>
              <a:gd name="connsiteY2" fmla="*/ 373673 h 5880751"/>
              <a:gd name="connsiteX3" fmla="*/ 372 w 9533269"/>
              <a:gd name="connsiteY3" fmla="*/ 5880269 h 5880751"/>
              <a:gd name="connsiteX0" fmla="*/ 372 w 9533269"/>
              <a:gd name="connsiteY0" fmla="*/ 5933220 h 5933702"/>
              <a:gd name="connsiteX1" fmla="*/ 9533269 w 9533269"/>
              <a:gd name="connsiteY1" fmla="*/ 268706 h 5933702"/>
              <a:gd name="connsiteX2" fmla="*/ 9533269 w 9533269"/>
              <a:gd name="connsiteY2" fmla="*/ 426624 h 5933702"/>
              <a:gd name="connsiteX3" fmla="*/ 372 w 9533269"/>
              <a:gd name="connsiteY3" fmla="*/ 5933220 h 5933702"/>
              <a:gd name="connsiteX0" fmla="*/ 372 w 9533269"/>
              <a:gd name="connsiteY0" fmla="*/ 5909527 h 5910009"/>
              <a:gd name="connsiteX1" fmla="*/ 9533269 w 9533269"/>
              <a:gd name="connsiteY1" fmla="*/ 245013 h 5910009"/>
              <a:gd name="connsiteX2" fmla="*/ 9533269 w 9533269"/>
              <a:gd name="connsiteY2" fmla="*/ 402931 h 5910009"/>
              <a:gd name="connsiteX3" fmla="*/ 372 w 9533269"/>
              <a:gd name="connsiteY3" fmla="*/ 5909527 h 5910009"/>
              <a:gd name="connsiteX0" fmla="*/ 372 w 9533269"/>
              <a:gd name="connsiteY0" fmla="*/ 5940362 h 5940844"/>
              <a:gd name="connsiteX1" fmla="*/ 9533269 w 9533269"/>
              <a:gd name="connsiteY1" fmla="*/ 275848 h 5940844"/>
              <a:gd name="connsiteX2" fmla="*/ 9533269 w 9533269"/>
              <a:gd name="connsiteY2" fmla="*/ 433766 h 5940844"/>
              <a:gd name="connsiteX3" fmla="*/ 372 w 9533269"/>
              <a:gd name="connsiteY3" fmla="*/ 5940362 h 5940844"/>
              <a:gd name="connsiteX0" fmla="*/ 372 w 9533269"/>
              <a:gd name="connsiteY0" fmla="*/ 5916666 h 5917148"/>
              <a:gd name="connsiteX1" fmla="*/ 9533269 w 9533269"/>
              <a:gd name="connsiteY1" fmla="*/ 252152 h 5917148"/>
              <a:gd name="connsiteX2" fmla="*/ 9533269 w 9533269"/>
              <a:gd name="connsiteY2" fmla="*/ 410070 h 5917148"/>
              <a:gd name="connsiteX3" fmla="*/ 372 w 9533269"/>
              <a:gd name="connsiteY3" fmla="*/ 5916666 h 5917148"/>
              <a:gd name="connsiteX0" fmla="*/ 372 w 9533269"/>
              <a:gd name="connsiteY0" fmla="*/ 5945950 h 5946432"/>
              <a:gd name="connsiteX1" fmla="*/ 9533269 w 9533269"/>
              <a:gd name="connsiteY1" fmla="*/ 281436 h 5946432"/>
              <a:gd name="connsiteX2" fmla="*/ 9533269 w 9533269"/>
              <a:gd name="connsiteY2" fmla="*/ 439354 h 5946432"/>
              <a:gd name="connsiteX3" fmla="*/ 372 w 9533269"/>
              <a:gd name="connsiteY3" fmla="*/ 5945950 h 5946432"/>
              <a:gd name="connsiteX0" fmla="*/ 216 w 9533113"/>
              <a:gd name="connsiteY0" fmla="*/ 5945950 h 5946396"/>
              <a:gd name="connsiteX1" fmla="*/ 9533113 w 9533113"/>
              <a:gd name="connsiteY1" fmla="*/ 281436 h 5946396"/>
              <a:gd name="connsiteX2" fmla="*/ 9533113 w 9533113"/>
              <a:gd name="connsiteY2" fmla="*/ 439354 h 5946396"/>
              <a:gd name="connsiteX3" fmla="*/ 216 w 9533113"/>
              <a:gd name="connsiteY3" fmla="*/ 5945950 h 5946396"/>
              <a:gd name="connsiteX0" fmla="*/ 216 w 9533113"/>
              <a:gd name="connsiteY0" fmla="*/ 5945950 h 5946459"/>
              <a:gd name="connsiteX1" fmla="*/ 9533113 w 9533113"/>
              <a:gd name="connsiteY1" fmla="*/ 281436 h 5946459"/>
              <a:gd name="connsiteX2" fmla="*/ 9533113 w 9533113"/>
              <a:gd name="connsiteY2" fmla="*/ 1283415 h 5946459"/>
              <a:gd name="connsiteX3" fmla="*/ 216 w 9533113"/>
              <a:gd name="connsiteY3" fmla="*/ 5945950 h 5946459"/>
              <a:gd name="connsiteX0" fmla="*/ 139 w 9533036"/>
              <a:gd name="connsiteY0" fmla="*/ 5945950 h 5946377"/>
              <a:gd name="connsiteX1" fmla="*/ 9533036 w 9533036"/>
              <a:gd name="connsiteY1" fmla="*/ 281436 h 5946377"/>
              <a:gd name="connsiteX2" fmla="*/ 9533036 w 9533036"/>
              <a:gd name="connsiteY2" fmla="*/ 1283415 h 5946377"/>
              <a:gd name="connsiteX3" fmla="*/ 139 w 9533036"/>
              <a:gd name="connsiteY3" fmla="*/ 5945950 h 5946377"/>
              <a:gd name="connsiteX0" fmla="*/ 139 w 9533036"/>
              <a:gd name="connsiteY0" fmla="*/ 5995879 h 5996306"/>
              <a:gd name="connsiteX1" fmla="*/ 9533036 w 9533036"/>
              <a:gd name="connsiteY1" fmla="*/ 331365 h 5996306"/>
              <a:gd name="connsiteX2" fmla="*/ 9533036 w 9533036"/>
              <a:gd name="connsiteY2" fmla="*/ 1333344 h 5996306"/>
              <a:gd name="connsiteX3" fmla="*/ 139 w 9533036"/>
              <a:gd name="connsiteY3" fmla="*/ 5995879 h 5996306"/>
              <a:gd name="connsiteX0" fmla="*/ 0 w 9532897"/>
              <a:gd name="connsiteY0" fmla="*/ 5995879 h 5995879"/>
              <a:gd name="connsiteX1" fmla="*/ 9532897 w 9532897"/>
              <a:gd name="connsiteY1" fmla="*/ 331365 h 5995879"/>
              <a:gd name="connsiteX2" fmla="*/ 9532897 w 9532897"/>
              <a:gd name="connsiteY2" fmla="*/ 1333344 h 5995879"/>
              <a:gd name="connsiteX3" fmla="*/ 0 w 9532897"/>
              <a:gd name="connsiteY3" fmla="*/ 5995879 h 5995879"/>
              <a:gd name="connsiteX0" fmla="*/ 0 w 9579392"/>
              <a:gd name="connsiteY0" fmla="*/ 6009998 h 6009998"/>
              <a:gd name="connsiteX1" fmla="*/ 9579392 w 9579392"/>
              <a:gd name="connsiteY1" fmla="*/ 329986 h 6009998"/>
              <a:gd name="connsiteX2" fmla="*/ 9579392 w 9579392"/>
              <a:gd name="connsiteY2" fmla="*/ 1331965 h 6009998"/>
              <a:gd name="connsiteX3" fmla="*/ 0 w 9579392"/>
              <a:gd name="connsiteY3" fmla="*/ 6009998 h 6009998"/>
              <a:gd name="connsiteX0" fmla="*/ 0 w 9579392"/>
              <a:gd name="connsiteY0" fmla="*/ 6009998 h 6009998"/>
              <a:gd name="connsiteX1" fmla="*/ 9579392 w 9579392"/>
              <a:gd name="connsiteY1" fmla="*/ 329986 h 6009998"/>
              <a:gd name="connsiteX2" fmla="*/ 9579392 w 9579392"/>
              <a:gd name="connsiteY2" fmla="*/ 691885 h 6009998"/>
              <a:gd name="connsiteX3" fmla="*/ 0 w 9579392"/>
              <a:gd name="connsiteY3" fmla="*/ 6009998 h 6009998"/>
              <a:gd name="connsiteX0" fmla="*/ 0 w 9579392"/>
              <a:gd name="connsiteY0" fmla="*/ 6009998 h 6009998"/>
              <a:gd name="connsiteX1" fmla="*/ 9579392 w 9579392"/>
              <a:gd name="connsiteY1" fmla="*/ 329986 h 6009998"/>
              <a:gd name="connsiteX2" fmla="*/ 9579392 w 9579392"/>
              <a:gd name="connsiteY2" fmla="*/ 691885 h 6009998"/>
              <a:gd name="connsiteX3" fmla="*/ 0 w 9579392"/>
              <a:gd name="connsiteY3" fmla="*/ 6009998 h 6009998"/>
              <a:gd name="connsiteX0" fmla="*/ 0 w 9579392"/>
              <a:gd name="connsiteY0" fmla="*/ 5993108 h 5993108"/>
              <a:gd name="connsiteX1" fmla="*/ 9579392 w 9579392"/>
              <a:gd name="connsiteY1" fmla="*/ 313096 h 5993108"/>
              <a:gd name="connsiteX2" fmla="*/ 9579392 w 9579392"/>
              <a:gd name="connsiteY2" fmla="*/ 674995 h 5993108"/>
              <a:gd name="connsiteX3" fmla="*/ 0 w 9579392"/>
              <a:gd name="connsiteY3" fmla="*/ 5993108 h 5993108"/>
              <a:gd name="connsiteX0" fmla="*/ 0 w 9579392"/>
              <a:gd name="connsiteY0" fmla="*/ 5973390 h 5973390"/>
              <a:gd name="connsiteX1" fmla="*/ 9579392 w 9579392"/>
              <a:gd name="connsiteY1" fmla="*/ 293378 h 5973390"/>
              <a:gd name="connsiteX2" fmla="*/ 9579392 w 9579392"/>
              <a:gd name="connsiteY2" fmla="*/ 655277 h 5973390"/>
              <a:gd name="connsiteX3" fmla="*/ 0 w 9579392"/>
              <a:gd name="connsiteY3" fmla="*/ 5973390 h 5973390"/>
              <a:gd name="connsiteX0" fmla="*/ 0 w 9579392"/>
              <a:gd name="connsiteY0" fmla="*/ 5978654 h 5978654"/>
              <a:gd name="connsiteX1" fmla="*/ 9579392 w 9579392"/>
              <a:gd name="connsiteY1" fmla="*/ 298642 h 5978654"/>
              <a:gd name="connsiteX2" fmla="*/ 9579392 w 9579392"/>
              <a:gd name="connsiteY2" fmla="*/ 660541 h 5978654"/>
              <a:gd name="connsiteX3" fmla="*/ 0 w 9579392"/>
              <a:gd name="connsiteY3" fmla="*/ 5978654 h 5978654"/>
              <a:gd name="connsiteX0" fmla="*/ 0 w 9579392"/>
              <a:gd name="connsiteY0" fmla="*/ 5991955 h 5991955"/>
              <a:gd name="connsiteX1" fmla="*/ 9579392 w 9579392"/>
              <a:gd name="connsiteY1" fmla="*/ 311943 h 5991955"/>
              <a:gd name="connsiteX2" fmla="*/ 9579392 w 9579392"/>
              <a:gd name="connsiteY2" fmla="*/ 673842 h 5991955"/>
              <a:gd name="connsiteX3" fmla="*/ 0 w 9579392"/>
              <a:gd name="connsiteY3" fmla="*/ 5991955 h 5991955"/>
              <a:gd name="connsiteX0" fmla="*/ 0 w 9579392"/>
              <a:gd name="connsiteY0" fmla="*/ 5991955 h 5991955"/>
              <a:gd name="connsiteX1" fmla="*/ 9579392 w 9579392"/>
              <a:gd name="connsiteY1" fmla="*/ 311943 h 5991955"/>
              <a:gd name="connsiteX2" fmla="*/ 9579392 w 9579392"/>
              <a:gd name="connsiteY2" fmla="*/ 673842 h 5991955"/>
              <a:gd name="connsiteX3" fmla="*/ 0 w 9579392"/>
              <a:gd name="connsiteY3" fmla="*/ 5991955 h 5991955"/>
              <a:gd name="connsiteX0" fmla="*/ 0 w 9579392"/>
              <a:gd name="connsiteY0" fmla="*/ 6007495 h 6007495"/>
              <a:gd name="connsiteX1" fmla="*/ 9579392 w 9579392"/>
              <a:gd name="connsiteY1" fmla="*/ 327483 h 6007495"/>
              <a:gd name="connsiteX2" fmla="*/ 9579392 w 9579392"/>
              <a:gd name="connsiteY2" fmla="*/ 689382 h 6007495"/>
              <a:gd name="connsiteX3" fmla="*/ 0 w 9579392"/>
              <a:gd name="connsiteY3" fmla="*/ 6007495 h 6007495"/>
              <a:gd name="connsiteX0" fmla="*/ 0 w 9579392"/>
              <a:gd name="connsiteY0" fmla="*/ 6012211 h 6012211"/>
              <a:gd name="connsiteX1" fmla="*/ 9579392 w 9579392"/>
              <a:gd name="connsiteY1" fmla="*/ 332199 h 6012211"/>
              <a:gd name="connsiteX2" fmla="*/ 9579392 w 9579392"/>
              <a:gd name="connsiteY2" fmla="*/ 694098 h 6012211"/>
              <a:gd name="connsiteX3" fmla="*/ 0 w 9579392"/>
              <a:gd name="connsiteY3" fmla="*/ 6012211 h 6012211"/>
              <a:gd name="connsiteX0" fmla="*/ 0 w 9487254"/>
              <a:gd name="connsiteY0" fmla="*/ 5913202 h 5913202"/>
              <a:gd name="connsiteX1" fmla="*/ 9487254 w 9487254"/>
              <a:gd name="connsiteY1" fmla="*/ 342247 h 5913202"/>
              <a:gd name="connsiteX2" fmla="*/ 9487254 w 9487254"/>
              <a:gd name="connsiteY2" fmla="*/ 704146 h 5913202"/>
              <a:gd name="connsiteX3" fmla="*/ 0 w 9487254"/>
              <a:gd name="connsiteY3" fmla="*/ 5913202 h 5913202"/>
              <a:gd name="connsiteX0" fmla="*/ 0 w 9520759"/>
              <a:gd name="connsiteY0" fmla="*/ 5936004 h 5936004"/>
              <a:gd name="connsiteX1" fmla="*/ 9520759 w 9520759"/>
              <a:gd name="connsiteY1" fmla="*/ 339882 h 5936004"/>
              <a:gd name="connsiteX2" fmla="*/ 9520759 w 9520759"/>
              <a:gd name="connsiteY2" fmla="*/ 701781 h 5936004"/>
              <a:gd name="connsiteX3" fmla="*/ 0 w 9520759"/>
              <a:gd name="connsiteY3" fmla="*/ 5936004 h 5936004"/>
              <a:gd name="connsiteX0" fmla="*/ 0 w 9520759"/>
              <a:gd name="connsiteY0" fmla="*/ 5911992 h 5911992"/>
              <a:gd name="connsiteX1" fmla="*/ 9520759 w 9520759"/>
              <a:gd name="connsiteY1" fmla="*/ 315870 h 5911992"/>
              <a:gd name="connsiteX2" fmla="*/ 9520759 w 9520759"/>
              <a:gd name="connsiteY2" fmla="*/ 677769 h 5911992"/>
              <a:gd name="connsiteX3" fmla="*/ 0 w 9520759"/>
              <a:gd name="connsiteY3" fmla="*/ 5911992 h 5911992"/>
              <a:gd name="connsiteX0" fmla="*/ 0 w 9520759"/>
              <a:gd name="connsiteY0" fmla="*/ 5883304 h 5883304"/>
              <a:gd name="connsiteX1" fmla="*/ 9520759 w 9520759"/>
              <a:gd name="connsiteY1" fmla="*/ 287182 h 5883304"/>
              <a:gd name="connsiteX2" fmla="*/ 9520759 w 9520759"/>
              <a:gd name="connsiteY2" fmla="*/ 649081 h 5883304"/>
              <a:gd name="connsiteX3" fmla="*/ 0 w 9520759"/>
              <a:gd name="connsiteY3" fmla="*/ 5883304 h 5883304"/>
              <a:gd name="connsiteX0" fmla="*/ 0 w 9520759"/>
              <a:gd name="connsiteY0" fmla="*/ 5923863 h 5923863"/>
              <a:gd name="connsiteX1" fmla="*/ 9520759 w 9520759"/>
              <a:gd name="connsiteY1" fmla="*/ 327741 h 5923863"/>
              <a:gd name="connsiteX2" fmla="*/ 9520759 w 9520759"/>
              <a:gd name="connsiteY2" fmla="*/ 689640 h 5923863"/>
              <a:gd name="connsiteX3" fmla="*/ 0 w 9520759"/>
              <a:gd name="connsiteY3" fmla="*/ 5923863 h 5923863"/>
              <a:gd name="connsiteX0" fmla="*/ 0 w 9520759"/>
              <a:gd name="connsiteY0" fmla="*/ 5923863 h 5923863"/>
              <a:gd name="connsiteX1" fmla="*/ 9520759 w 9520759"/>
              <a:gd name="connsiteY1" fmla="*/ 327741 h 5923863"/>
              <a:gd name="connsiteX2" fmla="*/ 9520759 w 9520759"/>
              <a:gd name="connsiteY2" fmla="*/ 689640 h 5923863"/>
              <a:gd name="connsiteX3" fmla="*/ 0 w 9520759"/>
              <a:gd name="connsiteY3" fmla="*/ 5923863 h 5923863"/>
              <a:gd name="connsiteX0" fmla="*/ 0 w 9520759"/>
              <a:gd name="connsiteY0" fmla="*/ 5923863 h 5923863"/>
              <a:gd name="connsiteX1" fmla="*/ 9520759 w 9520759"/>
              <a:gd name="connsiteY1" fmla="*/ 327741 h 5923863"/>
              <a:gd name="connsiteX2" fmla="*/ 9520759 w 9520759"/>
              <a:gd name="connsiteY2" fmla="*/ 689640 h 5923863"/>
              <a:gd name="connsiteX3" fmla="*/ 0 w 9520759"/>
              <a:gd name="connsiteY3" fmla="*/ 5923863 h 59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0759" h="5923863">
                <a:moveTo>
                  <a:pt x="0" y="5923863"/>
                </a:moveTo>
                <a:cubicBezTo>
                  <a:pt x="145650" y="1856600"/>
                  <a:pt x="5319004" y="-996426"/>
                  <a:pt x="9520759" y="327741"/>
                </a:cubicBezTo>
                <a:lnTo>
                  <a:pt x="9520759" y="689640"/>
                </a:lnTo>
                <a:cubicBezTo>
                  <a:pt x="3417899" y="-729333"/>
                  <a:pt x="459288" y="3132285"/>
                  <a:pt x="0" y="59238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47CA3-3DE8-415B-AA18-6853CA339B7C}"/>
              </a:ext>
            </a:extLst>
          </p:cNvPr>
          <p:cNvSpPr txBox="1"/>
          <p:nvPr/>
        </p:nvSpPr>
        <p:spPr>
          <a:xfrm>
            <a:off x="1130549" y="1343173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22A90-9948-4E73-B959-53C8D82EDCD6}"/>
              </a:ext>
            </a:extLst>
          </p:cNvPr>
          <p:cNvSpPr txBox="1"/>
          <p:nvPr/>
        </p:nvSpPr>
        <p:spPr>
          <a:xfrm>
            <a:off x="1130550" y="2123598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better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801BCD6-F966-41B4-8BE2-DABD69A4AC01}"/>
              </a:ext>
            </a:extLst>
          </p:cNvPr>
          <p:cNvSpPr txBox="1">
            <a:spLocks/>
          </p:cNvSpPr>
          <p:nvPr/>
        </p:nvSpPr>
        <p:spPr>
          <a:xfrm>
            <a:off x="1130551" y="2602890"/>
            <a:ext cx="5281160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edit. This is a text placeholder that you can edit. This is a text placeholder that you can edit. </a:t>
            </a:r>
          </a:p>
        </p:txBody>
      </p:sp>
    </p:spTree>
    <p:extLst>
      <p:ext uri="{BB962C8B-B14F-4D97-AF65-F5344CB8AC3E}">
        <p14:creationId xmlns:p14="http://schemas.microsoft.com/office/powerpoint/2010/main" val="16089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8ED735D-A07B-4A66-9FB9-488BABC250DF}"/>
              </a:ext>
            </a:extLst>
          </p:cNvPr>
          <p:cNvSpPr/>
          <p:nvPr/>
        </p:nvSpPr>
        <p:spPr>
          <a:xfrm>
            <a:off x="1" y="1752600"/>
            <a:ext cx="6728959" cy="5105400"/>
          </a:xfrm>
          <a:custGeom>
            <a:avLst/>
            <a:gdLst>
              <a:gd name="connsiteX0" fmla="*/ 2564380 w 6728959"/>
              <a:gd name="connsiteY0" fmla="*/ 0 h 5105400"/>
              <a:gd name="connsiteX1" fmla="*/ 6728959 w 6728959"/>
              <a:gd name="connsiteY1" fmla="*/ 4127500 h 5105400"/>
              <a:gd name="connsiteX2" fmla="*/ 6644350 w 6728959"/>
              <a:gd name="connsiteY2" fmla="*/ 4959335 h 5105400"/>
              <a:gd name="connsiteX3" fmla="*/ 6606455 w 6728959"/>
              <a:gd name="connsiteY3" fmla="*/ 5105400 h 5105400"/>
              <a:gd name="connsiteX4" fmla="*/ 0 w 6728959"/>
              <a:gd name="connsiteY4" fmla="*/ 5105400 h 5105400"/>
              <a:gd name="connsiteX5" fmla="*/ 0 w 6728959"/>
              <a:gd name="connsiteY5" fmla="*/ 876569 h 5105400"/>
              <a:gd name="connsiteX6" fmla="*/ 72646 w 6728959"/>
              <a:gd name="connsiteY6" fmla="*/ 819988 h 5105400"/>
              <a:gd name="connsiteX7" fmla="*/ 2564380 w 6728959"/>
              <a:gd name="connsiteY7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8959" h="5105400">
                <a:moveTo>
                  <a:pt x="2564380" y="0"/>
                </a:moveTo>
                <a:cubicBezTo>
                  <a:pt x="4864413" y="0"/>
                  <a:pt x="6728959" y="1847945"/>
                  <a:pt x="6728959" y="4127500"/>
                </a:cubicBezTo>
                <a:cubicBezTo>
                  <a:pt x="6728959" y="4412445"/>
                  <a:pt x="6699826" y="4690645"/>
                  <a:pt x="6644350" y="4959335"/>
                </a:cubicBezTo>
                <a:lnTo>
                  <a:pt x="6606455" y="5105400"/>
                </a:lnTo>
                <a:lnTo>
                  <a:pt x="0" y="5105400"/>
                </a:lnTo>
                <a:lnTo>
                  <a:pt x="0" y="876569"/>
                </a:lnTo>
                <a:lnTo>
                  <a:pt x="72646" y="819988"/>
                </a:lnTo>
                <a:cubicBezTo>
                  <a:pt x="767476" y="304983"/>
                  <a:pt x="1629992" y="0"/>
                  <a:pt x="25643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254000" dir="16200000" sx="95000" sy="95000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0B2A59-AB84-4291-8408-23D9078801FA}"/>
              </a:ext>
            </a:extLst>
          </p:cNvPr>
          <p:cNvSpPr>
            <a:spLocks noChangeAspect="1"/>
          </p:cNvSpPr>
          <p:nvPr/>
        </p:nvSpPr>
        <p:spPr>
          <a:xfrm>
            <a:off x="11093690" y="1323340"/>
            <a:ext cx="822960" cy="8229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B32DD1-E701-4616-BA44-7BC14276A48B}"/>
              </a:ext>
            </a:extLst>
          </p:cNvPr>
          <p:cNvSpPr>
            <a:spLocks noChangeAspect="1"/>
          </p:cNvSpPr>
          <p:nvPr/>
        </p:nvSpPr>
        <p:spPr>
          <a:xfrm>
            <a:off x="11093690" y="4725026"/>
            <a:ext cx="822960" cy="8229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5C1D98-A2A9-49EF-BD2F-3C6E056921C3}"/>
              </a:ext>
            </a:extLst>
          </p:cNvPr>
          <p:cNvSpPr>
            <a:spLocks noChangeAspect="1"/>
          </p:cNvSpPr>
          <p:nvPr/>
        </p:nvSpPr>
        <p:spPr>
          <a:xfrm>
            <a:off x="11093690" y="3024183"/>
            <a:ext cx="822960" cy="8229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5A8678A2-A628-4BB7-AE13-FABBB706CF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FD6A50-B6C5-477C-9757-5AEB09901CBD}"/>
              </a:ext>
            </a:extLst>
          </p:cNvPr>
          <p:cNvSpPr txBox="1"/>
          <p:nvPr/>
        </p:nvSpPr>
        <p:spPr>
          <a:xfrm>
            <a:off x="1191516" y="372353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SERVICES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2A81D9-976C-4369-82BE-FA6319A37346}"/>
              </a:ext>
            </a:extLst>
          </p:cNvPr>
          <p:cNvSpPr txBox="1"/>
          <p:nvPr/>
        </p:nvSpPr>
        <p:spPr>
          <a:xfrm>
            <a:off x="1191517" y="1152778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better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6C50C1-BC5C-47A3-BD4E-73DDF662C380}"/>
              </a:ext>
            </a:extLst>
          </p:cNvPr>
          <p:cNvGrpSpPr/>
          <p:nvPr/>
        </p:nvGrpSpPr>
        <p:grpSpPr>
          <a:xfrm>
            <a:off x="6543399" y="1409580"/>
            <a:ext cx="4459108" cy="686037"/>
            <a:chOff x="5842000" y="1207135"/>
            <a:chExt cx="4459108" cy="68603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C69681-D0DD-488A-B580-80CD523D3225}"/>
                </a:ext>
              </a:extLst>
            </p:cNvPr>
            <p:cNvSpPr txBox="1"/>
            <p:nvPr/>
          </p:nvSpPr>
          <p:spPr>
            <a:xfrm>
              <a:off x="5842000" y="1207135"/>
              <a:ext cx="4459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1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ONE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78F21B-D7B3-4DB7-B813-A9B9ED7749B3}"/>
                </a:ext>
              </a:extLst>
            </p:cNvPr>
            <p:cNvSpPr/>
            <p:nvPr/>
          </p:nvSpPr>
          <p:spPr>
            <a:xfrm>
              <a:off x="5842000" y="1470812"/>
              <a:ext cx="4459108" cy="42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A9AA8C-05E3-4529-A472-8FDCCC6E3185}"/>
              </a:ext>
            </a:extLst>
          </p:cNvPr>
          <p:cNvGrpSpPr/>
          <p:nvPr/>
        </p:nvGrpSpPr>
        <p:grpSpPr>
          <a:xfrm>
            <a:off x="6543399" y="3095684"/>
            <a:ext cx="4459108" cy="686037"/>
            <a:chOff x="5842000" y="1207135"/>
            <a:chExt cx="4459108" cy="6860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B84B65-F265-4039-BB57-5C0B4EC2305D}"/>
                </a:ext>
              </a:extLst>
            </p:cNvPr>
            <p:cNvSpPr txBox="1"/>
            <p:nvPr/>
          </p:nvSpPr>
          <p:spPr>
            <a:xfrm>
              <a:off x="5842000" y="1207135"/>
              <a:ext cx="4459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10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TWO</a:t>
              </a:r>
              <a:endParaRPr lang="en-US" sz="1600" b="1" spc="1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5365E-32FF-4007-8162-EB1828E291A9}"/>
                </a:ext>
              </a:extLst>
            </p:cNvPr>
            <p:cNvSpPr/>
            <p:nvPr/>
          </p:nvSpPr>
          <p:spPr>
            <a:xfrm>
              <a:off x="5842000" y="1470812"/>
              <a:ext cx="4459108" cy="42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</a:t>
              </a:r>
              <a:r>
                <a:rPr lang="en-US" sz="16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text easily.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3387A8-7692-4618-A33D-AD63F0B08FE4}"/>
              </a:ext>
            </a:extLst>
          </p:cNvPr>
          <p:cNvGrpSpPr/>
          <p:nvPr/>
        </p:nvGrpSpPr>
        <p:grpSpPr>
          <a:xfrm>
            <a:off x="6543399" y="4793487"/>
            <a:ext cx="4459108" cy="686037"/>
            <a:chOff x="5842000" y="1207135"/>
            <a:chExt cx="4459108" cy="6860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BFA640-9103-40DA-AF54-85AB518B02A7}"/>
                </a:ext>
              </a:extLst>
            </p:cNvPr>
            <p:cNvSpPr txBox="1"/>
            <p:nvPr/>
          </p:nvSpPr>
          <p:spPr>
            <a:xfrm>
              <a:off x="5842000" y="1207135"/>
              <a:ext cx="4459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10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THREE</a:t>
              </a:r>
              <a:endParaRPr lang="en-US" sz="1600" b="1" spc="1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EE1AC5-0A71-44F6-AA83-D5BD4C6815ED}"/>
                </a:ext>
              </a:extLst>
            </p:cNvPr>
            <p:cNvSpPr/>
            <p:nvPr/>
          </p:nvSpPr>
          <p:spPr>
            <a:xfrm>
              <a:off x="5842000" y="1470812"/>
              <a:ext cx="4459108" cy="42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</a:t>
              </a:r>
              <a:r>
                <a:rPr lang="en-US" sz="16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text.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57" name="Graphic 56" descr="Pie chart">
            <a:extLst>
              <a:ext uri="{FF2B5EF4-FFF2-40B4-BE49-F238E27FC236}">
                <a16:creationId xmlns:a16="http://schemas.microsoft.com/office/drawing/2014/main" id="{CC5C6F05-B44F-47EA-B25B-BE58F94D7D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5130" y="4812001"/>
            <a:ext cx="640080" cy="640080"/>
          </a:xfrm>
          <a:prstGeom prst="rect">
            <a:avLst/>
          </a:prstGeom>
        </p:spPr>
      </p:pic>
      <p:pic>
        <p:nvPicPr>
          <p:cNvPr id="59" name="Graphic 58" descr="Bullseye">
            <a:extLst>
              <a:ext uri="{FF2B5EF4-FFF2-40B4-BE49-F238E27FC236}">
                <a16:creationId xmlns:a16="http://schemas.microsoft.com/office/drawing/2014/main" id="{2ADB709B-F9F4-47F2-8DF5-2F60FF3C46E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5130" y="3115623"/>
            <a:ext cx="640080" cy="640080"/>
          </a:xfrm>
          <a:prstGeom prst="rect">
            <a:avLst/>
          </a:prstGeom>
        </p:spPr>
      </p:pic>
      <p:pic>
        <p:nvPicPr>
          <p:cNvPr id="61" name="Graphic 60" descr="Presentation with pie chart">
            <a:extLst>
              <a:ext uri="{FF2B5EF4-FFF2-40B4-BE49-F238E27FC236}">
                <a16:creationId xmlns:a16="http://schemas.microsoft.com/office/drawing/2014/main" id="{FEF24EFF-D836-443B-8B52-A233EC894A8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85130" y="143510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630765" y="-2753"/>
            <a:ext cx="1573751" cy="6990185"/>
          </a:xfrm>
          <a:custGeom>
            <a:avLst/>
            <a:gdLst>
              <a:gd name="connsiteX0" fmla="*/ 3848095 w 3848095"/>
              <a:gd name="connsiteY0" fmla="*/ 0 h 7041474"/>
              <a:gd name="connsiteX1" fmla="*/ 3752951 w 3848095"/>
              <a:gd name="connsiteY1" fmla="*/ 271140 h 7041474"/>
              <a:gd name="connsiteX2" fmla="*/ 3734405 w 3848095"/>
              <a:gd name="connsiteY2" fmla="*/ 323992 h 7041474"/>
              <a:gd name="connsiteX3" fmla="*/ 3734405 w 3848095"/>
              <a:gd name="connsiteY3" fmla="*/ 323993 h 7041474"/>
              <a:gd name="connsiteX4" fmla="*/ 3752951 w 3848095"/>
              <a:gd name="connsiteY4" fmla="*/ 271141 h 7041474"/>
              <a:gd name="connsiteX5" fmla="*/ 3752951 w 3848095"/>
              <a:gd name="connsiteY5" fmla="*/ 7041474 h 7041474"/>
              <a:gd name="connsiteX6" fmla="*/ 276142 w 3848095"/>
              <a:gd name="connsiteY6" fmla="*/ 7041474 h 7041474"/>
              <a:gd name="connsiteX7" fmla="*/ 276142 w 3848095"/>
              <a:gd name="connsiteY7" fmla="*/ 7041473 h 7041474"/>
              <a:gd name="connsiteX8" fmla="*/ 227437 w 3848095"/>
              <a:gd name="connsiteY8" fmla="*/ 7041473 h 7041474"/>
              <a:gd name="connsiteX9" fmla="*/ 197577 w 3848095"/>
              <a:gd name="connsiteY9" fmla="*/ 6996023 h 7041474"/>
              <a:gd name="connsiteX10" fmla="*/ 603259 w 3848095"/>
              <a:gd name="connsiteY10" fmla="*/ 4339577 h 7041474"/>
              <a:gd name="connsiteX11" fmla="*/ 2452731 w 3848095"/>
              <a:gd name="connsiteY11" fmla="*/ 232510 h 7041474"/>
              <a:gd name="connsiteX12" fmla="*/ 2420886 w 3848095"/>
              <a:gd name="connsiteY12" fmla="*/ 24620 h 7041474"/>
              <a:gd name="connsiteX13" fmla="*/ 2417380 w 3848095"/>
              <a:gd name="connsiteY13" fmla="*/ 1735 h 7041474"/>
              <a:gd name="connsiteX14" fmla="*/ 3848095 w 3848095"/>
              <a:gd name="connsiteY14" fmla="*/ 0 h 7041474"/>
              <a:gd name="connsiteX0" fmla="*/ 2417380 w 3752951"/>
              <a:gd name="connsiteY0" fmla="*/ 0 h 7039739"/>
              <a:gd name="connsiteX1" fmla="*/ 3752951 w 3752951"/>
              <a:gd name="connsiteY1" fmla="*/ 269405 h 7039739"/>
              <a:gd name="connsiteX2" fmla="*/ 3734405 w 3752951"/>
              <a:gd name="connsiteY2" fmla="*/ 322257 h 7039739"/>
              <a:gd name="connsiteX3" fmla="*/ 3734405 w 3752951"/>
              <a:gd name="connsiteY3" fmla="*/ 322258 h 7039739"/>
              <a:gd name="connsiteX4" fmla="*/ 3752951 w 3752951"/>
              <a:gd name="connsiteY4" fmla="*/ 269406 h 7039739"/>
              <a:gd name="connsiteX5" fmla="*/ 3752951 w 3752951"/>
              <a:gd name="connsiteY5" fmla="*/ 7039739 h 7039739"/>
              <a:gd name="connsiteX6" fmla="*/ 276142 w 3752951"/>
              <a:gd name="connsiteY6" fmla="*/ 7039739 h 7039739"/>
              <a:gd name="connsiteX7" fmla="*/ 276142 w 3752951"/>
              <a:gd name="connsiteY7" fmla="*/ 7039738 h 7039739"/>
              <a:gd name="connsiteX8" fmla="*/ 227437 w 3752951"/>
              <a:gd name="connsiteY8" fmla="*/ 7039738 h 7039739"/>
              <a:gd name="connsiteX9" fmla="*/ 197577 w 3752951"/>
              <a:gd name="connsiteY9" fmla="*/ 6994288 h 7039739"/>
              <a:gd name="connsiteX10" fmla="*/ 603259 w 3752951"/>
              <a:gd name="connsiteY10" fmla="*/ 4337842 h 7039739"/>
              <a:gd name="connsiteX11" fmla="*/ 2452731 w 3752951"/>
              <a:gd name="connsiteY11" fmla="*/ 230775 h 7039739"/>
              <a:gd name="connsiteX12" fmla="*/ 2420886 w 3752951"/>
              <a:gd name="connsiteY12" fmla="*/ 22885 h 7039739"/>
              <a:gd name="connsiteX13" fmla="*/ 2417380 w 3752951"/>
              <a:gd name="connsiteY13" fmla="*/ 0 h 7039739"/>
              <a:gd name="connsiteX0" fmla="*/ 2417380 w 3752951"/>
              <a:gd name="connsiteY0" fmla="*/ 0 h 7039739"/>
              <a:gd name="connsiteX1" fmla="*/ 3752951 w 3752951"/>
              <a:gd name="connsiteY1" fmla="*/ 269405 h 7039739"/>
              <a:gd name="connsiteX2" fmla="*/ 3734405 w 3752951"/>
              <a:gd name="connsiteY2" fmla="*/ 322257 h 7039739"/>
              <a:gd name="connsiteX3" fmla="*/ 3734405 w 3752951"/>
              <a:gd name="connsiteY3" fmla="*/ 322258 h 7039739"/>
              <a:gd name="connsiteX4" fmla="*/ 3752951 w 3752951"/>
              <a:gd name="connsiteY4" fmla="*/ 7039739 h 7039739"/>
              <a:gd name="connsiteX5" fmla="*/ 276142 w 3752951"/>
              <a:gd name="connsiteY5" fmla="*/ 7039739 h 7039739"/>
              <a:gd name="connsiteX6" fmla="*/ 276142 w 3752951"/>
              <a:gd name="connsiteY6" fmla="*/ 7039738 h 7039739"/>
              <a:gd name="connsiteX7" fmla="*/ 227437 w 3752951"/>
              <a:gd name="connsiteY7" fmla="*/ 7039738 h 7039739"/>
              <a:gd name="connsiteX8" fmla="*/ 197577 w 3752951"/>
              <a:gd name="connsiteY8" fmla="*/ 6994288 h 7039739"/>
              <a:gd name="connsiteX9" fmla="*/ 603259 w 3752951"/>
              <a:gd name="connsiteY9" fmla="*/ 4337842 h 7039739"/>
              <a:gd name="connsiteX10" fmla="*/ 2452731 w 3752951"/>
              <a:gd name="connsiteY10" fmla="*/ 230775 h 7039739"/>
              <a:gd name="connsiteX11" fmla="*/ 2420886 w 3752951"/>
              <a:gd name="connsiteY11" fmla="*/ 22885 h 7039739"/>
              <a:gd name="connsiteX12" fmla="*/ 2417380 w 3752951"/>
              <a:gd name="connsiteY12" fmla="*/ 0 h 7039739"/>
              <a:gd name="connsiteX0" fmla="*/ 2417380 w 3752951"/>
              <a:gd name="connsiteY0" fmla="*/ 0 h 7039739"/>
              <a:gd name="connsiteX1" fmla="*/ 3734405 w 3752951"/>
              <a:gd name="connsiteY1" fmla="*/ 322257 h 7039739"/>
              <a:gd name="connsiteX2" fmla="*/ 3734405 w 3752951"/>
              <a:gd name="connsiteY2" fmla="*/ 322258 h 7039739"/>
              <a:gd name="connsiteX3" fmla="*/ 3752951 w 3752951"/>
              <a:gd name="connsiteY3" fmla="*/ 7039739 h 7039739"/>
              <a:gd name="connsiteX4" fmla="*/ 276142 w 3752951"/>
              <a:gd name="connsiteY4" fmla="*/ 7039739 h 7039739"/>
              <a:gd name="connsiteX5" fmla="*/ 276142 w 3752951"/>
              <a:gd name="connsiteY5" fmla="*/ 7039738 h 7039739"/>
              <a:gd name="connsiteX6" fmla="*/ 227437 w 3752951"/>
              <a:gd name="connsiteY6" fmla="*/ 7039738 h 7039739"/>
              <a:gd name="connsiteX7" fmla="*/ 197577 w 3752951"/>
              <a:gd name="connsiteY7" fmla="*/ 6994288 h 7039739"/>
              <a:gd name="connsiteX8" fmla="*/ 603259 w 3752951"/>
              <a:gd name="connsiteY8" fmla="*/ 4337842 h 7039739"/>
              <a:gd name="connsiteX9" fmla="*/ 2452731 w 3752951"/>
              <a:gd name="connsiteY9" fmla="*/ 230775 h 7039739"/>
              <a:gd name="connsiteX10" fmla="*/ 2420886 w 3752951"/>
              <a:gd name="connsiteY10" fmla="*/ 22885 h 7039739"/>
              <a:gd name="connsiteX11" fmla="*/ 2417380 w 3752951"/>
              <a:gd name="connsiteY11" fmla="*/ 0 h 7039739"/>
              <a:gd name="connsiteX0" fmla="*/ 2417380 w 3752951"/>
              <a:gd name="connsiteY0" fmla="*/ 0 h 7039739"/>
              <a:gd name="connsiteX1" fmla="*/ 3734405 w 3752951"/>
              <a:gd name="connsiteY1" fmla="*/ 322257 h 7039739"/>
              <a:gd name="connsiteX2" fmla="*/ 3734405 w 3752951"/>
              <a:gd name="connsiteY2" fmla="*/ 66444 h 7039739"/>
              <a:gd name="connsiteX3" fmla="*/ 3752951 w 3752951"/>
              <a:gd name="connsiteY3" fmla="*/ 7039739 h 7039739"/>
              <a:gd name="connsiteX4" fmla="*/ 276142 w 3752951"/>
              <a:gd name="connsiteY4" fmla="*/ 7039739 h 7039739"/>
              <a:gd name="connsiteX5" fmla="*/ 276142 w 3752951"/>
              <a:gd name="connsiteY5" fmla="*/ 7039738 h 7039739"/>
              <a:gd name="connsiteX6" fmla="*/ 227437 w 3752951"/>
              <a:gd name="connsiteY6" fmla="*/ 7039738 h 7039739"/>
              <a:gd name="connsiteX7" fmla="*/ 197577 w 3752951"/>
              <a:gd name="connsiteY7" fmla="*/ 6994288 h 7039739"/>
              <a:gd name="connsiteX8" fmla="*/ 603259 w 3752951"/>
              <a:gd name="connsiteY8" fmla="*/ 4337842 h 7039739"/>
              <a:gd name="connsiteX9" fmla="*/ 2452731 w 3752951"/>
              <a:gd name="connsiteY9" fmla="*/ 230775 h 7039739"/>
              <a:gd name="connsiteX10" fmla="*/ 2420886 w 3752951"/>
              <a:gd name="connsiteY10" fmla="*/ 22885 h 7039739"/>
              <a:gd name="connsiteX11" fmla="*/ 2417380 w 3752951"/>
              <a:gd name="connsiteY11" fmla="*/ 0 h 7039739"/>
              <a:gd name="connsiteX0" fmla="*/ 2417380 w 4059593"/>
              <a:gd name="connsiteY0" fmla="*/ 0 h 7039739"/>
              <a:gd name="connsiteX1" fmla="*/ 3734405 w 4059593"/>
              <a:gd name="connsiteY1" fmla="*/ 322257 h 7039739"/>
              <a:gd name="connsiteX2" fmla="*/ 3752951 w 4059593"/>
              <a:gd name="connsiteY2" fmla="*/ 7039739 h 7039739"/>
              <a:gd name="connsiteX3" fmla="*/ 276142 w 4059593"/>
              <a:gd name="connsiteY3" fmla="*/ 7039739 h 7039739"/>
              <a:gd name="connsiteX4" fmla="*/ 276142 w 4059593"/>
              <a:gd name="connsiteY4" fmla="*/ 7039738 h 7039739"/>
              <a:gd name="connsiteX5" fmla="*/ 227437 w 4059593"/>
              <a:gd name="connsiteY5" fmla="*/ 7039738 h 7039739"/>
              <a:gd name="connsiteX6" fmla="*/ 197577 w 4059593"/>
              <a:gd name="connsiteY6" fmla="*/ 6994288 h 7039739"/>
              <a:gd name="connsiteX7" fmla="*/ 603259 w 4059593"/>
              <a:gd name="connsiteY7" fmla="*/ 4337842 h 7039739"/>
              <a:gd name="connsiteX8" fmla="*/ 2452731 w 4059593"/>
              <a:gd name="connsiteY8" fmla="*/ 230775 h 7039739"/>
              <a:gd name="connsiteX9" fmla="*/ 2420886 w 4059593"/>
              <a:gd name="connsiteY9" fmla="*/ 22885 h 7039739"/>
              <a:gd name="connsiteX10" fmla="*/ 2417380 w 4059593"/>
              <a:gd name="connsiteY10" fmla="*/ 0 h 7039739"/>
              <a:gd name="connsiteX0" fmla="*/ 2417380 w 4054089"/>
              <a:gd name="connsiteY0" fmla="*/ 0 h 7039739"/>
              <a:gd name="connsiteX1" fmla="*/ 3718076 w 4054089"/>
              <a:gd name="connsiteY1" fmla="*/ 61000 h 7039739"/>
              <a:gd name="connsiteX2" fmla="*/ 3752951 w 4054089"/>
              <a:gd name="connsiteY2" fmla="*/ 7039739 h 7039739"/>
              <a:gd name="connsiteX3" fmla="*/ 276142 w 4054089"/>
              <a:gd name="connsiteY3" fmla="*/ 7039739 h 7039739"/>
              <a:gd name="connsiteX4" fmla="*/ 276142 w 4054089"/>
              <a:gd name="connsiteY4" fmla="*/ 7039738 h 7039739"/>
              <a:gd name="connsiteX5" fmla="*/ 227437 w 4054089"/>
              <a:gd name="connsiteY5" fmla="*/ 7039738 h 7039739"/>
              <a:gd name="connsiteX6" fmla="*/ 197577 w 4054089"/>
              <a:gd name="connsiteY6" fmla="*/ 6994288 h 7039739"/>
              <a:gd name="connsiteX7" fmla="*/ 603259 w 4054089"/>
              <a:gd name="connsiteY7" fmla="*/ 4337842 h 7039739"/>
              <a:gd name="connsiteX8" fmla="*/ 2452731 w 4054089"/>
              <a:gd name="connsiteY8" fmla="*/ 230775 h 7039739"/>
              <a:gd name="connsiteX9" fmla="*/ 2420886 w 4054089"/>
              <a:gd name="connsiteY9" fmla="*/ 22885 h 7039739"/>
              <a:gd name="connsiteX10" fmla="*/ 2417380 w 4054089"/>
              <a:gd name="connsiteY10" fmla="*/ 0 h 7039739"/>
              <a:gd name="connsiteX0" fmla="*/ 2417380 w 4054089"/>
              <a:gd name="connsiteY0" fmla="*/ 0 h 7039739"/>
              <a:gd name="connsiteX1" fmla="*/ 3718076 w 4054089"/>
              <a:gd name="connsiteY1" fmla="*/ 61000 h 7039739"/>
              <a:gd name="connsiteX2" fmla="*/ 3752951 w 4054089"/>
              <a:gd name="connsiteY2" fmla="*/ 7039739 h 7039739"/>
              <a:gd name="connsiteX3" fmla="*/ 276142 w 4054089"/>
              <a:gd name="connsiteY3" fmla="*/ 7039739 h 7039739"/>
              <a:gd name="connsiteX4" fmla="*/ 276142 w 4054089"/>
              <a:gd name="connsiteY4" fmla="*/ 7039738 h 7039739"/>
              <a:gd name="connsiteX5" fmla="*/ 227437 w 4054089"/>
              <a:gd name="connsiteY5" fmla="*/ 7039738 h 7039739"/>
              <a:gd name="connsiteX6" fmla="*/ 197577 w 4054089"/>
              <a:gd name="connsiteY6" fmla="*/ 6994288 h 7039739"/>
              <a:gd name="connsiteX7" fmla="*/ 603259 w 4054089"/>
              <a:gd name="connsiteY7" fmla="*/ 4337842 h 7039739"/>
              <a:gd name="connsiteX8" fmla="*/ 2452731 w 4054089"/>
              <a:gd name="connsiteY8" fmla="*/ 230775 h 7039739"/>
              <a:gd name="connsiteX9" fmla="*/ 2420886 w 4054089"/>
              <a:gd name="connsiteY9" fmla="*/ 22885 h 7039739"/>
              <a:gd name="connsiteX10" fmla="*/ 2417380 w 4054089"/>
              <a:gd name="connsiteY10" fmla="*/ 0 h 7039739"/>
              <a:gd name="connsiteX0" fmla="*/ 2420886 w 4054089"/>
              <a:gd name="connsiteY0" fmla="*/ 0 h 7016854"/>
              <a:gd name="connsiteX1" fmla="*/ 3718076 w 4054089"/>
              <a:gd name="connsiteY1" fmla="*/ 38115 h 7016854"/>
              <a:gd name="connsiteX2" fmla="*/ 3752951 w 4054089"/>
              <a:gd name="connsiteY2" fmla="*/ 7016854 h 7016854"/>
              <a:gd name="connsiteX3" fmla="*/ 276142 w 4054089"/>
              <a:gd name="connsiteY3" fmla="*/ 7016854 h 7016854"/>
              <a:gd name="connsiteX4" fmla="*/ 276142 w 4054089"/>
              <a:gd name="connsiteY4" fmla="*/ 7016853 h 7016854"/>
              <a:gd name="connsiteX5" fmla="*/ 227437 w 4054089"/>
              <a:gd name="connsiteY5" fmla="*/ 7016853 h 7016854"/>
              <a:gd name="connsiteX6" fmla="*/ 197577 w 4054089"/>
              <a:gd name="connsiteY6" fmla="*/ 6971403 h 7016854"/>
              <a:gd name="connsiteX7" fmla="*/ 603259 w 4054089"/>
              <a:gd name="connsiteY7" fmla="*/ 4314957 h 7016854"/>
              <a:gd name="connsiteX8" fmla="*/ 2452731 w 4054089"/>
              <a:gd name="connsiteY8" fmla="*/ 207890 h 7016854"/>
              <a:gd name="connsiteX9" fmla="*/ 2420886 w 4054089"/>
              <a:gd name="connsiteY9" fmla="*/ 0 h 7016854"/>
              <a:gd name="connsiteX0" fmla="*/ 2437215 w 4054089"/>
              <a:gd name="connsiteY0" fmla="*/ 0 h 6984197"/>
              <a:gd name="connsiteX1" fmla="*/ 3718076 w 4054089"/>
              <a:gd name="connsiteY1" fmla="*/ 5458 h 6984197"/>
              <a:gd name="connsiteX2" fmla="*/ 3752951 w 4054089"/>
              <a:gd name="connsiteY2" fmla="*/ 6984197 h 6984197"/>
              <a:gd name="connsiteX3" fmla="*/ 276142 w 4054089"/>
              <a:gd name="connsiteY3" fmla="*/ 6984197 h 6984197"/>
              <a:gd name="connsiteX4" fmla="*/ 276142 w 4054089"/>
              <a:gd name="connsiteY4" fmla="*/ 6984196 h 6984197"/>
              <a:gd name="connsiteX5" fmla="*/ 227437 w 4054089"/>
              <a:gd name="connsiteY5" fmla="*/ 6984196 h 6984197"/>
              <a:gd name="connsiteX6" fmla="*/ 197577 w 4054089"/>
              <a:gd name="connsiteY6" fmla="*/ 6938746 h 6984197"/>
              <a:gd name="connsiteX7" fmla="*/ 603259 w 4054089"/>
              <a:gd name="connsiteY7" fmla="*/ 4282300 h 6984197"/>
              <a:gd name="connsiteX8" fmla="*/ 2452731 w 4054089"/>
              <a:gd name="connsiteY8" fmla="*/ 175233 h 6984197"/>
              <a:gd name="connsiteX9" fmla="*/ 2437215 w 4054089"/>
              <a:gd name="connsiteY9" fmla="*/ 0 h 6984197"/>
              <a:gd name="connsiteX0" fmla="*/ 2437215 w 4055904"/>
              <a:gd name="connsiteY0" fmla="*/ 21757 h 7005954"/>
              <a:gd name="connsiteX1" fmla="*/ 3723519 w 4055904"/>
              <a:gd name="connsiteY1" fmla="*/ 0 h 7005954"/>
              <a:gd name="connsiteX2" fmla="*/ 3752951 w 4055904"/>
              <a:gd name="connsiteY2" fmla="*/ 7005954 h 7005954"/>
              <a:gd name="connsiteX3" fmla="*/ 276142 w 4055904"/>
              <a:gd name="connsiteY3" fmla="*/ 7005954 h 7005954"/>
              <a:gd name="connsiteX4" fmla="*/ 276142 w 4055904"/>
              <a:gd name="connsiteY4" fmla="*/ 7005953 h 7005954"/>
              <a:gd name="connsiteX5" fmla="*/ 227437 w 4055904"/>
              <a:gd name="connsiteY5" fmla="*/ 7005953 h 7005954"/>
              <a:gd name="connsiteX6" fmla="*/ 197577 w 4055904"/>
              <a:gd name="connsiteY6" fmla="*/ 6960503 h 7005954"/>
              <a:gd name="connsiteX7" fmla="*/ 603259 w 4055904"/>
              <a:gd name="connsiteY7" fmla="*/ 4304057 h 7005954"/>
              <a:gd name="connsiteX8" fmla="*/ 2452731 w 4055904"/>
              <a:gd name="connsiteY8" fmla="*/ 196990 h 7005954"/>
              <a:gd name="connsiteX9" fmla="*/ 2437215 w 4055904"/>
              <a:gd name="connsiteY9" fmla="*/ 21757 h 7005954"/>
              <a:gd name="connsiteX0" fmla="*/ 2437215 w 4054089"/>
              <a:gd name="connsiteY0" fmla="*/ 0 h 6984197"/>
              <a:gd name="connsiteX1" fmla="*/ 3718076 w 4054089"/>
              <a:gd name="connsiteY1" fmla="*/ 14 h 6984197"/>
              <a:gd name="connsiteX2" fmla="*/ 3752951 w 4054089"/>
              <a:gd name="connsiteY2" fmla="*/ 6984197 h 6984197"/>
              <a:gd name="connsiteX3" fmla="*/ 276142 w 4054089"/>
              <a:gd name="connsiteY3" fmla="*/ 6984197 h 6984197"/>
              <a:gd name="connsiteX4" fmla="*/ 276142 w 4054089"/>
              <a:gd name="connsiteY4" fmla="*/ 6984196 h 6984197"/>
              <a:gd name="connsiteX5" fmla="*/ 227437 w 4054089"/>
              <a:gd name="connsiteY5" fmla="*/ 6984196 h 6984197"/>
              <a:gd name="connsiteX6" fmla="*/ 197577 w 4054089"/>
              <a:gd name="connsiteY6" fmla="*/ 6938746 h 6984197"/>
              <a:gd name="connsiteX7" fmla="*/ 603259 w 4054089"/>
              <a:gd name="connsiteY7" fmla="*/ 4282300 h 6984197"/>
              <a:gd name="connsiteX8" fmla="*/ 2452731 w 4054089"/>
              <a:gd name="connsiteY8" fmla="*/ 175233 h 6984197"/>
              <a:gd name="connsiteX9" fmla="*/ 2437215 w 4054089"/>
              <a:gd name="connsiteY9" fmla="*/ 0 h 6984197"/>
              <a:gd name="connsiteX0" fmla="*/ 2437215 w 3999127"/>
              <a:gd name="connsiteY0" fmla="*/ 0 h 6984197"/>
              <a:gd name="connsiteX1" fmla="*/ 3718076 w 3999127"/>
              <a:gd name="connsiteY1" fmla="*/ 14 h 6984197"/>
              <a:gd name="connsiteX2" fmla="*/ 3752951 w 3999127"/>
              <a:gd name="connsiteY2" fmla="*/ 6984197 h 6984197"/>
              <a:gd name="connsiteX3" fmla="*/ 276142 w 3999127"/>
              <a:gd name="connsiteY3" fmla="*/ 6984197 h 6984197"/>
              <a:gd name="connsiteX4" fmla="*/ 276142 w 3999127"/>
              <a:gd name="connsiteY4" fmla="*/ 6984196 h 6984197"/>
              <a:gd name="connsiteX5" fmla="*/ 227437 w 3999127"/>
              <a:gd name="connsiteY5" fmla="*/ 6984196 h 6984197"/>
              <a:gd name="connsiteX6" fmla="*/ 197577 w 3999127"/>
              <a:gd name="connsiteY6" fmla="*/ 6938746 h 6984197"/>
              <a:gd name="connsiteX7" fmla="*/ 603259 w 3999127"/>
              <a:gd name="connsiteY7" fmla="*/ 4282300 h 6984197"/>
              <a:gd name="connsiteX8" fmla="*/ 2452731 w 3999127"/>
              <a:gd name="connsiteY8" fmla="*/ 175233 h 6984197"/>
              <a:gd name="connsiteX9" fmla="*/ 2437215 w 3999127"/>
              <a:gd name="connsiteY9" fmla="*/ 0 h 6984197"/>
              <a:gd name="connsiteX0" fmla="*/ 2437215 w 3754993"/>
              <a:gd name="connsiteY0" fmla="*/ 0 h 6984255"/>
              <a:gd name="connsiteX1" fmla="*/ 3718076 w 3754993"/>
              <a:gd name="connsiteY1" fmla="*/ 14 h 6984255"/>
              <a:gd name="connsiteX2" fmla="*/ 3752951 w 3754993"/>
              <a:gd name="connsiteY2" fmla="*/ 6984197 h 6984255"/>
              <a:gd name="connsiteX3" fmla="*/ 276142 w 3754993"/>
              <a:gd name="connsiteY3" fmla="*/ 6984197 h 6984255"/>
              <a:gd name="connsiteX4" fmla="*/ 276142 w 3754993"/>
              <a:gd name="connsiteY4" fmla="*/ 6984196 h 6984255"/>
              <a:gd name="connsiteX5" fmla="*/ 227437 w 3754993"/>
              <a:gd name="connsiteY5" fmla="*/ 6984196 h 6984255"/>
              <a:gd name="connsiteX6" fmla="*/ 197577 w 3754993"/>
              <a:gd name="connsiteY6" fmla="*/ 6938746 h 6984255"/>
              <a:gd name="connsiteX7" fmla="*/ 603259 w 3754993"/>
              <a:gd name="connsiteY7" fmla="*/ 4282300 h 6984255"/>
              <a:gd name="connsiteX8" fmla="*/ 2452731 w 3754993"/>
              <a:gd name="connsiteY8" fmla="*/ 175233 h 6984255"/>
              <a:gd name="connsiteX9" fmla="*/ 2437215 w 3754993"/>
              <a:gd name="connsiteY9" fmla="*/ 0 h 6984255"/>
              <a:gd name="connsiteX0" fmla="*/ 2437215 w 3753254"/>
              <a:gd name="connsiteY0" fmla="*/ 0 h 6984257"/>
              <a:gd name="connsiteX1" fmla="*/ 3361024 w 3753254"/>
              <a:gd name="connsiteY1" fmla="*/ 217728 h 6984257"/>
              <a:gd name="connsiteX2" fmla="*/ 3752951 w 3753254"/>
              <a:gd name="connsiteY2" fmla="*/ 6984197 h 6984257"/>
              <a:gd name="connsiteX3" fmla="*/ 276142 w 3753254"/>
              <a:gd name="connsiteY3" fmla="*/ 6984197 h 6984257"/>
              <a:gd name="connsiteX4" fmla="*/ 276142 w 3753254"/>
              <a:gd name="connsiteY4" fmla="*/ 6984196 h 6984257"/>
              <a:gd name="connsiteX5" fmla="*/ 227437 w 3753254"/>
              <a:gd name="connsiteY5" fmla="*/ 6984196 h 6984257"/>
              <a:gd name="connsiteX6" fmla="*/ 197577 w 3753254"/>
              <a:gd name="connsiteY6" fmla="*/ 6938746 h 6984257"/>
              <a:gd name="connsiteX7" fmla="*/ 603259 w 3753254"/>
              <a:gd name="connsiteY7" fmla="*/ 4282300 h 6984257"/>
              <a:gd name="connsiteX8" fmla="*/ 2452731 w 3753254"/>
              <a:gd name="connsiteY8" fmla="*/ 175233 h 6984257"/>
              <a:gd name="connsiteX9" fmla="*/ 2437215 w 3753254"/>
              <a:gd name="connsiteY9" fmla="*/ 0 h 6984257"/>
              <a:gd name="connsiteX0" fmla="*/ 2437215 w 3753198"/>
              <a:gd name="connsiteY0" fmla="*/ 0 h 6984255"/>
              <a:gd name="connsiteX1" fmla="*/ 3265229 w 3753198"/>
              <a:gd name="connsiteY1" fmla="*/ 14 h 6984255"/>
              <a:gd name="connsiteX2" fmla="*/ 3752951 w 3753198"/>
              <a:gd name="connsiteY2" fmla="*/ 6984197 h 6984255"/>
              <a:gd name="connsiteX3" fmla="*/ 276142 w 3753198"/>
              <a:gd name="connsiteY3" fmla="*/ 6984197 h 6984255"/>
              <a:gd name="connsiteX4" fmla="*/ 276142 w 3753198"/>
              <a:gd name="connsiteY4" fmla="*/ 6984196 h 6984255"/>
              <a:gd name="connsiteX5" fmla="*/ 227437 w 3753198"/>
              <a:gd name="connsiteY5" fmla="*/ 6984196 h 6984255"/>
              <a:gd name="connsiteX6" fmla="*/ 197577 w 3753198"/>
              <a:gd name="connsiteY6" fmla="*/ 6938746 h 6984255"/>
              <a:gd name="connsiteX7" fmla="*/ 603259 w 3753198"/>
              <a:gd name="connsiteY7" fmla="*/ 4282300 h 6984255"/>
              <a:gd name="connsiteX8" fmla="*/ 2452731 w 3753198"/>
              <a:gd name="connsiteY8" fmla="*/ 175233 h 6984255"/>
              <a:gd name="connsiteX9" fmla="*/ 2437215 w 3753198"/>
              <a:gd name="connsiteY9" fmla="*/ 0 h 6984255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3256562 w 3265229"/>
              <a:gd name="connsiteY2" fmla="*/ 6914528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452731 w 3265229"/>
              <a:gd name="connsiteY8" fmla="*/ 175233 h 6984197"/>
              <a:gd name="connsiteX9" fmla="*/ 2437215 w 3265229"/>
              <a:gd name="connsiteY9" fmla="*/ 0 h 6984197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2786300 w 3265229"/>
              <a:gd name="connsiteY2" fmla="*/ 6897111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452731 w 3265229"/>
              <a:gd name="connsiteY8" fmla="*/ 175233 h 6984197"/>
              <a:gd name="connsiteX9" fmla="*/ 2437215 w 3265229"/>
              <a:gd name="connsiteY9" fmla="*/ 0 h 6984197"/>
              <a:gd name="connsiteX0" fmla="*/ 2437215 w 3265229"/>
              <a:gd name="connsiteY0" fmla="*/ 0 h 7010381"/>
              <a:gd name="connsiteX1" fmla="*/ 3265229 w 3265229"/>
              <a:gd name="connsiteY1" fmla="*/ 14 h 7010381"/>
              <a:gd name="connsiteX2" fmla="*/ 3256563 w 3265229"/>
              <a:gd name="connsiteY2" fmla="*/ 7010323 h 7010381"/>
              <a:gd name="connsiteX3" fmla="*/ 276142 w 3265229"/>
              <a:gd name="connsiteY3" fmla="*/ 6984197 h 7010381"/>
              <a:gd name="connsiteX4" fmla="*/ 276142 w 3265229"/>
              <a:gd name="connsiteY4" fmla="*/ 6984196 h 7010381"/>
              <a:gd name="connsiteX5" fmla="*/ 227437 w 3265229"/>
              <a:gd name="connsiteY5" fmla="*/ 6984196 h 7010381"/>
              <a:gd name="connsiteX6" fmla="*/ 197577 w 3265229"/>
              <a:gd name="connsiteY6" fmla="*/ 6938746 h 7010381"/>
              <a:gd name="connsiteX7" fmla="*/ 603259 w 3265229"/>
              <a:gd name="connsiteY7" fmla="*/ 4282300 h 7010381"/>
              <a:gd name="connsiteX8" fmla="*/ 2452731 w 3265229"/>
              <a:gd name="connsiteY8" fmla="*/ 175233 h 7010381"/>
              <a:gd name="connsiteX9" fmla="*/ 2437215 w 3265229"/>
              <a:gd name="connsiteY9" fmla="*/ 0 h 7010381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3247854 w 3265229"/>
              <a:gd name="connsiteY2" fmla="*/ 6958072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452731 w 3265229"/>
              <a:gd name="connsiteY8" fmla="*/ 175233 h 6984197"/>
              <a:gd name="connsiteX9" fmla="*/ 2437215 w 3265229"/>
              <a:gd name="connsiteY9" fmla="*/ 0 h 6984197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3247854 w 3265229"/>
              <a:gd name="connsiteY2" fmla="*/ 6958072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957955 w 3265229"/>
              <a:gd name="connsiteY8" fmla="*/ 202665 h 6984197"/>
              <a:gd name="connsiteX9" fmla="*/ 2437215 w 3265229"/>
              <a:gd name="connsiteY9" fmla="*/ 0 h 6984197"/>
              <a:gd name="connsiteX0" fmla="*/ 2890176 w 3265229"/>
              <a:gd name="connsiteY0" fmla="*/ 9130 h 6984183"/>
              <a:gd name="connsiteX1" fmla="*/ 3265229 w 3265229"/>
              <a:gd name="connsiteY1" fmla="*/ 0 h 6984183"/>
              <a:gd name="connsiteX2" fmla="*/ 3247854 w 3265229"/>
              <a:gd name="connsiteY2" fmla="*/ 6958058 h 6984183"/>
              <a:gd name="connsiteX3" fmla="*/ 276142 w 3265229"/>
              <a:gd name="connsiteY3" fmla="*/ 6984183 h 6984183"/>
              <a:gd name="connsiteX4" fmla="*/ 276142 w 3265229"/>
              <a:gd name="connsiteY4" fmla="*/ 6984182 h 6984183"/>
              <a:gd name="connsiteX5" fmla="*/ 227437 w 3265229"/>
              <a:gd name="connsiteY5" fmla="*/ 6984182 h 6984183"/>
              <a:gd name="connsiteX6" fmla="*/ 197577 w 3265229"/>
              <a:gd name="connsiteY6" fmla="*/ 6938732 h 6984183"/>
              <a:gd name="connsiteX7" fmla="*/ 603259 w 3265229"/>
              <a:gd name="connsiteY7" fmla="*/ 4282286 h 6984183"/>
              <a:gd name="connsiteX8" fmla="*/ 2957955 w 3265229"/>
              <a:gd name="connsiteY8" fmla="*/ 202651 h 6984183"/>
              <a:gd name="connsiteX9" fmla="*/ 2890176 w 3265229"/>
              <a:gd name="connsiteY9" fmla="*/ 9130 h 6984183"/>
              <a:gd name="connsiteX0" fmla="*/ 2942441 w 3265229"/>
              <a:gd name="connsiteY0" fmla="*/ 18274 h 6984183"/>
              <a:gd name="connsiteX1" fmla="*/ 3265229 w 3265229"/>
              <a:gd name="connsiteY1" fmla="*/ 0 h 6984183"/>
              <a:gd name="connsiteX2" fmla="*/ 3247854 w 3265229"/>
              <a:gd name="connsiteY2" fmla="*/ 6958058 h 6984183"/>
              <a:gd name="connsiteX3" fmla="*/ 276142 w 3265229"/>
              <a:gd name="connsiteY3" fmla="*/ 6984183 h 6984183"/>
              <a:gd name="connsiteX4" fmla="*/ 276142 w 3265229"/>
              <a:gd name="connsiteY4" fmla="*/ 6984182 h 6984183"/>
              <a:gd name="connsiteX5" fmla="*/ 227437 w 3265229"/>
              <a:gd name="connsiteY5" fmla="*/ 6984182 h 6984183"/>
              <a:gd name="connsiteX6" fmla="*/ 197577 w 3265229"/>
              <a:gd name="connsiteY6" fmla="*/ 6938732 h 6984183"/>
              <a:gd name="connsiteX7" fmla="*/ 603259 w 3265229"/>
              <a:gd name="connsiteY7" fmla="*/ 4282286 h 6984183"/>
              <a:gd name="connsiteX8" fmla="*/ 2957955 w 3265229"/>
              <a:gd name="connsiteY8" fmla="*/ 202651 h 6984183"/>
              <a:gd name="connsiteX9" fmla="*/ 2942441 w 3265229"/>
              <a:gd name="connsiteY9" fmla="*/ 18274 h 6984183"/>
              <a:gd name="connsiteX0" fmla="*/ 2942441 w 3265229"/>
              <a:gd name="connsiteY0" fmla="*/ 18274 h 6984183"/>
              <a:gd name="connsiteX1" fmla="*/ 3265229 w 3265229"/>
              <a:gd name="connsiteY1" fmla="*/ 0 h 6984183"/>
              <a:gd name="connsiteX2" fmla="*/ 3247854 w 3265229"/>
              <a:gd name="connsiteY2" fmla="*/ 6958058 h 6984183"/>
              <a:gd name="connsiteX3" fmla="*/ 276142 w 3265229"/>
              <a:gd name="connsiteY3" fmla="*/ 6984183 h 6984183"/>
              <a:gd name="connsiteX4" fmla="*/ 276142 w 3265229"/>
              <a:gd name="connsiteY4" fmla="*/ 6984182 h 6984183"/>
              <a:gd name="connsiteX5" fmla="*/ 227437 w 3265229"/>
              <a:gd name="connsiteY5" fmla="*/ 6984182 h 6984183"/>
              <a:gd name="connsiteX6" fmla="*/ 197577 w 3265229"/>
              <a:gd name="connsiteY6" fmla="*/ 6938732 h 6984183"/>
              <a:gd name="connsiteX7" fmla="*/ 603259 w 3265229"/>
              <a:gd name="connsiteY7" fmla="*/ 4282286 h 6984183"/>
              <a:gd name="connsiteX8" fmla="*/ 2957955 w 3265229"/>
              <a:gd name="connsiteY8" fmla="*/ 202651 h 6984183"/>
              <a:gd name="connsiteX9" fmla="*/ 2942441 w 3265229"/>
              <a:gd name="connsiteY9" fmla="*/ 18274 h 6984183"/>
              <a:gd name="connsiteX0" fmla="*/ 2927024 w 3265229"/>
              <a:gd name="connsiteY0" fmla="*/ 0 h 6990185"/>
              <a:gd name="connsiteX1" fmla="*/ 3265229 w 3265229"/>
              <a:gd name="connsiteY1" fmla="*/ 6002 h 6990185"/>
              <a:gd name="connsiteX2" fmla="*/ 3247854 w 3265229"/>
              <a:gd name="connsiteY2" fmla="*/ 6964060 h 6990185"/>
              <a:gd name="connsiteX3" fmla="*/ 276142 w 3265229"/>
              <a:gd name="connsiteY3" fmla="*/ 6990185 h 6990185"/>
              <a:gd name="connsiteX4" fmla="*/ 276142 w 3265229"/>
              <a:gd name="connsiteY4" fmla="*/ 6990184 h 6990185"/>
              <a:gd name="connsiteX5" fmla="*/ 227437 w 3265229"/>
              <a:gd name="connsiteY5" fmla="*/ 6990184 h 6990185"/>
              <a:gd name="connsiteX6" fmla="*/ 197577 w 3265229"/>
              <a:gd name="connsiteY6" fmla="*/ 6944734 h 6990185"/>
              <a:gd name="connsiteX7" fmla="*/ 603259 w 3265229"/>
              <a:gd name="connsiteY7" fmla="*/ 4288288 h 6990185"/>
              <a:gd name="connsiteX8" fmla="*/ 2957955 w 3265229"/>
              <a:gd name="connsiteY8" fmla="*/ 208653 h 6990185"/>
              <a:gd name="connsiteX9" fmla="*/ 2927024 w 3265229"/>
              <a:gd name="connsiteY9" fmla="*/ 0 h 6990185"/>
              <a:gd name="connsiteX0" fmla="*/ 4244910 w 4583115"/>
              <a:gd name="connsiteY0" fmla="*/ 0 h 6990185"/>
              <a:gd name="connsiteX1" fmla="*/ 4583115 w 4583115"/>
              <a:gd name="connsiteY1" fmla="*/ 6002 h 6990185"/>
              <a:gd name="connsiteX2" fmla="*/ 4565740 w 4583115"/>
              <a:gd name="connsiteY2" fmla="*/ 6964060 h 6990185"/>
              <a:gd name="connsiteX3" fmla="*/ 1594028 w 4583115"/>
              <a:gd name="connsiteY3" fmla="*/ 6990185 h 6990185"/>
              <a:gd name="connsiteX4" fmla="*/ 1594028 w 4583115"/>
              <a:gd name="connsiteY4" fmla="*/ 6990184 h 6990185"/>
              <a:gd name="connsiteX5" fmla="*/ 1545323 w 4583115"/>
              <a:gd name="connsiteY5" fmla="*/ 6990184 h 6990185"/>
              <a:gd name="connsiteX6" fmla="*/ 1515463 w 4583115"/>
              <a:gd name="connsiteY6" fmla="*/ 6944734 h 6990185"/>
              <a:gd name="connsiteX7" fmla="*/ 230882 w 4583115"/>
              <a:gd name="connsiteY7" fmla="*/ 4382881 h 6990185"/>
              <a:gd name="connsiteX8" fmla="*/ 4275841 w 4583115"/>
              <a:gd name="connsiteY8" fmla="*/ 208653 h 6990185"/>
              <a:gd name="connsiteX9" fmla="*/ 4244910 w 4583115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752038 w 5090243"/>
              <a:gd name="connsiteY0" fmla="*/ 0 h 6990185"/>
              <a:gd name="connsiteX1" fmla="*/ 5090243 w 5090243"/>
              <a:gd name="connsiteY1" fmla="*/ 6002 h 6990185"/>
              <a:gd name="connsiteX2" fmla="*/ 5072868 w 5090243"/>
              <a:gd name="connsiteY2" fmla="*/ 6964060 h 6990185"/>
              <a:gd name="connsiteX3" fmla="*/ 2101156 w 5090243"/>
              <a:gd name="connsiteY3" fmla="*/ 6990185 h 6990185"/>
              <a:gd name="connsiteX4" fmla="*/ 2101156 w 5090243"/>
              <a:gd name="connsiteY4" fmla="*/ 6990184 h 6990185"/>
              <a:gd name="connsiteX5" fmla="*/ 2052451 w 5090243"/>
              <a:gd name="connsiteY5" fmla="*/ 6990184 h 6990185"/>
              <a:gd name="connsiteX6" fmla="*/ 2022591 w 5090243"/>
              <a:gd name="connsiteY6" fmla="*/ 6944734 h 6990185"/>
              <a:gd name="connsiteX7" fmla="*/ 738010 w 5090243"/>
              <a:gd name="connsiteY7" fmla="*/ 4382881 h 6990185"/>
              <a:gd name="connsiteX8" fmla="*/ 4782969 w 5090243"/>
              <a:gd name="connsiteY8" fmla="*/ 208653 h 6990185"/>
              <a:gd name="connsiteX9" fmla="*/ 4752038 w 5090243"/>
              <a:gd name="connsiteY9" fmla="*/ 0 h 6990185"/>
              <a:gd name="connsiteX0" fmla="*/ 4014028 w 4352233"/>
              <a:gd name="connsiteY0" fmla="*/ 0 h 6990185"/>
              <a:gd name="connsiteX1" fmla="*/ 4352233 w 4352233"/>
              <a:gd name="connsiteY1" fmla="*/ 6002 h 6990185"/>
              <a:gd name="connsiteX2" fmla="*/ 4334858 w 4352233"/>
              <a:gd name="connsiteY2" fmla="*/ 6964060 h 6990185"/>
              <a:gd name="connsiteX3" fmla="*/ 1363146 w 4352233"/>
              <a:gd name="connsiteY3" fmla="*/ 6990185 h 6990185"/>
              <a:gd name="connsiteX4" fmla="*/ 1363146 w 4352233"/>
              <a:gd name="connsiteY4" fmla="*/ 6990184 h 6990185"/>
              <a:gd name="connsiteX5" fmla="*/ 1314441 w 4352233"/>
              <a:gd name="connsiteY5" fmla="*/ 6990184 h 6990185"/>
              <a:gd name="connsiteX6" fmla="*/ 0 w 4352233"/>
              <a:gd name="connsiteY6" fmla="*/ 4382881 h 6990185"/>
              <a:gd name="connsiteX7" fmla="*/ 4044959 w 4352233"/>
              <a:gd name="connsiteY7" fmla="*/ 208653 h 6990185"/>
              <a:gd name="connsiteX8" fmla="*/ 4014028 w 4352233"/>
              <a:gd name="connsiteY8" fmla="*/ 0 h 6990185"/>
              <a:gd name="connsiteX0" fmla="*/ 4014028 w 4352233"/>
              <a:gd name="connsiteY0" fmla="*/ 0 h 6990185"/>
              <a:gd name="connsiteX1" fmla="*/ 4352233 w 4352233"/>
              <a:gd name="connsiteY1" fmla="*/ 6002 h 6990185"/>
              <a:gd name="connsiteX2" fmla="*/ 4334858 w 4352233"/>
              <a:gd name="connsiteY2" fmla="*/ 6964060 h 6990185"/>
              <a:gd name="connsiteX3" fmla="*/ 1363146 w 4352233"/>
              <a:gd name="connsiteY3" fmla="*/ 6990185 h 6990185"/>
              <a:gd name="connsiteX4" fmla="*/ 1363146 w 4352233"/>
              <a:gd name="connsiteY4" fmla="*/ 6990184 h 6990185"/>
              <a:gd name="connsiteX5" fmla="*/ 0 w 4352233"/>
              <a:gd name="connsiteY5" fmla="*/ 4382881 h 6990185"/>
              <a:gd name="connsiteX6" fmla="*/ 4044959 w 4352233"/>
              <a:gd name="connsiteY6" fmla="*/ 208653 h 6990185"/>
              <a:gd name="connsiteX7" fmla="*/ 4014028 w 4352233"/>
              <a:gd name="connsiteY7" fmla="*/ 0 h 6990185"/>
              <a:gd name="connsiteX0" fmla="*/ 5441856 w 5780061"/>
              <a:gd name="connsiteY0" fmla="*/ 0 h 6990185"/>
              <a:gd name="connsiteX1" fmla="*/ 5780061 w 5780061"/>
              <a:gd name="connsiteY1" fmla="*/ 6002 h 6990185"/>
              <a:gd name="connsiteX2" fmla="*/ 5762686 w 5780061"/>
              <a:gd name="connsiteY2" fmla="*/ 6964060 h 6990185"/>
              <a:gd name="connsiteX3" fmla="*/ 2790974 w 5780061"/>
              <a:gd name="connsiteY3" fmla="*/ 6990185 h 6990185"/>
              <a:gd name="connsiteX4" fmla="*/ 2790974 w 5780061"/>
              <a:gd name="connsiteY4" fmla="*/ 6990184 h 6990185"/>
              <a:gd name="connsiteX5" fmla="*/ 1427828 w 5780061"/>
              <a:gd name="connsiteY5" fmla="*/ 4382881 h 6990185"/>
              <a:gd name="connsiteX6" fmla="*/ 5472787 w 5780061"/>
              <a:gd name="connsiteY6" fmla="*/ 208653 h 6990185"/>
              <a:gd name="connsiteX7" fmla="*/ 5441856 w 5780061"/>
              <a:gd name="connsiteY7" fmla="*/ 0 h 6990185"/>
              <a:gd name="connsiteX0" fmla="*/ 5719460 w 6057665"/>
              <a:gd name="connsiteY0" fmla="*/ 0 h 6990185"/>
              <a:gd name="connsiteX1" fmla="*/ 6057665 w 6057665"/>
              <a:gd name="connsiteY1" fmla="*/ 6002 h 6990185"/>
              <a:gd name="connsiteX2" fmla="*/ 6040290 w 6057665"/>
              <a:gd name="connsiteY2" fmla="*/ 6964060 h 6990185"/>
              <a:gd name="connsiteX3" fmla="*/ 3068578 w 6057665"/>
              <a:gd name="connsiteY3" fmla="*/ 6990185 h 6990185"/>
              <a:gd name="connsiteX4" fmla="*/ 3068578 w 6057665"/>
              <a:gd name="connsiteY4" fmla="*/ 6990184 h 6990185"/>
              <a:gd name="connsiteX5" fmla="*/ 1705432 w 6057665"/>
              <a:gd name="connsiteY5" fmla="*/ 4382881 h 6990185"/>
              <a:gd name="connsiteX6" fmla="*/ 5750391 w 6057665"/>
              <a:gd name="connsiteY6" fmla="*/ 208653 h 6990185"/>
              <a:gd name="connsiteX7" fmla="*/ 5719460 w 6057665"/>
              <a:gd name="connsiteY7" fmla="*/ 0 h 699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7665" h="6990185">
                <a:moveTo>
                  <a:pt x="5719460" y="0"/>
                </a:moveTo>
                <a:lnTo>
                  <a:pt x="6057665" y="6002"/>
                </a:lnTo>
                <a:cubicBezTo>
                  <a:pt x="6051660" y="19964"/>
                  <a:pt x="6053331" y="6987480"/>
                  <a:pt x="6040290" y="6964060"/>
                </a:cubicBezTo>
                <a:lnTo>
                  <a:pt x="3068578" y="6990185"/>
                </a:lnTo>
                <a:lnTo>
                  <a:pt x="3068578" y="6990184"/>
                </a:lnTo>
                <a:cubicBezTo>
                  <a:pt x="1205648" y="6830531"/>
                  <a:pt x="-1995405" y="6150617"/>
                  <a:pt x="1705432" y="4382881"/>
                </a:cubicBezTo>
                <a:cubicBezTo>
                  <a:pt x="5412765" y="2338738"/>
                  <a:pt x="5870205" y="1353280"/>
                  <a:pt x="5750391" y="208653"/>
                </a:cubicBezTo>
                <a:cubicBezTo>
                  <a:pt x="5745220" y="202058"/>
                  <a:pt x="5724631" y="61459"/>
                  <a:pt x="57194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0848479" y="-2753"/>
            <a:ext cx="1356037" cy="6990185"/>
          </a:xfrm>
          <a:custGeom>
            <a:avLst/>
            <a:gdLst>
              <a:gd name="connsiteX0" fmla="*/ 3848095 w 3848095"/>
              <a:gd name="connsiteY0" fmla="*/ 0 h 7041474"/>
              <a:gd name="connsiteX1" fmla="*/ 3752951 w 3848095"/>
              <a:gd name="connsiteY1" fmla="*/ 271140 h 7041474"/>
              <a:gd name="connsiteX2" fmla="*/ 3734405 w 3848095"/>
              <a:gd name="connsiteY2" fmla="*/ 323992 h 7041474"/>
              <a:gd name="connsiteX3" fmla="*/ 3734405 w 3848095"/>
              <a:gd name="connsiteY3" fmla="*/ 323993 h 7041474"/>
              <a:gd name="connsiteX4" fmla="*/ 3752951 w 3848095"/>
              <a:gd name="connsiteY4" fmla="*/ 271141 h 7041474"/>
              <a:gd name="connsiteX5" fmla="*/ 3752951 w 3848095"/>
              <a:gd name="connsiteY5" fmla="*/ 7041474 h 7041474"/>
              <a:gd name="connsiteX6" fmla="*/ 276142 w 3848095"/>
              <a:gd name="connsiteY6" fmla="*/ 7041474 h 7041474"/>
              <a:gd name="connsiteX7" fmla="*/ 276142 w 3848095"/>
              <a:gd name="connsiteY7" fmla="*/ 7041473 h 7041474"/>
              <a:gd name="connsiteX8" fmla="*/ 227437 w 3848095"/>
              <a:gd name="connsiteY8" fmla="*/ 7041473 h 7041474"/>
              <a:gd name="connsiteX9" fmla="*/ 197577 w 3848095"/>
              <a:gd name="connsiteY9" fmla="*/ 6996023 h 7041474"/>
              <a:gd name="connsiteX10" fmla="*/ 603259 w 3848095"/>
              <a:gd name="connsiteY10" fmla="*/ 4339577 h 7041474"/>
              <a:gd name="connsiteX11" fmla="*/ 2452731 w 3848095"/>
              <a:gd name="connsiteY11" fmla="*/ 232510 h 7041474"/>
              <a:gd name="connsiteX12" fmla="*/ 2420886 w 3848095"/>
              <a:gd name="connsiteY12" fmla="*/ 24620 h 7041474"/>
              <a:gd name="connsiteX13" fmla="*/ 2417380 w 3848095"/>
              <a:gd name="connsiteY13" fmla="*/ 1735 h 7041474"/>
              <a:gd name="connsiteX14" fmla="*/ 3848095 w 3848095"/>
              <a:gd name="connsiteY14" fmla="*/ 0 h 7041474"/>
              <a:gd name="connsiteX0" fmla="*/ 2417380 w 3752951"/>
              <a:gd name="connsiteY0" fmla="*/ 0 h 7039739"/>
              <a:gd name="connsiteX1" fmla="*/ 3752951 w 3752951"/>
              <a:gd name="connsiteY1" fmla="*/ 269405 h 7039739"/>
              <a:gd name="connsiteX2" fmla="*/ 3734405 w 3752951"/>
              <a:gd name="connsiteY2" fmla="*/ 322257 h 7039739"/>
              <a:gd name="connsiteX3" fmla="*/ 3734405 w 3752951"/>
              <a:gd name="connsiteY3" fmla="*/ 322258 h 7039739"/>
              <a:gd name="connsiteX4" fmla="*/ 3752951 w 3752951"/>
              <a:gd name="connsiteY4" fmla="*/ 269406 h 7039739"/>
              <a:gd name="connsiteX5" fmla="*/ 3752951 w 3752951"/>
              <a:gd name="connsiteY5" fmla="*/ 7039739 h 7039739"/>
              <a:gd name="connsiteX6" fmla="*/ 276142 w 3752951"/>
              <a:gd name="connsiteY6" fmla="*/ 7039739 h 7039739"/>
              <a:gd name="connsiteX7" fmla="*/ 276142 w 3752951"/>
              <a:gd name="connsiteY7" fmla="*/ 7039738 h 7039739"/>
              <a:gd name="connsiteX8" fmla="*/ 227437 w 3752951"/>
              <a:gd name="connsiteY8" fmla="*/ 7039738 h 7039739"/>
              <a:gd name="connsiteX9" fmla="*/ 197577 w 3752951"/>
              <a:gd name="connsiteY9" fmla="*/ 6994288 h 7039739"/>
              <a:gd name="connsiteX10" fmla="*/ 603259 w 3752951"/>
              <a:gd name="connsiteY10" fmla="*/ 4337842 h 7039739"/>
              <a:gd name="connsiteX11" fmla="*/ 2452731 w 3752951"/>
              <a:gd name="connsiteY11" fmla="*/ 230775 h 7039739"/>
              <a:gd name="connsiteX12" fmla="*/ 2420886 w 3752951"/>
              <a:gd name="connsiteY12" fmla="*/ 22885 h 7039739"/>
              <a:gd name="connsiteX13" fmla="*/ 2417380 w 3752951"/>
              <a:gd name="connsiteY13" fmla="*/ 0 h 7039739"/>
              <a:gd name="connsiteX0" fmla="*/ 2417380 w 3752951"/>
              <a:gd name="connsiteY0" fmla="*/ 0 h 7039739"/>
              <a:gd name="connsiteX1" fmla="*/ 3752951 w 3752951"/>
              <a:gd name="connsiteY1" fmla="*/ 269405 h 7039739"/>
              <a:gd name="connsiteX2" fmla="*/ 3734405 w 3752951"/>
              <a:gd name="connsiteY2" fmla="*/ 322257 h 7039739"/>
              <a:gd name="connsiteX3" fmla="*/ 3734405 w 3752951"/>
              <a:gd name="connsiteY3" fmla="*/ 322258 h 7039739"/>
              <a:gd name="connsiteX4" fmla="*/ 3752951 w 3752951"/>
              <a:gd name="connsiteY4" fmla="*/ 7039739 h 7039739"/>
              <a:gd name="connsiteX5" fmla="*/ 276142 w 3752951"/>
              <a:gd name="connsiteY5" fmla="*/ 7039739 h 7039739"/>
              <a:gd name="connsiteX6" fmla="*/ 276142 w 3752951"/>
              <a:gd name="connsiteY6" fmla="*/ 7039738 h 7039739"/>
              <a:gd name="connsiteX7" fmla="*/ 227437 w 3752951"/>
              <a:gd name="connsiteY7" fmla="*/ 7039738 h 7039739"/>
              <a:gd name="connsiteX8" fmla="*/ 197577 w 3752951"/>
              <a:gd name="connsiteY8" fmla="*/ 6994288 h 7039739"/>
              <a:gd name="connsiteX9" fmla="*/ 603259 w 3752951"/>
              <a:gd name="connsiteY9" fmla="*/ 4337842 h 7039739"/>
              <a:gd name="connsiteX10" fmla="*/ 2452731 w 3752951"/>
              <a:gd name="connsiteY10" fmla="*/ 230775 h 7039739"/>
              <a:gd name="connsiteX11" fmla="*/ 2420886 w 3752951"/>
              <a:gd name="connsiteY11" fmla="*/ 22885 h 7039739"/>
              <a:gd name="connsiteX12" fmla="*/ 2417380 w 3752951"/>
              <a:gd name="connsiteY12" fmla="*/ 0 h 7039739"/>
              <a:gd name="connsiteX0" fmla="*/ 2417380 w 3752951"/>
              <a:gd name="connsiteY0" fmla="*/ 0 h 7039739"/>
              <a:gd name="connsiteX1" fmla="*/ 3734405 w 3752951"/>
              <a:gd name="connsiteY1" fmla="*/ 322257 h 7039739"/>
              <a:gd name="connsiteX2" fmla="*/ 3734405 w 3752951"/>
              <a:gd name="connsiteY2" fmla="*/ 322258 h 7039739"/>
              <a:gd name="connsiteX3" fmla="*/ 3752951 w 3752951"/>
              <a:gd name="connsiteY3" fmla="*/ 7039739 h 7039739"/>
              <a:gd name="connsiteX4" fmla="*/ 276142 w 3752951"/>
              <a:gd name="connsiteY4" fmla="*/ 7039739 h 7039739"/>
              <a:gd name="connsiteX5" fmla="*/ 276142 w 3752951"/>
              <a:gd name="connsiteY5" fmla="*/ 7039738 h 7039739"/>
              <a:gd name="connsiteX6" fmla="*/ 227437 w 3752951"/>
              <a:gd name="connsiteY6" fmla="*/ 7039738 h 7039739"/>
              <a:gd name="connsiteX7" fmla="*/ 197577 w 3752951"/>
              <a:gd name="connsiteY7" fmla="*/ 6994288 h 7039739"/>
              <a:gd name="connsiteX8" fmla="*/ 603259 w 3752951"/>
              <a:gd name="connsiteY8" fmla="*/ 4337842 h 7039739"/>
              <a:gd name="connsiteX9" fmla="*/ 2452731 w 3752951"/>
              <a:gd name="connsiteY9" fmla="*/ 230775 h 7039739"/>
              <a:gd name="connsiteX10" fmla="*/ 2420886 w 3752951"/>
              <a:gd name="connsiteY10" fmla="*/ 22885 h 7039739"/>
              <a:gd name="connsiteX11" fmla="*/ 2417380 w 3752951"/>
              <a:gd name="connsiteY11" fmla="*/ 0 h 7039739"/>
              <a:gd name="connsiteX0" fmla="*/ 2417380 w 3752951"/>
              <a:gd name="connsiteY0" fmla="*/ 0 h 7039739"/>
              <a:gd name="connsiteX1" fmla="*/ 3734405 w 3752951"/>
              <a:gd name="connsiteY1" fmla="*/ 322257 h 7039739"/>
              <a:gd name="connsiteX2" fmla="*/ 3734405 w 3752951"/>
              <a:gd name="connsiteY2" fmla="*/ 66444 h 7039739"/>
              <a:gd name="connsiteX3" fmla="*/ 3752951 w 3752951"/>
              <a:gd name="connsiteY3" fmla="*/ 7039739 h 7039739"/>
              <a:gd name="connsiteX4" fmla="*/ 276142 w 3752951"/>
              <a:gd name="connsiteY4" fmla="*/ 7039739 h 7039739"/>
              <a:gd name="connsiteX5" fmla="*/ 276142 w 3752951"/>
              <a:gd name="connsiteY5" fmla="*/ 7039738 h 7039739"/>
              <a:gd name="connsiteX6" fmla="*/ 227437 w 3752951"/>
              <a:gd name="connsiteY6" fmla="*/ 7039738 h 7039739"/>
              <a:gd name="connsiteX7" fmla="*/ 197577 w 3752951"/>
              <a:gd name="connsiteY7" fmla="*/ 6994288 h 7039739"/>
              <a:gd name="connsiteX8" fmla="*/ 603259 w 3752951"/>
              <a:gd name="connsiteY8" fmla="*/ 4337842 h 7039739"/>
              <a:gd name="connsiteX9" fmla="*/ 2452731 w 3752951"/>
              <a:gd name="connsiteY9" fmla="*/ 230775 h 7039739"/>
              <a:gd name="connsiteX10" fmla="*/ 2420886 w 3752951"/>
              <a:gd name="connsiteY10" fmla="*/ 22885 h 7039739"/>
              <a:gd name="connsiteX11" fmla="*/ 2417380 w 3752951"/>
              <a:gd name="connsiteY11" fmla="*/ 0 h 7039739"/>
              <a:gd name="connsiteX0" fmla="*/ 2417380 w 4059593"/>
              <a:gd name="connsiteY0" fmla="*/ 0 h 7039739"/>
              <a:gd name="connsiteX1" fmla="*/ 3734405 w 4059593"/>
              <a:gd name="connsiteY1" fmla="*/ 322257 h 7039739"/>
              <a:gd name="connsiteX2" fmla="*/ 3752951 w 4059593"/>
              <a:gd name="connsiteY2" fmla="*/ 7039739 h 7039739"/>
              <a:gd name="connsiteX3" fmla="*/ 276142 w 4059593"/>
              <a:gd name="connsiteY3" fmla="*/ 7039739 h 7039739"/>
              <a:gd name="connsiteX4" fmla="*/ 276142 w 4059593"/>
              <a:gd name="connsiteY4" fmla="*/ 7039738 h 7039739"/>
              <a:gd name="connsiteX5" fmla="*/ 227437 w 4059593"/>
              <a:gd name="connsiteY5" fmla="*/ 7039738 h 7039739"/>
              <a:gd name="connsiteX6" fmla="*/ 197577 w 4059593"/>
              <a:gd name="connsiteY6" fmla="*/ 6994288 h 7039739"/>
              <a:gd name="connsiteX7" fmla="*/ 603259 w 4059593"/>
              <a:gd name="connsiteY7" fmla="*/ 4337842 h 7039739"/>
              <a:gd name="connsiteX8" fmla="*/ 2452731 w 4059593"/>
              <a:gd name="connsiteY8" fmla="*/ 230775 h 7039739"/>
              <a:gd name="connsiteX9" fmla="*/ 2420886 w 4059593"/>
              <a:gd name="connsiteY9" fmla="*/ 22885 h 7039739"/>
              <a:gd name="connsiteX10" fmla="*/ 2417380 w 4059593"/>
              <a:gd name="connsiteY10" fmla="*/ 0 h 7039739"/>
              <a:gd name="connsiteX0" fmla="*/ 2417380 w 4054089"/>
              <a:gd name="connsiteY0" fmla="*/ 0 h 7039739"/>
              <a:gd name="connsiteX1" fmla="*/ 3718076 w 4054089"/>
              <a:gd name="connsiteY1" fmla="*/ 61000 h 7039739"/>
              <a:gd name="connsiteX2" fmla="*/ 3752951 w 4054089"/>
              <a:gd name="connsiteY2" fmla="*/ 7039739 h 7039739"/>
              <a:gd name="connsiteX3" fmla="*/ 276142 w 4054089"/>
              <a:gd name="connsiteY3" fmla="*/ 7039739 h 7039739"/>
              <a:gd name="connsiteX4" fmla="*/ 276142 w 4054089"/>
              <a:gd name="connsiteY4" fmla="*/ 7039738 h 7039739"/>
              <a:gd name="connsiteX5" fmla="*/ 227437 w 4054089"/>
              <a:gd name="connsiteY5" fmla="*/ 7039738 h 7039739"/>
              <a:gd name="connsiteX6" fmla="*/ 197577 w 4054089"/>
              <a:gd name="connsiteY6" fmla="*/ 6994288 h 7039739"/>
              <a:gd name="connsiteX7" fmla="*/ 603259 w 4054089"/>
              <a:gd name="connsiteY7" fmla="*/ 4337842 h 7039739"/>
              <a:gd name="connsiteX8" fmla="*/ 2452731 w 4054089"/>
              <a:gd name="connsiteY8" fmla="*/ 230775 h 7039739"/>
              <a:gd name="connsiteX9" fmla="*/ 2420886 w 4054089"/>
              <a:gd name="connsiteY9" fmla="*/ 22885 h 7039739"/>
              <a:gd name="connsiteX10" fmla="*/ 2417380 w 4054089"/>
              <a:gd name="connsiteY10" fmla="*/ 0 h 7039739"/>
              <a:gd name="connsiteX0" fmla="*/ 2417380 w 4054089"/>
              <a:gd name="connsiteY0" fmla="*/ 0 h 7039739"/>
              <a:gd name="connsiteX1" fmla="*/ 3718076 w 4054089"/>
              <a:gd name="connsiteY1" fmla="*/ 61000 h 7039739"/>
              <a:gd name="connsiteX2" fmla="*/ 3752951 w 4054089"/>
              <a:gd name="connsiteY2" fmla="*/ 7039739 h 7039739"/>
              <a:gd name="connsiteX3" fmla="*/ 276142 w 4054089"/>
              <a:gd name="connsiteY3" fmla="*/ 7039739 h 7039739"/>
              <a:gd name="connsiteX4" fmla="*/ 276142 w 4054089"/>
              <a:gd name="connsiteY4" fmla="*/ 7039738 h 7039739"/>
              <a:gd name="connsiteX5" fmla="*/ 227437 w 4054089"/>
              <a:gd name="connsiteY5" fmla="*/ 7039738 h 7039739"/>
              <a:gd name="connsiteX6" fmla="*/ 197577 w 4054089"/>
              <a:gd name="connsiteY6" fmla="*/ 6994288 h 7039739"/>
              <a:gd name="connsiteX7" fmla="*/ 603259 w 4054089"/>
              <a:gd name="connsiteY7" fmla="*/ 4337842 h 7039739"/>
              <a:gd name="connsiteX8" fmla="*/ 2452731 w 4054089"/>
              <a:gd name="connsiteY8" fmla="*/ 230775 h 7039739"/>
              <a:gd name="connsiteX9" fmla="*/ 2420886 w 4054089"/>
              <a:gd name="connsiteY9" fmla="*/ 22885 h 7039739"/>
              <a:gd name="connsiteX10" fmla="*/ 2417380 w 4054089"/>
              <a:gd name="connsiteY10" fmla="*/ 0 h 7039739"/>
              <a:gd name="connsiteX0" fmla="*/ 2420886 w 4054089"/>
              <a:gd name="connsiteY0" fmla="*/ 0 h 7016854"/>
              <a:gd name="connsiteX1" fmla="*/ 3718076 w 4054089"/>
              <a:gd name="connsiteY1" fmla="*/ 38115 h 7016854"/>
              <a:gd name="connsiteX2" fmla="*/ 3752951 w 4054089"/>
              <a:gd name="connsiteY2" fmla="*/ 7016854 h 7016854"/>
              <a:gd name="connsiteX3" fmla="*/ 276142 w 4054089"/>
              <a:gd name="connsiteY3" fmla="*/ 7016854 h 7016854"/>
              <a:gd name="connsiteX4" fmla="*/ 276142 w 4054089"/>
              <a:gd name="connsiteY4" fmla="*/ 7016853 h 7016854"/>
              <a:gd name="connsiteX5" fmla="*/ 227437 w 4054089"/>
              <a:gd name="connsiteY5" fmla="*/ 7016853 h 7016854"/>
              <a:gd name="connsiteX6" fmla="*/ 197577 w 4054089"/>
              <a:gd name="connsiteY6" fmla="*/ 6971403 h 7016854"/>
              <a:gd name="connsiteX7" fmla="*/ 603259 w 4054089"/>
              <a:gd name="connsiteY7" fmla="*/ 4314957 h 7016854"/>
              <a:gd name="connsiteX8" fmla="*/ 2452731 w 4054089"/>
              <a:gd name="connsiteY8" fmla="*/ 207890 h 7016854"/>
              <a:gd name="connsiteX9" fmla="*/ 2420886 w 4054089"/>
              <a:gd name="connsiteY9" fmla="*/ 0 h 7016854"/>
              <a:gd name="connsiteX0" fmla="*/ 2437215 w 4054089"/>
              <a:gd name="connsiteY0" fmla="*/ 0 h 6984197"/>
              <a:gd name="connsiteX1" fmla="*/ 3718076 w 4054089"/>
              <a:gd name="connsiteY1" fmla="*/ 5458 h 6984197"/>
              <a:gd name="connsiteX2" fmla="*/ 3752951 w 4054089"/>
              <a:gd name="connsiteY2" fmla="*/ 6984197 h 6984197"/>
              <a:gd name="connsiteX3" fmla="*/ 276142 w 4054089"/>
              <a:gd name="connsiteY3" fmla="*/ 6984197 h 6984197"/>
              <a:gd name="connsiteX4" fmla="*/ 276142 w 4054089"/>
              <a:gd name="connsiteY4" fmla="*/ 6984196 h 6984197"/>
              <a:gd name="connsiteX5" fmla="*/ 227437 w 4054089"/>
              <a:gd name="connsiteY5" fmla="*/ 6984196 h 6984197"/>
              <a:gd name="connsiteX6" fmla="*/ 197577 w 4054089"/>
              <a:gd name="connsiteY6" fmla="*/ 6938746 h 6984197"/>
              <a:gd name="connsiteX7" fmla="*/ 603259 w 4054089"/>
              <a:gd name="connsiteY7" fmla="*/ 4282300 h 6984197"/>
              <a:gd name="connsiteX8" fmla="*/ 2452731 w 4054089"/>
              <a:gd name="connsiteY8" fmla="*/ 175233 h 6984197"/>
              <a:gd name="connsiteX9" fmla="*/ 2437215 w 4054089"/>
              <a:gd name="connsiteY9" fmla="*/ 0 h 6984197"/>
              <a:gd name="connsiteX0" fmla="*/ 2437215 w 4055904"/>
              <a:gd name="connsiteY0" fmla="*/ 21757 h 7005954"/>
              <a:gd name="connsiteX1" fmla="*/ 3723519 w 4055904"/>
              <a:gd name="connsiteY1" fmla="*/ 0 h 7005954"/>
              <a:gd name="connsiteX2" fmla="*/ 3752951 w 4055904"/>
              <a:gd name="connsiteY2" fmla="*/ 7005954 h 7005954"/>
              <a:gd name="connsiteX3" fmla="*/ 276142 w 4055904"/>
              <a:gd name="connsiteY3" fmla="*/ 7005954 h 7005954"/>
              <a:gd name="connsiteX4" fmla="*/ 276142 w 4055904"/>
              <a:gd name="connsiteY4" fmla="*/ 7005953 h 7005954"/>
              <a:gd name="connsiteX5" fmla="*/ 227437 w 4055904"/>
              <a:gd name="connsiteY5" fmla="*/ 7005953 h 7005954"/>
              <a:gd name="connsiteX6" fmla="*/ 197577 w 4055904"/>
              <a:gd name="connsiteY6" fmla="*/ 6960503 h 7005954"/>
              <a:gd name="connsiteX7" fmla="*/ 603259 w 4055904"/>
              <a:gd name="connsiteY7" fmla="*/ 4304057 h 7005954"/>
              <a:gd name="connsiteX8" fmla="*/ 2452731 w 4055904"/>
              <a:gd name="connsiteY8" fmla="*/ 196990 h 7005954"/>
              <a:gd name="connsiteX9" fmla="*/ 2437215 w 4055904"/>
              <a:gd name="connsiteY9" fmla="*/ 21757 h 7005954"/>
              <a:gd name="connsiteX0" fmla="*/ 2437215 w 4054089"/>
              <a:gd name="connsiteY0" fmla="*/ 0 h 6984197"/>
              <a:gd name="connsiteX1" fmla="*/ 3718076 w 4054089"/>
              <a:gd name="connsiteY1" fmla="*/ 14 h 6984197"/>
              <a:gd name="connsiteX2" fmla="*/ 3752951 w 4054089"/>
              <a:gd name="connsiteY2" fmla="*/ 6984197 h 6984197"/>
              <a:gd name="connsiteX3" fmla="*/ 276142 w 4054089"/>
              <a:gd name="connsiteY3" fmla="*/ 6984197 h 6984197"/>
              <a:gd name="connsiteX4" fmla="*/ 276142 w 4054089"/>
              <a:gd name="connsiteY4" fmla="*/ 6984196 h 6984197"/>
              <a:gd name="connsiteX5" fmla="*/ 227437 w 4054089"/>
              <a:gd name="connsiteY5" fmla="*/ 6984196 h 6984197"/>
              <a:gd name="connsiteX6" fmla="*/ 197577 w 4054089"/>
              <a:gd name="connsiteY6" fmla="*/ 6938746 h 6984197"/>
              <a:gd name="connsiteX7" fmla="*/ 603259 w 4054089"/>
              <a:gd name="connsiteY7" fmla="*/ 4282300 h 6984197"/>
              <a:gd name="connsiteX8" fmla="*/ 2452731 w 4054089"/>
              <a:gd name="connsiteY8" fmla="*/ 175233 h 6984197"/>
              <a:gd name="connsiteX9" fmla="*/ 2437215 w 4054089"/>
              <a:gd name="connsiteY9" fmla="*/ 0 h 6984197"/>
              <a:gd name="connsiteX0" fmla="*/ 2437215 w 3999127"/>
              <a:gd name="connsiteY0" fmla="*/ 0 h 6984197"/>
              <a:gd name="connsiteX1" fmla="*/ 3718076 w 3999127"/>
              <a:gd name="connsiteY1" fmla="*/ 14 h 6984197"/>
              <a:gd name="connsiteX2" fmla="*/ 3752951 w 3999127"/>
              <a:gd name="connsiteY2" fmla="*/ 6984197 h 6984197"/>
              <a:gd name="connsiteX3" fmla="*/ 276142 w 3999127"/>
              <a:gd name="connsiteY3" fmla="*/ 6984197 h 6984197"/>
              <a:gd name="connsiteX4" fmla="*/ 276142 w 3999127"/>
              <a:gd name="connsiteY4" fmla="*/ 6984196 h 6984197"/>
              <a:gd name="connsiteX5" fmla="*/ 227437 w 3999127"/>
              <a:gd name="connsiteY5" fmla="*/ 6984196 h 6984197"/>
              <a:gd name="connsiteX6" fmla="*/ 197577 w 3999127"/>
              <a:gd name="connsiteY6" fmla="*/ 6938746 h 6984197"/>
              <a:gd name="connsiteX7" fmla="*/ 603259 w 3999127"/>
              <a:gd name="connsiteY7" fmla="*/ 4282300 h 6984197"/>
              <a:gd name="connsiteX8" fmla="*/ 2452731 w 3999127"/>
              <a:gd name="connsiteY8" fmla="*/ 175233 h 6984197"/>
              <a:gd name="connsiteX9" fmla="*/ 2437215 w 3999127"/>
              <a:gd name="connsiteY9" fmla="*/ 0 h 6984197"/>
              <a:gd name="connsiteX0" fmla="*/ 2437215 w 3754993"/>
              <a:gd name="connsiteY0" fmla="*/ 0 h 6984255"/>
              <a:gd name="connsiteX1" fmla="*/ 3718076 w 3754993"/>
              <a:gd name="connsiteY1" fmla="*/ 14 h 6984255"/>
              <a:gd name="connsiteX2" fmla="*/ 3752951 w 3754993"/>
              <a:gd name="connsiteY2" fmla="*/ 6984197 h 6984255"/>
              <a:gd name="connsiteX3" fmla="*/ 276142 w 3754993"/>
              <a:gd name="connsiteY3" fmla="*/ 6984197 h 6984255"/>
              <a:gd name="connsiteX4" fmla="*/ 276142 w 3754993"/>
              <a:gd name="connsiteY4" fmla="*/ 6984196 h 6984255"/>
              <a:gd name="connsiteX5" fmla="*/ 227437 w 3754993"/>
              <a:gd name="connsiteY5" fmla="*/ 6984196 h 6984255"/>
              <a:gd name="connsiteX6" fmla="*/ 197577 w 3754993"/>
              <a:gd name="connsiteY6" fmla="*/ 6938746 h 6984255"/>
              <a:gd name="connsiteX7" fmla="*/ 603259 w 3754993"/>
              <a:gd name="connsiteY7" fmla="*/ 4282300 h 6984255"/>
              <a:gd name="connsiteX8" fmla="*/ 2452731 w 3754993"/>
              <a:gd name="connsiteY8" fmla="*/ 175233 h 6984255"/>
              <a:gd name="connsiteX9" fmla="*/ 2437215 w 3754993"/>
              <a:gd name="connsiteY9" fmla="*/ 0 h 6984255"/>
              <a:gd name="connsiteX0" fmla="*/ 2437215 w 3753254"/>
              <a:gd name="connsiteY0" fmla="*/ 0 h 6984257"/>
              <a:gd name="connsiteX1" fmla="*/ 3361024 w 3753254"/>
              <a:gd name="connsiteY1" fmla="*/ 217728 h 6984257"/>
              <a:gd name="connsiteX2" fmla="*/ 3752951 w 3753254"/>
              <a:gd name="connsiteY2" fmla="*/ 6984197 h 6984257"/>
              <a:gd name="connsiteX3" fmla="*/ 276142 w 3753254"/>
              <a:gd name="connsiteY3" fmla="*/ 6984197 h 6984257"/>
              <a:gd name="connsiteX4" fmla="*/ 276142 w 3753254"/>
              <a:gd name="connsiteY4" fmla="*/ 6984196 h 6984257"/>
              <a:gd name="connsiteX5" fmla="*/ 227437 w 3753254"/>
              <a:gd name="connsiteY5" fmla="*/ 6984196 h 6984257"/>
              <a:gd name="connsiteX6" fmla="*/ 197577 w 3753254"/>
              <a:gd name="connsiteY6" fmla="*/ 6938746 h 6984257"/>
              <a:gd name="connsiteX7" fmla="*/ 603259 w 3753254"/>
              <a:gd name="connsiteY7" fmla="*/ 4282300 h 6984257"/>
              <a:gd name="connsiteX8" fmla="*/ 2452731 w 3753254"/>
              <a:gd name="connsiteY8" fmla="*/ 175233 h 6984257"/>
              <a:gd name="connsiteX9" fmla="*/ 2437215 w 3753254"/>
              <a:gd name="connsiteY9" fmla="*/ 0 h 6984257"/>
              <a:gd name="connsiteX0" fmla="*/ 2437215 w 3753198"/>
              <a:gd name="connsiteY0" fmla="*/ 0 h 6984255"/>
              <a:gd name="connsiteX1" fmla="*/ 3265229 w 3753198"/>
              <a:gd name="connsiteY1" fmla="*/ 14 h 6984255"/>
              <a:gd name="connsiteX2" fmla="*/ 3752951 w 3753198"/>
              <a:gd name="connsiteY2" fmla="*/ 6984197 h 6984255"/>
              <a:gd name="connsiteX3" fmla="*/ 276142 w 3753198"/>
              <a:gd name="connsiteY3" fmla="*/ 6984197 h 6984255"/>
              <a:gd name="connsiteX4" fmla="*/ 276142 w 3753198"/>
              <a:gd name="connsiteY4" fmla="*/ 6984196 h 6984255"/>
              <a:gd name="connsiteX5" fmla="*/ 227437 w 3753198"/>
              <a:gd name="connsiteY5" fmla="*/ 6984196 h 6984255"/>
              <a:gd name="connsiteX6" fmla="*/ 197577 w 3753198"/>
              <a:gd name="connsiteY6" fmla="*/ 6938746 h 6984255"/>
              <a:gd name="connsiteX7" fmla="*/ 603259 w 3753198"/>
              <a:gd name="connsiteY7" fmla="*/ 4282300 h 6984255"/>
              <a:gd name="connsiteX8" fmla="*/ 2452731 w 3753198"/>
              <a:gd name="connsiteY8" fmla="*/ 175233 h 6984255"/>
              <a:gd name="connsiteX9" fmla="*/ 2437215 w 3753198"/>
              <a:gd name="connsiteY9" fmla="*/ 0 h 6984255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3256562 w 3265229"/>
              <a:gd name="connsiteY2" fmla="*/ 6914528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452731 w 3265229"/>
              <a:gd name="connsiteY8" fmla="*/ 175233 h 6984197"/>
              <a:gd name="connsiteX9" fmla="*/ 2437215 w 3265229"/>
              <a:gd name="connsiteY9" fmla="*/ 0 h 6984197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2786300 w 3265229"/>
              <a:gd name="connsiteY2" fmla="*/ 6897111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452731 w 3265229"/>
              <a:gd name="connsiteY8" fmla="*/ 175233 h 6984197"/>
              <a:gd name="connsiteX9" fmla="*/ 2437215 w 3265229"/>
              <a:gd name="connsiteY9" fmla="*/ 0 h 6984197"/>
              <a:gd name="connsiteX0" fmla="*/ 2437215 w 3265229"/>
              <a:gd name="connsiteY0" fmla="*/ 0 h 7010381"/>
              <a:gd name="connsiteX1" fmla="*/ 3265229 w 3265229"/>
              <a:gd name="connsiteY1" fmla="*/ 14 h 7010381"/>
              <a:gd name="connsiteX2" fmla="*/ 3256563 w 3265229"/>
              <a:gd name="connsiteY2" fmla="*/ 7010323 h 7010381"/>
              <a:gd name="connsiteX3" fmla="*/ 276142 w 3265229"/>
              <a:gd name="connsiteY3" fmla="*/ 6984197 h 7010381"/>
              <a:gd name="connsiteX4" fmla="*/ 276142 w 3265229"/>
              <a:gd name="connsiteY4" fmla="*/ 6984196 h 7010381"/>
              <a:gd name="connsiteX5" fmla="*/ 227437 w 3265229"/>
              <a:gd name="connsiteY5" fmla="*/ 6984196 h 7010381"/>
              <a:gd name="connsiteX6" fmla="*/ 197577 w 3265229"/>
              <a:gd name="connsiteY6" fmla="*/ 6938746 h 7010381"/>
              <a:gd name="connsiteX7" fmla="*/ 603259 w 3265229"/>
              <a:gd name="connsiteY7" fmla="*/ 4282300 h 7010381"/>
              <a:gd name="connsiteX8" fmla="*/ 2452731 w 3265229"/>
              <a:gd name="connsiteY8" fmla="*/ 175233 h 7010381"/>
              <a:gd name="connsiteX9" fmla="*/ 2437215 w 3265229"/>
              <a:gd name="connsiteY9" fmla="*/ 0 h 7010381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3247854 w 3265229"/>
              <a:gd name="connsiteY2" fmla="*/ 6958072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452731 w 3265229"/>
              <a:gd name="connsiteY8" fmla="*/ 175233 h 6984197"/>
              <a:gd name="connsiteX9" fmla="*/ 2437215 w 3265229"/>
              <a:gd name="connsiteY9" fmla="*/ 0 h 6984197"/>
              <a:gd name="connsiteX0" fmla="*/ 2437215 w 3265229"/>
              <a:gd name="connsiteY0" fmla="*/ 0 h 6984197"/>
              <a:gd name="connsiteX1" fmla="*/ 3265229 w 3265229"/>
              <a:gd name="connsiteY1" fmla="*/ 14 h 6984197"/>
              <a:gd name="connsiteX2" fmla="*/ 3247854 w 3265229"/>
              <a:gd name="connsiteY2" fmla="*/ 6958072 h 6984197"/>
              <a:gd name="connsiteX3" fmla="*/ 276142 w 3265229"/>
              <a:gd name="connsiteY3" fmla="*/ 6984197 h 6984197"/>
              <a:gd name="connsiteX4" fmla="*/ 276142 w 3265229"/>
              <a:gd name="connsiteY4" fmla="*/ 6984196 h 6984197"/>
              <a:gd name="connsiteX5" fmla="*/ 227437 w 3265229"/>
              <a:gd name="connsiteY5" fmla="*/ 6984196 h 6984197"/>
              <a:gd name="connsiteX6" fmla="*/ 197577 w 3265229"/>
              <a:gd name="connsiteY6" fmla="*/ 6938746 h 6984197"/>
              <a:gd name="connsiteX7" fmla="*/ 603259 w 3265229"/>
              <a:gd name="connsiteY7" fmla="*/ 4282300 h 6984197"/>
              <a:gd name="connsiteX8" fmla="*/ 2957955 w 3265229"/>
              <a:gd name="connsiteY8" fmla="*/ 202665 h 6984197"/>
              <a:gd name="connsiteX9" fmla="*/ 2437215 w 3265229"/>
              <a:gd name="connsiteY9" fmla="*/ 0 h 6984197"/>
              <a:gd name="connsiteX0" fmla="*/ 2890176 w 3265229"/>
              <a:gd name="connsiteY0" fmla="*/ 9130 h 6984183"/>
              <a:gd name="connsiteX1" fmla="*/ 3265229 w 3265229"/>
              <a:gd name="connsiteY1" fmla="*/ 0 h 6984183"/>
              <a:gd name="connsiteX2" fmla="*/ 3247854 w 3265229"/>
              <a:gd name="connsiteY2" fmla="*/ 6958058 h 6984183"/>
              <a:gd name="connsiteX3" fmla="*/ 276142 w 3265229"/>
              <a:gd name="connsiteY3" fmla="*/ 6984183 h 6984183"/>
              <a:gd name="connsiteX4" fmla="*/ 276142 w 3265229"/>
              <a:gd name="connsiteY4" fmla="*/ 6984182 h 6984183"/>
              <a:gd name="connsiteX5" fmla="*/ 227437 w 3265229"/>
              <a:gd name="connsiteY5" fmla="*/ 6984182 h 6984183"/>
              <a:gd name="connsiteX6" fmla="*/ 197577 w 3265229"/>
              <a:gd name="connsiteY6" fmla="*/ 6938732 h 6984183"/>
              <a:gd name="connsiteX7" fmla="*/ 603259 w 3265229"/>
              <a:gd name="connsiteY7" fmla="*/ 4282286 h 6984183"/>
              <a:gd name="connsiteX8" fmla="*/ 2957955 w 3265229"/>
              <a:gd name="connsiteY8" fmla="*/ 202651 h 6984183"/>
              <a:gd name="connsiteX9" fmla="*/ 2890176 w 3265229"/>
              <a:gd name="connsiteY9" fmla="*/ 9130 h 6984183"/>
              <a:gd name="connsiteX0" fmla="*/ 2942441 w 3265229"/>
              <a:gd name="connsiteY0" fmla="*/ 18274 h 6984183"/>
              <a:gd name="connsiteX1" fmla="*/ 3265229 w 3265229"/>
              <a:gd name="connsiteY1" fmla="*/ 0 h 6984183"/>
              <a:gd name="connsiteX2" fmla="*/ 3247854 w 3265229"/>
              <a:gd name="connsiteY2" fmla="*/ 6958058 h 6984183"/>
              <a:gd name="connsiteX3" fmla="*/ 276142 w 3265229"/>
              <a:gd name="connsiteY3" fmla="*/ 6984183 h 6984183"/>
              <a:gd name="connsiteX4" fmla="*/ 276142 w 3265229"/>
              <a:gd name="connsiteY4" fmla="*/ 6984182 h 6984183"/>
              <a:gd name="connsiteX5" fmla="*/ 227437 w 3265229"/>
              <a:gd name="connsiteY5" fmla="*/ 6984182 h 6984183"/>
              <a:gd name="connsiteX6" fmla="*/ 197577 w 3265229"/>
              <a:gd name="connsiteY6" fmla="*/ 6938732 h 6984183"/>
              <a:gd name="connsiteX7" fmla="*/ 603259 w 3265229"/>
              <a:gd name="connsiteY7" fmla="*/ 4282286 h 6984183"/>
              <a:gd name="connsiteX8" fmla="*/ 2957955 w 3265229"/>
              <a:gd name="connsiteY8" fmla="*/ 202651 h 6984183"/>
              <a:gd name="connsiteX9" fmla="*/ 2942441 w 3265229"/>
              <a:gd name="connsiteY9" fmla="*/ 18274 h 6984183"/>
              <a:gd name="connsiteX0" fmla="*/ 2942441 w 3265229"/>
              <a:gd name="connsiteY0" fmla="*/ 18274 h 6984183"/>
              <a:gd name="connsiteX1" fmla="*/ 3265229 w 3265229"/>
              <a:gd name="connsiteY1" fmla="*/ 0 h 6984183"/>
              <a:gd name="connsiteX2" fmla="*/ 3247854 w 3265229"/>
              <a:gd name="connsiteY2" fmla="*/ 6958058 h 6984183"/>
              <a:gd name="connsiteX3" fmla="*/ 276142 w 3265229"/>
              <a:gd name="connsiteY3" fmla="*/ 6984183 h 6984183"/>
              <a:gd name="connsiteX4" fmla="*/ 276142 w 3265229"/>
              <a:gd name="connsiteY4" fmla="*/ 6984182 h 6984183"/>
              <a:gd name="connsiteX5" fmla="*/ 227437 w 3265229"/>
              <a:gd name="connsiteY5" fmla="*/ 6984182 h 6984183"/>
              <a:gd name="connsiteX6" fmla="*/ 197577 w 3265229"/>
              <a:gd name="connsiteY6" fmla="*/ 6938732 h 6984183"/>
              <a:gd name="connsiteX7" fmla="*/ 603259 w 3265229"/>
              <a:gd name="connsiteY7" fmla="*/ 4282286 h 6984183"/>
              <a:gd name="connsiteX8" fmla="*/ 2957955 w 3265229"/>
              <a:gd name="connsiteY8" fmla="*/ 202651 h 6984183"/>
              <a:gd name="connsiteX9" fmla="*/ 2942441 w 3265229"/>
              <a:gd name="connsiteY9" fmla="*/ 18274 h 6984183"/>
              <a:gd name="connsiteX0" fmla="*/ 2927024 w 3265229"/>
              <a:gd name="connsiteY0" fmla="*/ 0 h 6990185"/>
              <a:gd name="connsiteX1" fmla="*/ 3265229 w 3265229"/>
              <a:gd name="connsiteY1" fmla="*/ 6002 h 6990185"/>
              <a:gd name="connsiteX2" fmla="*/ 3247854 w 3265229"/>
              <a:gd name="connsiteY2" fmla="*/ 6964060 h 6990185"/>
              <a:gd name="connsiteX3" fmla="*/ 276142 w 3265229"/>
              <a:gd name="connsiteY3" fmla="*/ 6990185 h 6990185"/>
              <a:gd name="connsiteX4" fmla="*/ 276142 w 3265229"/>
              <a:gd name="connsiteY4" fmla="*/ 6990184 h 6990185"/>
              <a:gd name="connsiteX5" fmla="*/ 227437 w 3265229"/>
              <a:gd name="connsiteY5" fmla="*/ 6990184 h 6990185"/>
              <a:gd name="connsiteX6" fmla="*/ 197577 w 3265229"/>
              <a:gd name="connsiteY6" fmla="*/ 6944734 h 6990185"/>
              <a:gd name="connsiteX7" fmla="*/ 603259 w 3265229"/>
              <a:gd name="connsiteY7" fmla="*/ 4288288 h 6990185"/>
              <a:gd name="connsiteX8" fmla="*/ 2957955 w 3265229"/>
              <a:gd name="connsiteY8" fmla="*/ 208653 h 6990185"/>
              <a:gd name="connsiteX9" fmla="*/ 2927024 w 3265229"/>
              <a:gd name="connsiteY9" fmla="*/ 0 h 6990185"/>
              <a:gd name="connsiteX0" fmla="*/ 4244910 w 4583115"/>
              <a:gd name="connsiteY0" fmla="*/ 0 h 6990185"/>
              <a:gd name="connsiteX1" fmla="*/ 4583115 w 4583115"/>
              <a:gd name="connsiteY1" fmla="*/ 6002 h 6990185"/>
              <a:gd name="connsiteX2" fmla="*/ 4565740 w 4583115"/>
              <a:gd name="connsiteY2" fmla="*/ 6964060 h 6990185"/>
              <a:gd name="connsiteX3" fmla="*/ 1594028 w 4583115"/>
              <a:gd name="connsiteY3" fmla="*/ 6990185 h 6990185"/>
              <a:gd name="connsiteX4" fmla="*/ 1594028 w 4583115"/>
              <a:gd name="connsiteY4" fmla="*/ 6990184 h 6990185"/>
              <a:gd name="connsiteX5" fmla="*/ 1545323 w 4583115"/>
              <a:gd name="connsiteY5" fmla="*/ 6990184 h 6990185"/>
              <a:gd name="connsiteX6" fmla="*/ 1515463 w 4583115"/>
              <a:gd name="connsiteY6" fmla="*/ 6944734 h 6990185"/>
              <a:gd name="connsiteX7" fmla="*/ 230882 w 4583115"/>
              <a:gd name="connsiteY7" fmla="*/ 4382881 h 6990185"/>
              <a:gd name="connsiteX8" fmla="*/ 4275841 w 4583115"/>
              <a:gd name="connsiteY8" fmla="*/ 208653 h 6990185"/>
              <a:gd name="connsiteX9" fmla="*/ 4244910 w 4583115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576442 w 4914647"/>
              <a:gd name="connsiteY0" fmla="*/ 0 h 6990185"/>
              <a:gd name="connsiteX1" fmla="*/ 4914647 w 4914647"/>
              <a:gd name="connsiteY1" fmla="*/ 6002 h 6990185"/>
              <a:gd name="connsiteX2" fmla="*/ 4897272 w 4914647"/>
              <a:gd name="connsiteY2" fmla="*/ 6964060 h 6990185"/>
              <a:gd name="connsiteX3" fmla="*/ 1925560 w 4914647"/>
              <a:gd name="connsiteY3" fmla="*/ 6990185 h 6990185"/>
              <a:gd name="connsiteX4" fmla="*/ 1925560 w 4914647"/>
              <a:gd name="connsiteY4" fmla="*/ 6990184 h 6990185"/>
              <a:gd name="connsiteX5" fmla="*/ 1876855 w 4914647"/>
              <a:gd name="connsiteY5" fmla="*/ 6990184 h 6990185"/>
              <a:gd name="connsiteX6" fmla="*/ 1846995 w 4914647"/>
              <a:gd name="connsiteY6" fmla="*/ 6944734 h 6990185"/>
              <a:gd name="connsiteX7" fmla="*/ 562414 w 4914647"/>
              <a:gd name="connsiteY7" fmla="*/ 4382881 h 6990185"/>
              <a:gd name="connsiteX8" fmla="*/ 4607373 w 4914647"/>
              <a:gd name="connsiteY8" fmla="*/ 208653 h 6990185"/>
              <a:gd name="connsiteX9" fmla="*/ 4576442 w 4914647"/>
              <a:gd name="connsiteY9" fmla="*/ 0 h 6990185"/>
              <a:gd name="connsiteX0" fmla="*/ 4752038 w 5090243"/>
              <a:gd name="connsiteY0" fmla="*/ 0 h 6990185"/>
              <a:gd name="connsiteX1" fmla="*/ 5090243 w 5090243"/>
              <a:gd name="connsiteY1" fmla="*/ 6002 h 6990185"/>
              <a:gd name="connsiteX2" fmla="*/ 5072868 w 5090243"/>
              <a:gd name="connsiteY2" fmla="*/ 6964060 h 6990185"/>
              <a:gd name="connsiteX3" fmla="*/ 2101156 w 5090243"/>
              <a:gd name="connsiteY3" fmla="*/ 6990185 h 6990185"/>
              <a:gd name="connsiteX4" fmla="*/ 2101156 w 5090243"/>
              <a:gd name="connsiteY4" fmla="*/ 6990184 h 6990185"/>
              <a:gd name="connsiteX5" fmla="*/ 2052451 w 5090243"/>
              <a:gd name="connsiteY5" fmla="*/ 6990184 h 6990185"/>
              <a:gd name="connsiteX6" fmla="*/ 2022591 w 5090243"/>
              <a:gd name="connsiteY6" fmla="*/ 6944734 h 6990185"/>
              <a:gd name="connsiteX7" fmla="*/ 738010 w 5090243"/>
              <a:gd name="connsiteY7" fmla="*/ 4382881 h 6990185"/>
              <a:gd name="connsiteX8" fmla="*/ 4782969 w 5090243"/>
              <a:gd name="connsiteY8" fmla="*/ 208653 h 6990185"/>
              <a:gd name="connsiteX9" fmla="*/ 4752038 w 5090243"/>
              <a:gd name="connsiteY9" fmla="*/ 0 h 6990185"/>
              <a:gd name="connsiteX0" fmla="*/ 4014028 w 4352233"/>
              <a:gd name="connsiteY0" fmla="*/ 0 h 6990185"/>
              <a:gd name="connsiteX1" fmla="*/ 4352233 w 4352233"/>
              <a:gd name="connsiteY1" fmla="*/ 6002 h 6990185"/>
              <a:gd name="connsiteX2" fmla="*/ 4334858 w 4352233"/>
              <a:gd name="connsiteY2" fmla="*/ 6964060 h 6990185"/>
              <a:gd name="connsiteX3" fmla="*/ 1363146 w 4352233"/>
              <a:gd name="connsiteY3" fmla="*/ 6990185 h 6990185"/>
              <a:gd name="connsiteX4" fmla="*/ 1363146 w 4352233"/>
              <a:gd name="connsiteY4" fmla="*/ 6990184 h 6990185"/>
              <a:gd name="connsiteX5" fmla="*/ 1314441 w 4352233"/>
              <a:gd name="connsiteY5" fmla="*/ 6990184 h 6990185"/>
              <a:gd name="connsiteX6" fmla="*/ 0 w 4352233"/>
              <a:gd name="connsiteY6" fmla="*/ 4382881 h 6990185"/>
              <a:gd name="connsiteX7" fmla="*/ 4044959 w 4352233"/>
              <a:gd name="connsiteY7" fmla="*/ 208653 h 6990185"/>
              <a:gd name="connsiteX8" fmla="*/ 4014028 w 4352233"/>
              <a:gd name="connsiteY8" fmla="*/ 0 h 6990185"/>
              <a:gd name="connsiteX0" fmla="*/ 4014028 w 4352233"/>
              <a:gd name="connsiteY0" fmla="*/ 0 h 6990185"/>
              <a:gd name="connsiteX1" fmla="*/ 4352233 w 4352233"/>
              <a:gd name="connsiteY1" fmla="*/ 6002 h 6990185"/>
              <a:gd name="connsiteX2" fmla="*/ 4334858 w 4352233"/>
              <a:gd name="connsiteY2" fmla="*/ 6964060 h 6990185"/>
              <a:gd name="connsiteX3" fmla="*/ 1363146 w 4352233"/>
              <a:gd name="connsiteY3" fmla="*/ 6990185 h 6990185"/>
              <a:gd name="connsiteX4" fmla="*/ 1363146 w 4352233"/>
              <a:gd name="connsiteY4" fmla="*/ 6990184 h 6990185"/>
              <a:gd name="connsiteX5" fmla="*/ 0 w 4352233"/>
              <a:gd name="connsiteY5" fmla="*/ 4382881 h 6990185"/>
              <a:gd name="connsiteX6" fmla="*/ 4044959 w 4352233"/>
              <a:gd name="connsiteY6" fmla="*/ 208653 h 6990185"/>
              <a:gd name="connsiteX7" fmla="*/ 4014028 w 4352233"/>
              <a:gd name="connsiteY7" fmla="*/ 0 h 6990185"/>
              <a:gd name="connsiteX0" fmla="*/ 5441856 w 5780061"/>
              <a:gd name="connsiteY0" fmla="*/ 0 h 6990185"/>
              <a:gd name="connsiteX1" fmla="*/ 5780061 w 5780061"/>
              <a:gd name="connsiteY1" fmla="*/ 6002 h 6990185"/>
              <a:gd name="connsiteX2" fmla="*/ 5762686 w 5780061"/>
              <a:gd name="connsiteY2" fmla="*/ 6964060 h 6990185"/>
              <a:gd name="connsiteX3" fmla="*/ 2790974 w 5780061"/>
              <a:gd name="connsiteY3" fmla="*/ 6990185 h 6990185"/>
              <a:gd name="connsiteX4" fmla="*/ 2790974 w 5780061"/>
              <a:gd name="connsiteY4" fmla="*/ 6990184 h 6990185"/>
              <a:gd name="connsiteX5" fmla="*/ 1427828 w 5780061"/>
              <a:gd name="connsiteY5" fmla="*/ 4382881 h 6990185"/>
              <a:gd name="connsiteX6" fmla="*/ 5472787 w 5780061"/>
              <a:gd name="connsiteY6" fmla="*/ 208653 h 6990185"/>
              <a:gd name="connsiteX7" fmla="*/ 5441856 w 5780061"/>
              <a:gd name="connsiteY7" fmla="*/ 0 h 6990185"/>
              <a:gd name="connsiteX0" fmla="*/ 5719460 w 6057665"/>
              <a:gd name="connsiteY0" fmla="*/ 0 h 6990185"/>
              <a:gd name="connsiteX1" fmla="*/ 6057665 w 6057665"/>
              <a:gd name="connsiteY1" fmla="*/ 6002 h 6990185"/>
              <a:gd name="connsiteX2" fmla="*/ 6040290 w 6057665"/>
              <a:gd name="connsiteY2" fmla="*/ 6964060 h 6990185"/>
              <a:gd name="connsiteX3" fmla="*/ 3068578 w 6057665"/>
              <a:gd name="connsiteY3" fmla="*/ 6990185 h 6990185"/>
              <a:gd name="connsiteX4" fmla="*/ 3068578 w 6057665"/>
              <a:gd name="connsiteY4" fmla="*/ 6990184 h 6990185"/>
              <a:gd name="connsiteX5" fmla="*/ 1705432 w 6057665"/>
              <a:gd name="connsiteY5" fmla="*/ 4382881 h 6990185"/>
              <a:gd name="connsiteX6" fmla="*/ 5750391 w 6057665"/>
              <a:gd name="connsiteY6" fmla="*/ 208653 h 6990185"/>
              <a:gd name="connsiteX7" fmla="*/ 5719460 w 6057665"/>
              <a:gd name="connsiteY7" fmla="*/ 0 h 699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7665" h="6990185">
                <a:moveTo>
                  <a:pt x="5719460" y="0"/>
                </a:moveTo>
                <a:lnTo>
                  <a:pt x="6057665" y="6002"/>
                </a:lnTo>
                <a:cubicBezTo>
                  <a:pt x="6051660" y="19964"/>
                  <a:pt x="6053331" y="6987480"/>
                  <a:pt x="6040290" y="6964060"/>
                </a:cubicBezTo>
                <a:lnTo>
                  <a:pt x="3068578" y="6990185"/>
                </a:lnTo>
                <a:lnTo>
                  <a:pt x="3068578" y="6990184"/>
                </a:lnTo>
                <a:cubicBezTo>
                  <a:pt x="1205648" y="6830531"/>
                  <a:pt x="-1995405" y="6150617"/>
                  <a:pt x="1705432" y="4382881"/>
                </a:cubicBezTo>
                <a:cubicBezTo>
                  <a:pt x="5412765" y="2338738"/>
                  <a:pt x="5870205" y="1353280"/>
                  <a:pt x="5750391" y="208653"/>
                </a:cubicBezTo>
                <a:cubicBezTo>
                  <a:pt x="5745220" y="202058"/>
                  <a:pt x="5724631" y="61459"/>
                  <a:pt x="57194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"/>
          <p:cNvSpPr/>
          <p:nvPr/>
        </p:nvSpPr>
        <p:spPr>
          <a:xfrm rot="10800000" flipH="1">
            <a:off x="3024208" y="-24064"/>
            <a:ext cx="3760980" cy="7136064"/>
          </a:xfrm>
          <a:custGeom>
            <a:avLst/>
            <a:gdLst>
              <a:gd name="connsiteX0" fmla="*/ 0 w 1333502"/>
              <a:gd name="connsiteY0" fmla="*/ 5052960 h 5052960"/>
              <a:gd name="connsiteX1" fmla="*/ 666751 w 1333502"/>
              <a:gd name="connsiteY1" fmla="*/ 0 h 5052960"/>
              <a:gd name="connsiteX2" fmla="*/ 1333502 w 1333502"/>
              <a:gd name="connsiteY2" fmla="*/ 5052960 h 5052960"/>
              <a:gd name="connsiteX3" fmla="*/ 0 w 1333502"/>
              <a:gd name="connsiteY3" fmla="*/ 5052960 h 5052960"/>
              <a:gd name="connsiteX0" fmla="*/ 1322069 w 2655571"/>
              <a:gd name="connsiteY0" fmla="*/ 6135000 h 6135000"/>
              <a:gd name="connsiteX1" fmla="*/ 0 w 2655571"/>
              <a:gd name="connsiteY1" fmla="*/ 0 h 6135000"/>
              <a:gd name="connsiteX2" fmla="*/ 2655571 w 2655571"/>
              <a:gd name="connsiteY2" fmla="*/ 6135000 h 6135000"/>
              <a:gd name="connsiteX3" fmla="*/ 1322069 w 2655571"/>
              <a:gd name="connsiteY3" fmla="*/ 6135000 h 6135000"/>
              <a:gd name="connsiteX0" fmla="*/ 1322069 w 2655571"/>
              <a:gd name="connsiteY0" fmla="*/ 6135000 h 6135000"/>
              <a:gd name="connsiteX1" fmla="*/ 0 w 2655571"/>
              <a:gd name="connsiteY1" fmla="*/ 0 h 6135000"/>
              <a:gd name="connsiteX2" fmla="*/ 2655571 w 2655571"/>
              <a:gd name="connsiteY2" fmla="*/ 6135000 h 6135000"/>
              <a:gd name="connsiteX3" fmla="*/ 1322069 w 2655571"/>
              <a:gd name="connsiteY3" fmla="*/ 6135000 h 6135000"/>
              <a:gd name="connsiteX0" fmla="*/ 1322069 w 3006249"/>
              <a:gd name="connsiteY0" fmla="*/ 6135000 h 6135000"/>
              <a:gd name="connsiteX1" fmla="*/ 0 w 3006249"/>
              <a:gd name="connsiteY1" fmla="*/ 0 h 6135000"/>
              <a:gd name="connsiteX2" fmla="*/ 2655571 w 3006249"/>
              <a:gd name="connsiteY2" fmla="*/ 6135000 h 6135000"/>
              <a:gd name="connsiteX3" fmla="*/ 1322069 w 3006249"/>
              <a:gd name="connsiteY3" fmla="*/ 6135000 h 6135000"/>
              <a:gd name="connsiteX0" fmla="*/ 1322069 w 3351421"/>
              <a:gd name="connsiteY0" fmla="*/ 6135000 h 6135000"/>
              <a:gd name="connsiteX1" fmla="*/ 0 w 3351421"/>
              <a:gd name="connsiteY1" fmla="*/ 0 h 6135000"/>
              <a:gd name="connsiteX2" fmla="*/ 3044193 w 3351421"/>
              <a:gd name="connsiteY2" fmla="*/ 6127383 h 6135000"/>
              <a:gd name="connsiteX3" fmla="*/ 1322069 w 3351421"/>
              <a:gd name="connsiteY3" fmla="*/ 6135000 h 6135000"/>
              <a:gd name="connsiteX0" fmla="*/ 1322069 w 3313290"/>
              <a:gd name="connsiteY0" fmla="*/ 6135000 h 6135000"/>
              <a:gd name="connsiteX1" fmla="*/ 0 w 3313290"/>
              <a:gd name="connsiteY1" fmla="*/ 0 h 6135000"/>
              <a:gd name="connsiteX2" fmla="*/ 3044193 w 3313290"/>
              <a:gd name="connsiteY2" fmla="*/ 6127383 h 6135000"/>
              <a:gd name="connsiteX3" fmla="*/ 1322069 w 3313290"/>
              <a:gd name="connsiteY3" fmla="*/ 6135000 h 6135000"/>
              <a:gd name="connsiteX0" fmla="*/ 1322069 w 3340940"/>
              <a:gd name="connsiteY0" fmla="*/ 6135000 h 6135000"/>
              <a:gd name="connsiteX1" fmla="*/ 0 w 3340940"/>
              <a:gd name="connsiteY1" fmla="*/ 0 h 6135000"/>
              <a:gd name="connsiteX2" fmla="*/ 3044193 w 3340940"/>
              <a:gd name="connsiteY2" fmla="*/ 6127383 h 6135000"/>
              <a:gd name="connsiteX3" fmla="*/ 1322069 w 3340940"/>
              <a:gd name="connsiteY3" fmla="*/ 6135000 h 6135000"/>
              <a:gd name="connsiteX0" fmla="*/ 1322069 w 3300528"/>
              <a:gd name="connsiteY0" fmla="*/ 6135000 h 6135000"/>
              <a:gd name="connsiteX1" fmla="*/ 0 w 3300528"/>
              <a:gd name="connsiteY1" fmla="*/ 0 h 6135000"/>
              <a:gd name="connsiteX2" fmla="*/ 3044193 w 3300528"/>
              <a:gd name="connsiteY2" fmla="*/ 6127383 h 6135000"/>
              <a:gd name="connsiteX3" fmla="*/ 1322069 w 3300528"/>
              <a:gd name="connsiteY3" fmla="*/ 6135000 h 6135000"/>
              <a:gd name="connsiteX0" fmla="*/ 1312544 w 3291978"/>
              <a:gd name="connsiteY0" fmla="*/ 6106425 h 6106425"/>
              <a:gd name="connsiteX1" fmla="*/ 0 w 3291978"/>
              <a:gd name="connsiteY1" fmla="*/ 0 h 6106425"/>
              <a:gd name="connsiteX2" fmla="*/ 3034668 w 3291978"/>
              <a:gd name="connsiteY2" fmla="*/ 6098808 h 6106425"/>
              <a:gd name="connsiteX3" fmla="*/ 1312544 w 3291978"/>
              <a:gd name="connsiteY3" fmla="*/ 6106425 h 6106425"/>
              <a:gd name="connsiteX0" fmla="*/ 1312544 w 3291978"/>
              <a:gd name="connsiteY0" fmla="*/ 6106425 h 6106425"/>
              <a:gd name="connsiteX1" fmla="*/ 0 w 3291978"/>
              <a:gd name="connsiteY1" fmla="*/ 0 h 6106425"/>
              <a:gd name="connsiteX2" fmla="*/ 3034668 w 3291978"/>
              <a:gd name="connsiteY2" fmla="*/ 6098808 h 6106425"/>
              <a:gd name="connsiteX3" fmla="*/ 1312544 w 3291978"/>
              <a:gd name="connsiteY3" fmla="*/ 6106425 h 6106425"/>
              <a:gd name="connsiteX0" fmla="*/ 1312544 w 3291978"/>
              <a:gd name="connsiteY0" fmla="*/ 6106425 h 6106425"/>
              <a:gd name="connsiteX1" fmla="*/ 0 w 3291978"/>
              <a:gd name="connsiteY1" fmla="*/ 0 h 6106425"/>
              <a:gd name="connsiteX2" fmla="*/ 3034668 w 3291978"/>
              <a:gd name="connsiteY2" fmla="*/ 6098808 h 6106425"/>
              <a:gd name="connsiteX3" fmla="*/ 1312544 w 3291978"/>
              <a:gd name="connsiteY3" fmla="*/ 6106425 h 6106425"/>
              <a:gd name="connsiteX0" fmla="*/ 1312544 w 3291978"/>
              <a:gd name="connsiteY0" fmla="*/ 6106425 h 6106425"/>
              <a:gd name="connsiteX1" fmla="*/ 0 w 3291978"/>
              <a:gd name="connsiteY1" fmla="*/ 0 h 6106425"/>
              <a:gd name="connsiteX2" fmla="*/ 3034668 w 3291978"/>
              <a:gd name="connsiteY2" fmla="*/ 6098808 h 6106425"/>
              <a:gd name="connsiteX3" fmla="*/ 1312544 w 3291978"/>
              <a:gd name="connsiteY3" fmla="*/ 6106425 h 6106425"/>
              <a:gd name="connsiteX0" fmla="*/ 1312544 w 3316424"/>
              <a:gd name="connsiteY0" fmla="*/ 6106425 h 6106425"/>
              <a:gd name="connsiteX1" fmla="*/ 0 w 3316424"/>
              <a:gd name="connsiteY1" fmla="*/ 0 h 6106425"/>
              <a:gd name="connsiteX2" fmla="*/ 3034668 w 3316424"/>
              <a:gd name="connsiteY2" fmla="*/ 6098808 h 6106425"/>
              <a:gd name="connsiteX3" fmla="*/ 1312544 w 3316424"/>
              <a:gd name="connsiteY3" fmla="*/ 6106425 h 6106425"/>
              <a:gd name="connsiteX0" fmla="*/ 1312544 w 3310865"/>
              <a:gd name="connsiteY0" fmla="*/ 6106425 h 6106425"/>
              <a:gd name="connsiteX1" fmla="*/ 0 w 3310865"/>
              <a:gd name="connsiteY1" fmla="*/ 0 h 6106425"/>
              <a:gd name="connsiteX2" fmla="*/ 3034668 w 3310865"/>
              <a:gd name="connsiteY2" fmla="*/ 6098808 h 6106425"/>
              <a:gd name="connsiteX3" fmla="*/ 1312544 w 3310865"/>
              <a:gd name="connsiteY3" fmla="*/ 6106425 h 6106425"/>
              <a:gd name="connsiteX0" fmla="*/ 1312544 w 3310865"/>
              <a:gd name="connsiteY0" fmla="*/ 6106425 h 6106425"/>
              <a:gd name="connsiteX1" fmla="*/ 0 w 3310865"/>
              <a:gd name="connsiteY1" fmla="*/ 0 h 6106425"/>
              <a:gd name="connsiteX2" fmla="*/ 3034668 w 3310865"/>
              <a:gd name="connsiteY2" fmla="*/ 6098808 h 6106425"/>
              <a:gd name="connsiteX3" fmla="*/ 1312544 w 3310865"/>
              <a:gd name="connsiteY3" fmla="*/ 6106425 h 6106425"/>
              <a:gd name="connsiteX0" fmla="*/ 1312544 w 3259966"/>
              <a:gd name="connsiteY0" fmla="*/ 6106425 h 6106425"/>
              <a:gd name="connsiteX1" fmla="*/ 0 w 3259966"/>
              <a:gd name="connsiteY1" fmla="*/ 0 h 6106425"/>
              <a:gd name="connsiteX2" fmla="*/ 3034668 w 3259966"/>
              <a:gd name="connsiteY2" fmla="*/ 6098808 h 6106425"/>
              <a:gd name="connsiteX3" fmla="*/ 1312544 w 3259966"/>
              <a:gd name="connsiteY3" fmla="*/ 6106425 h 6106425"/>
              <a:gd name="connsiteX0" fmla="*/ 1312544 w 3259966"/>
              <a:gd name="connsiteY0" fmla="*/ 6106425 h 6106425"/>
              <a:gd name="connsiteX1" fmla="*/ 0 w 3259966"/>
              <a:gd name="connsiteY1" fmla="*/ 0 h 6106425"/>
              <a:gd name="connsiteX2" fmla="*/ 3034668 w 3259966"/>
              <a:gd name="connsiteY2" fmla="*/ 6098808 h 6106425"/>
              <a:gd name="connsiteX3" fmla="*/ 1312544 w 3259966"/>
              <a:gd name="connsiteY3" fmla="*/ 6106425 h 6106425"/>
              <a:gd name="connsiteX0" fmla="*/ 1312544 w 3167735"/>
              <a:gd name="connsiteY0" fmla="*/ 6106425 h 6106425"/>
              <a:gd name="connsiteX1" fmla="*/ 0 w 3167735"/>
              <a:gd name="connsiteY1" fmla="*/ 0 h 6106425"/>
              <a:gd name="connsiteX2" fmla="*/ 3034668 w 3167735"/>
              <a:gd name="connsiteY2" fmla="*/ 6098808 h 6106425"/>
              <a:gd name="connsiteX3" fmla="*/ 1312544 w 3167735"/>
              <a:gd name="connsiteY3" fmla="*/ 6106425 h 6106425"/>
              <a:gd name="connsiteX0" fmla="*/ 1312544 w 3167735"/>
              <a:gd name="connsiteY0" fmla="*/ 6106425 h 6106425"/>
              <a:gd name="connsiteX1" fmla="*/ 0 w 3167735"/>
              <a:gd name="connsiteY1" fmla="*/ 0 h 6106425"/>
              <a:gd name="connsiteX2" fmla="*/ 3034668 w 3167735"/>
              <a:gd name="connsiteY2" fmla="*/ 6098808 h 6106425"/>
              <a:gd name="connsiteX3" fmla="*/ 1312544 w 3167735"/>
              <a:gd name="connsiteY3" fmla="*/ 6106425 h 6106425"/>
              <a:gd name="connsiteX0" fmla="*/ 0 w 2908984"/>
              <a:gd name="connsiteY0" fmla="*/ 3856711 h 3856711"/>
              <a:gd name="connsiteX1" fmla="*/ 2635342 w 2908984"/>
              <a:gd name="connsiteY1" fmla="*/ 0 h 3856711"/>
              <a:gd name="connsiteX2" fmla="*/ 1722124 w 2908984"/>
              <a:gd name="connsiteY2" fmla="*/ 3849094 h 3856711"/>
              <a:gd name="connsiteX3" fmla="*/ 0 w 2908984"/>
              <a:gd name="connsiteY3" fmla="*/ 3856711 h 3856711"/>
              <a:gd name="connsiteX0" fmla="*/ 0 w 2908984"/>
              <a:gd name="connsiteY0" fmla="*/ 3856711 h 3856711"/>
              <a:gd name="connsiteX1" fmla="*/ 2635342 w 2908984"/>
              <a:gd name="connsiteY1" fmla="*/ 0 h 3856711"/>
              <a:gd name="connsiteX2" fmla="*/ 1722124 w 2908984"/>
              <a:gd name="connsiteY2" fmla="*/ 3849094 h 3856711"/>
              <a:gd name="connsiteX3" fmla="*/ 0 w 2908984"/>
              <a:gd name="connsiteY3" fmla="*/ 3856711 h 3856711"/>
              <a:gd name="connsiteX0" fmla="*/ 0 w 2908984"/>
              <a:gd name="connsiteY0" fmla="*/ 3856711 h 3856711"/>
              <a:gd name="connsiteX1" fmla="*/ 2635342 w 2908984"/>
              <a:gd name="connsiteY1" fmla="*/ 0 h 3856711"/>
              <a:gd name="connsiteX2" fmla="*/ 1722124 w 2908984"/>
              <a:gd name="connsiteY2" fmla="*/ 3849094 h 3856711"/>
              <a:gd name="connsiteX3" fmla="*/ 0 w 2908984"/>
              <a:gd name="connsiteY3" fmla="*/ 3856711 h 3856711"/>
              <a:gd name="connsiteX0" fmla="*/ 0 w 2938013"/>
              <a:gd name="connsiteY0" fmla="*/ 3871225 h 3871225"/>
              <a:gd name="connsiteX1" fmla="*/ 2664371 w 2938013"/>
              <a:gd name="connsiteY1" fmla="*/ 0 h 3871225"/>
              <a:gd name="connsiteX2" fmla="*/ 1751153 w 2938013"/>
              <a:gd name="connsiteY2" fmla="*/ 3849094 h 3871225"/>
              <a:gd name="connsiteX3" fmla="*/ 0 w 2938013"/>
              <a:gd name="connsiteY3" fmla="*/ 3871225 h 3871225"/>
              <a:gd name="connsiteX0" fmla="*/ 0 w 2938013"/>
              <a:gd name="connsiteY0" fmla="*/ 3871225 h 3871225"/>
              <a:gd name="connsiteX1" fmla="*/ 2664371 w 2938013"/>
              <a:gd name="connsiteY1" fmla="*/ 0 h 3871225"/>
              <a:gd name="connsiteX2" fmla="*/ 1751153 w 2938013"/>
              <a:gd name="connsiteY2" fmla="*/ 3849094 h 3871225"/>
              <a:gd name="connsiteX3" fmla="*/ 0 w 2938013"/>
              <a:gd name="connsiteY3" fmla="*/ 3871225 h 3871225"/>
              <a:gd name="connsiteX0" fmla="*/ 0 w 2546261"/>
              <a:gd name="connsiteY0" fmla="*/ 2768139 h 2768139"/>
              <a:gd name="connsiteX1" fmla="*/ 2141856 w 2546261"/>
              <a:gd name="connsiteY1" fmla="*/ 0 h 2768139"/>
              <a:gd name="connsiteX2" fmla="*/ 1751153 w 2546261"/>
              <a:gd name="connsiteY2" fmla="*/ 2746008 h 2768139"/>
              <a:gd name="connsiteX3" fmla="*/ 0 w 2546261"/>
              <a:gd name="connsiteY3" fmla="*/ 2768139 h 2768139"/>
              <a:gd name="connsiteX0" fmla="*/ 0 w 2546261"/>
              <a:gd name="connsiteY0" fmla="*/ 2768139 h 2768139"/>
              <a:gd name="connsiteX1" fmla="*/ 2141856 w 2546261"/>
              <a:gd name="connsiteY1" fmla="*/ 0 h 2768139"/>
              <a:gd name="connsiteX2" fmla="*/ 1751153 w 2546261"/>
              <a:gd name="connsiteY2" fmla="*/ 2746008 h 2768139"/>
              <a:gd name="connsiteX3" fmla="*/ 0 w 2546261"/>
              <a:gd name="connsiteY3" fmla="*/ 2768139 h 2768139"/>
              <a:gd name="connsiteX0" fmla="*/ 0 w 2369305"/>
              <a:gd name="connsiteY0" fmla="*/ 2768139 h 2768139"/>
              <a:gd name="connsiteX1" fmla="*/ 2141856 w 2369305"/>
              <a:gd name="connsiteY1" fmla="*/ 0 h 2768139"/>
              <a:gd name="connsiteX2" fmla="*/ 923838 w 2369305"/>
              <a:gd name="connsiteY2" fmla="*/ 2760523 h 2768139"/>
              <a:gd name="connsiteX3" fmla="*/ 0 w 2369305"/>
              <a:gd name="connsiteY3" fmla="*/ 2768139 h 2768139"/>
              <a:gd name="connsiteX0" fmla="*/ 0 w 2142636"/>
              <a:gd name="connsiteY0" fmla="*/ 2768139 h 2768139"/>
              <a:gd name="connsiteX1" fmla="*/ 2141856 w 2142636"/>
              <a:gd name="connsiteY1" fmla="*/ 0 h 2768139"/>
              <a:gd name="connsiteX2" fmla="*/ 923838 w 2142636"/>
              <a:gd name="connsiteY2" fmla="*/ 2760523 h 2768139"/>
              <a:gd name="connsiteX3" fmla="*/ 0 w 2142636"/>
              <a:gd name="connsiteY3" fmla="*/ 2768139 h 2768139"/>
              <a:gd name="connsiteX0" fmla="*/ 0 w 2142636"/>
              <a:gd name="connsiteY0" fmla="*/ 2768139 h 2768139"/>
              <a:gd name="connsiteX1" fmla="*/ 2141856 w 2142636"/>
              <a:gd name="connsiteY1" fmla="*/ 0 h 2768139"/>
              <a:gd name="connsiteX2" fmla="*/ 923838 w 2142636"/>
              <a:gd name="connsiteY2" fmla="*/ 2760523 h 2768139"/>
              <a:gd name="connsiteX3" fmla="*/ 0 w 2142636"/>
              <a:gd name="connsiteY3" fmla="*/ 2768139 h 2768139"/>
              <a:gd name="connsiteX0" fmla="*/ 1014982 w 3157120"/>
              <a:gd name="connsiteY0" fmla="*/ 2768139 h 2768139"/>
              <a:gd name="connsiteX1" fmla="*/ 3156838 w 3157120"/>
              <a:gd name="connsiteY1" fmla="*/ 0 h 2768139"/>
              <a:gd name="connsiteX2" fmla="*/ 1938820 w 3157120"/>
              <a:gd name="connsiteY2" fmla="*/ 2760523 h 2768139"/>
              <a:gd name="connsiteX3" fmla="*/ 1014982 w 3157120"/>
              <a:gd name="connsiteY3" fmla="*/ 2768139 h 2768139"/>
              <a:gd name="connsiteX0" fmla="*/ 1040806 w 2994269"/>
              <a:gd name="connsiteY0" fmla="*/ 2782653 h 2782653"/>
              <a:gd name="connsiteX1" fmla="*/ 2993976 w 2994269"/>
              <a:gd name="connsiteY1" fmla="*/ 0 h 2782653"/>
              <a:gd name="connsiteX2" fmla="*/ 1775958 w 2994269"/>
              <a:gd name="connsiteY2" fmla="*/ 2760523 h 2782653"/>
              <a:gd name="connsiteX3" fmla="*/ 1040806 w 2994269"/>
              <a:gd name="connsiteY3" fmla="*/ 2782653 h 2782653"/>
              <a:gd name="connsiteX0" fmla="*/ 1040806 w 2994269"/>
              <a:gd name="connsiteY0" fmla="*/ 2782653 h 2782653"/>
              <a:gd name="connsiteX1" fmla="*/ 2993976 w 2994269"/>
              <a:gd name="connsiteY1" fmla="*/ 0 h 2782653"/>
              <a:gd name="connsiteX2" fmla="*/ 2124301 w 2994269"/>
              <a:gd name="connsiteY2" fmla="*/ 2760523 h 2782653"/>
              <a:gd name="connsiteX3" fmla="*/ 1040806 w 2994269"/>
              <a:gd name="connsiteY3" fmla="*/ 2782653 h 2782653"/>
              <a:gd name="connsiteX0" fmla="*/ 1131039 w 3084490"/>
              <a:gd name="connsiteY0" fmla="*/ 2782653 h 2782653"/>
              <a:gd name="connsiteX1" fmla="*/ 3084209 w 3084490"/>
              <a:gd name="connsiteY1" fmla="*/ 0 h 2782653"/>
              <a:gd name="connsiteX2" fmla="*/ 2214534 w 3084490"/>
              <a:gd name="connsiteY2" fmla="*/ 2760523 h 2782653"/>
              <a:gd name="connsiteX3" fmla="*/ 1131039 w 3084490"/>
              <a:gd name="connsiteY3" fmla="*/ 2782653 h 2782653"/>
              <a:gd name="connsiteX0" fmla="*/ 1575793 w 2659555"/>
              <a:gd name="connsiteY0" fmla="*/ 3929281 h 3929281"/>
              <a:gd name="connsiteX1" fmla="*/ 1322792 w 2659555"/>
              <a:gd name="connsiteY1" fmla="*/ 0 h 3929281"/>
              <a:gd name="connsiteX2" fmla="*/ 2659288 w 2659555"/>
              <a:gd name="connsiteY2" fmla="*/ 3907151 h 3929281"/>
              <a:gd name="connsiteX3" fmla="*/ 1575793 w 2659555"/>
              <a:gd name="connsiteY3" fmla="*/ 3929281 h 3929281"/>
              <a:gd name="connsiteX0" fmla="*/ 1575793 w 2659466"/>
              <a:gd name="connsiteY0" fmla="*/ 3929281 h 3929281"/>
              <a:gd name="connsiteX1" fmla="*/ 1322792 w 2659466"/>
              <a:gd name="connsiteY1" fmla="*/ 0 h 3929281"/>
              <a:gd name="connsiteX2" fmla="*/ 2659288 w 2659466"/>
              <a:gd name="connsiteY2" fmla="*/ 3907151 h 3929281"/>
              <a:gd name="connsiteX3" fmla="*/ 1575793 w 2659466"/>
              <a:gd name="connsiteY3" fmla="*/ 3929281 h 3929281"/>
              <a:gd name="connsiteX0" fmla="*/ 1575793 w 2659466"/>
              <a:gd name="connsiteY0" fmla="*/ 3929281 h 3929281"/>
              <a:gd name="connsiteX1" fmla="*/ 1322792 w 2659466"/>
              <a:gd name="connsiteY1" fmla="*/ 0 h 3929281"/>
              <a:gd name="connsiteX2" fmla="*/ 2659288 w 2659466"/>
              <a:gd name="connsiteY2" fmla="*/ 3907151 h 3929281"/>
              <a:gd name="connsiteX3" fmla="*/ 1575793 w 2659466"/>
              <a:gd name="connsiteY3" fmla="*/ 3929281 h 3929281"/>
              <a:gd name="connsiteX0" fmla="*/ 1208830 w 2292503"/>
              <a:gd name="connsiteY0" fmla="*/ 3929281 h 3929281"/>
              <a:gd name="connsiteX1" fmla="*/ 955829 w 2292503"/>
              <a:gd name="connsiteY1" fmla="*/ 0 h 3929281"/>
              <a:gd name="connsiteX2" fmla="*/ 2292325 w 2292503"/>
              <a:gd name="connsiteY2" fmla="*/ 3907151 h 3929281"/>
              <a:gd name="connsiteX3" fmla="*/ 1208830 w 2292503"/>
              <a:gd name="connsiteY3" fmla="*/ 3929281 h 3929281"/>
              <a:gd name="connsiteX0" fmla="*/ 1208830 w 2292503"/>
              <a:gd name="connsiteY0" fmla="*/ 3929281 h 3929281"/>
              <a:gd name="connsiteX1" fmla="*/ 955829 w 2292503"/>
              <a:gd name="connsiteY1" fmla="*/ 0 h 3929281"/>
              <a:gd name="connsiteX2" fmla="*/ 2292325 w 2292503"/>
              <a:gd name="connsiteY2" fmla="*/ 3921666 h 3929281"/>
              <a:gd name="connsiteX3" fmla="*/ 1208830 w 2292503"/>
              <a:gd name="connsiteY3" fmla="*/ 3929281 h 3929281"/>
              <a:gd name="connsiteX0" fmla="*/ 1197901 w 2320077"/>
              <a:gd name="connsiteY0" fmla="*/ 3919971 h 3921666"/>
              <a:gd name="connsiteX1" fmla="*/ 983403 w 2320077"/>
              <a:gd name="connsiteY1" fmla="*/ 0 h 3921666"/>
              <a:gd name="connsiteX2" fmla="*/ 2319899 w 2320077"/>
              <a:gd name="connsiteY2" fmla="*/ 3921666 h 3921666"/>
              <a:gd name="connsiteX3" fmla="*/ 1197901 w 2320077"/>
              <a:gd name="connsiteY3" fmla="*/ 3919971 h 3921666"/>
              <a:gd name="connsiteX0" fmla="*/ 750141 w 1872317"/>
              <a:gd name="connsiteY0" fmla="*/ 3919971 h 3921666"/>
              <a:gd name="connsiteX1" fmla="*/ 535643 w 1872317"/>
              <a:gd name="connsiteY1" fmla="*/ 0 h 3921666"/>
              <a:gd name="connsiteX2" fmla="*/ 1872139 w 1872317"/>
              <a:gd name="connsiteY2" fmla="*/ 3921666 h 3921666"/>
              <a:gd name="connsiteX3" fmla="*/ 750141 w 1872317"/>
              <a:gd name="connsiteY3" fmla="*/ 3919971 h 3921666"/>
              <a:gd name="connsiteX0" fmla="*/ 751594 w 1873642"/>
              <a:gd name="connsiteY0" fmla="*/ 3919971 h 3921666"/>
              <a:gd name="connsiteX1" fmla="*/ 537096 w 1873642"/>
              <a:gd name="connsiteY1" fmla="*/ 0 h 3921666"/>
              <a:gd name="connsiteX2" fmla="*/ 1873592 w 1873642"/>
              <a:gd name="connsiteY2" fmla="*/ 3921666 h 3921666"/>
              <a:gd name="connsiteX3" fmla="*/ 751594 w 1873642"/>
              <a:gd name="connsiteY3" fmla="*/ 3919971 h 3921666"/>
              <a:gd name="connsiteX0" fmla="*/ 281484 w 1403728"/>
              <a:gd name="connsiteY0" fmla="*/ 3919971 h 3921666"/>
              <a:gd name="connsiteX1" fmla="*/ 66986 w 1403728"/>
              <a:gd name="connsiteY1" fmla="*/ 0 h 3921666"/>
              <a:gd name="connsiteX2" fmla="*/ 1403482 w 1403728"/>
              <a:gd name="connsiteY2" fmla="*/ 3921666 h 3921666"/>
              <a:gd name="connsiteX3" fmla="*/ 281484 w 1403728"/>
              <a:gd name="connsiteY3" fmla="*/ 3919971 h 3921666"/>
              <a:gd name="connsiteX0" fmla="*/ 843376 w 1965498"/>
              <a:gd name="connsiteY0" fmla="*/ 3854800 h 3856495"/>
              <a:gd name="connsiteX1" fmla="*/ 0 w 1965498"/>
              <a:gd name="connsiteY1" fmla="*/ 0 h 3856495"/>
              <a:gd name="connsiteX2" fmla="*/ 1965374 w 1965498"/>
              <a:gd name="connsiteY2" fmla="*/ 3856495 h 3856495"/>
              <a:gd name="connsiteX3" fmla="*/ 843376 w 1965498"/>
              <a:gd name="connsiteY3" fmla="*/ 3854800 h 3856495"/>
              <a:gd name="connsiteX0" fmla="*/ 843376 w 1965495"/>
              <a:gd name="connsiteY0" fmla="*/ 3854800 h 3856495"/>
              <a:gd name="connsiteX1" fmla="*/ 0 w 1965495"/>
              <a:gd name="connsiteY1" fmla="*/ 0 h 3856495"/>
              <a:gd name="connsiteX2" fmla="*/ 1965374 w 1965495"/>
              <a:gd name="connsiteY2" fmla="*/ 3856495 h 3856495"/>
              <a:gd name="connsiteX3" fmla="*/ 843376 w 1965495"/>
              <a:gd name="connsiteY3" fmla="*/ 3854800 h 3856495"/>
              <a:gd name="connsiteX0" fmla="*/ 843376 w 1965495"/>
              <a:gd name="connsiteY0" fmla="*/ 3854800 h 3856495"/>
              <a:gd name="connsiteX1" fmla="*/ 0 w 1965495"/>
              <a:gd name="connsiteY1" fmla="*/ 0 h 3856495"/>
              <a:gd name="connsiteX2" fmla="*/ 1965374 w 1965495"/>
              <a:gd name="connsiteY2" fmla="*/ 3856495 h 3856495"/>
              <a:gd name="connsiteX3" fmla="*/ 843376 w 1965495"/>
              <a:gd name="connsiteY3" fmla="*/ 3854800 h 3856495"/>
              <a:gd name="connsiteX0" fmla="*/ 843376 w 1965495"/>
              <a:gd name="connsiteY0" fmla="*/ 3854800 h 3856495"/>
              <a:gd name="connsiteX1" fmla="*/ 0 w 1965495"/>
              <a:gd name="connsiteY1" fmla="*/ 0 h 3856495"/>
              <a:gd name="connsiteX2" fmla="*/ 1965374 w 1965495"/>
              <a:gd name="connsiteY2" fmla="*/ 3856495 h 3856495"/>
              <a:gd name="connsiteX3" fmla="*/ 843376 w 1965495"/>
              <a:gd name="connsiteY3" fmla="*/ 3854800 h 3856495"/>
              <a:gd name="connsiteX0" fmla="*/ 916579 w 2038698"/>
              <a:gd name="connsiteY0" fmla="*/ 3936241 h 3937936"/>
              <a:gd name="connsiteX1" fmla="*/ 466560 w 2038698"/>
              <a:gd name="connsiteY1" fmla="*/ 1515606 h 3937936"/>
              <a:gd name="connsiteX2" fmla="*/ 73203 w 2038698"/>
              <a:gd name="connsiteY2" fmla="*/ 81441 h 3937936"/>
              <a:gd name="connsiteX3" fmla="*/ 2038577 w 2038698"/>
              <a:gd name="connsiteY3" fmla="*/ 3937936 h 3937936"/>
              <a:gd name="connsiteX4" fmla="*/ 916579 w 2038698"/>
              <a:gd name="connsiteY4" fmla="*/ 3936241 h 3937936"/>
              <a:gd name="connsiteX0" fmla="*/ 950446 w 2072565"/>
              <a:gd name="connsiteY0" fmla="*/ 3932936 h 3934631"/>
              <a:gd name="connsiteX1" fmla="*/ 269410 w 2072565"/>
              <a:gd name="connsiteY1" fmla="*/ 1577472 h 3934631"/>
              <a:gd name="connsiteX2" fmla="*/ 107070 w 2072565"/>
              <a:gd name="connsiteY2" fmla="*/ 78136 h 3934631"/>
              <a:gd name="connsiteX3" fmla="*/ 2072444 w 2072565"/>
              <a:gd name="connsiteY3" fmla="*/ 3934631 h 3934631"/>
              <a:gd name="connsiteX4" fmla="*/ 950446 w 2072565"/>
              <a:gd name="connsiteY4" fmla="*/ 3932936 h 3934631"/>
              <a:gd name="connsiteX0" fmla="*/ 950446 w 2072565"/>
              <a:gd name="connsiteY0" fmla="*/ 3932936 h 3934631"/>
              <a:gd name="connsiteX1" fmla="*/ 269410 w 2072565"/>
              <a:gd name="connsiteY1" fmla="*/ 1577472 h 3934631"/>
              <a:gd name="connsiteX2" fmla="*/ 107070 w 2072565"/>
              <a:gd name="connsiteY2" fmla="*/ 78136 h 3934631"/>
              <a:gd name="connsiteX3" fmla="*/ 2072444 w 2072565"/>
              <a:gd name="connsiteY3" fmla="*/ 3934631 h 3934631"/>
              <a:gd name="connsiteX4" fmla="*/ 950446 w 2072565"/>
              <a:gd name="connsiteY4" fmla="*/ 3932936 h 3934631"/>
              <a:gd name="connsiteX0" fmla="*/ 950446 w 2072565"/>
              <a:gd name="connsiteY0" fmla="*/ 3932936 h 3934631"/>
              <a:gd name="connsiteX1" fmla="*/ 269410 w 2072565"/>
              <a:gd name="connsiteY1" fmla="*/ 1577472 h 3934631"/>
              <a:gd name="connsiteX2" fmla="*/ 107070 w 2072565"/>
              <a:gd name="connsiteY2" fmla="*/ 78136 h 3934631"/>
              <a:gd name="connsiteX3" fmla="*/ 2072444 w 2072565"/>
              <a:gd name="connsiteY3" fmla="*/ 3934631 h 3934631"/>
              <a:gd name="connsiteX4" fmla="*/ 950446 w 2072565"/>
              <a:gd name="connsiteY4" fmla="*/ 3932936 h 3934631"/>
              <a:gd name="connsiteX0" fmla="*/ 950446 w 2072565"/>
              <a:gd name="connsiteY0" fmla="*/ 3932936 h 3934631"/>
              <a:gd name="connsiteX1" fmla="*/ 269410 w 2072565"/>
              <a:gd name="connsiteY1" fmla="*/ 1577472 h 3934631"/>
              <a:gd name="connsiteX2" fmla="*/ 107070 w 2072565"/>
              <a:gd name="connsiteY2" fmla="*/ 78136 h 3934631"/>
              <a:gd name="connsiteX3" fmla="*/ 2072444 w 2072565"/>
              <a:gd name="connsiteY3" fmla="*/ 3934631 h 3934631"/>
              <a:gd name="connsiteX4" fmla="*/ 950446 w 2072565"/>
              <a:gd name="connsiteY4" fmla="*/ 3932936 h 3934631"/>
              <a:gd name="connsiteX0" fmla="*/ 931195 w 2072565"/>
              <a:gd name="connsiteY0" fmla="*/ 3923625 h 3934631"/>
              <a:gd name="connsiteX1" fmla="*/ 269410 w 2072565"/>
              <a:gd name="connsiteY1" fmla="*/ 1577472 h 3934631"/>
              <a:gd name="connsiteX2" fmla="*/ 107070 w 2072565"/>
              <a:gd name="connsiteY2" fmla="*/ 78136 h 3934631"/>
              <a:gd name="connsiteX3" fmla="*/ 2072444 w 2072565"/>
              <a:gd name="connsiteY3" fmla="*/ 3934631 h 3934631"/>
              <a:gd name="connsiteX4" fmla="*/ 931195 w 2072565"/>
              <a:gd name="connsiteY4" fmla="*/ 3923625 h 3934631"/>
              <a:gd name="connsiteX0" fmla="*/ 931195 w 2072565"/>
              <a:gd name="connsiteY0" fmla="*/ 3923625 h 3934631"/>
              <a:gd name="connsiteX1" fmla="*/ 269410 w 2072565"/>
              <a:gd name="connsiteY1" fmla="*/ 1577472 h 3934631"/>
              <a:gd name="connsiteX2" fmla="*/ 107070 w 2072565"/>
              <a:gd name="connsiteY2" fmla="*/ 78136 h 3934631"/>
              <a:gd name="connsiteX3" fmla="*/ 2072444 w 2072565"/>
              <a:gd name="connsiteY3" fmla="*/ 3934631 h 3934631"/>
              <a:gd name="connsiteX4" fmla="*/ 931195 w 2072565"/>
              <a:gd name="connsiteY4" fmla="*/ 3923625 h 3934631"/>
              <a:gd name="connsiteX0" fmla="*/ 936836 w 2078206"/>
              <a:gd name="connsiteY0" fmla="*/ 3923625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36836 w 2078206"/>
              <a:gd name="connsiteY4" fmla="*/ 3923625 h 3934631"/>
              <a:gd name="connsiteX0" fmla="*/ 936836 w 2078206"/>
              <a:gd name="connsiteY0" fmla="*/ 3923625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36836 w 2078206"/>
              <a:gd name="connsiteY4" fmla="*/ 3923625 h 3934631"/>
              <a:gd name="connsiteX0" fmla="*/ 936836 w 2078206"/>
              <a:gd name="connsiteY0" fmla="*/ 3923625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36836 w 2078206"/>
              <a:gd name="connsiteY4" fmla="*/ 3923625 h 3934631"/>
              <a:gd name="connsiteX0" fmla="*/ 936836 w 2078206"/>
              <a:gd name="connsiteY0" fmla="*/ 3923625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36836 w 2078206"/>
              <a:gd name="connsiteY4" fmla="*/ 3923625 h 3934631"/>
              <a:gd name="connsiteX0" fmla="*/ 936836 w 2078206"/>
              <a:gd name="connsiteY0" fmla="*/ 3923625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36836 w 2078206"/>
              <a:gd name="connsiteY4" fmla="*/ 3923625 h 3934631"/>
              <a:gd name="connsiteX0" fmla="*/ 917585 w 2078206"/>
              <a:gd name="connsiteY0" fmla="*/ 3895694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17585 w 2078206"/>
              <a:gd name="connsiteY4" fmla="*/ 3895694 h 3934631"/>
              <a:gd name="connsiteX0" fmla="*/ 917585 w 2078206"/>
              <a:gd name="connsiteY0" fmla="*/ 3923624 h 3934631"/>
              <a:gd name="connsiteX1" fmla="*/ 249383 w 2078206"/>
              <a:gd name="connsiteY1" fmla="*/ 1577472 h 3934631"/>
              <a:gd name="connsiteX2" fmla="*/ 112711 w 2078206"/>
              <a:gd name="connsiteY2" fmla="*/ 78136 h 3934631"/>
              <a:gd name="connsiteX3" fmla="*/ 2078085 w 2078206"/>
              <a:gd name="connsiteY3" fmla="*/ 3934631 h 3934631"/>
              <a:gd name="connsiteX4" fmla="*/ 917585 w 2078206"/>
              <a:gd name="connsiteY4" fmla="*/ 3923624 h 3934631"/>
              <a:gd name="connsiteX0" fmla="*/ 917585 w 1167266"/>
              <a:gd name="connsiteY0" fmla="*/ 3923624 h 3934631"/>
              <a:gd name="connsiteX1" fmla="*/ 249383 w 1167266"/>
              <a:gd name="connsiteY1" fmla="*/ 1577472 h 3934631"/>
              <a:gd name="connsiteX2" fmla="*/ 112711 w 1167266"/>
              <a:gd name="connsiteY2" fmla="*/ 78136 h 3934631"/>
              <a:gd name="connsiteX3" fmla="*/ 1166854 w 1167266"/>
              <a:gd name="connsiteY3" fmla="*/ 3934631 h 3934631"/>
              <a:gd name="connsiteX4" fmla="*/ 917585 w 1167266"/>
              <a:gd name="connsiteY4" fmla="*/ 3923624 h 3934631"/>
              <a:gd name="connsiteX0" fmla="*/ 806368 w 1056049"/>
              <a:gd name="connsiteY0" fmla="*/ 3845626 h 3856633"/>
              <a:gd name="connsiteX1" fmla="*/ 138166 w 1056049"/>
              <a:gd name="connsiteY1" fmla="*/ 1499474 h 3856633"/>
              <a:gd name="connsiteX2" fmla="*/ 1494 w 1056049"/>
              <a:gd name="connsiteY2" fmla="*/ 138 h 3856633"/>
              <a:gd name="connsiteX3" fmla="*/ 1055637 w 1056049"/>
              <a:gd name="connsiteY3" fmla="*/ 3856633 h 3856633"/>
              <a:gd name="connsiteX4" fmla="*/ 806368 w 1056049"/>
              <a:gd name="connsiteY4" fmla="*/ 3845626 h 3856633"/>
              <a:gd name="connsiteX0" fmla="*/ 893157 w 1142838"/>
              <a:gd name="connsiteY0" fmla="*/ 3845698 h 3856705"/>
              <a:gd name="connsiteX1" fmla="*/ 224955 w 1142838"/>
              <a:gd name="connsiteY1" fmla="*/ 1499546 h 3856705"/>
              <a:gd name="connsiteX2" fmla="*/ 88283 w 1142838"/>
              <a:gd name="connsiteY2" fmla="*/ 210 h 3856705"/>
              <a:gd name="connsiteX3" fmla="*/ 1142426 w 1142838"/>
              <a:gd name="connsiteY3" fmla="*/ 3856705 h 3856705"/>
              <a:gd name="connsiteX4" fmla="*/ 893157 w 1142838"/>
              <a:gd name="connsiteY4" fmla="*/ 3845698 h 3856705"/>
              <a:gd name="connsiteX0" fmla="*/ 893157 w 1142426"/>
              <a:gd name="connsiteY0" fmla="*/ 3845698 h 3856705"/>
              <a:gd name="connsiteX1" fmla="*/ 224955 w 1142426"/>
              <a:gd name="connsiteY1" fmla="*/ 1499546 h 3856705"/>
              <a:gd name="connsiteX2" fmla="*/ 88283 w 1142426"/>
              <a:gd name="connsiteY2" fmla="*/ 210 h 3856705"/>
              <a:gd name="connsiteX3" fmla="*/ 1142426 w 1142426"/>
              <a:gd name="connsiteY3" fmla="*/ 3856705 h 3856705"/>
              <a:gd name="connsiteX4" fmla="*/ 893157 w 1142426"/>
              <a:gd name="connsiteY4" fmla="*/ 3845698 h 3856705"/>
              <a:gd name="connsiteX0" fmla="*/ 893157 w 1142426"/>
              <a:gd name="connsiteY0" fmla="*/ 3845698 h 3856705"/>
              <a:gd name="connsiteX1" fmla="*/ 224955 w 1142426"/>
              <a:gd name="connsiteY1" fmla="*/ 1499546 h 3856705"/>
              <a:gd name="connsiteX2" fmla="*/ 88283 w 1142426"/>
              <a:gd name="connsiteY2" fmla="*/ 210 h 3856705"/>
              <a:gd name="connsiteX3" fmla="*/ 1142426 w 1142426"/>
              <a:gd name="connsiteY3" fmla="*/ 3856705 h 3856705"/>
              <a:gd name="connsiteX4" fmla="*/ 893157 w 1142426"/>
              <a:gd name="connsiteY4" fmla="*/ 3845698 h 3856705"/>
              <a:gd name="connsiteX0" fmla="*/ 893157 w 1213014"/>
              <a:gd name="connsiteY0" fmla="*/ 3845698 h 3866015"/>
              <a:gd name="connsiteX1" fmla="*/ 224955 w 1213014"/>
              <a:gd name="connsiteY1" fmla="*/ 1499546 h 3866015"/>
              <a:gd name="connsiteX2" fmla="*/ 88283 w 1213014"/>
              <a:gd name="connsiteY2" fmla="*/ 210 h 3866015"/>
              <a:gd name="connsiteX3" fmla="*/ 1213014 w 1213014"/>
              <a:gd name="connsiteY3" fmla="*/ 3866015 h 3866015"/>
              <a:gd name="connsiteX4" fmla="*/ 893157 w 1213014"/>
              <a:gd name="connsiteY4" fmla="*/ 3845698 h 3866015"/>
              <a:gd name="connsiteX0" fmla="*/ 893157 w 1213014"/>
              <a:gd name="connsiteY0" fmla="*/ 3845698 h 3866015"/>
              <a:gd name="connsiteX1" fmla="*/ 224955 w 1213014"/>
              <a:gd name="connsiteY1" fmla="*/ 1499546 h 3866015"/>
              <a:gd name="connsiteX2" fmla="*/ 88283 w 1213014"/>
              <a:gd name="connsiteY2" fmla="*/ 210 h 3866015"/>
              <a:gd name="connsiteX3" fmla="*/ 1213014 w 1213014"/>
              <a:gd name="connsiteY3" fmla="*/ 3866015 h 3866015"/>
              <a:gd name="connsiteX4" fmla="*/ 893157 w 1213014"/>
              <a:gd name="connsiteY4" fmla="*/ 3845698 h 3866015"/>
              <a:gd name="connsiteX0" fmla="*/ 893157 w 1213014"/>
              <a:gd name="connsiteY0" fmla="*/ 3845698 h 3866015"/>
              <a:gd name="connsiteX1" fmla="*/ 224955 w 1213014"/>
              <a:gd name="connsiteY1" fmla="*/ 1499546 h 3866015"/>
              <a:gd name="connsiteX2" fmla="*/ 88283 w 1213014"/>
              <a:gd name="connsiteY2" fmla="*/ 210 h 3866015"/>
              <a:gd name="connsiteX3" fmla="*/ 1213014 w 1213014"/>
              <a:gd name="connsiteY3" fmla="*/ 3866015 h 3866015"/>
              <a:gd name="connsiteX4" fmla="*/ 893157 w 1213014"/>
              <a:gd name="connsiteY4" fmla="*/ 3845698 h 3866015"/>
              <a:gd name="connsiteX0" fmla="*/ 896337 w 1213014"/>
              <a:gd name="connsiteY0" fmla="*/ 3859537 h 3866015"/>
              <a:gd name="connsiteX1" fmla="*/ 224955 w 1213014"/>
              <a:gd name="connsiteY1" fmla="*/ 1499546 h 3866015"/>
              <a:gd name="connsiteX2" fmla="*/ 88283 w 1213014"/>
              <a:gd name="connsiteY2" fmla="*/ 210 h 3866015"/>
              <a:gd name="connsiteX3" fmla="*/ 1213014 w 1213014"/>
              <a:gd name="connsiteY3" fmla="*/ 3866015 h 3866015"/>
              <a:gd name="connsiteX4" fmla="*/ 896337 w 1213014"/>
              <a:gd name="connsiteY4" fmla="*/ 3859537 h 3866015"/>
              <a:gd name="connsiteX0" fmla="*/ 899517 w 1213014"/>
              <a:gd name="connsiteY0" fmla="*/ 3868763 h 3868763"/>
              <a:gd name="connsiteX1" fmla="*/ 224955 w 1213014"/>
              <a:gd name="connsiteY1" fmla="*/ 1499546 h 3868763"/>
              <a:gd name="connsiteX2" fmla="*/ 88283 w 1213014"/>
              <a:gd name="connsiteY2" fmla="*/ 210 h 3868763"/>
              <a:gd name="connsiteX3" fmla="*/ 1213014 w 1213014"/>
              <a:gd name="connsiteY3" fmla="*/ 3866015 h 3868763"/>
              <a:gd name="connsiteX4" fmla="*/ 899517 w 1213014"/>
              <a:gd name="connsiteY4" fmla="*/ 3868763 h 3868763"/>
              <a:gd name="connsiteX0" fmla="*/ 899517 w 1213014"/>
              <a:gd name="connsiteY0" fmla="*/ 3868763 h 3868763"/>
              <a:gd name="connsiteX1" fmla="*/ 224955 w 1213014"/>
              <a:gd name="connsiteY1" fmla="*/ 1499546 h 3868763"/>
              <a:gd name="connsiteX2" fmla="*/ 88283 w 1213014"/>
              <a:gd name="connsiteY2" fmla="*/ 210 h 3868763"/>
              <a:gd name="connsiteX3" fmla="*/ 1213014 w 1213014"/>
              <a:gd name="connsiteY3" fmla="*/ 3866015 h 3868763"/>
              <a:gd name="connsiteX4" fmla="*/ 899517 w 1213014"/>
              <a:gd name="connsiteY4" fmla="*/ 3868763 h 3868763"/>
              <a:gd name="connsiteX0" fmla="*/ 905939 w 1219436"/>
              <a:gd name="connsiteY0" fmla="*/ 3868780 h 3868780"/>
              <a:gd name="connsiteX1" fmla="*/ 231377 w 1219436"/>
              <a:gd name="connsiteY1" fmla="*/ 1499563 h 3868780"/>
              <a:gd name="connsiteX2" fmla="*/ 94705 w 1219436"/>
              <a:gd name="connsiteY2" fmla="*/ 227 h 3868780"/>
              <a:gd name="connsiteX3" fmla="*/ 1219436 w 1219436"/>
              <a:gd name="connsiteY3" fmla="*/ 3866032 h 3868780"/>
              <a:gd name="connsiteX4" fmla="*/ 905939 w 1219436"/>
              <a:gd name="connsiteY4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1225438 w 1225438"/>
              <a:gd name="connsiteY3" fmla="*/ 3866032 h 3868780"/>
              <a:gd name="connsiteX4" fmla="*/ 911941 w 1225438"/>
              <a:gd name="connsiteY4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60673 w 1225438"/>
              <a:gd name="connsiteY3" fmla="*/ 1631198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60673 w 1225438"/>
              <a:gd name="connsiteY3" fmla="*/ 1631198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60673 w 1225438"/>
              <a:gd name="connsiteY3" fmla="*/ 1631198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60673 w 1225438"/>
              <a:gd name="connsiteY3" fmla="*/ 1631198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05117 w 1225438"/>
              <a:gd name="connsiteY3" fmla="*/ 1654904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05117 w 1225438"/>
              <a:gd name="connsiteY3" fmla="*/ 1654904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05117 w 1225438"/>
              <a:gd name="connsiteY3" fmla="*/ 1654904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225438"/>
              <a:gd name="connsiteY0" fmla="*/ 3868780 h 3868780"/>
              <a:gd name="connsiteX1" fmla="*/ 227575 w 1225438"/>
              <a:gd name="connsiteY1" fmla="*/ 1499563 h 3868780"/>
              <a:gd name="connsiteX2" fmla="*/ 100707 w 1225438"/>
              <a:gd name="connsiteY2" fmla="*/ 227 h 3868780"/>
              <a:gd name="connsiteX3" fmla="*/ 405117 w 1225438"/>
              <a:gd name="connsiteY3" fmla="*/ 1654904 h 3868780"/>
              <a:gd name="connsiteX4" fmla="*/ 1225438 w 1225438"/>
              <a:gd name="connsiteY4" fmla="*/ 3866032 h 3868780"/>
              <a:gd name="connsiteX5" fmla="*/ 911941 w 1225438"/>
              <a:gd name="connsiteY5" fmla="*/ 3868780 h 3868780"/>
              <a:gd name="connsiteX0" fmla="*/ 911941 w 1120863"/>
              <a:gd name="connsiteY0" fmla="*/ 3868780 h 3868780"/>
              <a:gd name="connsiteX1" fmla="*/ 227575 w 1120863"/>
              <a:gd name="connsiteY1" fmla="*/ 1499563 h 3868780"/>
              <a:gd name="connsiteX2" fmla="*/ 100707 w 1120863"/>
              <a:gd name="connsiteY2" fmla="*/ 227 h 3868780"/>
              <a:gd name="connsiteX3" fmla="*/ 405117 w 1120863"/>
              <a:gd name="connsiteY3" fmla="*/ 1654904 h 3868780"/>
              <a:gd name="connsiteX4" fmla="*/ 1120863 w 1120863"/>
              <a:gd name="connsiteY4" fmla="*/ 3866032 h 3868780"/>
              <a:gd name="connsiteX5" fmla="*/ 911941 w 1120863"/>
              <a:gd name="connsiteY5" fmla="*/ 3868780 h 3868780"/>
              <a:gd name="connsiteX0" fmla="*/ 911941 w 1120863"/>
              <a:gd name="connsiteY0" fmla="*/ 3868780 h 3868780"/>
              <a:gd name="connsiteX1" fmla="*/ 227575 w 1120863"/>
              <a:gd name="connsiteY1" fmla="*/ 1499563 h 3868780"/>
              <a:gd name="connsiteX2" fmla="*/ 100707 w 1120863"/>
              <a:gd name="connsiteY2" fmla="*/ 227 h 3868780"/>
              <a:gd name="connsiteX3" fmla="*/ 405117 w 1120863"/>
              <a:gd name="connsiteY3" fmla="*/ 1654904 h 3868780"/>
              <a:gd name="connsiteX4" fmla="*/ 1120863 w 1120863"/>
              <a:gd name="connsiteY4" fmla="*/ 3866032 h 3868780"/>
              <a:gd name="connsiteX5" fmla="*/ 911941 w 1120863"/>
              <a:gd name="connsiteY5" fmla="*/ 3868780 h 3868780"/>
              <a:gd name="connsiteX0" fmla="*/ 911941 w 1120863"/>
              <a:gd name="connsiteY0" fmla="*/ 3868780 h 3868780"/>
              <a:gd name="connsiteX1" fmla="*/ 227575 w 1120863"/>
              <a:gd name="connsiteY1" fmla="*/ 1499563 h 3868780"/>
              <a:gd name="connsiteX2" fmla="*/ 100707 w 1120863"/>
              <a:gd name="connsiteY2" fmla="*/ 227 h 3868780"/>
              <a:gd name="connsiteX3" fmla="*/ 405117 w 1120863"/>
              <a:gd name="connsiteY3" fmla="*/ 1654904 h 3868780"/>
              <a:gd name="connsiteX4" fmla="*/ 1120863 w 1120863"/>
              <a:gd name="connsiteY4" fmla="*/ 3866032 h 3868780"/>
              <a:gd name="connsiteX5" fmla="*/ 911941 w 1120863"/>
              <a:gd name="connsiteY5" fmla="*/ 3868780 h 3868780"/>
              <a:gd name="connsiteX0" fmla="*/ 911941 w 1000482"/>
              <a:gd name="connsiteY0" fmla="*/ 3868780 h 3868780"/>
              <a:gd name="connsiteX1" fmla="*/ 227575 w 1000482"/>
              <a:gd name="connsiteY1" fmla="*/ 1499563 h 3868780"/>
              <a:gd name="connsiteX2" fmla="*/ 100707 w 1000482"/>
              <a:gd name="connsiteY2" fmla="*/ 227 h 3868780"/>
              <a:gd name="connsiteX3" fmla="*/ 405117 w 1000482"/>
              <a:gd name="connsiteY3" fmla="*/ 1654904 h 3868780"/>
              <a:gd name="connsiteX4" fmla="*/ 998858 w 1000482"/>
              <a:gd name="connsiteY4" fmla="*/ 3866032 h 3868780"/>
              <a:gd name="connsiteX5" fmla="*/ 911941 w 1000482"/>
              <a:gd name="connsiteY5" fmla="*/ 3868780 h 3868780"/>
              <a:gd name="connsiteX0" fmla="*/ 911941 w 930118"/>
              <a:gd name="connsiteY0" fmla="*/ 3868780 h 3869091"/>
              <a:gd name="connsiteX1" fmla="*/ 227575 w 930118"/>
              <a:gd name="connsiteY1" fmla="*/ 1499563 h 3869091"/>
              <a:gd name="connsiteX2" fmla="*/ 100707 w 930118"/>
              <a:gd name="connsiteY2" fmla="*/ 227 h 3869091"/>
              <a:gd name="connsiteX3" fmla="*/ 405117 w 930118"/>
              <a:gd name="connsiteY3" fmla="*/ 1654904 h 3869091"/>
              <a:gd name="connsiteX4" fmla="*/ 911941 w 930118"/>
              <a:gd name="connsiteY4" fmla="*/ 3868780 h 3869091"/>
              <a:gd name="connsiteX0" fmla="*/ 911941 w 984231"/>
              <a:gd name="connsiteY0" fmla="*/ 3868780 h 3869532"/>
              <a:gd name="connsiteX1" fmla="*/ 227575 w 984231"/>
              <a:gd name="connsiteY1" fmla="*/ 1499563 h 3869532"/>
              <a:gd name="connsiteX2" fmla="*/ 100707 w 984231"/>
              <a:gd name="connsiteY2" fmla="*/ 227 h 3869532"/>
              <a:gd name="connsiteX3" fmla="*/ 405117 w 984231"/>
              <a:gd name="connsiteY3" fmla="*/ 1654904 h 3869532"/>
              <a:gd name="connsiteX4" fmla="*/ 911941 w 984231"/>
              <a:gd name="connsiteY4" fmla="*/ 3868780 h 3869532"/>
              <a:gd name="connsiteX0" fmla="*/ 911941 w 1004512"/>
              <a:gd name="connsiteY0" fmla="*/ 3868780 h 3868780"/>
              <a:gd name="connsiteX1" fmla="*/ 227575 w 1004512"/>
              <a:gd name="connsiteY1" fmla="*/ 1499563 h 3868780"/>
              <a:gd name="connsiteX2" fmla="*/ 100707 w 1004512"/>
              <a:gd name="connsiteY2" fmla="*/ 227 h 3868780"/>
              <a:gd name="connsiteX3" fmla="*/ 405117 w 1004512"/>
              <a:gd name="connsiteY3" fmla="*/ 1654904 h 3868780"/>
              <a:gd name="connsiteX4" fmla="*/ 911941 w 1004512"/>
              <a:gd name="connsiteY4" fmla="*/ 3868780 h 3868780"/>
              <a:gd name="connsiteX0" fmla="*/ 942150 w 997762"/>
              <a:gd name="connsiteY0" fmla="*/ 3868780 h 3868780"/>
              <a:gd name="connsiteX1" fmla="*/ 257784 w 997762"/>
              <a:gd name="connsiteY1" fmla="*/ 1499563 h 3868780"/>
              <a:gd name="connsiteX2" fmla="*/ 130916 w 997762"/>
              <a:gd name="connsiteY2" fmla="*/ 227 h 3868780"/>
              <a:gd name="connsiteX3" fmla="*/ 317679 w 997762"/>
              <a:gd name="connsiteY3" fmla="*/ 1439966 h 3868780"/>
              <a:gd name="connsiteX4" fmla="*/ 942150 w 997762"/>
              <a:gd name="connsiteY4" fmla="*/ 3868780 h 3868780"/>
              <a:gd name="connsiteX0" fmla="*/ 911942 w 967554"/>
              <a:gd name="connsiteY0" fmla="*/ 3868780 h 3868780"/>
              <a:gd name="connsiteX1" fmla="*/ 227576 w 967554"/>
              <a:gd name="connsiteY1" fmla="*/ 1499563 h 3868780"/>
              <a:gd name="connsiteX2" fmla="*/ 100708 w 967554"/>
              <a:gd name="connsiteY2" fmla="*/ 227 h 3868780"/>
              <a:gd name="connsiteX3" fmla="*/ 287471 w 967554"/>
              <a:gd name="connsiteY3" fmla="*/ 1439966 h 3868780"/>
              <a:gd name="connsiteX4" fmla="*/ 911942 w 967554"/>
              <a:gd name="connsiteY4" fmla="*/ 3868780 h 3868780"/>
              <a:gd name="connsiteX0" fmla="*/ 911942 w 956863"/>
              <a:gd name="connsiteY0" fmla="*/ 3868780 h 3868780"/>
              <a:gd name="connsiteX1" fmla="*/ 227576 w 956863"/>
              <a:gd name="connsiteY1" fmla="*/ 1499563 h 3868780"/>
              <a:gd name="connsiteX2" fmla="*/ 100708 w 956863"/>
              <a:gd name="connsiteY2" fmla="*/ 227 h 3868780"/>
              <a:gd name="connsiteX3" fmla="*/ 240652 w 956863"/>
              <a:gd name="connsiteY3" fmla="*/ 1257088 h 3868780"/>
              <a:gd name="connsiteX4" fmla="*/ 911942 w 956863"/>
              <a:gd name="connsiteY4" fmla="*/ 3868780 h 3868780"/>
              <a:gd name="connsiteX0" fmla="*/ 911942 w 977182"/>
              <a:gd name="connsiteY0" fmla="*/ 3868780 h 3868780"/>
              <a:gd name="connsiteX1" fmla="*/ 227576 w 977182"/>
              <a:gd name="connsiteY1" fmla="*/ 1499563 h 3868780"/>
              <a:gd name="connsiteX2" fmla="*/ 100708 w 977182"/>
              <a:gd name="connsiteY2" fmla="*/ 227 h 3868780"/>
              <a:gd name="connsiteX3" fmla="*/ 240652 w 977182"/>
              <a:gd name="connsiteY3" fmla="*/ 1257088 h 3868780"/>
              <a:gd name="connsiteX4" fmla="*/ 911942 w 977182"/>
              <a:gd name="connsiteY4" fmla="*/ 3868780 h 3868780"/>
              <a:gd name="connsiteX0" fmla="*/ 911942 w 963568"/>
              <a:gd name="connsiteY0" fmla="*/ 3868780 h 3868780"/>
              <a:gd name="connsiteX1" fmla="*/ 227576 w 963568"/>
              <a:gd name="connsiteY1" fmla="*/ 1499563 h 3868780"/>
              <a:gd name="connsiteX2" fmla="*/ 100708 w 963568"/>
              <a:gd name="connsiteY2" fmla="*/ 227 h 3868780"/>
              <a:gd name="connsiteX3" fmla="*/ 186630 w 963568"/>
              <a:gd name="connsiteY3" fmla="*/ 1204837 h 3868780"/>
              <a:gd name="connsiteX4" fmla="*/ 911942 w 963568"/>
              <a:gd name="connsiteY4" fmla="*/ 3868780 h 3868780"/>
              <a:gd name="connsiteX0" fmla="*/ 911942 w 958780"/>
              <a:gd name="connsiteY0" fmla="*/ 3868780 h 3868780"/>
              <a:gd name="connsiteX1" fmla="*/ 227576 w 958780"/>
              <a:gd name="connsiteY1" fmla="*/ 1499563 h 3868780"/>
              <a:gd name="connsiteX2" fmla="*/ 100708 w 958780"/>
              <a:gd name="connsiteY2" fmla="*/ 227 h 3868780"/>
              <a:gd name="connsiteX3" fmla="*/ 186630 w 958780"/>
              <a:gd name="connsiteY3" fmla="*/ 1204837 h 3868780"/>
              <a:gd name="connsiteX4" fmla="*/ 911942 w 958780"/>
              <a:gd name="connsiteY4" fmla="*/ 3868780 h 3868780"/>
              <a:gd name="connsiteX0" fmla="*/ 911942 w 1007888"/>
              <a:gd name="connsiteY0" fmla="*/ 3868780 h 3868780"/>
              <a:gd name="connsiteX1" fmla="*/ 227576 w 1007888"/>
              <a:gd name="connsiteY1" fmla="*/ 1499563 h 3868780"/>
              <a:gd name="connsiteX2" fmla="*/ 100708 w 1007888"/>
              <a:gd name="connsiteY2" fmla="*/ 227 h 3868780"/>
              <a:gd name="connsiteX3" fmla="*/ 355898 w 1007888"/>
              <a:gd name="connsiteY3" fmla="*/ 1518342 h 3868780"/>
              <a:gd name="connsiteX4" fmla="*/ 911942 w 1007888"/>
              <a:gd name="connsiteY4" fmla="*/ 3868780 h 3868780"/>
              <a:gd name="connsiteX0" fmla="*/ 911942 w 962220"/>
              <a:gd name="connsiteY0" fmla="*/ 3868780 h 3868780"/>
              <a:gd name="connsiteX1" fmla="*/ 227576 w 962220"/>
              <a:gd name="connsiteY1" fmla="*/ 1499563 h 3868780"/>
              <a:gd name="connsiteX2" fmla="*/ 100708 w 962220"/>
              <a:gd name="connsiteY2" fmla="*/ 227 h 3868780"/>
              <a:gd name="connsiteX3" fmla="*/ 355898 w 962220"/>
              <a:gd name="connsiteY3" fmla="*/ 1518342 h 3868780"/>
              <a:gd name="connsiteX4" fmla="*/ 911942 w 962220"/>
              <a:gd name="connsiteY4" fmla="*/ 3868780 h 3868780"/>
              <a:gd name="connsiteX0" fmla="*/ 911942 w 1003584"/>
              <a:gd name="connsiteY0" fmla="*/ 3868780 h 3868780"/>
              <a:gd name="connsiteX1" fmla="*/ 227576 w 1003584"/>
              <a:gd name="connsiteY1" fmla="*/ 1499563 h 3868780"/>
              <a:gd name="connsiteX2" fmla="*/ 100708 w 1003584"/>
              <a:gd name="connsiteY2" fmla="*/ 227 h 3868780"/>
              <a:gd name="connsiteX3" fmla="*/ 355898 w 1003584"/>
              <a:gd name="connsiteY3" fmla="*/ 1518342 h 3868780"/>
              <a:gd name="connsiteX4" fmla="*/ 911942 w 1003584"/>
              <a:gd name="connsiteY4" fmla="*/ 3868780 h 3868780"/>
              <a:gd name="connsiteX0" fmla="*/ 911942 w 1003584"/>
              <a:gd name="connsiteY0" fmla="*/ 3868780 h 3868780"/>
              <a:gd name="connsiteX1" fmla="*/ 227576 w 1003584"/>
              <a:gd name="connsiteY1" fmla="*/ 1499563 h 3868780"/>
              <a:gd name="connsiteX2" fmla="*/ 100708 w 1003584"/>
              <a:gd name="connsiteY2" fmla="*/ 227 h 3868780"/>
              <a:gd name="connsiteX3" fmla="*/ 355898 w 1003584"/>
              <a:gd name="connsiteY3" fmla="*/ 1518342 h 3868780"/>
              <a:gd name="connsiteX4" fmla="*/ 911942 w 1003584"/>
              <a:gd name="connsiteY4" fmla="*/ 3868780 h 3868780"/>
              <a:gd name="connsiteX0" fmla="*/ 911942 w 1003584"/>
              <a:gd name="connsiteY0" fmla="*/ 3868780 h 3868780"/>
              <a:gd name="connsiteX1" fmla="*/ 227576 w 1003584"/>
              <a:gd name="connsiteY1" fmla="*/ 1499563 h 3868780"/>
              <a:gd name="connsiteX2" fmla="*/ 100708 w 1003584"/>
              <a:gd name="connsiteY2" fmla="*/ 227 h 3868780"/>
              <a:gd name="connsiteX3" fmla="*/ 355898 w 1003584"/>
              <a:gd name="connsiteY3" fmla="*/ 1518342 h 3868780"/>
              <a:gd name="connsiteX4" fmla="*/ 911942 w 1003584"/>
              <a:gd name="connsiteY4" fmla="*/ 3868780 h 3868780"/>
              <a:gd name="connsiteX0" fmla="*/ 911942 w 978979"/>
              <a:gd name="connsiteY0" fmla="*/ 3868780 h 3868780"/>
              <a:gd name="connsiteX1" fmla="*/ 227576 w 978979"/>
              <a:gd name="connsiteY1" fmla="*/ 1499563 h 3868780"/>
              <a:gd name="connsiteX2" fmla="*/ 100708 w 978979"/>
              <a:gd name="connsiteY2" fmla="*/ 227 h 3868780"/>
              <a:gd name="connsiteX3" fmla="*/ 280551 w 978979"/>
              <a:gd name="connsiteY3" fmla="*/ 1276698 h 3868780"/>
              <a:gd name="connsiteX4" fmla="*/ 911942 w 978979"/>
              <a:gd name="connsiteY4" fmla="*/ 3868780 h 3868780"/>
              <a:gd name="connsiteX0" fmla="*/ 911942 w 1015378"/>
              <a:gd name="connsiteY0" fmla="*/ 3868780 h 3868780"/>
              <a:gd name="connsiteX1" fmla="*/ 227576 w 1015378"/>
              <a:gd name="connsiteY1" fmla="*/ 1499563 h 3868780"/>
              <a:gd name="connsiteX2" fmla="*/ 100708 w 1015378"/>
              <a:gd name="connsiteY2" fmla="*/ 227 h 3868780"/>
              <a:gd name="connsiteX3" fmla="*/ 280551 w 1015378"/>
              <a:gd name="connsiteY3" fmla="*/ 1276698 h 3868780"/>
              <a:gd name="connsiteX4" fmla="*/ 911942 w 1015378"/>
              <a:gd name="connsiteY4" fmla="*/ 3868780 h 3868780"/>
              <a:gd name="connsiteX0" fmla="*/ 911942 w 1035281"/>
              <a:gd name="connsiteY0" fmla="*/ 3868780 h 3868780"/>
              <a:gd name="connsiteX1" fmla="*/ 227576 w 1035281"/>
              <a:gd name="connsiteY1" fmla="*/ 1499563 h 3868780"/>
              <a:gd name="connsiteX2" fmla="*/ 100708 w 1035281"/>
              <a:gd name="connsiteY2" fmla="*/ 227 h 3868780"/>
              <a:gd name="connsiteX3" fmla="*/ 330971 w 1035281"/>
              <a:gd name="connsiteY3" fmla="*/ 1487007 h 3868780"/>
              <a:gd name="connsiteX4" fmla="*/ 911942 w 1035281"/>
              <a:gd name="connsiteY4" fmla="*/ 3868780 h 3868780"/>
              <a:gd name="connsiteX0" fmla="*/ 911942 w 994371"/>
              <a:gd name="connsiteY0" fmla="*/ 3868780 h 3869222"/>
              <a:gd name="connsiteX1" fmla="*/ 227576 w 994371"/>
              <a:gd name="connsiteY1" fmla="*/ 1499563 h 3869222"/>
              <a:gd name="connsiteX2" fmla="*/ 100708 w 994371"/>
              <a:gd name="connsiteY2" fmla="*/ 227 h 3869222"/>
              <a:gd name="connsiteX3" fmla="*/ 330971 w 994371"/>
              <a:gd name="connsiteY3" fmla="*/ 1487007 h 3869222"/>
              <a:gd name="connsiteX4" fmla="*/ 911942 w 994371"/>
              <a:gd name="connsiteY4" fmla="*/ 3868780 h 3869222"/>
              <a:gd name="connsiteX0" fmla="*/ 911942 w 951269"/>
              <a:gd name="connsiteY0" fmla="*/ 3868780 h 3869043"/>
              <a:gd name="connsiteX1" fmla="*/ 227576 w 951269"/>
              <a:gd name="connsiteY1" fmla="*/ 1499563 h 3869043"/>
              <a:gd name="connsiteX2" fmla="*/ 100708 w 951269"/>
              <a:gd name="connsiteY2" fmla="*/ 227 h 3869043"/>
              <a:gd name="connsiteX3" fmla="*/ 330971 w 951269"/>
              <a:gd name="connsiteY3" fmla="*/ 1487007 h 3869043"/>
              <a:gd name="connsiteX4" fmla="*/ 911942 w 951269"/>
              <a:gd name="connsiteY4" fmla="*/ 3868780 h 3869043"/>
              <a:gd name="connsiteX0" fmla="*/ 911942 w 932488"/>
              <a:gd name="connsiteY0" fmla="*/ 3868780 h 3868995"/>
              <a:gd name="connsiteX1" fmla="*/ 227576 w 932488"/>
              <a:gd name="connsiteY1" fmla="*/ 1499563 h 3868995"/>
              <a:gd name="connsiteX2" fmla="*/ 100708 w 932488"/>
              <a:gd name="connsiteY2" fmla="*/ 227 h 3868995"/>
              <a:gd name="connsiteX3" fmla="*/ 274248 w 932488"/>
              <a:gd name="connsiteY3" fmla="*/ 1331561 h 3868995"/>
              <a:gd name="connsiteX4" fmla="*/ 911942 w 932488"/>
              <a:gd name="connsiteY4" fmla="*/ 3868780 h 3868995"/>
              <a:gd name="connsiteX0" fmla="*/ 911942 w 984666"/>
              <a:gd name="connsiteY0" fmla="*/ 3868780 h 3869138"/>
              <a:gd name="connsiteX1" fmla="*/ 227576 w 984666"/>
              <a:gd name="connsiteY1" fmla="*/ 1499563 h 3869138"/>
              <a:gd name="connsiteX2" fmla="*/ 100708 w 984666"/>
              <a:gd name="connsiteY2" fmla="*/ 227 h 3869138"/>
              <a:gd name="connsiteX3" fmla="*/ 274248 w 984666"/>
              <a:gd name="connsiteY3" fmla="*/ 1331561 h 3869138"/>
              <a:gd name="connsiteX4" fmla="*/ 911942 w 984666"/>
              <a:gd name="connsiteY4" fmla="*/ 3868780 h 3869138"/>
              <a:gd name="connsiteX0" fmla="*/ 911942 w 960537"/>
              <a:gd name="connsiteY0" fmla="*/ 3868780 h 3869049"/>
              <a:gd name="connsiteX1" fmla="*/ 227576 w 960537"/>
              <a:gd name="connsiteY1" fmla="*/ 1499563 h 3869049"/>
              <a:gd name="connsiteX2" fmla="*/ 100708 w 960537"/>
              <a:gd name="connsiteY2" fmla="*/ 227 h 3869049"/>
              <a:gd name="connsiteX3" fmla="*/ 274248 w 960537"/>
              <a:gd name="connsiteY3" fmla="*/ 1331561 h 3869049"/>
              <a:gd name="connsiteX4" fmla="*/ 911942 w 960537"/>
              <a:gd name="connsiteY4" fmla="*/ 3868780 h 3869049"/>
              <a:gd name="connsiteX0" fmla="*/ 911942 w 994756"/>
              <a:gd name="connsiteY0" fmla="*/ 3868780 h 3869139"/>
              <a:gd name="connsiteX1" fmla="*/ 227576 w 994756"/>
              <a:gd name="connsiteY1" fmla="*/ 1499563 h 3869139"/>
              <a:gd name="connsiteX2" fmla="*/ 100708 w 994756"/>
              <a:gd name="connsiteY2" fmla="*/ 227 h 3869139"/>
              <a:gd name="connsiteX3" fmla="*/ 356181 w 994756"/>
              <a:gd name="connsiteY3" fmla="*/ 1505295 h 3869139"/>
              <a:gd name="connsiteX4" fmla="*/ 911942 w 994756"/>
              <a:gd name="connsiteY4" fmla="*/ 3868780 h 3869139"/>
              <a:gd name="connsiteX0" fmla="*/ 911942 w 953062"/>
              <a:gd name="connsiteY0" fmla="*/ 3868780 h 3869024"/>
              <a:gd name="connsiteX1" fmla="*/ 227576 w 953062"/>
              <a:gd name="connsiteY1" fmla="*/ 1499563 h 3869024"/>
              <a:gd name="connsiteX2" fmla="*/ 100708 w 953062"/>
              <a:gd name="connsiteY2" fmla="*/ 227 h 3869024"/>
              <a:gd name="connsiteX3" fmla="*/ 356181 w 953062"/>
              <a:gd name="connsiteY3" fmla="*/ 1505295 h 3869024"/>
              <a:gd name="connsiteX4" fmla="*/ 911942 w 953062"/>
              <a:gd name="connsiteY4" fmla="*/ 3868780 h 3869024"/>
              <a:gd name="connsiteX0" fmla="*/ 911942 w 939667"/>
              <a:gd name="connsiteY0" fmla="*/ 3868780 h 3869018"/>
              <a:gd name="connsiteX1" fmla="*/ 227576 w 939667"/>
              <a:gd name="connsiteY1" fmla="*/ 1499563 h 3869018"/>
              <a:gd name="connsiteX2" fmla="*/ 100708 w 939667"/>
              <a:gd name="connsiteY2" fmla="*/ 227 h 3869018"/>
              <a:gd name="connsiteX3" fmla="*/ 318366 w 939667"/>
              <a:gd name="connsiteY3" fmla="*/ 1487008 h 3869018"/>
              <a:gd name="connsiteX4" fmla="*/ 911942 w 939667"/>
              <a:gd name="connsiteY4" fmla="*/ 3868780 h 3869018"/>
              <a:gd name="connsiteX0" fmla="*/ 911942 w 986628"/>
              <a:gd name="connsiteY0" fmla="*/ 3868780 h 3869057"/>
              <a:gd name="connsiteX1" fmla="*/ 227576 w 986628"/>
              <a:gd name="connsiteY1" fmla="*/ 1499563 h 3869057"/>
              <a:gd name="connsiteX2" fmla="*/ 100708 w 986628"/>
              <a:gd name="connsiteY2" fmla="*/ 227 h 3869057"/>
              <a:gd name="connsiteX3" fmla="*/ 318366 w 986628"/>
              <a:gd name="connsiteY3" fmla="*/ 1487008 h 3869057"/>
              <a:gd name="connsiteX4" fmla="*/ 911942 w 986628"/>
              <a:gd name="connsiteY4" fmla="*/ 3868780 h 3869057"/>
              <a:gd name="connsiteX0" fmla="*/ 911942 w 1025130"/>
              <a:gd name="connsiteY0" fmla="*/ 3868780 h 3869174"/>
              <a:gd name="connsiteX1" fmla="*/ 227576 w 1025130"/>
              <a:gd name="connsiteY1" fmla="*/ 1499563 h 3869174"/>
              <a:gd name="connsiteX2" fmla="*/ 100708 w 1025130"/>
              <a:gd name="connsiteY2" fmla="*/ 227 h 3869174"/>
              <a:gd name="connsiteX3" fmla="*/ 400299 w 1025130"/>
              <a:gd name="connsiteY3" fmla="*/ 1688174 h 3869174"/>
              <a:gd name="connsiteX4" fmla="*/ 911942 w 1025130"/>
              <a:gd name="connsiteY4" fmla="*/ 3868780 h 3869174"/>
              <a:gd name="connsiteX0" fmla="*/ 911942 w 979474"/>
              <a:gd name="connsiteY0" fmla="*/ 3868780 h 3869111"/>
              <a:gd name="connsiteX1" fmla="*/ 227576 w 979474"/>
              <a:gd name="connsiteY1" fmla="*/ 1499563 h 3869111"/>
              <a:gd name="connsiteX2" fmla="*/ 100708 w 979474"/>
              <a:gd name="connsiteY2" fmla="*/ 227 h 3869111"/>
              <a:gd name="connsiteX3" fmla="*/ 400299 w 979474"/>
              <a:gd name="connsiteY3" fmla="*/ 1688174 h 3869111"/>
              <a:gd name="connsiteX4" fmla="*/ 911942 w 979474"/>
              <a:gd name="connsiteY4" fmla="*/ 3868780 h 3869111"/>
              <a:gd name="connsiteX0" fmla="*/ 911942 w 966333"/>
              <a:gd name="connsiteY0" fmla="*/ 3868780 h 3869052"/>
              <a:gd name="connsiteX1" fmla="*/ 227576 w 966333"/>
              <a:gd name="connsiteY1" fmla="*/ 1499563 h 3869052"/>
              <a:gd name="connsiteX2" fmla="*/ 100708 w 966333"/>
              <a:gd name="connsiteY2" fmla="*/ 227 h 3869052"/>
              <a:gd name="connsiteX3" fmla="*/ 369608 w 966333"/>
              <a:gd name="connsiteY3" fmla="*/ 1565725 h 3869052"/>
              <a:gd name="connsiteX4" fmla="*/ 911942 w 966333"/>
              <a:gd name="connsiteY4" fmla="*/ 3868780 h 3869052"/>
              <a:gd name="connsiteX0" fmla="*/ 911942 w 988368"/>
              <a:gd name="connsiteY0" fmla="*/ 3868780 h 3869227"/>
              <a:gd name="connsiteX1" fmla="*/ 227576 w 988368"/>
              <a:gd name="connsiteY1" fmla="*/ 1499563 h 3869227"/>
              <a:gd name="connsiteX2" fmla="*/ 100708 w 988368"/>
              <a:gd name="connsiteY2" fmla="*/ 227 h 3869227"/>
              <a:gd name="connsiteX3" fmla="*/ 369608 w 988368"/>
              <a:gd name="connsiteY3" fmla="*/ 1565725 h 3869227"/>
              <a:gd name="connsiteX4" fmla="*/ 911942 w 988368"/>
              <a:gd name="connsiteY4" fmla="*/ 3868780 h 3869227"/>
              <a:gd name="connsiteX0" fmla="*/ 911942 w 988368"/>
              <a:gd name="connsiteY0" fmla="*/ 3868780 h 3869227"/>
              <a:gd name="connsiteX1" fmla="*/ 227576 w 988368"/>
              <a:gd name="connsiteY1" fmla="*/ 1499563 h 3869227"/>
              <a:gd name="connsiteX2" fmla="*/ 100708 w 988368"/>
              <a:gd name="connsiteY2" fmla="*/ 227 h 3869227"/>
              <a:gd name="connsiteX3" fmla="*/ 369608 w 988368"/>
              <a:gd name="connsiteY3" fmla="*/ 1565725 h 3869227"/>
              <a:gd name="connsiteX4" fmla="*/ 911942 w 988368"/>
              <a:gd name="connsiteY4" fmla="*/ 3868780 h 3869227"/>
              <a:gd name="connsiteX0" fmla="*/ 911942 w 981739"/>
              <a:gd name="connsiteY0" fmla="*/ 3868780 h 3869016"/>
              <a:gd name="connsiteX1" fmla="*/ 227576 w 981739"/>
              <a:gd name="connsiteY1" fmla="*/ 1499563 h 3869016"/>
              <a:gd name="connsiteX2" fmla="*/ 100708 w 981739"/>
              <a:gd name="connsiteY2" fmla="*/ 227 h 3869016"/>
              <a:gd name="connsiteX3" fmla="*/ 369608 w 981739"/>
              <a:gd name="connsiteY3" fmla="*/ 1565725 h 3869016"/>
              <a:gd name="connsiteX4" fmla="*/ 911942 w 981739"/>
              <a:gd name="connsiteY4" fmla="*/ 3868780 h 3869016"/>
              <a:gd name="connsiteX0" fmla="*/ 911942 w 991050"/>
              <a:gd name="connsiteY0" fmla="*/ 3868780 h 3869068"/>
              <a:gd name="connsiteX1" fmla="*/ 227576 w 991050"/>
              <a:gd name="connsiteY1" fmla="*/ 1499563 h 3869068"/>
              <a:gd name="connsiteX2" fmla="*/ 100708 w 991050"/>
              <a:gd name="connsiteY2" fmla="*/ 227 h 3869068"/>
              <a:gd name="connsiteX3" fmla="*/ 369608 w 991050"/>
              <a:gd name="connsiteY3" fmla="*/ 1565725 h 3869068"/>
              <a:gd name="connsiteX4" fmla="*/ 911942 w 991050"/>
              <a:gd name="connsiteY4" fmla="*/ 3868780 h 3869068"/>
              <a:gd name="connsiteX0" fmla="*/ 911942 w 991050"/>
              <a:gd name="connsiteY0" fmla="*/ 3868780 h 3869068"/>
              <a:gd name="connsiteX1" fmla="*/ 227576 w 991050"/>
              <a:gd name="connsiteY1" fmla="*/ 1499563 h 3869068"/>
              <a:gd name="connsiteX2" fmla="*/ 100708 w 991050"/>
              <a:gd name="connsiteY2" fmla="*/ 227 h 3869068"/>
              <a:gd name="connsiteX3" fmla="*/ 369608 w 991050"/>
              <a:gd name="connsiteY3" fmla="*/ 1565725 h 3869068"/>
              <a:gd name="connsiteX4" fmla="*/ 911942 w 991050"/>
              <a:gd name="connsiteY4" fmla="*/ 3868780 h 3869068"/>
              <a:gd name="connsiteX0" fmla="*/ 911942 w 966496"/>
              <a:gd name="connsiteY0" fmla="*/ 3868780 h 3869011"/>
              <a:gd name="connsiteX1" fmla="*/ 227576 w 966496"/>
              <a:gd name="connsiteY1" fmla="*/ 1499563 h 3869011"/>
              <a:gd name="connsiteX2" fmla="*/ 100708 w 966496"/>
              <a:gd name="connsiteY2" fmla="*/ 227 h 3869011"/>
              <a:gd name="connsiteX3" fmla="*/ 312063 w 966496"/>
              <a:gd name="connsiteY3" fmla="*/ 1404316 h 3869011"/>
              <a:gd name="connsiteX4" fmla="*/ 911942 w 966496"/>
              <a:gd name="connsiteY4" fmla="*/ 3868780 h 3869011"/>
              <a:gd name="connsiteX0" fmla="*/ 911942 w 977690"/>
              <a:gd name="connsiteY0" fmla="*/ 3868780 h 3869043"/>
              <a:gd name="connsiteX1" fmla="*/ 227576 w 977690"/>
              <a:gd name="connsiteY1" fmla="*/ 1499563 h 3869043"/>
              <a:gd name="connsiteX2" fmla="*/ 100708 w 977690"/>
              <a:gd name="connsiteY2" fmla="*/ 227 h 3869043"/>
              <a:gd name="connsiteX3" fmla="*/ 312063 w 977690"/>
              <a:gd name="connsiteY3" fmla="*/ 1404316 h 3869043"/>
              <a:gd name="connsiteX4" fmla="*/ 911942 w 977690"/>
              <a:gd name="connsiteY4" fmla="*/ 3868780 h 3869043"/>
              <a:gd name="connsiteX0" fmla="*/ 911942 w 977690"/>
              <a:gd name="connsiteY0" fmla="*/ 3868780 h 3869043"/>
              <a:gd name="connsiteX1" fmla="*/ 227576 w 977690"/>
              <a:gd name="connsiteY1" fmla="*/ 1499563 h 3869043"/>
              <a:gd name="connsiteX2" fmla="*/ 100708 w 977690"/>
              <a:gd name="connsiteY2" fmla="*/ 227 h 3869043"/>
              <a:gd name="connsiteX3" fmla="*/ 312063 w 977690"/>
              <a:gd name="connsiteY3" fmla="*/ 1404316 h 3869043"/>
              <a:gd name="connsiteX4" fmla="*/ 911942 w 977690"/>
              <a:gd name="connsiteY4" fmla="*/ 3868780 h 3869043"/>
              <a:gd name="connsiteX0" fmla="*/ 911942 w 974503"/>
              <a:gd name="connsiteY0" fmla="*/ 3868780 h 3869009"/>
              <a:gd name="connsiteX1" fmla="*/ 227576 w 974503"/>
              <a:gd name="connsiteY1" fmla="*/ 1499563 h 3869009"/>
              <a:gd name="connsiteX2" fmla="*/ 100708 w 974503"/>
              <a:gd name="connsiteY2" fmla="*/ 227 h 3869009"/>
              <a:gd name="connsiteX3" fmla="*/ 304390 w 974503"/>
              <a:gd name="connsiteY3" fmla="*/ 1298565 h 3869009"/>
              <a:gd name="connsiteX4" fmla="*/ 911942 w 974503"/>
              <a:gd name="connsiteY4" fmla="*/ 3868780 h 3869009"/>
              <a:gd name="connsiteX0" fmla="*/ 911942 w 938813"/>
              <a:gd name="connsiteY0" fmla="*/ 3868780 h 3869110"/>
              <a:gd name="connsiteX1" fmla="*/ 227576 w 938813"/>
              <a:gd name="connsiteY1" fmla="*/ 1499563 h 3869110"/>
              <a:gd name="connsiteX2" fmla="*/ 100708 w 938813"/>
              <a:gd name="connsiteY2" fmla="*/ 227 h 3869110"/>
              <a:gd name="connsiteX3" fmla="*/ 304390 w 938813"/>
              <a:gd name="connsiteY3" fmla="*/ 1298565 h 3869110"/>
              <a:gd name="connsiteX4" fmla="*/ 911942 w 938813"/>
              <a:gd name="connsiteY4" fmla="*/ 3868780 h 3869110"/>
              <a:gd name="connsiteX0" fmla="*/ 911942 w 938813"/>
              <a:gd name="connsiteY0" fmla="*/ 3868780 h 3869110"/>
              <a:gd name="connsiteX1" fmla="*/ 227576 w 938813"/>
              <a:gd name="connsiteY1" fmla="*/ 1499563 h 3869110"/>
              <a:gd name="connsiteX2" fmla="*/ 100708 w 938813"/>
              <a:gd name="connsiteY2" fmla="*/ 227 h 3869110"/>
              <a:gd name="connsiteX3" fmla="*/ 304390 w 938813"/>
              <a:gd name="connsiteY3" fmla="*/ 1298565 h 3869110"/>
              <a:gd name="connsiteX4" fmla="*/ 911942 w 938813"/>
              <a:gd name="connsiteY4" fmla="*/ 3868780 h 3869110"/>
              <a:gd name="connsiteX0" fmla="*/ 911942 w 930119"/>
              <a:gd name="connsiteY0" fmla="*/ 3868780 h 3869047"/>
              <a:gd name="connsiteX1" fmla="*/ 227576 w 930119"/>
              <a:gd name="connsiteY1" fmla="*/ 1499563 h 3869047"/>
              <a:gd name="connsiteX2" fmla="*/ 100708 w 930119"/>
              <a:gd name="connsiteY2" fmla="*/ 227 h 3869047"/>
              <a:gd name="connsiteX3" fmla="*/ 253156 w 930119"/>
              <a:gd name="connsiteY3" fmla="*/ 1166421 h 3869047"/>
              <a:gd name="connsiteX4" fmla="*/ 911942 w 930119"/>
              <a:gd name="connsiteY4" fmla="*/ 3868780 h 3869047"/>
              <a:gd name="connsiteX0" fmla="*/ 911942 w 942118"/>
              <a:gd name="connsiteY0" fmla="*/ 3868780 h 3869091"/>
              <a:gd name="connsiteX1" fmla="*/ 227576 w 942118"/>
              <a:gd name="connsiteY1" fmla="*/ 1499563 h 3869091"/>
              <a:gd name="connsiteX2" fmla="*/ 100708 w 942118"/>
              <a:gd name="connsiteY2" fmla="*/ 227 h 3869091"/>
              <a:gd name="connsiteX3" fmla="*/ 253156 w 942118"/>
              <a:gd name="connsiteY3" fmla="*/ 1166421 h 3869091"/>
              <a:gd name="connsiteX4" fmla="*/ 911942 w 942118"/>
              <a:gd name="connsiteY4" fmla="*/ 3868780 h 3869091"/>
              <a:gd name="connsiteX0" fmla="*/ 911942 w 952154"/>
              <a:gd name="connsiteY0" fmla="*/ 3868780 h 3869213"/>
              <a:gd name="connsiteX1" fmla="*/ 227576 w 952154"/>
              <a:gd name="connsiteY1" fmla="*/ 1499563 h 3869213"/>
              <a:gd name="connsiteX2" fmla="*/ 100708 w 952154"/>
              <a:gd name="connsiteY2" fmla="*/ 227 h 3869213"/>
              <a:gd name="connsiteX3" fmla="*/ 282568 w 952154"/>
              <a:gd name="connsiteY3" fmla="*/ 1337107 h 3869213"/>
              <a:gd name="connsiteX4" fmla="*/ 911942 w 952154"/>
              <a:gd name="connsiteY4" fmla="*/ 3868780 h 3869213"/>
              <a:gd name="connsiteX0" fmla="*/ 911942 w 979649"/>
              <a:gd name="connsiteY0" fmla="*/ 3868780 h 3869474"/>
              <a:gd name="connsiteX1" fmla="*/ 227576 w 979649"/>
              <a:gd name="connsiteY1" fmla="*/ 1499563 h 3869474"/>
              <a:gd name="connsiteX2" fmla="*/ 100708 w 979649"/>
              <a:gd name="connsiteY2" fmla="*/ 227 h 3869474"/>
              <a:gd name="connsiteX3" fmla="*/ 282568 w 979649"/>
              <a:gd name="connsiteY3" fmla="*/ 1337107 h 3869474"/>
              <a:gd name="connsiteX4" fmla="*/ 911942 w 979649"/>
              <a:gd name="connsiteY4" fmla="*/ 3868780 h 3869474"/>
              <a:gd name="connsiteX0" fmla="*/ 911942 w 1024976"/>
              <a:gd name="connsiteY0" fmla="*/ 3868780 h 4115684"/>
              <a:gd name="connsiteX1" fmla="*/ 227576 w 1024976"/>
              <a:gd name="connsiteY1" fmla="*/ 1499563 h 4115684"/>
              <a:gd name="connsiteX2" fmla="*/ 100708 w 1024976"/>
              <a:gd name="connsiteY2" fmla="*/ 227 h 4115684"/>
              <a:gd name="connsiteX3" fmla="*/ 282568 w 1024976"/>
              <a:gd name="connsiteY3" fmla="*/ 1337107 h 4115684"/>
              <a:gd name="connsiteX4" fmla="*/ 961983 w 1024976"/>
              <a:gd name="connsiteY4" fmla="*/ 3756536 h 4115684"/>
              <a:gd name="connsiteX5" fmla="*/ 911942 w 1024976"/>
              <a:gd name="connsiteY5" fmla="*/ 3868780 h 4115684"/>
              <a:gd name="connsiteX0" fmla="*/ 911942 w 1233869"/>
              <a:gd name="connsiteY0" fmla="*/ 3868780 h 4155073"/>
              <a:gd name="connsiteX1" fmla="*/ 227576 w 1233869"/>
              <a:gd name="connsiteY1" fmla="*/ 1499563 h 4155073"/>
              <a:gd name="connsiteX2" fmla="*/ 100708 w 1233869"/>
              <a:gd name="connsiteY2" fmla="*/ 227 h 4155073"/>
              <a:gd name="connsiteX3" fmla="*/ 282568 w 1233869"/>
              <a:gd name="connsiteY3" fmla="*/ 1337107 h 4155073"/>
              <a:gd name="connsiteX4" fmla="*/ 1210900 w 1233869"/>
              <a:gd name="connsiteY4" fmla="*/ 3842777 h 4155073"/>
              <a:gd name="connsiteX5" fmla="*/ 911942 w 1233869"/>
              <a:gd name="connsiteY5" fmla="*/ 3868780 h 4155073"/>
              <a:gd name="connsiteX0" fmla="*/ 911942 w 1210900"/>
              <a:gd name="connsiteY0" fmla="*/ 3868780 h 4027573"/>
              <a:gd name="connsiteX1" fmla="*/ 227576 w 1210900"/>
              <a:gd name="connsiteY1" fmla="*/ 1499563 h 4027573"/>
              <a:gd name="connsiteX2" fmla="*/ 100708 w 1210900"/>
              <a:gd name="connsiteY2" fmla="*/ 227 h 4027573"/>
              <a:gd name="connsiteX3" fmla="*/ 282568 w 1210900"/>
              <a:gd name="connsiteY3" fmla="*/ 1337107 h 4027573"/>
              <a:gd name="connsiteX4" fmla="*/ 1210900 w 1210900"/>
              <a:gd name="connsiteY4" fmla="*/ 3842777 h 4027573"/>
              <a:gd name="connsiteX5" fmla="*/ 911942 w 1210900"/>
              <a:gd name="connsiteY5" fmla="*/ 3868780 h 4027573"/>
              <a:gd name="connsiteX0" fmla="*/ 911942 w 1210900"/>
              <a:gd name="connsiteY0" fmla="*/ 3868780 h 3868780"/>
              <a:gd name="connsiteX1" fmla="*/ 227576 w 1210900"/>
              <a:gd name="connsiteY1" fmla="*/ 1499563 h 3868780"/>
              <a:gd name="connsiteX2" fmla="*/ 100708 w 1210900"/>
              <a:gd name="connsiteY2" fmla="*/ 227 h 3868780"/>
              <a:gd name="connsiteX3" fmla="*/ 282568 w 1210900"/>
              <a:gd name="connsiteY3" fmla="*/ 1337107 h 3868780"/>
              <a:gd name="connsiteX4" fmla="*/ 1210900 w 1210900"/>
              <a:gd name="connsiteY4" fmla="*/ 3842777 h 3868780"/>
              <a:gd name="connsiteX5" fmla="*/ 911942 w 1210900"/>
              <a:gd name="connsiteY5" fmla="*/ 3868780 h 3868780"/>
              <a:gd name="connsiteX0" fmla="*/ 911942 w 1222045"/>
              <a:gd name="connsiteY0" fmla="*/ 3868780 h 3869728"/>
              <a:gd name="connsiteX1" fmla="*/ 227576 w 1222045"/>
              <a:gd name="connsiteY1" fmla="*/ 1499563 h 3869728"/>
              <a:gd name="connsiteX2" fmla="*/ 100708 w 1222045"/>
              <a:gd name="connsiteY2" fmla="*/ 227 h 3869728"/>
              <a:gd name="connsiteX3" fmla="*/ 282568 w 1222045"/>
              <a:gd name="connsiteY3" fmla="*/ 1337107 h 3869728"/>
              <a:gd name="connsiteX4" fmla="*/ 1222045 w 1222045"/>
              <a:gd name="connsiteY4" fmla="*/ 3869728 h 3869728"/>
              <a:gd name="connsiteX5" fmla="*/ 911942 w 1222045"/>
              <a:gd name="connsiteY5" fmla="*/ 3868780 h 3869728"/>
              <a:gd name="connsiteX0" fmla="*/ 911942 w 1222045"/>
              <a:gd name="connsiteY0" fmla="*/ 3868780 h 3869728"/>
              <a:gd name="connsiteX1" fmla="*/ 227576 w 1222045"/>
              <a:gd name="connsiteY1" fmla="*/ 1499563 h 3869728"/>
              <a:gd name="connsiteX2" fmla="*/ 100708 w 1222045"/>
              <a:gd name="connsiteY2" fmla="*/ 227 h 3869728"/>
              <a:gd name="connsiteX3" fmla="*/ 282568 w 1222045"/>
              <a:gd name="connsiteY3" fmla="*/ 1337107 h 3869728"/>
              <a:gd name="connsiteX4" fmla="*/ 1222045 w 1222045"/>
              <a:gd name="connsiteY4" fmla="*/ 3869728 h 3869728"/>
              <a:gd name="connsiteX5" fmla="*/ 911942 w 1222045"/>
              <a:gd name="connsiteY5" fmla="*/ 3868780 h 3869728"/>
              <a:gd name="connsiteX0" fmla="*/ 911942 w 1222045"/>
              <a:gd name="connsiteY0" fmla="*/ 3868780 h 3869728"/>
              <a:gd name="connsiteX1" fmla="*/ 227576 w 1222045"/>
              <a:gd name="connsiteY1" fmla="*/ 1499563 h 3869728"/>
              <a:gd name="connsiteX2" fmla="*/ 100708 w 1222045"/>
              <a:gd name="connsiteY2" fmla="*/ 227 h 3869728"/>
              <a:gd name="connsiteX3" fmla="*/ 598358 w 1222045"/>
              <a:gd name="connsiteY3" fmla="*/ 2145619 h 3869728"/>
              <a:gd name="connsiteX4" fmla="*/ 1222045 w 1222045"/>
              <a:gd name="connsiteY4" fmla="*/ 3869728 h 3869728"/>
              <a:gd name="connsiteX5" fmla="*/ 911942 w 1222045"/>
              <a:gd name="connsiteY5" fmla="*/ 3868780 h 3869728"/>
              <a:gd name="connsiteX0" fmla="*/ 911942 w 1222045"/>
              <a:gd name="connsiteY0" fmla="*/ 3868780 h 3869728"/>
              <a:gd name="connsiteX1" fmla="*/ 227576 w 1222045"/>
              <a:gd name="connsiteY1" fmla="*/ 1499563 h 3869728"/>
              <a:gd name="connsiteX2" fmla="*/ 100708 w 1222045"/>
              <a:gd name="connsiteY2" fmla="*/ 227 h 3869728"/>
              <a:gd name="connsiteX3" fmla="*/ 598358 w 1222045"/>
              <a:gd name="connsiteY3" fmla="*/ 2145619 h 3869728"/>
              <a:gd name="connsiteX4" fmla="*/ 1222045 w 1222045"/>
              <a:gd name="connsiteY4" fmla="*/ 3869728 h 3869728"/>
              <a:gd name="connsiteX5" fmla="*/ 911942 w 1222045"/>
              <a:gd name="connsiteY5" fmla="*/ 3868780 h 3869728"/>
              <a:gd name="connsiteX0" fmla="*/ 911942 w 1222045"/>
              <a:gd name="connsiteY0" fmla="*/ 3868780 h 3869728"/>
              <a:gd name="connsiteX1" fmla="*/ 227576 w 1222045"/>
              <a:gd name="connsiteY1" fmla="*/ 1499563 h 3869728"/>
              <a:gd name="connsiteX2" fmla="*/ 100708 w 1222045"/>
              <a:gd name="connsiteY2" fmla="*/ 227 h 3869728"/>
              <a:gd name="connsiteX3" fmla="*/ 516624 w 1222045"/>
              <a:gd name="connsiteY3" fmla="*/ 2000087 h 3869728"/>
              <a:gd name="connsiteX4" fmla="*/ 1222045 w 1222045"/>
              <a:gd name="connsiteY4" fmla="*/ 3869728 h 3869728"/>
              <a:gd name="connsiteX5" fmla="*/ 911942 w 1222045"/>
              <a:gd name="connsiteY5" fmla="*/ 3868780 h 3869728"/>
              <a:gd name="connsiteX0" fmla="*/ 911942 w 1222045"/>
              <a:gd name="connsiteY0" fmla="*/ 3868780 h 3869728"/>
              <a:gd name="connsiteX1" fmla="*/ 227576 w 1222045"/>
              <a:gd name="connsiteY1" fmla="*/ 1499563 h 3869728"/>
              <a:gd name="connsiteX2" fmla="*/ 100708 w 1222045"/>
              <a:gd name="connsiteY2" fmla="*/ 227 h 3869728"/>
              <a:gd name="connsiteX3" fmla="*/ 516624 w 1222045"/>
              <a:gd name="connsiteY3" fmla="*/ 2000087 h 3869728"/>
              <a:gd name="connsiteX4" fmla="*/ 1222045 w 1222045"/>
              <a:gd name="connsiteY4" fmla="*/ 3869728 h 3869728"/>
              <a:gd name="connsiteX5" fmla="*/ 911942 w 1222045"/>
              <a:gd name="connsiteY5" fmla="*/ 3868780 h 3869728"/>
              <a:gd name="connsiteX0" fmla="*/ 911942 w 1451670"/>
              <a:gd name="connsiteY0" fmla="*/ 3868780 h 3869728"/>
              <a:gd name="connsiteX1" fmla="*/ 227576 w 1451670"/>
              <a:gd name="connsiteY1" fmla="*/ 1499563 h 3869728"/>
              <a:gd name="connsiteX2" fmla="*/ 100708 w 1451670"/>
              <a:gd name="connsiteY2" fmla="*/ 227 h 3869728"/>
              <a:gd name="connsiteX3" fmla="*/ 516624 w 1451670"/>
              <a:gd name="connsiteY3" fmla="*/ 2000087 h 3869728"/>
              <a:gd name="connsiteX4" fmla="*/ 1451670 w 1451670"/>
              <a:gd name="connsiteY4" fmla="*/ 3869728 h 3869728"/>
              <a:gd name="connsiteX5" fmla="*/ 911942 w 1451670"/>
              <a:gd name="connsiteY5" fmla="*/ 3868780 h 3869728"/>
              <a:gd name="connsiteX0" fmla="*/ 911942 w 1451670"/>
              <a:gd name="connsiteY0" fmla="*/ 3868780 h 3869728"/>
              <a:gd name="connsiteX1" fmla="*/ 227576 w 1451670"/>
              <a:gd name="connsiteY1" fmla="*/ 1499563 h 3869728"/>
              <a:gd name="connsiteX2" fmla="*/ 100708 w 1451670"/>
              <a:gd name="connsiteY2" fmla="*/ 227 h 3869728"/>
              <a:gd name="connsiteX3" fmla="*/ 516624 w 1451670"/>
              <a:gd name="connsiteY3" fmla="*/ 2000087 h 3869728"/>
              <a:gd name="connsiteX4" fmla="*/ 1451670 w 1451670"/>
              <a:gd name="connsiteY4" fmla="*/ 3869728 h 3869728"/>
              <a:gd name="connsiteX5" fmla="*/ 911942 w 1451670"/>
              <a:gd name="connsiteY5" fmla="*/ 3868780 h 3869728"/>
              <a:gd name="connsiteX0" fmla="*/ 940738 w 1480466"/>
              <a:gd name="connsiteY0" fmla="*/ 3868780 h 3869728"/>
              <a:gd name="connsiteX1" fmla="*/ 256372 w 1480466"/>
              <a:gd name="connsiteY1" fmla="*/ 1499563 h 3869728"/>
              <a:gd name="connsiteX2" fmla="*/ 129504 w 1480466"/>
              <a:gd name="connsiteY2" fmla="*/ 227 h 3869728"/>
              <a:gd name="connsiteX3" fmla="*/ 371890 w 1480466"/>
              <a:gd name="connsiteY3" fmla="*/ 1552037 h 3869728"/>
              <a:gd name="connsiteX4" fmla="*/ 1480466 w 1480466"/>
              <a:gd name="connsiteY4" fmla="*/ 3869728 h 3869728"/>
              <a:gd name="connsiteX5" fmla="*/ 940738 w 1480466"/>
              <a:gd name="connsiteY5" fmla="*/ 3868780 h 3869728"/>
              <a:gd name="connsiteX0" fmla="*/ 911942 w 1451670"/>
              <a:gd name="connsiteY0" fmla="*/ 3868780 h 3869728"/>
              <a:gd name="connsiteX1" fmla="*/ 227576 w 1451670"/>
              <a:gd name="connsiteY1" fmla="*/ 1499563 h 3869728"/>
              <a:gd name="connsiteX2" fmla="*/ 100708 w 1451670"/>
              <a:gd name="connsiteY2" fmla="*/ 227 h 3869728"/>
              <a:gd name="connsiteX3" fmla="*/ 343094 w 1451670"/>
              <a:gd name="connsiteY3" fmla="*/ 1552037 h 3869728"/>
              <a:gd name="connsiteX4" fmla="*/ 1451670 w 1451670"/>
              <a:gd name="connsiteY4" fmla="*/ 3869728 h 3869728"/>
              <a:gd name="connsiteX5" fmla="*/ 911942 w 1451670"/>
              <a:gd name="connsiteY5" fmla="*/ 3868780 h 3869728"/>
              <a:gd name="connsiteX0" fmla="*/ 911942 w 1451670"/>
              <a:gd name="connsiteY0" fmla="*/ 3868780 h 3869728"/>
              <a:gd name="connsiteX1" fmla="*/ 227576 w 1451670"/>
              <a:gd name="connsiteY1" fmla="*/ 1499563 h 3869728"/>
              <a:gd name="connsiteX2" fmla="*/ 100708 w 1451670"/>
              <a:gd name="connsiteY2" fmla="*/ 227 h 3869728"/>
              <a:gd name="connsiteX3" fmla="*/ 343094 w 1451670"/>
              <a:gd name="connsiteY3" fmla="*/ 1552037 h 3869728"/>
              <a:gd name="connsiteX4" fmla="*/ 1451670 w 1451670"/>
              <a:gd name="connsiteY4" fmla="*/ 3869728 h 3869728"/>
              <a:gd name="connsiteX5" fmla="*/ 911942 w 1451670"/>
              <a:gd name="connsiteY5" fmla="*/ 3868780 h 386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670" h="3869728">
                <a:moveTo>
                  <a:pt x="911942" y="3868780"/>
                </a:moveTo>
                <a:cubicBezTo>
                  <a:pt x="1006176" y="3190285"/>
                  <a:pt x="727498" y="2626158"/>
                  <a:pt x="227576" y="1499563"/>
                </a:cubicBezTo>
                <a:cubicBezTo>
                  <a:pt x="-191434" y="505335"/>
                  <a:pt x="95390" y="-12469"/>
                  <a:pt x="100708" y="227"/>
                </a:cubicBezTo>
                <a:cubicBezTo>
                  <a:pt x="139558" y="22166"/>
                  <a:pt x="-109217" y="562192"/>
                  <a:pt x="343094" y="1552037"/>
                </a:cubicBezTo>
                <a:cubicBezTo>
                  <a:pt x="583235" y="2070288"/>
                  <a:pt x="1250953" y="2919331"/>
                  <a:pt x="1451670" y="3869728"/>
                </a:cubicBezTo>
                <a:cubicBezTo>
                  <a:pt x="1445111" y="3860467"/>
                  <a:pt x="908027" y="3856856"/>
                  <a:pt x="911942" y="38687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9085284" y="2883877"/>
            <a:ext cx="2388297" cy="3027138"/>
          </a:xfrm>
          <a:prstGeom prst="roundRect">
            <a:avLst>
              <a:gd name="adj" fmla="val 7547"/>
            </a:avLst>
          </a:prstGeom>
          <a:solidFill>
            <a:schemeClr val="bg1"/>
          </a:solidFill>
          <a:ln>
            <a:noFill/>
          </a:ln>
          <a:effectLst>
            <a:outerShdw blurRad="254000" dist="25400" dir="39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2"/>
          <p:cNvSpPr/>
          <p:nvPr/>
        </p:nvSpPr>
        <p:spPr>
          <a:xfrm rot="15762140" flipH="1">
            <a:off x="3427144" y="685299"/>
            <a:ext cx="3209352" cy="1960955"/>
          </a:xfrm>
          <a:custGeom>
            <a:avLst/>
            <a:gdLst>
              <a:gd name="connsiteX0" fmla="*/ 0 w 12192000"/>
              <a:gd name="connsiteY0" fmla="*/ 0 h 4455298"/>
              <a:gd name="connsiteX1" fmla="*/ 12192000 w 12192000"/>
              <a:gd name="connsiteY1" fmla="*/ 0 h 4455298"/>
              <a:gd name="connsiteX2" fmla="*/ 12192000 w 12192000"/>
              <a:gd name="connsiteY2" fmla="*/ 4455298 h 4455298"/>
              <a:gd name="connsiteX3" fmla="*/ 0 w 12192000"/>
              <a:gd name="connsiteY3" fmla="*/ 4455298 h 4455298"/>
              <a:gd name="connsiteX4" fmla="*/ 0 w 12192000"/>
              <a:gd name="connsiteY4" fmla="*/ 0 h 4455298"/>
              <a:gd name="connsiteX0" fmla="*/ 0 w 12221029"/>
              <a:gd name="connsiteY0" fmla="*/ 0 h 4469813"/>
              <a:gd name="connsiteX1" fmla="*/ 12192000 w 12221029"/>
              <a:gd name="connsiteY1" fmla="*/ 0 h 4469813"/>
              <a:gd name="connsiteX2" fmla="*/ 12221029 w 12221029"/>
              <a:gd name="connsiteY2" fmla="*/ 4469813 h 4469813"/>
              <a:gd name="connsiteX3" fmla="*/ 0 w 12221029"/>
              <a:gd name="connsiteY3" fmla="*/ 4455298 h 4469813"/>
              <a:gd name="connsiteX4" fmla="*/ 0 w 12221029"/>
              <a:gd name="connsiteY4" fmla="*/ 0 h 4469813"/>
              <a:gd name="connsiteX0" fmla="*/ 0 w 12221029"/>
              <a:gd name="connsiteY0" fmla="*/ 0 h 4469813"/>
              <a:gd name="connsiteX1" fmla="*/ 12192000 w 12221029"/>
              <a:gd name="connsiteY1" fmla="*/ 0 h 4469813"/>
              <a:gd name="connsiteX2" fmla="*/ 12221029 w 12221029"/>
              <a:gd name="connsiteY2" fmla="*/ 4469813 h 4469813"/>
              <a:gd name="connsiteX3" fmla="*/ 0 w 12221029"/>
              <a:gd name="connsiteY3" fmla="*/ 4455298 h 4469813"/>
              <a:gd name="connsiteX4" fmla="*/ 0 w 12221029"/>
              <a:gd name="connsiteY4" fmla="*/ 0 h 4469813"/>
              <a:gd name="connsiteX0" fmla="*/ 0 w 12221029"/>
              <a:gd name="connsiteY0" fmla="*/ 0 h 4665776"/>
              <a:gd name="connsiteX1" fmla="*/ 12192000 w 12221029"/>
              <a:gd name="connsiteY1" fmla="*/ 0 h 4665776"/>
              <a:gd name="connsiteX2" fmla="*/ 12221029 w 12221029"/>
              <a:gd name="connsiteY2" fmla="*/ 4469813 h 4665776"/>
              <a:gd name="connsiteX3" fmla="*/ 0 w 12221029"/>
              <a:gd name="connsiteY3" fmla="*/ 4455298 h 4665776"/>
              <a:gd name="connsiteX4" fmla="*/ 0 w 12221029"/>
              <a:gd name="connsiteY4" fmla="*/ 0 h 4665776"/>
              <a:gd name="connsiteX0" fmla="*/ 0 w 12221029"/>
              <a:gd name="connsiteY0" fmla="*/ 0 h 4651516"/>
              <a:gd name="connsiteX1" fmla="*/ 12192000 w 12221029"/>
              <a:gd name="connsiteY1" fmla="*/ 0 h 4651516"/>
              <a:gd name="connsiteX2" fmla="*/ 12221029 w 12221029"/>
              <a:gd name="connsiteY2" fmla="*/ 4469813 h 4651516"/>
              <a:gd name="connsiteX3" fmla="*/ 0 w 12221029"/>
              <a:gd name="connsiteY3" fmla="*/ 4455298 h 4651516"/>
              <a:gd name="connsiteX4" fmla="*/ 0 w 12221029"/>
              <a:gd name="connsiteY4" fmla="*/ 0 h 4651516"/>
              <a:gd name="connsiteX0" fmla="*/ 0 w 12192000"/>
              <a:gd name="connsiteY0" fmla="*/ 0 h 4651516"/>
              <a:gd name="connsiteX1" fmla="*/ 12192000 w 12192000"/>
              <a:gd name="connsiteY1" fmla="*/ 0 h 4651516"/>
              <a:gd name="connsiteX2" fmla="*/ 12177486 w 12192000"/>
              <a:gd name="connsiteY2" fmla="*/ 4469813 h 4651516"/>
              <a:gd name="connsiteX3" fmla="*/ 0 w 12192000"/>
              <a:gd name="connsiteY3" fmla="*/ 4455298 h 4651516"/>
              <a:gd name="connsiteX4" fmla="*/ 0 w 12192000"/>
              <a:gd name="connsiteY4" fmla="*/ 0 h 4651516"/>
              <a:gd name="connsiteX0" fmla="*/ 0 w 12192000"/>
              <a:gd name="connsiteY0" fmla="*/ 0 h 4651516"/>
              <a:gd name="connsiteX1" fmla="*/ 12192000 w 12192000"/>
              <a:gd name="connsiteY1" fmla="*/ 0 h 4651516"/>
              <a:gd name="connsiteX2" fmla="*/ 12192000 w 12192000"/>
              <a:gd name="connsiteY2" fmla="*/ 4469813 h 4651516"/>
              <a:gd name="connsiteX3" fmla="*/ 0 w 12192000"/>
              <a:gd name="connsiteY3" fmla="*/ 4455298 h 4651516"/>
              <a:gd name="connsiteX4" fmla="*/ 0 w 12192000"/>
              <a:gd name="connsiteY4" fmla="*/ 0 h 4651516"/>
              <a:gd name="connsiteX0" fmla="*/ 13447 w 12192000"/>
              <a:gd name="connsiteY0" fmla="*/ 2328211 h 4651516"/>
              <a:gd name="connsiteX1" fmla="*/ 12192000 w 12192000"/>
              <a:gd name="connsiteY1" fmla="*/ 0 h 4651516"/>
              <a:gd name="connsiteX2" fmla="*/ 12192000 w 12192000"/>
              <a:gd name="connsiteY2" fmla="*/ 4469813 h 4651516"/>
              <a:gd name="connsiteX3" fmla="*/ 0 w 12192000"/>
              <a:gd name="connsiteY3" fmla="*/ 4455298 h 4651516"/>
              <a:gd name="connsiteX4" fmla="*/ 13447 w 12192000"/>
              <a:gd name="connsiteY4" fmla="*/ 2328211 h 4651516"/>
              <a:gd name="connsiteX0" fmla="*/ 13447 w 12192000"/>
              <a:gd name="connsiteY0" fmla="*/ 2042291 h 4365596"/>
              <a:gd name="connsiteX1" fmla="*/ 12165106 w 12192000"/>
              <a:gd name="connsiteY1" fmla="*/ 0 h 4365596"/>
              <a:gd name="connsiteX2" fmla="*/ 12192000 w 12192000"/>
              <a:gd name="connsiteY2" fmla="*/ 4183893 h 4365596"/>
              <a:gd name="connsiteX3" fmla="*/ 0 w 12192000"/>
              <a:gd name="connsiteY3" fmla="*/ 4169378 h 4365596"/>
              <a:gd name="connsiteX4" fmla="*/ 13447 w 12192000"/>
              <a:gd name="connsiteY4" fmla="*/ 2042291 h 4365596"/>
              <a:gd name="connsiteX0" fmla="*/ 13447 w 12218894"/>
              <a:gd name="connsiteY0" fmla="*/ 2042291 h 4332410"/>
              <a:gd name="connsiteX1" fmla="*/ 12165106 w 12218894"/>
              <a:gd name="connsiteY1" fmla="*/ 0 h 4332410"/>
              <a:gd name="connsiteX2" fmla="*/ 12218894 w 12218894"/>
              <a:gd name="connsiteY2" fmla="*/ 2876827 h 4332410"/>
              <a:gd name="connsiteX3" fmla="*/ 0 w 12218894"/>
              <a:gd name="connsiteY3" fmla="*/ 4169378 h 4332410"/>
              <a:gd name="connsiteX4" fmla="*/ 13447 w 12218894"/>
              <a:gd name="connsiteY4" fmla="*/ 2042291 h 4332410"/>
              <a:gd name="connsiteX0" fmla="*/ 13447 w 12218894"/>
              <a:gd name="connsiteY0" fmla="*/ 2042291 h 4326634"/>
              <a:gd name="connsiteX1" fmla="*/ 12165106 w 12218894"/>
              <a:gd name="connsiteY1" fmla="*/ 0 h 4326634"/>
              <a:gd name="connsiteX2" fmla="*/ 12218894 w 12218894"/>
              <a:gd name="connsiteY2" fmla="*/ 2876827 h 4326634"/>
              <a:gd name="connsiteX3" fmla="*/ 0 w 12218894"/>
              <a:gd name="connsiteY3" fmla="*/ 4169378 h 4326634"/>
              <a:gd name="connsiteX4" fmla="*/ 13447 w 12218894"/>
              <a:gd name="connsiteY4" fmla="*/ 2042291 h 4326634"/>
              <a:gd name="connsiteX0" fmla="*/ 27962 w 12233409"/>
              <a:gd name="connsiteY0" fmla="*/ 2042291 h 4456355"/>
              <a:gd name="connsiteX1" fmla="*/ 12179621 w 12233409"/>
              <a:gd name="connsiteY1" fmla="*/ 0 h 4456355"/>
              <a:gd name="connsiteX2" fmla="*/ 12233409 w 12233409"/>
              <a:gd name="connsiteY2" fmla="*/ 2876827 h 4456355"/>
              <a:gd name="connsiteX3" fmla="*/ 0 w 12233409"/>
              <a:gd name="connsiteY3" fmla="*/ 4301641 h 4456355"/>
              <a:gd name="connsiteX4" fmla="*/ 27962 w 12233409"/>
              <a:gd name="connsiteY4" fmla="*/ 2042291 h 4456355"/>
              <a:gd name="connsiteX0" fmla="*/ 27962 w 12233409"/>
              <a:gd name="connsiteY0" fmla="*/ 2042291 h 4817006"/>
              <a:gd name="connsiteX1" fmla="*/ 12179621 w 12233409"/>
              <a:gd name="connsiteY1" fmla="*/ 0 h 4817006"/>
              <a:gd name="connsiteX2" fmla="*/ 12233409 w 12233409"/>
              <a:gd name="connsiteY2" fmla="*/ 2876827 h 4817006"/>
              <a:gd name="connsiteX3" fmla="*/ 0 w 12233409"/>
              <a:gd name="connsiteY3" fmla="*/ 4301641 h 4817006"/>
              <a:gd name="connsiteX4" fmla="*/ 27962 w 12233409"/>
              <a:gd name="connsiteY4" fmla="*/ 2042291 h 4817006"/>
              <a:gd name="connsiteX0" fmla="*/ 27962 w 12233409"/>
              <a:gd name="connsiteY0" fmla="*/ 2044681 h 4819396"/>
              <a:gd name="connsiteX1" fmla="*/ 12179621 w 12233409"/>
              <a:gd name="connsiteY1" fmla="*/ 2390 h 4819396"/>
              <a:gd name="connsiteX2" fmla="*/ 12233409 w 12233409"/>
              <a:gd name="connsiteY2" fmla="*/ 2879217 h 4819396"/>
              <a:gd name="connsiteX3" fmla="*/ 0 w 12233409"/>
              <a:gd name="connsiteY3" fmla="*/ 4304031 h 4819396"/>
              <a:gd name="connsiteX4" fmla="*/ 27962 w 12233409"/>
              <a:gd name="connsiteY4" fmla="*/ 2044681 h 4819396"/>
              <a:gd name="connsiteX0" fmla="*/ 27962 w 12233409"/>
              <a:gd name="connsiteY0" fmla="*/ 2042821 h 4817536"/>
              <a:gd name="connsiteX1" fmla="*/ 12179621 w 12233409"/>
              <a:gd name="connsiteY1" fmla="*/ 530 h 4817536"/>
              <a:gd name="connsiteX2" fmla="*/ 12233409 w 12233409"/>
              <a:gd name="connsiteY2" fmla="*/ 2877357 h 4817536"/>
              <a:gd name="connsiteX3" fmla="*/ 0 w 12233409"/>
              <a:gd name="connsiteY3" fmla="*/ 4302171 h 4817536"/>
              <a:gd name="connsiteX4" fmla="*/ 27962 w 12233409"/>
              <a:gd name="connsiteY4" fmla="*/ 2042821 h 4817536"/>
              <a:gd name="connsiteX0" fmla="*/ 27962 w 12233409"/>
              <a:gd name="connsiteY0" fmla="*/ 2064538 h 4839253"/>
              <a:gd name="connsiteX1" fmla="*/ 12179621 w 12233409"/>
              <a:gd name="connsiteY1" fmla="*/ 22247 h 4839253"/>
              <a:gd name="connsiteX2" fmla="*/ 12233409 w 12233409"/>
              <a:gd name="connsiteY2" fmla="*/ 2899074 h 4839253"/>
              <a:gd name="connsiteX3" fmla="*/ 0 w 12233409"/>
              <a:gd name="connsiteY3" fmla="*/ 4323888 h 4839253"/>
              <a:gd name="connsiteX4" fmla="*/ 27962 w 12233409"/>
              <a:gd name="connsiteY4" fmla="*/ 2064538 h 4839253"/>
              <a:gd name="connsiteX0" fmla="*/ 27962 w 12233409"/>
              <a:gd name="connsiteY0" fmla="*/ 2063641 h 4838356"/>
              <a:gd name="connsiteX1" fmla="*/ 12179621 w 12233409"/>
              <a:gd name="connsiteY1" fmla="*/ 21350 h 4838356"/>
              <a:gd name="connsiteX2" fmla="*/ 12233409 w 12233409"/>
              <a:gd name="connsiteY2" fmla="*/ 2898177 h 4838356"/>
              <a:gd name="connsiteX3" fmla="*/ 0 w 12233409"/>
              <a:gd name="connsiteY3" fmla="*/ 4322991 h 4838356"/>
              <a:gd name="connsiteX4" fmla="*/ 27962 w 12233409"/>
              <a:gd name="connsiteY4" fmla="*/ 2063641 h 4838356"/>
              <a:gd name="connsiteX0" fmla="*/ 27962 w 12233409"/>
              <a:gd name="connsiteY0" fmla="*/ 2064449 h 4839164"/>
              <a:gd name="connsiteX1" fmla="*/ 12179621 w 12233409"/>
              <a:gd name="connsiteY1" fmla="*/ 22158 h 4839164"/>
              <a:gd name="connsiteX2" fmla="*/ 12233409 w 12233409"/>
              <a:gd name="connsiteY2" fmla="*/ 2898985 h 4839164"/>
              <a:gd name="connsiteX3" fmla="*/ 0 w 12233409"/>
              <a:gd name="connsiteY3" fmla="*/ 4323799 h 4839164"/>
              <a:gd name="connsiteX4" fmla="*/ 27962 w 12233409"/>
              <a:gd name="connsiteY4" fmla="*/ 2064449 h 4839164"/>
              <a:gd name="connsiteX0" fmla="*/ 27962 w 12233409"/>
              <a:gd name="connsiteY0" fmla="*/ 2056041 h 4830756"/>
              <a:gd name="connsiteX1" fmla="*/ 12179621 w 12233409"/>
              <a:gd name="connsiteY1" fmla="*/ 13750 h 4830756"/>
              <a:gd name="connsiteX2" fmla="*/ 12233409 w 12233409"/>
              <a:gd name="connsiteY2" fmla="*/ 2890577 h 4830756"/>
              <a:gd name="connsiteX3" fmla="*/ 0 w 12233409"/>
              <a:gd name="connsiteY3" fmla="*/ 4315391 h 4830756"/>
              <a:gd name="connsiteX4" fmla="*/ 27962 w 12233409"/>
              <a:gd name="connsiteY4" fmla="*/ 2056041 h 4830756"/>
              <a:gd name="connsiteX0" fmla="*/ 27962 w 12233409"/>
              <a:gd name="connsiteY0" fmla="*/ 2055875 h 4830590"/>
              <a:gd name="connsiteX1" fmla="*/ 12179621 w 12233409"/>
              <a:gd name="connsiteY1" fmla="*/ 13584 h 4830590"/>
              <a:gd name="connsiteX2" fmla="*/ 12233409 w 12233409"/>
              <a:gd name="connsiteY2" fmla="*/ 2890411 h 4830590"/>
              <a:gd name="connsiteX3" fmla="*/ 0 w 12233409"/>
              <a:gd name="connsiteY3" fmla="*/ 4315225 h 4830590"/>
              <a:gd name="connsiteX4" fmla="*/ 27962 w 12233409"/>
              <a:gd name="connsiteY4" fmla="*/ 2055875 h 4830590"/>
              <a:gd name="connsiteX0" fmla="*/ 27962 w 12233409"/>
              <a:gd name="connsiteY0" fmla="*/ 2055875 h 4813010"/>
              <a:gd name="connsiteX1" fmla="*/ 12179621 w 12233409"/>
              <a:gd name="connsiteY1" fmla="*/ 13584 h 4813010"/>
              <a:gd name="connsiteX2" fmla="*/ 12233409 w 12233409"/>
              <a:gd name="connsiteY2" fmla="*/ 2890411 h 4813010"/>
              <a:gd name="connsiteX3" fmla="*/ 0 w 12233409"/>
              <a:gd name="connsiteY3" fmla="*/ 4315225 h 4813010"/>
              <a:gd name="connsiteX4" fmla="*/ 27962 w 12233409"/>
              <a:gd name="connsiteY4" fmla="*/ 2055875 h 4813010"/>
              <a:gd name="connsiteX0" fmla="*/ 27962 w 12233409"/>
              <a:gd name="connsiteY0" fmla="*/ 2055875 h 4848159"/>
              <a:gd name="connsiteX1" fmla="*/ 12179621 w 12233409"/>
              <a:gd name="connsiteY1" fmla="*/ 13584 h 4848159"/>
              <a:gd name="connsiteX2" fmla="*/ 12233409 w 12233409"/>
              <a:gd name="connsiteY2" fmla="*/ 2890411 h 4848159"/>
              <a:gd name="connsiteX3" fmla="*/ 0 w 12233409"/>
              <a:gd name="connsiteY3" fmla="*/ 4315225 h 4848159"/>
              <a:gd name="connsiteX4" fmla="*/ 27962 w 12233409"/>
              <a:gd name="connsiteY4" fmla="*/ 2055875 h 4848159"/>
              <a:gd name="connsiteX0" fmla="*/ 27962 w 12233409"/>
              <a:gd name="connsiteY0" fmla="*/ 2055875 h 4842043"/>
              <a:gd name="connsiteX1" fmla="*/ 12179621 w 12233409"/>
              <a:gd name="connsiteY1" fmla="*/ 13584 h 4842043"/>
              <a:gd name="connsiteX2" fmla="*/ 12233409 w 12233409"/>
              <a:gd name="connsiteY2" fmla="*/ 2890411 h 4842043"/>
              <a:gd name="connsiteX3" fmla="*/ 0 w 12233409"/>
              <a:gd name="connsiteY3" fmla="*/ 4315225 h 4842043"/>
              <a:gd name="connsiteX4" fmla="*/ 27962 w 12233409"/>
              <a:gd name="connsiteY4" fmla="*/ 2055875 h 4842043"/>
              <a:gd name="connsiteX0" fmla="*/ 27962 w 12233409"/>
              <a:gd name="connsiteY0" fmla="*/ 2055875 h 4847824"/>
              <a:gd name="connsiteX1" fmla="*/ 12179621 w 12233409"/>
              <a:gd name="connsiteY1" fmla="*/ 13584 h 4847824"/>
              <a:gd name="connsiteX2" fmla="*/ 12233409 w 12233409"/>
              <a:gd name="connsiteY2" fmla="*/ 2890411 h 4847824"/>
              <a:gd name="connsiteX3" fmla="*/ 0 w 12233409"/>
              <a:gd name="connsiteY3" fmla="*/ 4315225 h 4847824"/>
              <a:gd name="connsiteX4" fmla="*/ 27962 w 12233409"/>
              <a:gd name="connsiteY4" fmla="*/ 2055875 h 4847824"/>
              <a:gd name="connsiteX0" fmla="*/ 27962 w 12233409"/>
              <a:gd name="connsiteY0" fmla="*/ 1997203 h 4789152"/>
              <a:gd name="connsiteX1" fmla="*/ 12223164 w 12233409"/>
              <a:gd name="connsiteY1" fmla="*/ 13695 h 4789152"/>
              <a:gd name="connsiteX2" fmla="*/ 12233409 w 12233409"/>
              <a:gd name="connsiteY2" fmla="*/ 2831739 h 4789152"/>
              <a:gd name="connsiteX3" fmla="*/ 0 w 12233409"/>
              <a:gd name="connsiteY3" fmla="*/ 4256553 h 4789152"/>
              <a:gd name="connsiteX4" fmla="*/ 27962 w 12233409"/>
              <a:gd name="connsiteY4" fmla="*/ 1997203 h 4789152"/>
              <a:gd name="connsiteX0" fmla="*/ 27962 w 12233409"/>
              <a:gd name="connsiteY0" fmla="*/ 2040770 h 4832719"/>
              <a:gd name="connsiteX1" fmla="*/ 12223164 w 12233409"/>
              <a:gd name="connsiteY1" fmla="*/ 57262 h 4832719"/>
              <a:gd name="connsiteX2" fmla="*/ 12233409 w 12233409"/>
              <a:gd name="connsiteY2" fmla="*/ 2875306 h 4832719"/>
              <a:gd name="connsiteX3" fmla="*/ 0 w 12233409"/>
              <a:gd name="connsiteY3" fmla="*/ 4300120 h 4832719"/>
              <a:gd name="connsiteX4" fmla="*/ 27962 w 12233409"/>
              <a:gd name="connsiteY4" fmla="*/ 2040770 h 4832719"/>
              <a:gd name="connsiteX0" fmla="*/ 27962 w 12233409"/>
              <a:gd name="connsiteY0" fmla="*/ 2034890 h 4826839"/>
              <a:gd name="connsiteX1" fmla="*/ 12223164 w 12233409"/>
              <a:gd name="connsiteY1" fmla="*/ 51382 h 4826839"/>
              <a:gd name="connsiteX2" fmla="*/ 12233409 w 12233409"/>
              <a:gd name="connsiteY2" fmla="*/ 2869426 h 4826839"/>
              <a:gd name="connsiteX3" fmla="*/ 0 w 12233409"/>
              <a:gd name="connsiteY3" fmla="*/ 4294240 h 4826839"/>
              <a:gd name="connsiteX4" fmla="*/ 27962 w 12233409"/>
              <a:gd name="connsiteY4" fmla="*/ 2034890 h 4826839"/>
              <a:gd name="connsiteX0" fmla="*/ 27962 w 12233409"/>
              <a:gd name="connsiteY0" fmla="*/ 2034036 h 4825985"/>
              <a:gd name="connsiteX1" fmla="*/ 12223164 w 12233409"/>
              <a:gd name="connsiteY1" fmla="*/ 50528 h 4825985"/>
              <a:gd name="connsiteX2" fmla="*/ 12233409 w 12233409"/>
              <a:gd name="connsiteY2" fmla="*/ 2868572 h 4825985"/>
              <a:gd name="connsiteX3" fmla="*/ 0 w 12233409"/>
              <a:gd name="connsiteY3" fmla="*/ 4293386 h 4825985"/>
              <a:gd name="connsiteX4" fmla="*/ 27962 w 12233409"/>
              <a:gd name="connsiteY4" fmla="*/ 2034036 h 4825985"/>
              <a:gd name="connsiteX0" fmla="*/ 27962 w 12233409"/>
              <a:gd name="connsiteY0" fmla="*/ 2034036 h 4828707"/>
              <a:gd name="connsiteX1" fmla="*/ 12223164 w 12233409"/>
              <a:gd name="connsiteY1" fmla="*/ 50528 h 4828707"/>
              <a:gd name="connsiteX2" fmla="*/ 12233409 w 12233409"/>
              <a:gd name="connsiteY2" fmla="*/ 2868572 h 4828707"/>
              <a:gd name="connsiteX3" fmla="*/ 0 w 12233409"/>
              <a:gd name="connsiteY3" fmla="*/ 4293386 h 4828707"/>
              <a:gd name="connsiteX4" fmla="*/ 27962 w 12233409"/>
              <a:gd name="connsiteY4" fmla="*/ 2034036 h 4828707"/>
              <a:gd name="connsiteX0" fmla="*/ 1182 w 12235658"/>
              <a:gd name="connsiteY0" fmla="*/ 2034036 h 4828707"/>
              <a:gd name="connsiteX1" fmla="*/ 12225413 w 12235658"/>
              <a:gd name="connsiteY1" fmla="*/ 50528 h 4828707"/>
              <a:gd name="connsiteX2" fmla="*/ 12235658 w 12235658"/>
              <a:gd name="connsiteY2" fmla="*/ 2868572 h 4828707"/>
              <a:gd name="connsiteX3" fmla="*/ 2249 w 12235658"/>
              <a:gd name="connsiteY3" fmla="*/ 4293386 h 4828707"/>
              <a:gd name="connsiteX4" fmla="*/ 1182 w 12235658"/>
              <a:gd name="connsiteY4" fmla="*/ 2034036 h 4828707"/>
              <a:gd name="connsiteX0" fmla="*/ 1182 w 12235658"/>
              <a:gd name="connsiteY0" fmla="*/ 2077839 h 4872510"/>
              <a:gd name="connsiteX1" fmla="*/ 12210899 w 12235658"/>
              <a:gd name="connsiteY1" fmla="*/ 50244 h 4872510"/>
              <a:gd name="connsiteX2" fmla="*/ 12235658 w 12235658"/>
              <a:gd name="connsiteY2" fmla="*/ 2912375 h 4872510"/>
              <a:gd name="connsiteX3" fmla="*/ 2249 w 12235658"/>
              <a:gd name="connsiteY3" fmla="*/ 4337189 h 4872510"/>
              <a:gd name="connsiteX4" fmla="*/ 1182 w 12235658"/>
              <a:gd name="connsiteY4" fmla="*/ 2077839 h 4872510"/>
              <a:gd name="connsiteX0" fmla="*/ 246 w 12282848"/>
              <a:gd name="connsiteY0" fmla="*/ 3289327 h 4865789"/>
              <a:gd name="connsiteX1" fmla="*/ 12258089 w 12282848"/>
              <a:gd name="connsiteY1" fmla="*/ 43523 h 4865789"/>
              <a:gd name="connsiteX2" fmla="*/ 12282848 w 12282848"/>
              <a:gd name="connsiteY2" fmla="*/ 2905654 h 4865789"/>
              <a:gd name="connsiteX3" fmla="*/ 49439 w 12282848"/>
              <a:gd name="connsiteY3" fmla="*/ 4330468 h 4865789"/>
              <a:gd name="connsiteX4" fmla="*/ 246 w 12282848"/>
              <a:gd name="connsiteY4" fmla="*/ 3289327 h 4865789"/>
              <a:gd name="connsiteX0" fmla="*/ 246 w 12282848"/>
              <a:gd name="connsiteY0" fmla="*/ 3293196 h 4869658"/>
              <a:gd name="connsiteX1" fmla="*/ 12258089 w 12282848"/>
              <a:gd name="connsiteY1" fmla="*/ 47392 h 4869658"/>
              <a:gd name="connsiteX2" fmla="*/ 12282848 w 12282848"/>
              <a:gd name="connsiteY2" fmla="*/ 2909523 h 4869658"/>
              <a:gd name="connsiteX3" fmla="*/ 49439 w 12282848"/>
              <a:gd name="connsiteY3" fmla="*/ 4334337 h 4869658"/>
              <a:gd name="connsiteX4" fmla="*/ 246 w 12282848"/>
              <a:gd name="connsiteY4" fmla="*/ 3293196 h 4869658"/>
              <a:gd name="connsiteX0" fmla="*/ 246 w 12282848"/>
              <a:gd name="connsiteY0" fmla="*/ 2020236 h 3596698"/>
              <a:gd name="connsiteX1" fmla="*/ 12234026 w 12282848"/>
              <a:gd name="connsiteY1" fmla="*/ 187553 h 3596698"/>
              <a:gd name="connsiteX2" fmla="*/ 12282848 w 12282848"/>
              <a:gd name="connsiteY2" fmla="*/ 1636563 h 3596698"/>
              <a:gd name="connsiteX3" fmla="*/ 49439 w 12282848"/>
              <a:gd name="connsiteY3" fmla="*/ 3061377 h 3596698"/>
              <a:gd name="connsiteX4" fmla="*/ 246 w 12282848"/>
              <a:gd name="connsiteY4" fmla="*/ 2020236 h 3596698"/>
              <a:gd name="connsiteX0" fmla="*/ 246 w 12282848"/>
              <a:gd name="connsiteY0" fmla="*/ 2020236 h 3596698"/>
              <a:gd name="connsiteX1" fmla="*/ 12234026 w 12282848"/>
              <a:gd name="connsiteY1" fmla="*/ 187553 h 3596698"/>
              <a:gd name="connsiteX2" fmla="*/ 12282848 w 12282848"/>
              <a:gd name="connsiteY2" fmla="*/ 1636563 h 3596698"/>
              <a:gd name="connsiteX3" fmla="*/ 49439 w 12282848"/>
              <a:gd name="connsiteY3" fmla="*/ 3061377 h 3596698"/>
              <a:gd name="connsiteX4" fmla="*/ 246 w 12282848"/>
              <a:gd name="connsiteY4" fmla="*/ 2020236 h 3596698"/>
              <a:gd name="connsiteX0" fmla="*/ 246 w 12282848"/>
              <a:gd name="connsiteY0" fmla="*/ 2020236 h 3596698"/>
              <a:gd name="connsiteX1" fmla="*/ 12234026 w 12282848"/>
              <a:gd name="connsiteY1" fmla="*/ 187553 h 3596698"/>
              <a:gd name="connsiteX2" fmla="*/ 12282848 w 12282848"/>
              <a:gd name="connsiteY2" fmla="*/ 1636563 h 3596698"/>
              <a:gd name="connsiteX3" fmla="*/ 49439 w 12282848"/>
              <a:gd name="connsiteY3" fmla="*/ 3061377 h 3596698"/>
              <a:gd name="connsiteX4" fmla="*/ 246 w 12282848"/>
              <a:gd name="connsiteY4" fmla="*/ 2020236 h 3596698"/>
              <a:gd name="connsiteX0" fmla="*/ 246 w 12282848"/>
              <a:gd name="connsiteY0" fmla="*/ 1983412 h 3024554"/>
              <a:gd name="connsiteX1" fmla="*/ 12234026 w 12282848"/>
              <a:gd name="connsiteY1" fmla="*/ 150729 h 3024554"/>
              <a:gd name="connsiteX2" fmla="*/ 12282848 w 12282848"/>
              <a:gd name="connsiteY2" fmla="*/ 1599739 h 3024554"/>
              <a:gd name="connsiteX3" fmla="*/ 6577048 w 12282848"/>
              <a:gd name="connsiteY3" fmla="*/ 1311963 h 3024554"/>
              <a:gd name="connsiteX4" fmla="*/ 49439 w 12282848"/>
              <a:gd name="connsiteY4" fmla="*/ 3024553 h 3024554"/>
              <a:gd name="connsiteX5" fmla="*/ 246 w 12282848"/>
              <a:gd name="connsiteY5" fmla="*/ 1983412 h 3024554"/>
              <a:gd name="connsiteX0" fmla="*/ 246 w 12282848"/>
              <a:gd name="connsiteY0" fmla="*/ 1983412 h 3024553"/>
              <a:gd name="connsiteX1" fmla="*/ 12234026 w 12282848"/>
              <a:gd name="connsiteY1" fmla="*/ 150729 h 3024553"/>
              <a:gd name="connsiteX2" fmla="*/ 12282848 w 12282848"/>
              <a:gd name="connsiteY2" fmla="*/ 1599739 h 3024553"/>
              <a:gd name="connsiteX3" fmla="*/ 6577048 w 12282848"/>
              <a:gd name="connsiteY3" fmla="*/ 1311963 h 3024553"/>
              <a:gd name="connsiteX4" fmla="*/ 49439 w 12282848"/>
              <a:gd name="connsiteY4" fmla="*/ 3024553 h 3024553"/>
              <a:gd name="connsiteX5" fmla="*/ 246 w 12282848"/>
              <a:gd name="connsiteY5" fmla="*/ 1983412 h 3024553"/>
              <a:gd name="connsiteX0" fmla="*/ 246 w 12282848"/>
              <a:gd name="connsiteY0" fmla="*/ 1983412 h 3281568"/>
              <a:gd name="connsiteX1" fmla="*/ 12234026 w 12282848"/>
              <a:gd name="connsiteY1" fmla="*/ 150729 h 3281568"/>
              <a:gd name="connsiteX2" fmla="*/ 12282848 w 12282848"/>
              <a:gd name="connsiteY2" fmla="*/ 1599739 h 3281568"/>
              <a:gd name="connsiteX3" fmla="*/ 6577048 w 12282848"/>
              <a:gd name="connsiteY3" fmla="*/ 1311963 h 3281568"/>
              <a:gd name="connsiteX4" fmla="*/ 49439 w 12282848"/>
              <a:gd name="connsiteY4" fmla="*/ 3024553 h 3281568"/>
              <a:gd name="connsiteX5" fmla="*/ 246 w 12282848"/>
              <a:gd name="connsiteY5" fmla="*/ 1983412 h 3281568"/>
              <a:gd name="connsiteX0" fmla="*/ 246 w 12282848"/>
              <a:gd name="connsiteY0" fmla="*/ 1983412 h 3281568"/>
              <a:gd name="connsiteX1" fmla="*/ 12234026 w 12282848"/>
              <a:gd name="connsiteY1" fmla="*/ 150729 h 3281568"/>
              <a:gd name="connsiteX2" fmla="*/ 12282848 w 12282848"/>
              <a:gd name="connsiteY2" fmla="*/ 1599739 h 3281568"/>
              <a:gd name="connsiteX3" fmla="*/ 6577048 w 12282848"/>
              <a:gd name="connsiteY3" fmla="*/ 1311963 h 3281568"/>
              <a:gd name="connsiteX4" fmla="*/ 49439 w 12282848"/>
              <a:gd name="connsiteY4" fmla="*/ 3024553 h 3281568"/>
              <a:gd name="connsiteX5" fmla="*/ 246 w 12282848"/>
              <a:gd name="connsiteY5" fmla="*/ 1983412 h 3281568"/>
              <a:gd name="connsiteX0" fmla="*/ 246 w 12282848"/>
              <a:gd name="connsiteY0" fmla="*/ 1983412 h 3558148"/>
              <a:gd name="connsiteX1" fmla="*/ 12234026 w 12282848"/>
              <a:gd name="connsiteY1" fmla="*/ 150729 h 3558148"/>
              <a:gd name="connsiteX2" fmla="*/ 12282848 w 12282848"/>
              <a:gd name="connsiteY2" fmla="*/ 1599739 h 3558148"/>
              <a:gd name="connsiteX3" fmla="*/ 6577048 w 12282848"/>
              <a:gd name="connsiteY3" fmla="*/ 1311963 h 3558148"/>
              <a:gd name="connsiteX4" fmla="*/ 49439 w 12282848"/>
              <a:gd name="connsiteY4" fmla="*/ 3024553 h 3558148"/>
              <a:gd name="connsiteX5" fmla="*/ 246 w 12282848"/>
              <a:gd name="connsiteY5" fmla="*/ 1983412 h 3558148"/>
              <a:gd name="connsiteX0" fmla="*/ 246 w 12282848"/>
              <a:gd name="connsiteY0" fmla="*/ 2153965 h 3728701"/>
              <a:gd name="connsiteX1" fmla="*/ 12234026 w 12282848"/>
              <a:gd name="connsiteY1" fmla="*/ 321282 h 3728701"/>
              <a:gd name="connsiteX2" fmla="*/ 12282848 w 12282848"/>
              <a:gd name="connsiteY2" fmla="*/ 1770292 h 3728701"/>
              <a:gd name="connsiteX3" fmla="*/ 6577048 w 12282848"/>
              <a:gd name="connsiteY3" fmla="*/ 1482516 h 3728701"/>
              <a:gd name="connsiteX4" fmla="*/ 49439 w 12282848"/>
              <a:gd name="connsiteY4" fmla="*/ 3195106 h 3728701"/>
              <a:gd name="connsiteX5" fmla="*/ 246 w 12282848"/>
              <a:gd name="connsiteY5" fmla="*/ 2153965 h 3728701"/>
              <a:gd name="connsiteX0" fmla="*/ 246 w 12282848"/>
              <a:gd name="connsiteY0" fmla="*/ 2153965 h 3728701"/>
              <a:gd name="connsiteX1" fmla="*/ 12234026 w 12282848"/>
              <a:gd name="connsiteY1" fmla="*/ 321282 h 3728701"/>
              <a:gd name="connsiteX2" fmla="*/ 12282848 w 12282848"/>
              <a:gd name="connsiteY2" fmla="*/ 1770292 h 3728701"/>
              <a:gd name="connsiteX3" fmla="*/ 6577048 w 12282848"/>
              <a:gd name="connsiteY3" fmla="*/ 1482516 h 3728701"/>
              <a:gd name="connsiteX4" fmla="*/ 49439 w 12282848"/>
              <a:gd name="connsiteY4" fmla="*/ 3195106 h 3728701"/>
              <a:gd name="connsiteX5" fmla="*/ 246 w 12282848"/>
              <a:gd name="connsiteY5" fmla="*/ 2153965 h 3728701"/>
              <a:gd name="connsiteX0" fmla="*/ 246 w 12282848"/>
              <a:gd name="connsiteY0" fmla="*/ 2153965 h 3728701"/>
              <a:gd name="connsiteX1" fmla="*/ 12234026 w 12282848"/>
              <a:gd name="connsiteY1" fmla="*/ 321282 h 3728701"/>
              <a:gd name="connsiteX2" fmla="*/ 12282848 w 12282848"/>
              <a:gd name="connsiteY2" fmla="*/ 1770292 h 3728701"/>
              <a:gd name="connsiteX3" fmla="*/ 6577048 w 12282848"/>
              <a:gd name="connsiteY3" fmla="*/ 1482516 h 3728701"/>
              <a:gd name="connsiteX4" fmla="*/ 49439 w 12282848"/>
              <a:gd name="connsiteY4" fmla="*/ 3195106 h 3728701"/>
              <a:gd name="connsiteX5" fmla="*/ 246 w 12282848"/>
              <a:gd name="connsiteY5" fmla="*/ 2153965 h 3728701"/>
              <a:gd name="connsiteX0" fmla="*/ 246 w 12282848"/>
              <a:gd name="connsiteY0" fmla="*/ 2008905 h 3583641"/>
              <a:gd name="connsiteX1" fmla="*/ 6579548 w 12282848"/>
              <a:gd name="connsiteY1" fmla="*/ 1209940 h 3583641"/>
              <a:gd name="connsiteX2" fmla="*/ 12234026 w 12282848"/>
              <a:gd name="connsiteY2" fmla="*/ 176222 h 3583641"/>
              <a:gd name="connsiteX3" fmla="*/ 12282848 w 12282848"/>
              <a:gd name="connsiteY3" fmla="*/ 1625232 h 3583641"/>
              <a:gd name="connsiteX4" fmla="*/ 6577048 w 12282848"/>
              <a:gd name="connsiteY4" fmla="*/ 1337456 h 3583641"/>
              <a:gd name="connsiteX5" fmla="*/ 49439 w 12282848"/>
              <a:gd name="connsiteY5" fmla="*/ 3050046 h 3583641"/>
              <a:gd name="connsiteX6" fmla="*/ 246 w 12282848"/>
              <a:gd name="connsiteY6" fmla="*/ 2008905 h 3583641"/>
              <a:gd name="connsiteX0" fmla="*/ 246 w 12282848"/>
              <a:gd name="connsiteY0" fmla="*/ 2008905 h 3583641"/>
              <a:gd name="connsiteX1" fmla="*/ 6579548 w 12282848"/>
              <a:gd name="connsiteY1" fmla="*/ 1209940 h 3583641"/>
              <a:gd name="connsiteX2" fmla="*/ 12234026 w 12282848"/>
              <a:gd name="connsiteY2" fmla="*/ 176222 h 3583641"/>
              <a:gd name="connsiteX3" fmla="*/ 12282848 w 12282848"/>
              <a:gd name="connsiteY3" fmla="*/ 1625232 h 3583641"/>
              <a:gd name="connsiteX4" fmla="*/ 6577048 w 12282848"/>
              <a:gd name="connsiteY4" fmla="*/ 1337456 h 3583641"/>
              <a:gd name="connsiteX5" fmla="*/ 49439 w 12282848"/>
              <a:gd name="connsiteY5" fmla="*/ 3050046 h 3583641"/>
              <a:gd name="connsiteX6" fmla="*/ 246 w 12282848"/>
              <a:gd name="connsiteY6" fmla="*/ 2008905 h 3583641"/>
              <a:gd name="connsiteX0" fmla="*/ 246 w 12282848"/>
              <a:gd name="connsiteY0" fmla="*/ 2008905 h 3583641"/>
              <a:gd name="connsiteX1" fmla="*/ 6579548 w 12282848"/>
              <a:gd name="connsiteY1" fmla="*/ 1209940 h 3583641"/>
              <a:gd name="connsiteX2" fmla="*/ 12234026 w 12282848"/>
              <a:gd name="connsiteY2" fmla="*/ 176222 h 3583641"/>
              <a:gd name="connsiteX3" fmla="*/ 12282848 w 12282848"/>
              <a:gd name="connsiteY3" fmla="*/ 1625232 h 3583641"/>
              <a:gd name="connsiteX4" fmla="*/ 6577048 w 12282848"/>
              <a:gd name="connsiteY4" fmla="*/ 1337456 h 3583641"/>
              <a:gd name="connsiteX5" fmla="*/ 49439 w 12282848"/>
              <a:gd name="connsiteY5" fmla="*/ 3050046 h 3583641"/>
              <a:gd name="connsiteX6" fmla="*/ 246 w 12282848"/>
              <a:gd name="connsiteY6" fmla="*/ 2008905 h 3583641"/>
              <a:gd name="connsiteX0" fmla="*/ 246 w 12282848"/>
              <a:gd name="connsiteY0" fmla="*/ 2008905 h 3583641"/>
              <a:gd name="connsiteX1" fmla="*/ 6579548 w 12282848"/>
              <a:gd name="connsiteY1" fmla="*/ 1209940 h 3583641"/>
              <a:gd name="connsiteX2" fmla="*/ 12257777 w 12282848"/>
              <a:gd name="connsiteY2" fmla="*/ 140150 h 3583641"/>
              <a:gd name="connsiteX3" fmla="*/ 12282848 w 12282848"/>
              <a:gd name="connsiteY3" fmla="*/ 1625232 h 3583641"/>
              <a:gd name="connsiteX4" fmla="*/ 6577048 w 12282848"/>
              <a:gd name="connsiteY4" fmla="*/ 1337456 h 3583641"/>
              <a:gd name="connsiteX5" fmla="*/ 49439 w 12282848"/>
              <a:gd name="connsiteY5" fmla="*/ 3050046 h 3583641"/>
              <a:gd name="connsiteX6" fmla="*/ 246 w 12282848"/>
              <a:gd name="connsiteY6" fmla="*/ 2008905 h 3583641"/>
              <a:gd name="connsiteX0" fmla="*/ 246 w 12282848"/>
              <a:gd name="connsiteY0" fmla="*/ 2213899 h 3788635"/>
              <a:gd name="connsiteX1" fmla="*/ 6579548 w 12282848"/>
              <a:gd name="connsiteY1" fmla="*/ 1414934 h 3788635"/>
              <a:gd name="connsiteX2" fmla="*/ 12257777 w 12282848"/>
              <a:gd name="connsiteY2" fmla="*/ 345144 h 3788635"/>
              <a:gd name="connsiteX3" fmla="*/ 12282848 w 12282848"/>
              <a:gd name="connsiteY3" fmla="*/ 1830226 h 3788635"/>
              <a:gd name="connsiteX4" fmla="*/ 6577048 w 12282848"/>
              <a:gd name="connsiteY4" fmla="*/ 1542450 h 3788635"/>
              <a:gd name="connsiteX5" fmla="*/ 49439 w 12282848"/>
              <a:gd name="connsiteY5" fmla="*/ 3255040 h 3788635"/>
              <a:gd name="connsiteX6" fmla="*/ 246 w 12282848"/>
              <a:gd name="connsiteY6" fmla="*/ 2213899 h 3788635"/>
              <a:gd name="connsiteX0" fmla="*/ 246 w 12282848"/>
              <a:gd name="connsiteY0" fmla="*/ 2341047 h 3915783"/>
              <a:gd name="connsiteX1" fmla="*/ 6579548 w 12282848"/>
              <a:gd name="connsiteY1" fmla="*/ 1542082 h 3915783"/>
              <a:gd name="connsiteX2" fmla="*/ 12257777 w 12282848"/>
              <a:gd name="connsiteY2" fmla="*/ 472292 h 3915783"/>
              <a:gd name="connsiteX3" fmla="*/ 12282848 w 12282848"/>
              <a:gd name="connsiteY3" fmla="*/ 1957374 h 3915783"/>
              <a:gd name="connsiteX4" fmla="*/ 6577048 w 12282848"/>
              <a:gd name="connsiteY4" fmla="*/ 1669598 h 3915783"/>
              <a:gd name="connsiteX5" fmla="*/ 49439 w 12282848"/>
              <a:gd name="connsiteY5" fmla="*/ 3382188 h 3915783"/>
              <a:gd name="connsiteX6" fmla="*/ 246 w 12282848"/>
              <a:gd name="connsiteY6" fmla="*/ 2341047 h 3915783"/>
              <a:gd name="connsiteX0" fmla="*/ 246 w 12282848"/>
              <a:gd name="connsiteY0" fmla="*/ 2134743 h 3709479"/>
              <a:gd name="connsiteX1" fmla="*/ 6579548 w 12282848"/>
              <a:gd name="connsiteY1" fmla="*/ 1335778 h 3709479"/>
              <a:gd name="connsiteX2" fmla="*/ 12257777 w 12282848"/>
              <a:gd name="connsiteY2" fmla="*/ 265988 h 3709479"/>
              <a:gd name="connsiteX3" fmla="*/ 12282848 w 12282848"/>
              <a:gd name="connsiteY3" fmla="*/ 1751070 h 3709479"/>
              <a:gd name="connsiteX4" fmla="*/ 6577048 w 12282848"/>
              <a:gd name="connsiteY4" fmla="*/ 1463294 h 3709479"/>
              <a:gd name="connsiteX5" fmla="*/ 49439 w 12282848"/>
              <a:gd name="connsiteY5" fmla="*/ 3175884 h 3709479"/>
              <a:gd name="connsiteX6" fmla="*/ 246 w 12282848"/>
              <a:gd name="connsiteY6" fmla="*/ 2134743 h 3709479"/>
              <a:gd name="connsiteX0" fmla="*/ 246 w 12282848"/>
              <a:gd name="connsiteY0" fmla="*/ 2134743 h 3709479"/>
              <a:gd name="connsiteX1" fmla="*/ 6579548 w 12282848"/>
              <a:gd name="connsiteY1" fmla="*/ 1335778 h 3709479"/>
              <a:gd name="connsiteX2" fmla="*/ 12257777 w 12282848"/>
              <a:gd name="connsiteY2" fmla="*/ 265988 h 3709479"/>
              <a:gd name="connsiteX3" fmla="*/ 12282848 w 12282848"/>
              <a:gd name="connsiteY3" fmla="*/ 1751070 h 3709479"/>
              <a:gd name="connsiteX4" fmla="*/ 6577048 w 12282848"/>
              <a:gd name="connsiteY4" fmla="*/ 1463294 h 3709479"/>
              <a:gd name="connsiteX5" fmla="*/ 49439 w 12282848"/>
              <a:gd name="connsiteY5" fmla="*/ 3175884 h 3709479"/>
              <a:gd name="connsiteX6" fmla="*/ 246 w 12282848"/>
              <a:gd name="connsiteY6" fmla="*/ 2134743 h 3709479"/>
              <a:gd name="connsiteX0" fmla="*/ 649 w 12245466"/>
              <a:gd name="connsiteY0" fmla="*/ 2142394 h 3709479"/>
              <a:gd name="connsiteX1" fmla="*/ 6542166 w 12245466"/>
              <a:gd name="connsiteY1" fmla="*/ 1335778 h 3709479"/>
              <a:gd name="connsiteX2" fmla="*/ 12220395 w 12245466"/>
              <a:gd name="connsiteY2" fmla="*/ 265988 h 3709479"/>
              <a:gd name="connsiteX3" fmla="*/ 12245466 w 12245466"/>
              <a:gd name="connsiteY3" fmla="*/ 1751070 h 3709479"/>
              <a:gd name="connsiteX4" fmla="*/ 6539666 w 12245466"/>
              <a:gd name="connsiteY4" fmla="*/ 1463294 h 3709479"/>
              <a:gd name="connsiteX5" fmla="*/ 12057 w 12245466"/>
              <a:gd name="connsiteY5" fmla="*/ 3175884 h 3709479"/>
              <a:gd name="connsiteX6" fmla="*/ 649 w 12245466"/>
              <a:gd name="connsiteY6" fmla="*/ 2142394 h 3709479"/>
              <a:gd name="connsiteX0" fmla="*/ 649 w 12245466"/>
              <a:gd name="connsiteY0" fmla="*/ 2142394 h 3709479"/>
              <a:gd name="connsiteX1" fmla="*/ 6542166 w 12245466"/>
              <a:gd name="connsiteY1" fmla="*/ 1335778 h 3709479"/>
              <a:gd name="connsiteX2" fmla="*/ 12220395 w 12245466"/>
              <a:gd name="connsiteY2" fmla="*/ 265988 h 3709479"/>
              <a:gd name="connsiteX3" fmla="*/ 12245466 w 12245466"/>
              <a:gd name="connsiteY3" fmla="*/ 1751070 h 3709479"/>
              <a:gd name="connsiteX4" fmla="*/ 6539666 w 12245466"/>
              <a:gd name="connsiteY4" fmla="*/ 1463294 h 3709479"/>
              <a:gd name="connsiteX5" fmla="*/ 12057 w 12245466"/>
              <a:gd name="connsiteY5" fmla="*/ 3175884 h 3709479"/>
              <a:gd name="connsiteX6" fmla="*/ 649 w 12245466"/>
              <a:gd name="connsiteY6" fmla="*/ 2142394 h 3709479"/>
              <a:gd name="connsiteX0" fmla="*/ 649 w 12245466"/>
              <a:gd name="connsiteY0" fmla="*/ 2142394 h 3709479"/>
              <a:gd name="connsiteX1" fmla="*/ 6542166 w 12245466"/>
              <a:gd name="connsiteY1" fmla="*/ 1335778 h 3709479"/>
              <a:gd name="connsiteX2" fmla="*/ 12220395 w 12245466"/>
              <a:gd name="connsiteY2" fmla="*/ 265988 h 3709479"/>
              <a:gd name="connsiteX3" fmla="*/ 12245466 w 12245466"/>
              <a:gd name="connsiteY3" fmla="*/ 1751070 h 3709479"/>
              <a:gd name="connsiteX4" fmla="*/ 6539666 w 12245466"/>
              <a:gd name="connsiteY4" fmla="*/ 1463294 h 3709479"/>
              <a:gd name="connsiteX5" fmla="*/ 12057 w 12245466"/>
              <a:gd name="connsiteY5" fmla="*/ 3175884 h 3709479"/>
              <a:gd name="connsiteX6" fmla="*/ 649 w 12245466"/>
              <a:gd name="connsiteY6" fmla="*/ 2142394 h 3709479"/>
              <a:gd name="connsiteX0" fmla="*/ 649 w 12245466"/>
              <a:gd name="connsiteY0" fmla="*/ 2142394 h 3709479"/>
              <a:gd name="connsiteX1" fmla="*/ 6542166 w 12245466"/>
              <a:gd name="connsiteY1" fmla="*/ 1335778 h 3709479"/>
              <a:gd name="connsiteX2" fmla="*/ 12220395 w 12245466"/>
              <a:gd name="connsiteY2" fmla="*/ 265988 h 3709479"/>
              <a:gd name="connsiteX3" fmla="*/ 12245466 w 12245466"/>
              <a:gd name="connsiteY3" fmla="*/ 1751070 h 3709479"/>
              <a:gd name="connsiteX4" fmla="*/ 6539666 w 12245466"/>
              <a:gd name="connsiteY4" fmla="*/ 1463294 h 3709479"/>
              <a:gd name="connsiteX5" fmla="*/ 12057 w 12245466"/>
              <a:gd name="connsiteY5" fmla="*/ 3175884 h 3709479"/>
              <a:gd name="connsiteX6" fmla="*/ 649 w 12245466"/>
              <a:gd name="connsiteY6" fmla="*/ 2142394 h 3709479"/>
              <a:gd name="connsiteX0" fmla="*/ 649 w 12220395"/>
              <a:gd name="connsiteY0" fmla="*/ 2142394 h 3709479"/>
              <a:gd name="connsiteX1" fmla="*/ 6542166 w 12220395"/>
              <a:gd name="connsiteY1" fmla="*/ 1335778 h 3709479"/>
              <a:gd name="connsiteX2" fmla="*/ 12220395 w 12220395"/>
              <a:gd name="connsiteY2" fmla="*/ 265988 h 3709479"/>
              <a:gd name="connsiteX3" fmla="*/ 6539666 w 12220395"/>
              <a:gd name="connsiteY3" fmla="*/ 1463294 h 3709479"/>
              <a:gd name="connsiteX4" fmla="*/ 12057 w 12220395"/>
              <a:gd name="connsiteY4" fmla="*/ 3175884 h 3709479"/>
              <a:gd name="connsiteX5" fmla="*/ 649 w 12220395"/>
              <a:gd name="connsiteY5" fmla="*/ 2142394 h 3709479"/>
              <a:gd name="connsiteX0" fmla="*/ 649 w 7308484"/>
              <a:gd name="connsiteY0" fmla="*/ 1665380 h 3232465"/>
              <a:gd name="connsiteX1" fmla="*/ 6542166 w 7308484"/>
              <a:gd name="connsiteY1" fmla="*/ 858764 h 3232465"/>
              <a:gd name="connsiteX2" fmla="*/ 7308484 w 7308484"/>
              <a:gd name="connsiteY2" fmla="*/ 483353 h 3232465"/>
              <a:gd name="connsiteX3" fmla="*/ 6539666 w 7308484"/>
              <a:gd name="connsiteY3" fmla="*/ 986280 h 3232465"/>
              <a:gd name="connsiteX4" fmla="*/ 12057 w 7308484"/>
              <a:gd name="connsiteY4" fmla="*/ 2698870 h 3232465"/>
              <a:gd name="connsiteX5" fmla="*/ 649 w 7308484"/>
              <a:gd name="connsiteY5" fmla="*/ 1665380 h 3232465"/>
              <a:gd name="connsiteX0" fmla="*/ 649 w 8190863"/>
              <a:gd name="connsiteY0" fmla="*/ 2035882 h 3602967"/>
              <a:gd name="connsiteX1" fmla="*/ 6542166 w 8190863"/>
              <a:gd name="connsiteY1" fmla="*/ 1229266 h 3602967"/>
              <a:gd name="connsiteX2" fmla="*/ 8190863 w 8190863"/>
              <a:gd name="connsiteY2" fmla="*/ 295628 h 3602967"/>
              <a:gd name="connsiteX3" fmla="*/ 6539666 w 8190863"/>
              <a:gd name="connsiteY3" fmla="*/ 1356782 h 3602967"/>
              <a:gd name="connsiteX4" fmla="*/ 12057 w 8190863"/>
              <a:gd name="connsiteY4" fmla="*/ 3069372 h 3602967"/>
              <a:gd name="connsiteX5" fmla="*/ 649 w 8190863"/>
              <a:gd name="connsiteY5" fmla="*/ 2035882 h 3602967"/>
              <a:gd name="connsiteX0" fmla="*/ 649 w 8190863"/>
              <a:gd name="connsiteY0" fmla="*/ 2035882 h 3069372"/>
              <a:gd name="connsiteX1" fmla="*/ 6542166 w 8190863"/>
              <a:gd name="connsiteY1" fmla="*/ 1229266 h 3069372"/>
              <a:gd name="connsiteX2" fmla="*/ 8190863 w 8190863"/>
              <a:gd name="connsiteY2" fmla="*/ 295628 h 3069372"/>
              <a:gd name="connsiteX3" fmla="*/ 12057 w 8190863"/>
              <a:gd name="connsiteY3" fmla="*/ 3069372 h 3069372"/>
              <a:gd name="connsiteX4" fmla="*/ 649 w 8190863"/>
              <a:gd name="connsiteY4" fmla="*/ 2035882 h 3069372"/>
              <a:gd name="connsiteX0" fmla="*/ 649 w 8190863"/>
              <a:gd name="connsiteY0" fmla="*/ 1754387 h 2787877"/>
              <a:gd name="connsiteX1" fmla="*/ 8190863 w 8190863"/>
              <a:gd name="connsiteY1" fmla="*/ 14133 h 2787877"/>
              <a:gd name="connsiteX2" fmla="*/ 12057 w 8190863"/>
              <a:gd name="connsiteY2" fmla="*/ 2787877 h 2787877"/>
              <a:gd name="connsiteX3" fmla="*/ 649 w 8190863"/>
              <a:gd name="connsiteY3" fmla="*/ 1754387 h 2787877"/>
              <a:gd name="connsiteX0" fmla="*/ 649 w 8190863"/>
              <a:gd name="connsiteY0" fmla="*/ 1754387 h 2297727"/>
              <a:gd name="connsiteX1" fmla="*/ 8190863 w 8190863"/>
              <a:gd name="connsiteY1" fmla="*/ 14133 h 2297727"/>
              <a:gd name="connsiteX2" fmla="*/ 12057 w 8190863"/>
              <a:gd name="connsiteY2" fmla="*/ 2297727 h 2297727"/>
              <a:gd name="connsiteX3" fmla="*/ 649 w 8190863"/>
              <a:gd name="connsiteY3" fmla="*/ 1754387 h 2297727"/>
              <a:gd name="connsiteX0" fmla="*/ 3298 w 8193512"/>
              <a:gd name="connsiteY0" fmla="*/ 1754387 h 2474725"/>
              <a:gd name="connsiteX1" fmla="*/ 8193512 w 8193512"/>
              <a:gd name="connsiteY1" fmla="*/ 14133 h 2474725"/>
              <a:gd name="connsiteX2" fmla="*/ 0 w 8193512"/>
              <a:gd name="connsiteY2" fmla="*/ 2474725 h 2474725"/>
              <a:gd name="connsiteX3" fmla="*/ 3298 w 8193512"/>
              <a:gd name="connsiteY3" fmla="*/ 1754387 h 2474725"/>
              <a:gd name="connsiteX0" fmla="*/ 3298 w 8193512"/>
              <a:gd name="connsiteY0" fmla="*/ 1754387 h 2474725"/>
              <a:gd name="connsiteX1" fmla="*/ 8193512 w 8193512"/>
              <a:gd name="connsiteY1" fmla="*/ 14133 h 2474725"/>
              <a:gd name="connsiteX2" fmla="*/ 0 w 8193512"/>
              <a:gd name="connsiteY2" fmla="*/ 2474725 h 2474725"/>
              <a:gd name="connsiteX3" fmla="*/ 3298 w 8193512"/>
              <a:gd name="connsiteY3" fmla="*/ 1754387 h 2474725"/>
              <a:gd name="connsiteX0" fmla="*/ 3298 w 8193512"/>
              <a:gd name="connsiteY0" fmla="*/ 1754387 h 2474725"/>
              <a:gd name="connsiteX1" fmla="*/ 8193512 w 8193512"/>
              <a:gd name="connsiteY1" fmla="*/ 14133 h 2474725"/>
              <a:gd name="connsiteX2" fmla="*/ 0 w 8193512"/>
              <a:gd name="connsiteY2" fmla="*/ 2474725 h 2474725"/>
              <a:gd name="connsiteX3" fmla="*/ 3298 w 8193512"/>
              <a:gd name="connsiteY3" fmla="*/ 1754387 h 2474725"/>
              <a:gd name="connsiteX0" fmla="*/ 3298 w 8193512"/>
              <a:gd name="connsiteY0" fmla="*/ 1740542 h 2460880"/>
              <a:gd name="connsiteX1" fmla="*/ 8193512 w 8193512"/>
              <a:gd name="connsiteY1" fmla="*/ 288 h 2460880"/>
              <a:gd name="connsiteX2" fmla="*/ 0 w 8193512"/>
              <a:gd name="connsiteY2" fmla="*/ 2460880 h 2460880"/>
              <a:gd name="connsiteX3" fmla="*/ 3298 w 8193512"/>
              <a:gd name="connsiteY3" fmla="*/ 1740542 h 2460880"/>
              <a:gd name="connsiteX0" fmla="*/ 3298 w 8193512"/>
              <a:gd name="connsiteY0" fmla="*/ 1740430 h 2460768"/>
              <a:gd name="connsiteX1" fmla="*/ 8193512 w 8193512"/>
              <a:gd name="connsiteY1" fmla="*/ 176 h 2460768"/>
              <a:gd name="connsiteX2" fmla="*/ 0 w 8193512"/>
              <a:gd name="connsiteY2" fmla="*/ 2460768 h 2460768"/>
              <a:gd name="connsiteX3" fmla="*/ 3298 w 8193512"/>
              <a:gd name="connsiteY3" fmla="*/ 1740430 h 2460768"/>
              <a:gd name="connsiteX0" fmla="*/ 3298 w 7208188"/>
              <a:gd name="connsiteY0" fmla="*/ 1468149 h 2188487"/>
              <a:gd name="connsiteX1" fmla="*/ 7208188 w 7208188"/>
              <a:gd name="connsiteY1" fmla="*/ 201 h 2188487"/>
              <a:gd name="connsiteX2" fmla="*/ 0 w 7208188"/>
              <a:gd name="connsiteY2" fmla="*/ 2188487 h 2188487"/>
              <a:gd name="connsiteX3" fmla="*/ 3298 w 7208188"/>
              <a:gd name="connsiteY3" fmla="*/ 1468149 h 2188487"/>
              <a:gd name="connsiteX0" fmla="*/ 3298 w 7208188"/>
              <a:gd name="connsiteY0" fmla="*/ 1468149 h 2188487"/>
              <a:gd name="connsiteX1" fmla="*/ 7208188 w 7208188"/>
              <a:gd name="connsiteY1" fmla="*/ 201 h 2188487"/>
              <a:gd name="connsiteX2" fmla="*/ 0 w 7208188"/>
              <a:gd name="connsiteY2" fmla="*/ 2188487 h 2188487"/>
              <a:gd name="connsiteX3" fmla="*/ 3298 w 7208188"/>
              <a:gd name="connsiteY3" fmla="*/ 1468149 h 2188487"/>
              <a:gd name="connsiteX0" fmla="*/ 3298 w 7178775"/>
              <a:gd name="connsiteY0" fmla="*/ 1440921 h 2161259"/>
              <a:gd name="connsiteX1" fmla="*/ 7178775 w 7178775"/>
              <a:gd name="connsiteY1" fmla="*/ 204 h 2161259"/>
              <a:gd name="connsiteX2" fmla="*/ 0 w 7178775"/>
              <a:gd name="connsiteY2" fmla="*/ 2161259 h 2161259"/>
              <a:gd name="connsiteX3" fmla="*/ 3298 w 7178775"/>
              <a:gd name="connsiteY3" fmla="*/ 1440921 h 2161259"/>
              <a:gd name="connsiteX0" fmla="*/ 3298 w 7178775"/>
              <a:gd name="connsiteY0" fmla="*/ 1440921 h 2202105"/>
              <a:gd name="connsiteX1" fmla="*/ 7178775 w 7178775"/>
              <a:gd name="connsiteY1" fmla="*/ 204 h 2202105"/>
              <a:gd name="connsiteX2" fmla="*/ 0 w 7178775"/>
              <a:gd name="connsiteY2" fmla="*/ 2202105 h 2202105"/>
              <a:gd name="connsiteX3" fmla="*/ 3298 w 7178775"/>
              <a:gd name="connsiteY3" fmla="*/ 1440921 h 2202105"/>
              <a:gd name="connsiteX0" fmla="*/ 18005 w 7178775"/>
              <a:gd name="connsiteY0" fmla="*/ 1590674 h 2202090"/>
              <a:gd name="connsiteX1" fmla="*/ 7178775 w 7178775"/>
              <a:gd name="connsiteY1" fmla="*/ 189 h 2202090"/>
              <a:gd name="connsiteX2" fmla="*/ 0 w 7178775"/>
              <a:gd name="connsiteY2" fmla="*/ 2202090 h 2202090"/>
              <a:gd name="connsiteX3" fmla="*/ 18005 w 7178775"/>
              <a:gd name="connsiteY3" fmla="*/ 1590674 h 2202090"/>
              <a:gd name="connsiteX0" fmla="*/ 18005 w 7178775"/>
              <a:gd name="connsiteY0" fmla="*/ 1590674 h 2202090"/>
              <a:gd name="connsiteX1" fmla="*/ 7178775 w 7178775"/>
              <a:gd name="connsiteY1" fmla="*/ 189 h 2202090"/>
              <a:gd name="connsiteX2" fmla="*/ 0 w 7178775"/>
              <a:gd name="connsiteY2" fmla="*/ 2202090 h 2202090"/>
              <a:gd name="connsiteX3" fmla="*/ 18005 w 7178775"/>
              <a:gd name="connsiteY3" fmla="*/ 1590674 h 2202090"/>
              <a:gd name="connsiteX0" fmla="*/ 18005 w 7178775"/>
              <a:gd name="connsiteY0" fmla="*/ 1876571 h 2202067"/>
              <a:gd name="connsiteX1" fmla="*/ 7178775 w 7178775"/>
              <a:gd name="connsiteY1" fmla="*/ 166 h 2202067"/>
              <a:gd name="connsiteX2" fmla="*/ 0 w 7178775"/>
              <a:gd name="connsiteY2" fmla="*/ 2202067 h 2202067"/>
              <a:gd name="connsiteX3" fmla="*/ 18005 w 7178775"/>
              <a:gd name="connsiteY3" fmla="*/ 1876571 h 2202067"/>
              <a:gd name="connsiteX0" fmla="*/ 18005 w 7178775"/>
              <a:gd name="connsiteY0" fmla="*/ 1876599 h 2202095"/>
              <a:gd name="connsiteX1" fmla="*/ 7178775 w 7178775"/>
              <a:gd name="connsiteY1" fmla="*/ 194 h 2202095"/>
              <a:gd name="connsiteX2" fmla="*/ 0 w 7178775"/>
              <a:gd name="connsiteY2" fmla="*/ 2202095 h 2202095"/>
              <a:gd name="connsiteX3" fmla="*/ 18005 w 7178775"/>
              <a:gd name="connsiteY3" fmla="*/ 1876599 h 2202095"/>
              <a:gd name="connsiteX0" fmla="*/ 234794 w 7178775"/>
              <a:gd name="connsiteY0" fmla="*/ 1552919 h 2202134"/>
              <a:gd name="connsiteX1" fmla="*/ 7178775 w 7178775"/>
              <a:gd name="connsiteY1" fmla="*/ 233 h 2202134"/>
              <a:gd name="connsiteX2" fmla="*/ 0 w 7178775"/>
              <a:gd name="connsiteY2" fmla="*/ 2202134 h 2202134"/>
              <a:gd name="connsiteX3" fmla="*/ 234794 w 7178775"/>
              <a:gd name="connsiteY3" fmla="*/ 1552919 h 2202134"/>
              <a:gd name="connsiteX0" fmla="*/ 234794 w 7178775"/>
              <a:gd name="connsiteY0" fmla="*/ 1552919 h 2202134"/>
              <a:gd name="connsiteX1" fmla="*/ 7178775 w 7178775"/>
              <a:gd name="connsiteY1" fmla="*/ 233 h 2202134"/>
              <a:gd name="connsiteX2" fmla="*/ 0 w 7178775"/>
              <a:gd name="connsiteY2" fmla="*/ 2202134 h 2202134"/>
              <a:gd name="connsiteX3" fmla="*/ 234794 w 7178775"/>
              <a:gd name="connsiteY3" fmla="*/ 1552919 h 2202134"/>
              <a:gd name="connsiteX0" fmla="*/ 234794 w 7178775"/>
              <a:gd name="connsiteY0" fmla="*/ 1552919 h 2202145"/>
              <a:gd name="connsiteX1" fmla="*/ 7178775 w 7178775"/>
              <a:gd name="connsiteY1" fmla="*/ 233 h 2202145"/>
              <a:gd name="connsiteX2" fmla="*/ 0 w 7178775"/>
              <a:gd name="connsiteY2" fmla="*/ 2202134 h 2202145"/>
              <a:gd name="connsiteX3" fmla="*/ 234794 w 7178775"/>
              <a:gd name="connsiteY3" fmla="*/ 1552919 h 2202145"/>
              <a:gd name="connsiteX0" fmla="*/ 0 w 7181750"/>
              <a:gd name="connsiteY0" fmla="*/ 1760074 h 2202125"/>
              <a:gd name="connsiteX1" fmla="*/ 7181750 w 7181750"/>
              <a:gd name="connsiteY1" fmla="*/ 207 h 2202125"/>
              <a:gd name="connsiteX2" fmla="*/ 2975 w 7181750"/>
              <a:gd name="connsiteY2" fmla="*/ 2202108 h 2202125"/>
              <a:gd name="connsiteX3" fmla="*/ 0 w 7181750"/>
              <a:gd name="connsiteY3" fmla="*/ 1760074 h 2202125"/>
              <a:gd name="connsiteX0" fmla="*/ 0 w 7195737"/>
              <a:gd name="connsiteY0" fmla="*/ 1902496 h 2202119"/>
              <a:gd name="connsiteX1" fmla="*/ 7195737 w 7195737"/>
              <a:gd name="connsiteY1" fmla="*/ 192 h 2202119"/>
              <a:gd name="connsiteX2" fmla="*/ 16962 w 7195737"/>
              <a:gd name="connsiteY2" fmla="*/ 2202093 h 2202119"/>
              <a:gd name="connsiteX3" fmla="*/ 0 w 7195737"/>
              <a:gd name="connsiteY3" fmla="*/ 1902496 h 2202119"/>
              <a:gd name="connsiteX0" fmla="*/ 0 w 7195737"/>
              <a:gd name="connsiteY0" fmla="*/ 1881771 h 2181394"/>
              <a:gd name="connsiteX1" fmla="*/ 7195737 w 7195737"/>
              <a:gd name="connsiteY1" fmla="*/ 195 h 2181394"/>
              <a:gd name="connsiteX2" fmla="*/ 16962 w 7195737"/>
              <a:gd name="connsiteY2" fmla="*/ 2181368 h 2181394"/>
              <a:gd name="connsiteX3" fmla="*/ 0 w 7195737"/>
              <a:gd name="connsiteY3" fmla="*/ 1881771 h 2181394"/>
              <a:gd name="connsiteX0" fmla="*/ 0 w 3644893"/>
              <a:gd name="connsiteY0" fmla="*/ 1661868 h 1961491"/>
              <a:gd name="connsiteX1" fmla="*/ 3509896 w 3644893"/>
              <a:gd name="connsiteY1" fmla="*/ 219 h 1961491"/>
              <a:gd name="connsiteX2" fmla="*/ 16962 w 3644893"/>
              <a:gd name="connsiteY2" fmla="*/ 1961465 h 1961491"/>
              <a:gd name="connsiteX3" fmla="*/ 0 w 3644893"/>
              <a:gd name="connsiteY3" fmla="*/ 1661868 h 1961491"/>
              <a:gd name="connsiteX0" fmla="*/ 0 w 3644892"/>
              <a:gd name="connsiteY0" fmla="*/ 1661848 h 1961471"/>
              <a:gd name="connsiteX1" fmla="*/ 3509896 w 3644892"/>
              <a:gd name="connsiteY1" fmla="*/ 199 h 1961471"/>
              <a:gd name="connsiteX2" fmla="*/ 16962 w 3644892"/>
              <a:gd name="connsiteY2" fmla="*/ 1961445 h 1961471"/>
              <a:gd name="connsiteX3" fmla="*/ 0 w 3644892"/>
              <a:gd name="connsiteY3" fmla="*/ 1661848 h 1961471"/>
              <a:gd name="connsiteX0" fmla="*/ 0 w 3509896"/>
              <a:gd name="connsiteY0" fmla="*/ 1661848 h 1973862"/>
              <a:gd name="connsiteX1" fmla="*/ 3509896 w 3509896"/>
              <a:gd name="connsiteY1" fmla="*/ 199 h 1973862"/>
              <a:gd name="connsiteX2" fmla="*/ 16962 w 3509896"/>
              <a:gd name="connsiteY2" fmla="*/ 1961445 h 1973862"/>
              <a:gd name="connsiteX3" fmla="*/ 0 w 3509896"/>
              <a:gd name="connsiteY3" fmla="*/ 1661848 h 1973862"/>
              <a:gd name="connsiteX0" fmla="*/ 0 w 3509896"/>
              <a:gd name="connsiteY0" fmla="*/ 1661848 h 1985486"/>
              <a:gd name="connsiteX1" fmla="*/ 3509896 w 3509896"/>
              <a:gd name="connsiteY1" fmla="*/ 199 h 1985486"/>
              <a:gd name="connsiteX2" fmla="*/ 16962 w 3509896"/>
              <a:gd name="connsiteY2" fmla="*/ 1961445 h 1985486"/>
              <a:gd name="connsiteX3" fmla="*/ 0 w 3509896"/>
              <a:gd name="connsiteY3" fmla="*/ 1661848 h 198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896" h="1985486">
                <a:moveTo>
                  <a:pt x="0" y="1661848"/>
                </a:moveTo>
                <a:cubicBezTo>
                  <a:pt x="1347430" y="1872480"/>
                  <a:pt x="3507995" y="-22282"/>
                  <a:pt x="3509896" y="199"/>
                </a:cubicBezTo>
                <a:cubicBezTo>
                  <a:pt x="3484687" y="3479"/>
                  <a:pt x="1444388" y="2240168"/>
                  <a:pt x="16962" y="1961445"/>
                </a:cubicBezTo>
                <a:cubicBezTo>
                  <a:pt x="21444" y="1964599"/>
                  <a:pt x="10224" y="1680640"/>
                  <a:pt x="0" y="16618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C29A42F-4F6A-46C0-A4B6-7F6C96FD621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6F84F-1088-427B-A83E-CD18EE220152}"/>
              </a:ext>
            </a:extLst>
          </p:cNvPr>
          <p:cNvSpPr txBox="1"/>
          <p:nvPr/>
        </p:nvSpPr>
        <p:spPr>
          <a:xfrm>
            <a:off x="6440733" y="1285354"/>
            <a:ext cx="4534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Offer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CF14E-536E-44AE-9D43-D58BA2FDB9AE}"/>
              </a:ext>
            </a:extLst>
          </p:cNvPr>
          <p:cNvSpPr txBox="1"/>
          <p:nvPr/>
        </p:nvSpPr>
        <p:spPr>
          <a:xfrm>
            <a:off x="6440733" y="2065779"/>
            <a:ext cx="453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better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FB2E698-E5FD-44EF-AE15-6E2E2822A3ED}"/>
              </a:ext>
            </a:extLst>
          </p:cNvPr>
          <p:cNvSpPr txBox="1">
            <a:spLocks/>
          </p:cNvSpPr>
          <p:nvPr/>
        </p:nvSpPr>
        <p:spPr>
          <a:xfrm>
            <a:off x="4475280" y="3797339"/>
            <a:ext cx="4366119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90A11FD4-80F0-47BD-8F7B-23F57823667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12" y="3333761"/>
            <a:ext cx="548640" cy="548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05245-870B-482B-BBA0-3870C0767663}"/>
              </a:ext>
            </a:extLst>
          </p:cNvPr>
          <p:cNvSpPr/>
          <p:nvPr/>
        </p:nvSpPr>
        <p:spPr>
          <a:xfrm>
            <a:off x="9281266" y="4249713"/>
            <a:ext cx="1996334" cy="116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6519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E64B51E-CAC8-4CDB-AD4D-098BD70A1D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7DB6E1D-726C-4D4A-AB23-8F731C85A966}"/>
              </a:ext>
            </a:extLst>
          </p:cNvPr>
          <p:cNvGrpSpPr/>
          <p:nvPr/>
        </p:nvGrpSpPr>
        <p:grpSpPr>
          <a:xfrm>
            <a:off x="4722016" y="1981201"/>
            <a:ext cx="4258732" cy="4258732"/>
            <a:chOff x="4722016" y="1981201"/>
            <a:chExt cx="4258732" cy="42587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0633AB-5F1B-474C-850C-95941778DFA4}"/>
                </a:ext>
              </a:extLst>
            </p:cNvPr>
            <p:cNvSpPr/>
            <p:nvPr/>
          </p:nvSpPr>
          <p:spPr>
            <a:xfrm>
              <a:off x="4722016" y="1981201"/>
              <a:ext cx="4258732" cy="4258732"/>
            </a:xfrm>
            <a:custGeom>
              <a:avLst/>
              <a:gdLst>
                <a:gd name="connsiteX0" fmla="*/ 0 w 4258732"/>
                <a:gd name="connsiteY0" fmla="*/ 2129366 h 4258732"/>
                <a:gd name="connsiteX1" fmla="*/ 2129366 w 4258732"/>
                <a:gd name="connsiteY1" fmla="*/ 0 h 4258732"/>
                <a:gd name="connsiteX2" fmla="*/ 4258732 w 4258732"/>
                <a:gd name="connsiteY2" fmla="*/ 2129366 h 4258732"/>
                <a:gd name="connsiteX3" fmla="*/ 2129366 w 4258732"/>
                <a:gd name="connsiteY3" fmla="*/ 4258732 h 4258732"/>
                <a:gd name="connsiteX4" fmla="*/ 0 w 4258732"/>
                <a:gd name="connsiteY4" fmla="*/ 2129366 h 42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8732" h="4258732">
                  <a:moveTo>
                    <a:pt x="0" y="2129366"/>
                  </a:moveTo>
                  <a:cubicBezTo>
                    <a:pt x="0" y="953350"/>
                    <a:pt x="953350" y="0"/>
                    <a:pt x="2129366" y="0"/>
                  </a:cubicBezTo>
                  <a:cubicBezTo>
                    <a:pt x="3305382" y="0"/>
                    <a:pt x="4258732" y="953350"/>
                    <a:pt x="4258732" y="2129366"/>
                  </a:cubicBezTo>
                  <a:cubicBezTo>
                    <a:pt x="4258732" y="3305382"/>
                    <a:pt x="3305382" y="4258732"/>
                    <a:pt x="2129366" y="4258732"/>
                  </a:cubicBezTo>
                  <a:cubicBezTo>
                    <a:pt x="953350" y="4258732"/>
                    <a:pt x="0" y="3305382"/>
                    <a:pt x="0" y="2129366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4683" tIns="383624" rIns="1704684" bIns="357767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100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A4A63B-23E5-4847-9BCD-E6231972BEF9}"/>
                </a:ext>
              </a:extLst>
            </p:cNvPr>
            <p:cNvSpPr/>
            <p:nvPr/>
          </p:nvSpPr>
          <p:spPr>
            <a:xfrm>
              <a:off x="5147889" y="2832947"/>
              <a:ext cx="3406985" cy="3406985"/>
            </a:xfrm>
            <a:custGeom>
              <a:avLst/>
              <a:gdLst>
                <a:gd name="connsiteX0" fmla="*/ 0 w 3406985"/>
                <a:gd name="connsiteY0" fmla="*/ 1703493 h 3406985"/>
                <a:gd name="connsiteX1" fmla="*/ 1703493 w 3406985"/>
                <a:gd name="connsiteY1" fmla="*/ 0 h 3406985"/>
                <a:gd name="connsiteX2" fmla="*/ 3406986 w 3406985"/>
                <a:gd name="connsiteY2" fmla="*/ 1703493 h 3406985"/>
                <a:gd name="connsiteX3" fmla="*/ 1703493 w 3406985"/>
                <a:gd name="connsiteY3" fmla="*/ 3406986 h 3406985"/>
                <a:gd name="connsiteX4" fmla="*/ 0 w 3406985"/>
                <a:gd name="connsiteY4" fmla="*/ 1703493 h 340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6985" h="3406985">
                  <a:moveTo>
                    <a:pt x="0" y="1703493"/>
                  </a:moveTo>
                  <a:cubicBezTo>
                    <a:pt x="0" y="762680"/>
                    <a:pt x="762680" y="0"/>
                    <a:pt x="1703493" y="0"/>
                  </a:cubicBezTo>
                  <a:cubicBezTo>
                    <a:pt x="2644306" y="0"/>
                    <a:pt x="3406986" y="762680"/>
                    <a:pt x="3406986" y="1703493"/>
                  </a:cubicBezTo>
                  <a:cubicBezTo>
                    <a:pt x="3406986" y="2644306"/>
                    <a:pt x="2644306" y="3406986"/>
                    <a:pt x="1703493" y="3406986"/>
                  </a:cubicBezTo>
                  <a:cubicBezTo>
                    <a:pt x="762680" y="3406986"/>
                    <a:pt x="0" y="2644306"/>
                    <a:pt x="0" y="1703493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-159634"/>
                <a:satOff val="2992"/>
                <a:lumOff val="9899"/>
                <a:alphaOff val="0"/>
              </a:schemeClr>
            </a:fillRef>
            <a:effectRef idx="1">
              <a:schemeClr val="accent1">
                <a:shade val="80000"/>
                <a:hueOff val="-159634"/>
                <a:satOff val="2992"/>
                <a:lumOff val="989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810" tIns="375107" rIns="1278810" bIns="275999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80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344869-624B-4A38-9C01-3823CBA1D0F5}"/>
                </a:ext>
              </a:extLst>
            </p:cNvPr>
            <p:cNvSpPr/>
            <p:nvPr/>
          </p:nvSpPr>
          <p:spPr>
            <a:xfrm>
              <a:off x="5573762" y="3684693"/>
              <a:ext cx="2555239" cy="2555239"/>
            </a:xfrm>
            <a:custGeom>
              <a:avLst/>
              <a:gdLst>
                <a:gd name="connsiteX0" fmla="*/ 0 w 2555239"/>
                <a:gd name="connsiteY0" fmla="*/ 1277620 h 2555239"/>
                <a:gd name="connsiteX1" fmla="*/ 1277620 w 2555239"/>
                <a:gd name="connsiteY1" fmla="*/ 0 h 2555239"/>
                <a:gd name="connsiteX2" fmla="*/ 2555240 w 2555239"/>
                <a:gd name="connsiteY2" fmla="*/ 1277620 h 2555239"/>
                <a:gd name="connsiteX3" fmla="*/ 1277620 w 2555239"/>
                <a:gd name="connsiteY3" fmla="*/ 2555240 h 2555239"/>
                <a:gd name="connsiteX4" fmla="*/ 0 w 2555239"/>
                <a:gd name="connsiteY4" fmla="*/ 1277620 h 255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5239" h="2555239">
                  <a:moveTo>
                    <a:pt x="0" y="1277620"/>
                  </a:moveTo>
                  <a:cubicBezTo>
                    <a:pt x="0" y="572010"/>
                    <a:pt x="572010" y="0"/>
                    <a:pt x="1277620" y="0"/>
                  </a:cubicBezTo>
                  <a:cubicBezTo>
                    <a:pt x="1983230" y="0"/>
                    <a:pt x="2555240" y="572010"/>
                    <a:pt x="2555240" y="1277620"/>
                  </a:cubicBezTo>
                  <a:cubicBezTo>
                    <a:pt x="2555240" y="1983230"/>
                    <a:pt x="1983230" y="2555240"/>
                    <a:pt x="1277620" y="2555240"/>
                  </a:cubicBezTo>
                  <a:cubicBezTo>
                    <a:pt x="572010" y="2555240"/>
                    <a:pt x="0" y="1983230"/>
                    <a:pt x="0" y="1277620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-319267"/>
                <a:satOff val="5983"/>
                <a:lumOff val="19799"/>
                <a:alphaOff val="0"/>
              </a:schemeClr>
            </a:fillRef>
            <a:effectRef idx="1">
              <a:schemeClr val="accent1">
                <a:shade val="80000"/>
                <a:hueOff val="-319267"/>
                <a:satOff val="5983"/>
                <a:lumOff val="1979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2937" tIns="362331" rIns="852937" bIns="195935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3782FB-584E-40A9-A92D-EFCE614B61A5}"/>
                </a:ext>
              </a:extLst>
            </p:cNvPr>
            <p:cNvSpPr/>
            <p:nvPr/>
          </p:nvSpPr>
          <p:spPr>
            <a:xfrm>
              <a:off x="5999635" y="4536440"/>
              <a:ext cx="1703492" cy="1703492"/>
            </a:xfrm>
            <a:custGeom>
              <a:avLst/>
              <a:gdLst>
                <a:gd name="connsiteX0" fmla="*/ 0 w 1703492"/>
                <a:gd name="connsiteY0" fmla="*/ 851746 h 1703492"/>
                <a:gd name="connsiteX1" fmla="*/ 851746 w 1703492"/>
                <a:gd name="connsiteY1" fmla="*/ 0 h 1703492"/>
                <a:gd name="connsiteX2" fmla="*/ 1703492 w 1703492"/>
                <a:gd name="connsiteY2" fmla="*/ 851746 h 1703492"/>
                <a:gd name="connsiteX3" fmla="*/ 851746 w 1703492"/>
                <a:gd name="connsiteY3" fmla="*/ 1703492 h 1703492"/>
                <a:gd name="connsiteX4" fmla="*/ 0 w 1703492"/>
                <a:gd name="connsiteY4" fmla="*/ 851746 h 170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492" h="1703492">
                  <a:moveTo>
                    <a:pt x="0" y="851746"/>
                  </a:moveTo>
                  <a:cubicBezTo>
                    <a:pt x="0" y="381340"/>
                    <a:pt x="381340" y="0"/>
                    <a:pt x="851746" y="0"/>
                  </a:cubicBezTo>
                  <a:cubicBezTo>
                    <a:pt x="1322152" y="0"/>
                    <a:pt x="1703492" y="381340"/>
                    <a:pt x="1703492" y="851746"/>
                  </a:cubicBezTo>
                  <a:cubicBezTo>
                    <a:pt x="1703492" y="1322152"/>
                    <a:pt x="1322152" y="1703492"/>
                    <a:pt x="851746" y="1703492"/>
                  </a:cubicBezTo>
                  <a:cubicBezTo>
                    <a:pt x="381340" y="1703492"/>
                    <a:pt x="0" y="1322152"/>
                    <a:pt x="0" y="851746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-478901"/>
                <a:satOff val="8975"/>
                <a:lumOff val="29698"/>
                <a:alphaOff val="0"/>
              </a:schemeClr>
            </a:fillRef>
            <a:effectRef idx="1">
              <a:schemeClr val="accent1">
                <a:shade val="80000"/>
                <a:hueOff val="-478901"/>
                <a:satOff val="8975"/>
                <a:lumOff val="2969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0159" tIns="596561" rIns="420158" bIns="59656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8E7753-7AC0-478F-A924-2F1CB3C22AB9}"/>
              </a:ext>
            </a:extLst>
          </p:cNvPr>
          <p:cNvSpPr txBox="1"/>
          <p:nvPr/>
        </p:nvSpPr>
        <p:spPr>
          <a:xfrm>
            <a:off x="9220177" y="2250200"/>
            <a:ext cx="177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2063D-86BF-43A6-9D01-81E8F06BC015}"/>
              </a:ext>
            </a:extLst>
          </p:cNvPr>
          <p:cNvSpPr txBox="1"/>
          <p:nvPr/>
        </p:nvSpPr>
        <p:spPr>
          <a:xfrm>
            <a:off x="9220177" y="2995100"/>
            <a:ext cx="177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22081-AF10-441F-A0E1-7199198A0E7A}"/>
              </a:ext>
            </a:extLst>
          </p:cNvPr>
          <p:cNvSpPr txBox="1"/>
          <p:nvPr/>
        </p:nvSpPr>
        <p:spPr>
          <a:xfrm>
            <a:off x="9220177" y="3811155"/>
            <a:ext cx="177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8C16-A53C-418F-A95F-08BD3D8D9651}"/>
              </a:ext>
            </a:extLst>
          </p:cNvPr>
          <p:cNvCxnSpPr>
            <a:cxnSpLocks/>
          </p:cNvCxnSpPr>
          <p:nvPr/>
        </p:nvCxnSpPr>
        <p:spPr>
          <a:xfrm>
            <a:off x="7367450" y="2605521"/>
            <a:ext cx="3595557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6E637-8B2D-48B6-9E56-C968FBD56A56}"/>
              </a:ext>
            </a:extLst>
          </p:cNvPr>
          <p:cNvCxnSpPr>
            <a:cxnSpLocks/>
          </p:cNvCxnSpPr>
          <p:nvPr/>
        </p:nvCxnSpPr>
        <p:spPr>
          <a:xfrm>
            <a:off x="7367450" y="3350421"/>
            <a:ext cx="3595557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E295A9-B60A-41FF-8D69-905FD3BD7BC6}"/>
              </a:ext>
            </a:extLst>
          </p:cNvPr>
          <p:cNvCxnSpPr>
            <a:cxnSpLocks/>
          </p:cNvCxnSpPr>
          <p:nvPr/>
        </p:nvCxnSpPr>
        <p:spPr>
          <a:xfrm>
            <a:off x="7367450" y="4166476"/>
            <a:ext cx="3595557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63BD03-D4ED-471D-81BC-19CBC66B827F}"/>
              </a:ext>
            </a:extLst>
          </p:cNvPr>
          <p:cNvCxnSpPr>
            <a:cxnSpLocks/>
          </p:cNvCxnSpPr>
          <p:nvPr/>
        </p:nvCxnSpPr>
        <p:spPr>
          <a:xfrm>
            <a:off x="7367450" y="5364128"/>
            <a:ext cx="3595557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6D8761-A58B-4C1D-BB97-8C08CB48A1A6}"/>
              </a:ext>
            </a:extLst>
          </p:cNvPr>
          <p:cNvSpPr txBox="1"/>
          <p:nvPr/>
        </p:nvSpPr>
        <p:spPr>
          <a:xfrm>
            <a:off x="9220177" y="5008807"/>
            <a:ext cx="177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450D36-90F6-4792-82B4-A84AEDAB8776}"/>
              </a:ext>
            </a:extLst>
          </p:cNvPr>
          <p:cNvSpPr/>
          <p:nvPr/>
        </p:nvSpPr>
        <p:spPr>
          <a:xfrm>
            <a:off x="1423301" y="2143354"/>
            <a:ext cx="851746" cy="851746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Graphic 28" descr="Ribbon">
            <a:extLst>
              <a:ext uri="{FF2B5EF4-FFF2-40B4-BE49-F238E27FC236}">
                <a16:creationId xmlns:a16="http://schemas.microsoft.com/office/drawing/2014/main" id="{8763C82E-C1DD-410B-A121-5382F88D23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854" y="2314434"/>
            <a:ext cx="548640" cy="5486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9906592-10D7-4E96-BA41-EA2879D5ECA4}"/>
              </a:ext>
            </a:extLst>
          </p:cNvPr>
          <p:cNvSpPr txBox="1"/>
          <p:nvPr/>
        </p:nvSpPr>
        <p:spPr>
          <a:xfrm>
            <a:off x="3468119" y="408845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Size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168E8-5408-408C-9611-E1B6B9E900E9}"/>
              </a:ext>
            </a:extLst>
          </p:cNvPr>
          <p:cNvSpPr txBox="1"/>
          <p:nvPr/>
        </p:nvSpPr>
        <p:spPr>
          <a:xfrm>
            <a:off x="3468120" y="1189270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better</a:t>
            </a:r>
          </a:p>
        </p:txBody>
      </p:sp>
    </p:spTree>
    <p:extLst>
      <p:ext uri="{BB962C8B-B14F-4D97-AF65-F5344CB8AC3E}">
        <p14:creationId xmlns:p14="http://schemas.microsoft.com/office/powerpoint/2010/main" val="74512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erge 2"/>
          <p:cNvSpPr/>
          <p:nvPr/>
        </p:nvSpPr>
        <p:spPr>
          <a:xfrm rot="10800000">
            <a:off x="-38081" y="1813176"/>
            <a:ext cx="11234866" cy="417009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70290"/>
              <a:gd name="connsiteY0" fmla="*/ 0 h 10000"/>
              <a:gd name="connsiteX1" fmla="*/ 70290 w 70290"/>
              <a:gd name="connsiteY1" fmla="*/ 0 h 10000"/>
              <a:gd name="connsiteX2" fmla="*/ 5000 w 70290"/>
              <a:gd name="connsiteY2" fmla="*/ 10000 h 10000"/>
              <a:gd name="connsiteX3" fmla="*/ 0 w 70290"/>
              <a:gd name="connsiteY3" fmla="*/ 0 h 10000"/>
              <a:gd name="connsiteX0" fmla="*/ 37319 w 65290"/>
              <a:gd name="connsiteY0" fmla="*/ 21 h 10000"/>
              <a:gd name="connsiteX1" fmla="*/ 65290 w 65290"/>
              <a:gd name="connsiteY1" fmla="*/ 0 h 10000"/>
              <a:gd name="connsiteX2" fmla="*/ 0 w 65290"/>
              <a:gd name="connsiteY2" fmla="*/ 10000 h 10000"/>
              <a:gd name="connsiteX3" fmla="*/ 37319 w 65290"/>
              <a:gd name="connsiteY3" fmla="*/ 21 h 10000"/>
              <a:gd name="connsiteX0" fmla="*/ 91667 w 119638"/>
              <a:gd name="connsiteY0" fmla="*/ 21 h 4709"/>
              <a:gd name="connsiteX1" fmla="*/ 119638 w 119638"/>
              <a:gd name="connsiteY1" fmla="*/ 0 h 4709"/>
              <a:gd name="connsiteX2" fmla="*/ 0 w 119638"/>
              <a:gd name="connsiteY2" fmla="*/ 4709 h 4709"/>
              <a:gd name="connsiteX3" fmla="*/ 91667 w 119638"/>
              <a:gd name="connsiteY3" fmla="*/ 21 h 4709"/>
              <a:gd name="connsiteX0" fmla="*/ 7662 w 10000"/>
              <a:gd name="connsiteY0" fmla="*/ 45 h 14160"/>
              <a:gd name="connsiteX1" fmla="*/ 10000 w 10000"/>
              <a:gd name="connsiteY1" fmla="*/ 0 h 14160"/>
              <a:gd name="connsiteX2" fmla="*/ 0 w 10000"/>
              <a:gd name="connsiteY2" fmla="*/ 10000 h 14160"/>
              <a:gd name="connsiteX3" fmla="*/ 7662 w 10000"/>
              <a:gd name="connsiteY3" fmla="*/ 45 h 14160"/>
              <a:gd name="connsiteX0" fmla="*/ 7686 w 10024"/>
              <a:gd name="connsiteY0" fmla="*/ 45 h 14237"/>
              <a:gd name="connsiteX1" fmla="*/ 10024 w 10024"/>
              <a:gd name="connsiteY1" fmla="*/ 0 h 14237"/>
              <a:gd name="connsiteX2" fmla="*/ 0 w 10024"/>
              <a:gd name="connsiteY2" fmla="*/ 10090 h 14237"/>
              <a:gd name="connsiteX3" fmla="*/ 7686 w 10024"/>
              <a:gd name="connsiteY3" fmla="*/ 45 h 14237"/>
              <a:gd name="connsiteX0" fmla="*/ 7686 w 10024"/>
              <a:gd name="connsiteY0" fmla="*/ 0 h 14522"/>
              <a:gd name="connsiteX1" fmla="*/ 10024 w 10024"/>
              <a:gd name="connsiteY1" fmla="*/ 2067 h 14522"/>
              <a:gd name="connsiteX2" fmla="*/ 0 w 10024"/>
              <a:gd name="connsiteY2" fmla="*/ 10045 h 14522"/>
              <a:gd name="connsiteX3" fmla="*/ 7686 w 10024"/>
              <a:gd name="connsiteY3" fmla="*/ 0 h 14522"/>
              <a:gd name="connsiteX0" fmla="*/ 7686 w 10024"/>
              <a:gd name="connsiteY0" fmla="*/ 0 h 14522"/>
              <a:gd name="connsiteX1" fmla="*/ 9164 w 10024"/>
              <a:gd name="connsiteY1" fmla="*/ 1303 h 14522"/>
              <a:gd name="connsiteX2" fmla="*/ 10024 w 10024"/>
              <a:gd name="connsiteY2" fmla="*/ 2067 h 14522"/>
              <a:gd name="connsiteX3" fmla="*/ 0 w 10024"/>
              <a:gd name="connsiteY3" fmla="*/ 10045 h 14522"/>
              <a:gd name="connsiteX4" fmla="*/ 7686 w 10024"/>
              <a:gd name="connsiteY4" fmla="*/ 0 h 14522"/>
              <a:gd name="connsiteX0" fmla="*/ 7686 w 10036"/>
              <a:gd name="connsiteY0" fmla="*/ 45 h 14567"/>
              <a:gd name="connsiteX1" fmla="*/ 10036 w 10036"/>
              <a:gd name="connsiteY1" fmla="*/ 0 h 14567"/>
              <a:gd name="connsiteX2" fmla="*/ 10024 w 10036"/>
              <a:gd name="connsiteY2" fmla="*/ 2112 h 14567"/>
              <a:gd name="connsiteX3" fmla="*/ 0 w 10036"/>
              <a:gd name="connsiteY3" fmla="*/ 10090 h 14567"/>
              <a:gd name="connsiteX4" fmla="*/ 7686 w 10036"/>
              <a:gd name="connsiteY4" fmla="*/ 45 h 14567"/>
              <a:gd name="connsiteX0" fmla="*/ 7686 w 10036"/>
              <a:gd name="connsiteY0" fmla="*/ 45 h 13756"/>
              <a:gd name="connsiteX1" fmla="*/ 10036 w 10036"/>
              <a:gd name="connsiteY1" fmla="*/ 0 h 13756"/>
              <a:gd name="connsiteX2" fmla="*/ 10024 w 10036"/>
              <a:gd name="connsiteY2" fmla="*/ 2112 h 13756"/>
              <a:gd name="connsiteX3" fmla="*/ 0 w 10036"/>
              <a:gd name="connsiteY3" fmla="*/ 10090 h 13756"/>
              <a:gd name="connsiteX4" fmla="*/ 7686 w 10036"/>
              <a:gd name="connsiteY4" fmla="*/ 45 h 13756"/>
              <a:gd name="connsiteX0" fmla="*/ 7686 w 10036"/>
              <a:gd name="connsiteY0" fmla="*/ 45 h 14084"/>
              <a:gd name="connsiteX1" fmla="*/ 10036 w 10036"/>
              <a:gd name="connsiteY1" fmla="*/ 0 h 14084"/>
              <a:gd name="connsiteX2" fmla="*/ 10024 w 10036"/>
              <a:gd name="connsiteY2" fmla="*/ 2112 h 14084"/>
              <a:gd name="connsiteX3" fmla="*/ 0 w 10036"/>
              <a:gd name="connsiteY3" fmla="*/ 10090 h 14084"/>
              <a:gd name="connsiteX4" fmla="*/ 7686 w 10036"/>
              <a:gd name="connsiteY4" fmla="*/ 45 h 14084"/>
              <a:gd name="connsiteX0" fmla="*/ 7686 w 10036"/>
              <a:gd name="connsiteY0" fmla="*/ 45 h 14106"/>
              <a:gd name="connsiteX1" fmla="*/ 10036 w 10036"/>
              <a:gd name="connsiteY1" fmla="*/ 0 h 14106"/>
              <a:gd name="connsiteX2" fmla="*/ 10024 w 10036"/>
              <a:gd name="connsiteY2" fmla="*/ 2292 h 14106"/>
              <a:gd name="connsiteX3" fmla="*/ 0 w 10036"/>
              <a:gd name="connsiteY3" fmla="*/ 10090 h 14106"/>
              <a:gd name="connsiteX4" fmla="*/ 7686 w 10036"/>
              <a:gd name="connsiteY4" fmla="*/ 45 h 14106"/>
              <a:gd name="connsiteX0" fmla="*/ 7686 w 10036"/>
              <a:gd name="connsiteY0" fmla="*/ 45 h 13993"/>
              <a:gd name="connsiteX1" fmla="*/ 10036 w 10036"/>
              <a:gd name="connsiteY1" fmla="*/ 0 h 13993"/>
              <a:gd name="connsiteX2" fmla="*/ 10024 w 10036"/>
              <a:gd name="connsiteY2" fmla="*/ 2292 h 13993"/>
              <a:gd name="connsiteX3" fmla="*/ 0 w 10036"/>
              <a:gd name="connsiteY3" fmla="*/ 10090 h 13993"/>
              <a:gd name="connsiteX4" fmla="*/ 7686 w 10036"/>
              <a:gd name="connsiteY4" fmla="*/ 45 h 13993"/>
              <a:gd name="connsiteX0" fmla="*/ 7686 w 10036"/>
              <a:gd name="connsiteY0" fmla="*/ 45 h 14046"/>
              <a:gd name="connsiteX1" fmla="*/ 10036 w 10036"/>
              <a:gd name="connsiteY1" fmla="*/ 0 h 14046"/>
              <a:gd name="connsiteX2" fmla="*/ 10024 w 10036"/>
              <a:gd name="connsiteY2" fmla="*/ 2292 h 14046"/>
              <a:gd name="connsiteX3" fmla="*/ 0 w 10036"/>
              <a:gd name="connsiteY3" fmla="*/ 10090 h 14046"/>
              <a:gd name="connsiteX4" fmla="*/ 7686 w 10036"/>
              <a:gd name="connsiteY4" fmla="*/ 45 h 14046"/>
              <a:gd name="connsiteX0" fmla="*/ 7686 w 10036"/>
              <a:gd name="connsiteY0" fmla="*/ 45 h 14080"/>
              <a:gd name="connsiteX1" fmla="*/ 10036 w 10036"/>
              <a:gd name="connsiteY1" fmla="*/ 0 h 14080"/>
              <a:gd name="connsiteX2" fmla="*/ 10024 w 10036"/>
              <a:gd name="connsiteY2" fmla="*/ 2292 h 14080"/>
              <a:gd name="connsiteX3" fmla="*/ 0 w 10036"/>
              <a:gd name="connsiteY3" fmla="*/ 10090 h 14080"/>
              <a:gd name="connsiteX4" fmla="*/ 7686 w 10036"/>
              <a:gd name="connsiteY4" fmla="*/ 45 h 14080"/>
              <a:gd name="connsiteX0" fmla="*/ 7688 w 10038"/>
              <a:gd name="connsiteY0" fmla="*/ 45 h 10152"/>
              <a:gd name="connsiteX1" fmla="*/ 10038 w 10038"/>
              <a:gd name="connsiteY1" fmla="*/ 0 h 10152"/>
              <a:gd name="connsiteX2" fmla="*/ 10026 w 10038"/>
              <a:gd name="connsiteY2" fmla="*/ 2292 h 10152"/>
              <a:gd name="connsiteX3" fmla="*/ 6913 w 10038"/>
              <a:gd name="connsiteY3" fmla="*/ 4315 h 10152"/>
              <a:gd name="connsiteX4" fmla="*/ 2 w 10038"/>
              <a:gd name="connsiteY4" fmla="*/ 10090 h 10152"/>
              <a:gd name="connsiteX5" fmla="*/ 7688 w 10038"/>
              <a:gd name="connsiteY5" fmla="*/ 45 h 10152"/>
              <a:gd name="connsiteX0" fmla="*/ 7689 w 10039"/>
              <a:gd name="connsiteY0" fmla="*/ 45 h 12666"/>
              <a:gd name="connsiteX1" fmla="*/ 10039 w 10039"/>
              <a:gd name="connsiteY1" fmla="*/ 0 h 12666"/>
              <a:gd name="connsiteX2" fmla="*/ 10027 w 10039"/>
              <a:gd name="connsiteY2" fmla="*/ 2292 h 12666"/>
              <a:gd name="connsiteX3" fmla="*/ 6914 w 10039"/>
              <a:gd name="connsiteY3" fmla="*/ 4315 h 12666"/>
              <a:gd name="connsiteX4" fmla="*/ 3 w 10039"/>
              <a:gd name="connsiteY4" fmla="*/ 10090 h 12666"/>
              <a:gd name="connsiteX5" fmla="*/ 7689 w 10039"/>
              <a:gd name="connsiteY5" fmla="*/ 45 h 12666"/>
              <a:gd name="connsiteX0" fmla="*/ 7689 w 10039"/>
              <a:gd name="connsiteY0" fmla="*/ 45 h 12570"/>
              <a:gd name="connsiteX1" fmla="*/ 10039 w 10039"/>
              <a:gd name="connsiteY1" fmla="*/ 0 h 12570"/>
              <a:gd name="connsiteX2" fmla="*/ 10027 w 10039"/>
              <a:gd name="connsiteY2" fmla="*/ 2292 h 12570"/>
              <a:gd name="connsiteX3" fmla="*/ 6853 w 10039"/>
              <a:gd name="connsiteY3" fmla="*/ 4135 h 12570"/>
              <a:gd name="connsiteX4" fmla="*/ 3 w 10039"/>
              <a:gd name="connsiteY4" fmla="*/ 10090 h 12570"/>
              <a:gd name="connsiteX5" fmla="*/ 7689 w 10039"/>
              <a:gd name="connsiteY5" fmla="*/ 45 h 12570"/>
              <a:gd name="connsiteX0" fmla="*/ 7689 w 10039"/>
              <a:gd name="connsiteY0" fmla="*/ 45 h 12570"/>
              <a:gd name="connsiteX1" fmla="*/ 10039 w 10039"/>
              <a:gd name="connsiteY1" fmla="*/ 0 h 12570"/>
              <a:gd name="connsiteX2" fmla="*/ 10027 w 10039"/>
              <a:gd name="connsiteY2" fmla="*/ 2292 h 12570"/>
              <a:gd name="connsiteX3" fmla="*/ 6853 w 10039"/>
              <a:gd name="connsiteY3" fmla="*/ 4135 h 12570"/>
              <a:gd name="connsiteX4" fmla="*/ 3 w 10039"/>
              <a:gd name="connsiteY4" fmla="*/ 10090 h 12570"/>
              <a:gd name="connsiteX5" fmla="*/ 7689 w 10039"/>
              <a:gd name="connsiteY5" fmla="*/ 45 h 12570"/>
              <a:gd name="connsiteX0" fmla="*/ 7689 w 10039"/>
              <a:gd name="connsiteY0" fmla="*/ 45 h 12570"/>
              <a:gd name="connsiteX1" fmla="*/ 10039 w 10039"/>
              <a:gd name="connsiteY1" fmla="*/ 0 h 12570"/>
              <a:gd name="connsiteX2" fmla="*/ 10027 w 10039"/>
              <a:gd name="connsiteY2" fmla="*/ 2292 h 12570"/>
              <a:gd name="connsiteX3" fmla="*/ 6853 w 10039"/>
              <a:gd name="connsiteY3" fmla="*/ 4135 h 12570"/>
              <a:gd name="connsiteX4" fmla="*/ 3 w 10039"/>
              <a:gd name="connsiteY4" fmla="*/ 10090 h 12570"/>
              <a:gd name="connsiteX5" fmla="*/ 7689 w 10039"/>
              <a:gd name="connsiteY5" fmla="*/ 45 h 12570"/>
              <a:gd name="connsiteX0" fmla="*/ 7689 w 10039"/>
              <a:gd name="connsiteY0" fmla="*/ 45 h 11036"/>
              <a:gd name="connsiteX1" fmla="*/ 10039 w 10039"/>
              <a:gd name="connsiteY1" fmla="*/ 0 h 11036"/>
              <a:gd name="connsiteX2" fmla="*/ 10027 w 10039"/>
              <a:gd name="connsiteY2" fmla="*/ 2292 h 11036"/>
              <a:gd name="connsiteX3" fmla="*/ 6853 w 10039"/>
              <a:gd name="connsiteY3" fmla="*/ 4135 h 11036"/>
              <a:gd name="connsiteX4" fmla="*/ 3 w 10039"/>
              <a:gd name="connsiteY4" fmla="*/ 10090 h 11036"/>
              <a:gd name="connsiteX5" fmla="*/ 7689 w 10039"/>
              <a:gd name="connsiteY5" fmla="*/ 45 h 11036"/>
              <a:gd name="connsiteX0" fmla="*/ 7686 w 10036"/>
              <a:gd name="connsiteY0" fmla="*/ 45 h 14206"/>
              <a:gd name="connsiteX1" fmla="*/ 10036 w 10036"/>
              <a:gd name="connsiteY1" fmla="*/ 0 h 14206"/>
              <a:gd name="connsiteX2" fmla="*/ 10024 w 10036"/>
              <a:gd name="connsiteY2" fmla="*/ 2292 h 14206"/>
              <a:gd name="connsiteX3" fmla="*/ 6850 w 10036"/>
              <a:gd name="connsiteY3" fmla="*/ 4135 h 14206"/>
              <a:gd name="connsiteX4" fmla="*/ 0 w 10036"/>
              <a:gd name="connsiteY4" fmla="*/ 10090 h 14206"/>
              <a:gd name="connsiteX5" fmla="*/ 7686 w 10036"/>
              <a:gd name="connsiteY5" fmla="*/ 45 h 14206"/>
              <a:gd name="connsiteX0" fmla="*/ 7686 w 10036"/>
              <a:gd name="connsiteY0" fmla="*/ 45 h 14308"/>
              <a:gd name="connsiteX1" fmla="*/ 10036 w 10036"/>
              <a:gd name="connsiteY1" fmla="*/ 0 h 14308"/>
              <a:gd name="connsiteX2" fmla="*/ 10024 w 10036"/>
              <a:gd name="connsiteY2" fmla="*/ 2292 h 14308"/>
              <a:gd name="connsiteX3" fmla="*/ 6850 w 10036"/>
              <a:gd name="connsiteY3" fmla="*/ 4135 h 14308"/>
              <a:gd name="connsiteX4" fmla="*/ 0 w 10036"/>
              <a:gd name="connsiteY4" fmla="*/ 10090 h 14308"/>
              <a:gd name="connsiteX5" fmla="*/ 7686 w 10036"/>
              <a:gd name="connsiteY5" fmla="*/ 45 h 14308"/>
              <a:gd name="connsiteX0" fmla="*/ 7686 w 10036"/>
              <a:gd name="connsiteY0" fmla="*/ 45 h 13577"/>
              <a:gd name="connsiteX1" fmla="*/ 10036 w 10036"/>
              <a:gd name="connsiteY1" fmla="*/ 0 h 13577"/>
              <a:gd name="connsiteX2" fmla="*/ 10024 w 10036"/>
              <a:gd name="connsiteY2" fmla="*/ 2292 h 13577"/>
              <a:gd name="connsiteX3" fmla="*/ 6850 w 10036"/>
              <a:gd name="connsiteY3" fmla="*/ 4135 h 13577"/>
              <a:gd name="connsiteX4" fmla="*/ 0 w 10036"/>
              <a:gd name="connsiteY4" fmla="*/ 10090 h 13577"/>
              <a:gd name="connsiteX5" fmla="*/ 7686 w 10036"/>
              <a:gd name="connsiteY5" fmla="*/ 45 h 13577"/>
              <a:gd name="connsiteX0" fmla="*/ 7686 w 10036"/>
              <a:gd name="connsiteY0" fmla="*/ 45 h 13995"/>
              <a:gd name="connsiteX1" fmla="*/ 10036 w 10036"/>
              <a:gd name="connsiteY1" fmla="*/ 0 h 13995"/>
              <a:gd name="connsiteX2" fmla="*/ 10024 w 10036"/>
              <a:gd name="connsiteY2" fmla="*/ 2292 h 13995"/>
              <a:gd name="connsiteX3" fmla="*/ 6850 w 10036"/>
              <a:gd name="connsiteY3" fmla="*/ 4135 h 13995"/>
              <a:gd name="connsiteX4" fmla="*/ 0 w 10036"/>
              <a:gd name="connsiteY4" fmla="*/ 10090 h 13995"/>
              <a:gd name="connsiteX5" fmla="*/ 7686 w 10036"/>
              <a:gd name="connsiteY5" fmla="*/ 45 h 13995"/>
              <a:gd name="connsiteX0" fmla="*/ 7686 w 10036"/>
              <a:gd name="connsiteY0" fmla="*/ 45 h 14274"/>
              <a:gd name="connsiteX1" fmla="*/ 10036 w 10036"/>
              <a:gd name="connsiteY1" fmla="*/ 0 h 14274"/>
              <a:gd name="connsiteX2" fmla="*/ 10024 w 10036"/>
              <a:gd name="connsiteY2" fmla="*/ 2292 h 14274"/>
              <a:gd name="connsiteX3" fmla="*/ 6850 w 10036"/>
              <a:gd name="connsiteY3" fmla="*/ 4135 h 14274"/>
              <a:gd name="connsiteX4" fmla="*/ 0 w 10036"/>
              <a:gd name="connsiteY4" fmla="*/ 10090 h 14274"/>
              <a:gd name="connsiteX5" fmla="*/ 7686 w 10036"/>
              <a:gd name="connsiteY5" fmla="*/ 45 h 14274"/>
              <a:gd name="connsiteX0" fmla="*/ 7686 w 10036"/>
              <a:gd name="connsiteY0" fmla="*/ 45 h 14406"/>
              <a:gd name="connsiteX1" fmla="*/ 10036 w 10036"/>
              <a:gd name="connsiteY1" fmla="*/ 0 h 14406"/>
              <a:gd name="connsiteX2" fmla="*/ 10024 w 10036"/>
              <a:gd name="connsiteY2" fmla="*/ 2292 h 14406"/>
              <a:gd name="connsiteX3" fmla="*/ 6850 w 10036"/>
              <a:gd name="connsiteY3" fmla="*/ 4135 h 14406"/>
              <a:gd name="connsiteX4" fmla="*/ 0 w 10036"/>
              <a:gd name="connsiteY4" fmla="*/ 10090 h 14406"/>
              <a:gd name="connsiteX5" fmla="*/ 7686 w 10036"/>
              <a:gd name="connsiteY5" fmla="*/ 45 h 14406"/>
              <a:gd name="connsiteX0" fmla="*/ 7686 w 10036"/>
              <a:gd name="connsiteY0" fmla="*/ 45 h 14416"/>
              <a:gd name="connsiteX1" fmla="*/ 10036 w 10036"/>
              <a:gd name="connsiteY1" fmla="*/ 0 h 14416"/>
              <a:gd name="connsiteX2" fmla="*/ 10024 w 10036"/>
              <a:gd name="connsiteY2" fmla="*/ 2292 h 14416"/>
              <a:gd name="connsiteX3" fmla="*/ 6850 w 10036"/>
              <a:gd name="connsiteY3" fmla="*/ 4135 h 14416"/>
              <a:gd name="connsiteX4" fmla="*/ 0 w 10036"/>
              <a:gd name="connsiteY4" fmla="*/ 10090 h 14416"/>
              <a:gd name="connsiteX5" fmla="*/ 7686 w 10036"/>
              <a:gd name="connsiteY5" fmla="*/ 45 h 14416"/>
              <a:gd name="connsiteX0" fmla="*/ 7792 w 10142"/>
              <a:gd name="connsiteY0" fmla="*/ 45 h 13858"/>
              <a:gd name="connsiteX1" fmla="*/ 10142 w 10142"/>
              <a:gd name="connsiteY1" fmla="*/ 0 h 13858"/>
              <a:gd name="connsiteX2" fmla="*/ 10130 w 10142"/>
              <a:gd name="connsiteY2" fmla="*/ 2292 h 13858"/>
              <a:gd name="connsiteX3" fmla="*/ 6956 w 10142"/>
              <a:gd name="connsiteY3" fmla="*/ 4135 h 13858"/>
              <a:gd name="connsiteX4" fmla="*/ 3552 w 10142"/>
              <a:gd name="connsiteY4" fmla="*/ 13618 h 13858"/>
              <a:gd name="connsiteX5" fmla="*/ 106 w 10142"/>
              <a:gd name="connsiteY5" fmla="*/ 10090 h 13858"/>
              <a:gd name="connsiteX6" fmla="*/ 7792 w 10142"/>
              <a:gd name="connsiteY6" fmla="*/ 45 h 13858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7686 w 10036"/>
              <a:gd name="connsiteY6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7686 w 10036"/>
              <a:gd name="connsiteY6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7686 w 10036"/>
              <a:gd name="connsiteY6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7686 w 10036"/>
              <a:gd name="connsiteY6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7686 w 10036"/>
              <a:gd name="connsiteY6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7686 w 10036"/>
              <a:gd name="connsiteY6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5 h 14112"/>
              <a:gd name="connsiteX1" fmla="*/ 10036 w 10036"/>
              <a:gd name="connsiteY1" fmla="*/ 0 h 14112"/>
              <a:gd name="connsiteX2" fmla="*/ 10024 w 10036"/>
              <a:gd name="connsiteY2" fmla="*/ 2292 h 14112"/>
              <a:gd name="connsiteX3" fmla="*/ 6850 w 10036"/>
              <a:gd name="connsiteY3" fmla="*/ 4135 h 14112"/>
              <a:gd name="connsiteX4" fmla="*/ 3446 w 10036"/>
              <a:gd name="connsiteY4" fmla="*/ 13618 h 14112"/>
              <a:gd name="connsiteX5" fmla="*/ 0 w 10036"/>
              <a:gd name="connsiteY5" fmla="*/ 10090 h 14112"/>
              <a:gd name="connsiteX6" fmla="*/ 4270 w 10036"/>
              <a:gd name="connsiteY6" fmla="*/ 10292 h 14112"/>
              <a:gd name="connsiteX7" fmla="*/ 7686 w 10036"/>
              <a:gd name="connsiteY7" fmla="*/ 45 h 14112"/>
              <a:gd name="connsiteX0" fmla="*/ 7686 w 10036"/>
              <a:gd name="connsiteY0" fmla="*/ 474 h 14541"/>
              <a:gd name="connsiteX1" fmla="*/ 10036 w 10036"/>
              <a:gd name="connsiteY1" fmla="*/ 429 h 14541"/>
              <a:gd name="connsiteX2" fmla="*/ 10024 w 10036"/>
              <a:gd name="connsiteY2" fmla="*/ 2721 h 14541"/>
              <a:gd name="connsiteX3" fmla="*/ 6850 w 10036"/>
              <a:gd name="connsiteY3" fmla="*/ 4564 h 14541"/>
              <a:gd name="connsiteX4" fmla="*/ 3446 w 10036"/>
              <a:gd name="connsiteY4" fmla="*/ 14047 h 14541"/>
              <a:gd name="connsiteX5" fmla="*/ 0 w 10036"/>
              <a:gd name="connsiteY5" fmla="*/ 10519 h 14541"/>
              <a:gd name="connsiteX6" fmla="*/ 4270 w 10036"/>
              <a:gd name="connsiteY6" fmla="*/ 10721 h 14541"/>
              <a:gd name="connsiteX7" fmla="*/ 7686 w 10036"/>
              <a:gd name="connsiteY7" fmla="*/ 474 h 14541"/>
              <a:gd name="connsiteX0" fmla="*/ 7686 w 10036"/>
              <a:gd name="connsiteY0" fmla="*/ 637 h 14704"/>
              <a:gd name="connsiteX1" fmla="*/ 10036 w 10036"/>
              <a:gd name="connsiteY1" fmla="*/ 592 h 14704"/>
              <a:gd name="connsiteX2" fmla="*/ 10024 w 10036"/>
              <a:gd name="connsiteY2" fmla="*/ 2884 h 14704"/>
              <a:gd name="connsiteX3" fmla="*/ 6850 w 10036"/>
              <a:gd name="connsiteY3" fmla="*/ 4727 h 14704"/>
              <a:gd name="connsiteX4" fmla="*/ 3446 w 10036"/>
              <a:gd name="connsiteY4" fmla="*/ 14210 h 14704"/>
              <a:gd name="connsiteX5" fmla="*/ 0 w 10036"/>
              <a:gd name="connsiteY5" fmla="*/ 10682 h 14704"/>
              <a:gd name="connsiteX6" fmla="*/ 4270 w 10036"/>
              <a:gd name="connsiteY6" fmla="*/ 10884 h 14704"/>
              <a:gd name="connsiteX7" fmla="*/ 7686 w 10036"/>
              <a:gd name="connsiteY7" fmla="*/ 637 h 14704"/>
              <a:gd name="connsiteX0" fmla="*/ 7686 w 10036"/>
              <a:gd name="connsiteY0" fmla="*/ 637 h 14704"/>
              <a:gd name="connsiteX1" fmla="*/ 10036 w 10036"/>
              <a:gd name="connsiteY1" fmla="*/ 592 h 14704"/>
              <a:gd name="connsiteX2" fmla="*/ 10024 w 10036"/>
              <a:gd name="connsiteY2" fmla="*/ 2884 h 14704"/>
              <a:gd name="connsiteX3" fmla="*/ 6850 w 10036"/>
              <a:gd name="connsiteY3" fmla="*/ 4727 h 14704"/>
              <a:gd name="connsiteX4" fmla="*/ 3446 w 10036"/>
              <a:gd name="connsiteY4" fmla="*/ 14210 h 14704"/>
              <a:gd name="connsiteX5" fmla="*/ 0 w 10036"/>
              <a:gd name="connsiteY5" fmla="*/ 10682 h 14704"/>
              <a:gd name="connsiteX6" fmla="*/ 4270 w 10036"/>
              <a:gd name="connsiteY6" fmla="*/ 10884 h 14704"/>
              <a:gd name="connsiteX7" fmla="*/ 7686 w 10036"/>
              <a:gd name="connsiteY7" fmla="*/ 637 h 14704"/>
              <a:gd name="connsiteX0" fmla="*/ 7686 w 10036"/>
              <a:gd name="connsiteY0" fmla="*/ 637 h 14704"/>
              <a:gd name="connsiteX1" fmla="*/ 10036 w 10036"/>
              <a:gd name="connsiteY1" fmla="*/ 592 h 14704"/>
              <a:gd name="connsiteX2" fmla="*/ 10024 w 10036"/>
              <a:gd name="connsiteY2" fmla="*/ 2884 h 14704"/>
              <a:gd name="connsiteX3" fmla="*/ 6850 w 10036"/>
              <a:gd name="connsiteY3" fmla="*/ 4727 h 14704"/>
              <a:gd name="connsiteX4" fmla="*/ 3446 w 10036"/>
              <a:gd name="connsiteY4" fmla="*/ 14210 h 14704"/>
              <a:gd name="connsiteX5" fmla="*/ 0 w 10036"/>
              <a:gd name="connsiteY5" fmla="*/ 10682 h 14704"/>
              <a:gd name="connsiteX6" fmla="*/ 4270 w 10036"/>
              <a:gd name="connsiteY6" fmla="*/ 10884 h 14704"/>
              <a:gd name="connsiteX7" fmla="*/ 7686 w 10036"/>
              <a:gd name="connsiteY7" fmla="*/ 637 h 14704"/>
              <a:gd name="connsiteX0" fmla="*/ 7686 w 10024"/>
              <a:gd name="connsiteY0" fmla="*/ 376 h 14443"/>
              <a:gd name="connsiteX1" fmla="*/ 10024 w 10024"/>
              <a:gd name="connsiteY1" fmla="*/ 1320 h 14443"/>
              <a:gd name="connsiteX2" fmla="*/ 10024 w 10024"/>
              <a:gd name="connsiteY2" fmla="*/ 2623 h 14443"/>
              <a:gd name="connsiteX3" fmla="*/ 6850 w 10024"/>
              <a:gd name="connsiteY3" fmla="*/ 4466 h 14443"/>
              <a:gd name="connsiteX4" fmla="*/ 3446 w 10024"/>
              <a:gd name="connsiteY4" fmla="*/ 13949 h 14443"/>
              <a:gd name="connsiteX5" fmla="*/ 0 w 10024"/>
              <a:gd name="connsiteY5" fmla="*/ 10421 h 14443"/>
              <a:gd name="connsiteX6" fmla="*/ 4270 w 10024"/>
              <a:gd name="connsiteY6" fmla="*/ 10623 h 14443"/>
              <a:gd name="connsiteX7" fmla="*/ 7686 w 10024"/>
              <a:gd name="connsiteY7" fmla="*/ 376 h 14443"/>
              <a:gd name="connsiteX0" fmla="*/ 7686 w 10060"/>
              <a:gd name="connsiteY0" fmla="*/ 376 h 14443"/>
              <a:gd name="connsiteX1" fmla="*/ 10024 w 10060"/>
              <a:gd name="connsiteY1" fmla="*/ 1320 h 14443"/>
              <a:gd name="connsiteX2" fmla="*/ 10060 w 10060"/>
              <a:gd name="connsiteY2" fmla="*/ 1949 h 14443"/>
              <a:gd name="connsiteX3" fmla="*/ 6850 w 10060"/>
              <a:gd name="connsiteY3" fmla="*/ 4466 h 14443"/>
              <a:gd name="connsiteX4" fmla="*/ 3446 w 10060"/>
              <a:gd name="connsiteY4" fmla="*/ 13949 h 14443"/>
              <a:gd name="connsiteX5" fmla="*/ 0 w 10060"/>
              <a:gd name="connsiteY5" fmla="*/ 10421 h 14443"/>
              <a:gd name="connsiteX6" fmla="*/ 4270 w 10060"/>
              <a:gd name="connsiteY6" fmla="*/ 10623 h 14443"/>
              <a:gd name="connsiteX7" fmla="*/ 7686 w 10060"/>
              <a:gd name="connsiteY7" fmla="*/ 376 h 14443"/>
              <a:gd name="connsiteX0" fmla="*/ 7686 w 10060"/>
              <a:gd name="connsiteY0" fmla="*/ 54 h 14121"/>
              <a:gd name="connsiteX1" fmla="*/ 10024 w 10060"/>
              <a:gd name="connsiteY1" fmla="*/ 998 h 14121"/>
              <a:gd name="connsiteX2" fmla="*/ 10060 w 10060"/>
              <a:gd name="connsiteY2" fmla="*/ 1627 h 14121"/>
              <a:gd name="connsiteX3" fmla="*/ 6850 w 10060"/>
              <a:gd name="connsiteY3" fmla="*/ 4144 h 14121"/>
              <a:gd name="connsiteX4" fmla="*/ 3446 w 10060"/>
              <a:gd name="connsiteY4" fmla="*/ 13627 h 14121"/>
              <a:gd name="connsiteX5" fmla="*/ 0 w 10060"/>
              <a:gd name="connsiteY5" fmla="*/ 10099 h 14121"/>
              <a:gd name="connsiteX6" fmla="*/ 4270 w 10060"/>
              <a:gd name="connsiteY6" fmla="*/ 10301 h 14121"/>
              <a:gd name="connsiteX7" fmla="*/ 7686 w 10060"/>
              <a:gd name="connsiteY7" fmla="*/ 54 h 14121"/>
              <a:gd name="connsiteX0" fmla="*/ 7686 w 10060"/>
              <a:gd name="connsiteY0" fmla="*/ 653 h 13327"/>
              <a:gd name="connsiteX1" fmla="*/ 10024 w 10060"/>
              <a:gd name="connsiteY1" fmla="*/ 204 h 13327"/>
              <a:gd name="connsiteX2" fmla="*/ 10060 w 10060"/>
              <a:gd name="connsiteY2" fmla="*/ 833 h 13327"/>
              <a:gd name="connsiteX3" fmla="*/ 6850 w 10060"/>
              <a:gd name="connsiteY3" fmla="*/ 3350 h 13327"/>
              <a:gd name="connsiteX4" fmla="*/ 3446 w 10060"/>
              <a:gd name="connsiteY4" fmla="*/ 12833 h 13327"/>
              <a:gd name="connsiteX5" fmla="*/ 0 w 10060"/>
              <a:gd name="connsiteY5" fmla="*/ 9305 h 13327"/>
              <a:gd name="connsiteX6" fmla="*/ 4270 w 10060"/>
              <a:gd name="connsiteY6" fmla="*/ 9507 h 13327"/>
              <a:gd name="connsiteX7" fmla="*/ 7686 w 10060"/>
              <a:gd name="connsiteY7" fmla="*/ 653 h 13327"/>
              <a:gd name="connsiteX0" fmla="*/ 7686 w 10060"/>
              <a:gd name="connsiteY0" fmla="*/ 750 h 13424"/>
              <a:gd name="connsiteX1" fmla="*/ 10024 w 10060"/>
              <a:gd name="connsiteY1" fmla="*/ 301 h 13424"/>
              <a:gd name="connsiteX2" fmla="*/ 10060 w 10060"/>
              <a:gd name="connsiteY2" fmla="*/ 930 h 13424"/>
              <a:gd name="connsiteX3" fmla="*/ 6850 w 10060"/>
              <a:gd name="connsiteY3" fmla="*/ 3447 h 13424"/>
              <a:gd name="connsiteX4" fmla="*/ 3446 w 10060"/>
              <a:gd name="connsiteY4" fmla="*/ 12930 h 13424"/>
              <a:gd name="connsiteX5" fmla="*/ 0 w 10060"/>
              <a:gd name="connsiteY5" fmla="*/ 9402 h 13424"/>
              <a:gd name="connsiteX6" fmla="*/ 4270 w 10060"/>
              <a:gd name="connsiteY6" fmla="*/ 9604 h 13424"/>
              <a:gd name="connsiteX7" fmla="*/ 7686 w 10060"/>
              <a:gd name="connsiteY7" fmla="*/ 750 h 13424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70 w 10060"/>
              <a:gd name="connsiteY6" fmla="*/ 9628 h 13448"/>
              <a:gd name="connsiteX7" fmla="*/ 7686 w 10060"/>
              <a:gd name="connsiteY7" fmla="*/ 774 h 13448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70 w 10060"/>
              <a:gd name="connsiteY6" fmla="*/ 9628 h 13448"/>
              <a:gd name="connsiteX7" fmla="*/ 7686 w 10060"/>
              <a:gd name="connsiteY7" fmla="*/ 774 h 13448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70 w 10060"/>
              <a:gd name="connsiteY6" fmla="*/ 9628 h 13448"/>
              <a:gd name="connsiteX7" fmla="*/ 7686 w 10060"/>
              <a:gd name="connsiteY7" fmla="*/ 774 h 13448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94 w 10060"/>
              <a:gd name="connsiteY6" fmla="*/ 10167 h 13448"/>
              <a:gd name="connsiteX7" fmla="*/ 7686 w 10060"/>
              <a:gd name="connsiteY7" fmla="*/ 774 h 13448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94 w 10060"/>
              <a:gd name="connsiteY6" fmla="*/ 10167 h 13448"/>
              <a:gd name="connsiteX7" fmla="*/ 7686 w 10060"/>
              <a:gd name="connsiteY7" fmla="*/ 774 h 13448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94 w 10060"/>
              <a:gd name="connsiteY6" fmla="*/ 10167 h 13448"/>
              <a:gd name="connsiteX7" fmla="*/ 7686 w 10060"/>
              <a:gd name="connsiteY7" fmla="*/ 774 h 13448"/>
              <a:gd name="connsiteX0" fmla="*/ 7686 w 10060"/>
              <a:gd name="connsiteY0" fmla="*/ 774 h 13448"/>
              <a:gd name="connsiteX1" fmla="*/ 10024 w 10060"/>
              <a:gd name="connsiteY1" fmla="*/ 325 h 13448"/>
              <a:gd name="connsiteX2" fmla="*/ 10060 w 10060"/>
              <a:gd name="connsiteY2" fmla="*/ 954 h 13448"/>
              <a:gd name="connsiteX3" fmla="*/ 6850 w 10060"/>
              <a:gd name="connsiteY3" fmla="*/ 3471 h 13448"/>
              <a:gd name="connsiteX4" fmla="*/ 3446 w 10060"/>
              <a:gd name="connsiteY4" fmla="*/ 12954 h 13448"/>
              <a:gd name="connsiteX5" fmla="*/ 0 w 10060"/>
              <a:gd name="connsiteY5" fmla="*/ 9426 h 13448"/>
              <a:gd name="connsiteX6" fmla="*/ 4294 w 10060"/>
              <a:gd name="connsiteY6" fmla="*/ 10167 h 13448"/>
              <a:gd name="connsiteX7" fmla="*/ 7686 w 10060"/>
              <a:gd name="connsiteY7" fmla="*/ 774 h 13448"/>
              <a:gd name="connsiteX0" fmla="*/ 6971 w 9345"/>
              <a:gd name="connsiteY0" fmla="*/ 774 h 13753"/>
              <a:gd name="connsiteX1" fmla="*/ 9309 w 9345"/>
              <a:gd name="connsiteY1" fmla="*/ 325 h 13753"/>
              <a:gd name="connsiteX2" fmla="*/ 9345 w 9345"/>
              <a:gd name="connsiteY2" fmla="*/ 954 h 13753"/>
              <a:gd name="connsiteX3" fmla="*/ 6135 w 9345"/>
              <a:gd name="connsiteY3" fmla="*/ 3471 h 13753"/>
              <a:gd name="connsiteX4" fmla="*/ 2731 w 9345"/>
              <a:gd name="connsiteY4" fmla="*/ 12954 h 13753"/>
              <a:gd name="connsiteX5" fmla="*/ 0 w 9345"/>
              <a:gd name="connsiteY5" fmla="*/ 10460 h 13753"/>
              <a:gd name="connsiteX6" fmla="*/ 3579 w 9345"/>
              <a:gd name="connsiteY6" fmla="*/ 10167 h 13753"/>
              <a:gd name="connsiteX7" fmla="*/ 6971 w 9345"/>
              <a:gd name="connsiteY7" fmla="*/ 774 h 13753"/>
              <a:gd name="connsiteX0" fmla="*/ 7460 w 10000"/>
              <a:gd name="connsiteY0" fmla="*/ 563 h 10000"/>
              <a:gd name="connsiteX1" fmla="*/ 9961 w 10000"/>
              <a:gd name="connsiteY1" fmla="*/ 236 h 10000"/>
              <a:gd name="connsiteX2" fmla="*/ 10000 w 10000"/>
              <a:gd name="connsiteY2" fmla="*/ 694 h 10000"/>
              <a:gd name="connsiteX3" fmla="*/ 6565 w 10000"/>
              <a:gd name="connsiteY3" fmla="*/ 2524 h 10000"/>
              <a:gd name="connsiteX4" fmla="*/ 2922 w 10000"/>
              <a:gd name="connsiteY4" fmla="*/ 9419 h 10000"/>
              <a:gd name="connsiteX5" fmla="*/ 0 w 10000"/>
              <a:gd name="connsiteY5" fmla="*/ 7606 h 10000"/>
              <a:gd name="connsiteX6" fmla="*/ 3830 w 10000"/>
              <a:gd name="connsiteY6" fmla="*/ 7393 h 10000"/>
              <a:gd name="connsiteX7" fmla="*/ 7460 w 10000"/>
              <a:gd name="connsiteY7" fmla="*/ 563 h 10000"/>
              <a:gd name="connsiteX0" fmla="*/ 7460 w 10000"/>
              <a:gd name="connsiteY0" fmla="*/ 563 h 10000"/>
              <a:gd name="connsiteX1" fmla="*/ 9961 w 10000"/>
              <a:gd name="connsiteY1" fmla="*/ 236 h 10000"/>
              <a:gd name="connsiteX2" fmla="*/ 10000 w 10000"/>
              <a:gd name="connsiteY2" fmla="*/ 694 h 10000"/>
              <a:gd name="connsiteX3" fmla="*/ 6565 w 10000"/>
              <a:gd name="connsiteY3" fmla="*/ 2524 h 10000"/>
              <a:gd name="connsiteX4" fmla="*/ 2922 w 10000"/>
              <a:gd name="connsiteY4" fmla="*/ 9419 h 10000"/>
              <a:gd name="connsiteX5" fmla="*/ 0 w 10000"/>
              <a:gd name="connsiteY5" fmla="*/ 7606 h 10000"/>
              <a:gd name="connsiteX6" fmla="*/ 3830 w 10000"/>
              <a:gd name="connsiteY6" fmla="*/ 7393 h 10000"/>
              <a:gd name="connsiteX7" fmla="*/ 7460 w 10000"/>
              <a:gd name="connsiteY7" fmla="*/ 563 h 10000"/>
              <a:gd name="connsiteX0" fmla="*/ 7460 w 10000"/>
              <a:gd name="connsiteY0" fmla="*/ 563 h 9889"/>
              <a:gd name="connsiteX1" fmla="*/ 9961 w 10000"/>
              <a:gd name="connsiteY1" fmla="*/ 236 h 9889"/>
              <a:gd name="connsiteX2" fmla="*/ 10000 w 10000"/>
              <a:gd name="connsiteY2" fmla="*/ 694 h 9889"/>
              <a:gd name="connsiteX3" fmla="*/ 6565 w 10000"/>
              <a:gd name="connsiteY3" fmla="*/ 2524 h 9889"/>
              <a:gd name="connsiteX4" fmla="*/ 2922 w 10000"/>
              <a:gd name="connsiteY4" fmla="*/ 9419 h 9889"/>
              <a:gd name="connsiteX5" fmla="*/ 0 w 10000"/>
              <a:gd name="connsiteY5" fmla="*/ 7606 h 9889"/>
              <a:gd name="connsiteX6" fmla="*/ 3830 w 10000"/>
              <a:gd name="connsiteY6" fmla="*/ 7393 h 9889"/>
              <a:gd name="connsiteX7" fmla="*/ 7460 w 10000"/>
              <a:gd name="connsiteY7" fmla="*/ 563 h 9889"/>
              <a:gd name="connsiteX0" fmla="*/ 7460 w 10000"/>
              <a:gd name="connsiteY0" fmla="*/ 569 h 9795"/>
              <a:gd name="connsiteX1" fmla="*/ 9961 w 10000"/>
              <a:gd name="connsiteY1" fmla="*/ 239 h 9795"/>
              <a:gd name="connsiteX2" fmla="*/ 10000 w 10000"/>
              <a:gd name="connsiteY2" fmla="*/ 702 h 9795"/>
              <a:gd name="connsiteX3" fmla="*/ 6565 w 10000"/>
              <a:gd name="connsiteY3" fmla="*/ 2552 h 9795"/>
              <a:gd name="connsiteX4" fmla="*/ 2909 w 10000"/>
              <a:gd name="connsiteY4" fmla="*/ 9161 h 9795"/>
              <a:gd name="connsiteX5" fmla="*/ 0 w 10000"/>
              <a:gd name="connsiteY5" fmla="*/ 7691 h 9795"/>
              <a:gd name="connsiteX6" fmla="*/ 3830 w 10000"/>
              <a:gd name="connsiteY6" fmla="*/ 7476 h 9795"/>
              <a:gd name="connsiteX7" fmla="*/ 7460 w 10000"/>
              <a:gd name="connsiteY7" fmla="*/ 569 h 9795"/>
              <a:gd name="connsiteX0" fmla="*/ 7460 w 10000"/>
              <a:gd name="connsiteY0" fmla="*/ 581 h 9635"/>
              <a:gd name="connsiteX1" fmla="*/ 9961 w 10000"/>
              <a:gd name="connsiteY1" fmla="*/ 244 h 9635"/>
              <a:gd name="connsiteX2" fmla="*/ 10000 w 10000"/>
              <a:gd name="connsiteY2" fmla="*/ 717 h 9635"/>
              <a:gd name="connsiteX3" fmla="*/ 6565 w 10000"/>
              <a:gd name="connsiteY3" fmla="*/ 2605 h 9635"/>
              <a:gd name="connsiteX4" fmla="*/ 2909 w 10000"/>
              <a:gd name="connsiteY4" fmla="*/ 9353 h 9635"/>
              <a:gd name="connsiteX5" fmla="*/ 0 w 10000"/>
              <a:gd name="connsiteY5" fmla="*/ 7852 h 9635"/>
              <a:gd name="connsiteX6" fmla="*/ 3830 w 10000"/>
              <a:gd name="connsiteY6" fmla="*/ 7632 h 9635"/>
              <a:gd name="connsiteX7" fmla="*/ 7460 w 10000"/>
              <a:gd name="connsiteY7" fmla="*/ 581 h 9635"/>
              <a:gd name="connsiteX0" fmla="*/ 7460 w 10000"/>
              <a:gd name="connsiteY0" fmla="*/ 603 h 9974"/>
              <a:gd name="connsiteX1" fmla="*/ 9961 w 10000"/>
              <a:gd name="connsiteY1" fmla="*/ 253 h 9974"/>
              <a:gd name="connsiteX2" fmla="*/ 10000 w 10000"/>
              <a:gd name="connsiteY2" fmla="*/ 744 h 9974"/>
              <a:gd name="connsiteX3" fmla="*/ 6565 w 10000"/>
              <a:gd name="connsiteY3" fmla="*/ 2704 h 9974"/>
              <a:gd name="connsiteX4" fmla="*/ 2909 w 10000"/>
              <a:gd name="connsiteY4" fmla="*/ 9672 h 9974"/>
              <a:gd name="connsiteX5" fmla="*/ 0 w 10000"/>
              <a:gd name="connsiteY5" fmla="*/ 8149 h 9974"/>
              <a:gd name="connsiteX6" fmla="*/ 3830 w 10000"/>
              <a:gd name="connsiteY6" fmla="*/ 7921 h 9974"/>
              <a:gd name="connsiteX7" fmla="*/ 7460 w 10000"/>
              <a:gd name="connsiteY7" fmla="*/ 603 h 9974"/>
              <a:gd name="connsiteX0" fmla="*/ 7460 w 10000"/>
              <a:gd name="connsiteY0" fmla="*/ 605 h 10047"/>
              <a:gd name="connsiteX1" fmla="*/ 9961 w 10000"/>
              <a:gd name="connsiteY1" fmla="*/ 254 h 10047"/>
              <a:gd name="connsiteX2" fmla="*/ 10000 w 10000"/>
              <a:gd name="connsiteY2" fmla="*/ 746 h 10047"/>
              <a:gd name="connsiteX3" fmla="*/ 6565 w 10000"/>
              <a:gd name="connsiteY3" fmla="*/ 2711 h 10047"/>
              <a:gd name="connsiteX4" fmla="*/ 2909 w 10000"/>
              <a:gd name="connsiteY4" fmla="*/ 9697 h 10047"/>
              <a:gd name="connsiteX5" fmla="*/ 0 w 10000"/>
              <a:gd name="connsiteY5" fmla="*/ 8170 h 10047"/>
              <a:gd name="connsiteX6" fmla="*/ 3830 w 10000"/>
              <a:gd name="connsiteY6" fmla="*/ 7942 h 10047"/>
              <a:gd name="connsiteX7" fmla="*/ 7460 w 10000"/>
              <a:gd name="connsiteY7" fmla="*/ 605 h 10047"/>
              <a:gd name="connsiteX0" fmla="*/ 7460 w 10000"/>
              <a:gd name="connsiteY0" fmla="*/ 605 h 10047"/>
              <a:gd name="connsiteX1" fmla="*/ 9961 w 10000"/>
              <a:gd name="connsiteY1" fmla="*/ 254 h 10047"/>
              <a:gd name="connsiteX2" fmla="*/ 10000 w 10000"/>
              <a:gd name="connsiteY2" fmla="*/ 746 h 10047"/>
              <a:gd name="connsiteX3" fmla="*/ 6500 w 10000"/>
              <a:gd name="connsiteY3" fmla="*/ 2535 h 10047"/>
              <a:gd name="connsiteX4" fmla="*/ 2909 w 10000"/>
              <a:gd name="connsiteY4" fmla="*/ 9697 h 10047"/>
              <a:gd name="connsiteX5" fmla="*/ 0 w 10000"/>
              <a:gd name="connsiteY5" fmla="*/ 8170 h 10047"/>
              <a:gd name="connsiteX6" fmla="*/ 3830 w 10000"/>
              <a:gd name="connsiteY6" fmla="*/ 7942 h 10047"/>
              <a:gd name="connsiteX7" fmla="*/ 7460 w 10000"/>
              <a:gd name="connsiteY7" fmla="*/ 605 h 10047"/>
              <a:gd name="connsiteX0" fmla="*/ 7460 w 10000"/>
              <a:gd name="connsiteY0" fmla="*/ 605 h 10047"/>
              <a:gd name="connsiteX1" fmla="*/ 9961 w 10000"/>
              <a:gd name="connsiteY1" fmla="*/ 254 h 10047"/>
              <a:gd name="connsiteX2" fmla="*/ 10000 w 10000"/>
              <a:gd name="connsiteY2" fmla="*/ 746 h 10047"/>
              <a:gd name="connsiteX3" fmla="*/ 6500 w 10000"/>
              <a:gd name="connsiteY3" fmla="*/ 2535 h 10047"/>
              <a:gd name="connsiteX4" fmla="*/ 2909 w 10000"/>
              <a:gd name="connsiteY4" fmla="*/ 9697 h 10047"/>
              <a:gd name="connsiteX5" fmla="*/ 0 w 10000"/>
              <a:gd name="connsiteY5" fmla="*/ 8170 h 10047"/>
              <a:gd name="connsiteX6" fmla="*/ 3830 w 10000"/>
              <a:gd name="connsiteY6" fmla="*/ 7942 h 10047"/>
              <a:gd name="connsiteX7" fmla="*/ 7460 w 10000"/>
              <a:gd name="connsiteY7" fmla="*/ 605 h 10047"/>
              <a:gd name="connsiteX0" fmla="*/ 7460 w 10000"/>
              <a:gd name="connsiteY0" fmla="*/ 605 h 10047"/>
              <a:gd name="connsiteX1" fmla="*/ 9961 w 10000"/>
              <a:gd name="connsiteY1" fmla="*/ 254 h 10047"/>
              <a:gd name="connsiteX2" fmla="*/ 10000 w 10000"/>
              <a:gd name="connsiteY2" fmla="*/ 746 h 10047"/>
              <a:gd name="connsiteX3" fmla="*/ 6500 w 10000"/>
              <a:gd name="connsiteY3" fmla="*/ 2535 h 10047"/>
              <a:gd name="connsiteX4" fmla="*/ 2909 w 10000"/>
              <a:gd name="connsiteY4" fmla="*/ 9697 h 10047"/>
              <a:gd name="connsiteX5" fmla="*/ 0 w 10000"/>
              <a:gd name="connsiteY5" fmla="*/ 8170 h 10047"/>
              <a:gd name="connsiteX6" fmla="*/ 3830 w 10000"/>
              <a:gd name="connsiteY6" fmla="*/ 7942 h 10047"/>
              <a:gd name="connsiteX7" fmla="*/ 7460 w 10000"/>
              <a:gd name="connsiteY7" fmla="*/ 605 h 10047"/>
              <a:gd name="connsiteX0" fmla="*/ 7460 w 10000"/>
              <a:gd name="connsiteY0" fmla="*/ 605 h 10047"/>
              <a:gd name="connsiteX1" fmla="*/ 9974 w 10000"/>
              <a:gd name="connsiteY1" fmla="*/ 254 h 10047"/>
              <a:gd name="connsiteX2" fmla="*/ 10000 w 10000"/>
              <a:gd name="connsiteY2" fmla="*/ 746 h 10047"/>
              <a:gd name="connsiteX3" fmla="*/ 6500 w 10000"/>
              <a:gd name="connsiteY3" fmla="*/ 2535 h 10047"/>
              <a:gd name="connsiteX4" fmla="*/ 2909 w 10000"/>
              <a:gd name="connsiteY4" fmla="*/ 9697 h 10047"/>
              <a:gd name="connsiteX5" fmla="*/ 0 w 10000"/>
              <a:gd name="connsiteY5" fmla="*/ 8170 h 10047"/>
              <a:gd name="connsiteX6" fmla="*/ 3830 w 10000"/>
              <a:gd name="connsiteY6" fmla="*/ 7942 h 10047"/>
              <a:gd name="connsiteX7" fmla="*/ 7460 w 10000"/>
              <a:gd name="connsiteY7" fmla="*/ 605 h 10047"/>
              <a:gd name="connsiteX0" fmla="*/ 7460 w 10000"/>
              <a:gd name="connsiteY0" fmla="*/ 650 h 10092"/>
              <a:gd name="connsiteX1" fmla="*/ 9974 w 10000"/>
              <a:gd name="connsiteY1" fmla="*/ 299 h 10092"/>
              <a:gd name="connsiteX2" fmla="*/ 10000 w 10000"/>
              <a:gd name="connsiteY2" fmla="*/ 791 h 10092"/>
              <a:gd name="connsiteX3" fmla="*/ 6500 w 10000"/>
              <a:gd name="connsiteY3" fmla="*/ 2580 h 10092"/>
              <a:gd name="connsiteX4" fmla="*/ 2909 w 10000"/>
              <a:gd name="connsiteY4" fmla="*/ 9742 h 10092"/>
              <a:gd name="connsiteX5" fmla="*/ 0 w 10000"/>
              <a:gd name="connsiteY5" fmla="*/ 8215 h 10092"/>
              <a:gd name="connsiteX6" fmla="*/ 3830 w 10000"/>
              <a:gd name="connsiteY6" fmla="*/ 7987 h 10092"/>
              <a:gd name="connsiteX7" fmla="*/ 7460 w 10000"/>
              <a:gd name="connsiteY7" fmla="*/ 650 h 10092"/>
              <a:gd name="connsiteX0" fmla="*/ 7460 w 10000"/>
              <a:gd name="connsiteY0" fmla="*/ 650 h 10092"/>
              <a:gd name="connsiteX1" fmla="*/ 9974 w 10000"/>
              <a:gd name="connsiteY1" fmla="*/ 299 h 10092"/>
              <a:gd name="connsiteX2" fmla="*/ 10000 w 10000"/>
              <a:gd name="connsiteY2" fmla="*/ 791 h 10092"/>
              <a:gd name="connsiteX3" fmla="*/ 6500 w 10000"/>
              <a:gd name="connsiteY3" fmla="*/ 2580 h 10092"/>
              <a:gd name="connsiteX4" fmla="*/ 2909 w 10000"/>
              <a:gd name="connsiteY4" fmla="*/ 9742 h 10092"/>
              <a:gd name="connsiteX5" fmla="*/ 0 w 10000"/>
              <a:gd name="connsiteY5" fmla="*/ 8215 h 10092"/>
              <a:gd name="connsiteX6" fmla="*/ 3830 w 10000"/>
              <a:gd name="connsiteY6" fmla="*/ 7987 h 10092"/>
              <a:gd name="connsiteX7" fmla="*/ 7460 w 10000"/>
              <a:gd name="connsiteY7" fmla="*/ 650 h 10092"/>
              <a:gd name="connsiteX0" fmla="*/ 7460 w 10000"/>
              <a:gd name="connsiteY0" fmla="*/ 650 h 10092"/>
              <a:gd name="connsiteX1" fmla="*/ 9974 w 10000"/>
              <a:gd name="connsiteY1" fmla="*/ 299 h 10092"/>
              <a:gd name="connsiteX2" fmla="*/ 10000 w 10000"/>
              <a:gd name="connsiteY2" fmla="*/ 791 h 10092"/>
              <a:gd name="connsiteX3" fmla="*/ 6500 w 10000"/>
              <a:gd name="connsiteY3" fmla="*/ 2580 h 10092"/>
              <a:gd name="connsiteX4" fmla="*/ 2909 w 10000"/>
              <a:gd name="connsiteY4" fmla="*/ 9742 h 10092"/>
              <a:gd name="connsiteX5" fmla="*/ 0 w 10000"/>
              <a:gd name="connsiteY5" fmla="*/ 8215 h 10092"/>
              <a:gd name="connsiteX6" fmla="*/ 3830 w 10000"/>
              <a:gd name="connsiteY6" fmla="*/ 7987 h 10092"/>
              <a:gd name="connsiteX7" fmla="*/ 7460 w 10000"/>
              <a:gd name="connsiteY7" fmla="*/ 650 h 10092"/>
              <a:gd name="connsiteX0" fmla="*/ 7460 w 10000"/>
              <a:gd name="connsiteY0" fmla="*/ 650 h 10092"/>
              <a:gd name="connsiteX1" fmla="*/ 9974 w 10000"/>
              <a:gd name="connsiteY1" fmla="*/ 299 h 10092"/>
              <a:gd name="connsiteX2" fmla="*/ 10000 w 10000"/>
              <a:gd name="connsiteY2" fmla="*/ 791 h 10092"/>
              <a:gd name="connsiteX3" fmla="*/ 6500 w 10000"/>
              <a:gd name="connsiteY3" fmla="*/ 2580 h 10092"/>
              <a:gd name="connsiteX4" fmla="*/ 2909 w 10000"/>
              <a:gd name="connsiteY4" fmla="*/ 9742 h 10092"/>
              <a:gd name="connsiteX5" fmla="*/ 0 w 10000"/>
              <a:gd name="connsiteY5" fmla="*/ 8215 h 10092"/>
              <a:gd name="connsiteX6" fmla="*/ 3830 w 10000"/>
              <a:gd name="connsiteY6" fmla="*/ 7987 h 10092"/>
              <a:gd name="connsiteX7" fmla="*/ 7460 w 10000"/>
              <a:gd name="connsiteY7" fmla="*/ 650 h 10092"/>
              <a:gd name="connsiteX0" fmla="*/ 7460 w 10000"/>
              <a:gd name="connsiteY0" fmla="*/ 650 h 10092"/>
              <a:gd name="connsiteX1" fmla="*/ 9974 w 10000"/>
              <a:gd name="connsiteY1" fmla="*/ 299 h 10092"/>
              <a:gd name="connsiteX2" fmla="*/ 10000 w 10000"/>
              <a:gd name="connsiteY2" fmla="*/ 791 h 10092"/>
              <a:gd name="connsiteX3" fmla="*/ 6500 w 10000"/>
              <a:gd name="connsiteY3" fmla="*/ 2580 h 10092"/>
              <a:gd name="connsiteX4" fmla="*/ 2909 w 10000"/>
              <a:gd name="connsiteY4" fmla="*/ 9742 h 10092"/>
              <a:gd name="connsiteX5" fmla="*/ 0 w 10000"/>
              <a:gd name="connsiteY5" fmla="*/ 8215 h 10092"/>
              <a:gd name="connsiteX6" fmla="*/ 3830 w 10000"/>
              <a:gd name="connsiteY6" fmla="*/ 7987 h 10092"/>
              <a:gd name="connsiteX7" fmla="*/ 7460 w 10000"/>
              <a:gd name="connsiteY7" fmla="*/ 650 h 10092"/>
              <a:gd name="connsiteX0" fmla="*/ 7460 w 10000"/>
              <a:gd name="connsiteY0" fmla="*/ 650 h 10092"/>
              <a:gd name="connsiteX1" fmla="*/ 9974 w 10000"/>
              <a:gd name="connsiteY1" fmla="*/ 299 h 10092"/>
              <a:gd name="connsiteX2" fmla="*/ 10000 w 10000"/>
              <a:gd name="connsiteY2" fmla="*/ 791 h 10092"/>
              <a:gd name="connsiteX3" fmla="*/ 6500 w 10000"/>
              <a:gd name="connsiteY3" fmla="*/ 2580 h 10092"/>
              <a:gd name="connsiteX4" fmla="*/ 2909 w 10000"/>
              <a:gd name="connsiteY4" fmla="*/ 9742 h 10092"/>
              <a:gd name="connsiteX5" fmla="*/ 0 w 10000"/>
              <a:gd name="connsiteY5" fmla="*/ 8215 h 10092"/>
              <a:gd name="connsiteX6" fmla="*/ 3804 w 10000"/>
              <a:gd name="connsiteY6" fmla="*/ 7952 h 10092"/>
              <a:gd name="connsiteX7" fmla="*/ 7460 w 10000"/>
              <a:gd name="connsiteY7" fmla="*/ 650 h 10092"/>
              <a:gd name="connsiteX0" fmla="*/ 7460 w 10000"/>
              <a:gd name="connsiteY0" fmla="*/ 608 h 10050"/>
              <a:gd name="connsiteX1" fmla="*/ 9974 w 10000"/>
              <a:gd name="connsiteY1" fmla="*/ 257 h 10050"/>
              <a:gd name="connsiteX2" fmla="*/ 10000 w 10000"/>
              <a:gd name="connsiteY2" fmla="*/ 749 h 10050"/>
              <a:gd name="connsiteX3" fmla="*/ 6500 w 10000"/>
              <a:gd name="connsiteY3" fmla="*/ 2538 h 10050"/>
              <a:gd name="connsiteX4" fmla="*/ 2909 w 10000"/>
              <a:gd name="connsiteY4" fmla="*/ 9700 h 10050"/>
              <a:gd name="connsiteX5" fmla="*/ 0 w 10000"/>
              <a:gd name="connsiteY5" fmla="*/ 8173 h 10050"/>
              <a:gd name="connsiteX6" fmla="*/ 3804 w 10000"/>
              <a:gd name="connsiteY6" fmla="*/ 7910 h 10050"/>
              <a:gd name="connsiteX7" fmla="*/ 7460 w 10000"/>
              <a:gd name="connsiteY7" fmla="*/ 608 h 10050"/>
              <a:gd name="connsiteX0" fmla="*/ 7460 w 10000"/>
              <a:gd name="connsiteY0" fmla="*/ 623 h 10065"/>
              <a:gd name="connsiteX1" fmla="*/ 9974 w 10000"/>
              <a:gd name="connsiteY1" fmla="*/ 272 h 10065"/>
              <a:gd name="connsiteX2" fmla="*/ 10000 w 10000"/>
              <a:gd name="connsiteY2" fmla="*/ 764 h 10065"/>
              <a:gd name="connsiteX3" fmla="*/ 6500 w 10000"/>
              <a:gd name="connsiteY3" fmla="*/ 2553 h 10065"/>
              <a:gd name="connsiteX4" fmla="*/ 2909 w 10000"/>
              <a:gd name="connsiteY4" fmla="*/ 9715 h 10065"/>
              <a:gd name="connsiteX5" fmla="*/ 0 w 10000"/>
              <a:gd name="connsiteY5" fmla="*/ 8188 h 10065"/>
              <a:gd name="connsiteX6" fmla="*/ 3804 w 10000"/>
              <a:gd name="connsiteY6" fmla="*/ 7925 h 10065"/>
              <a:gd name="connsiteX7" fmla="*/ 7460 w 10000"/>
              <a:gd name="connsiteY7" fmla="*/ 623 h 10065"/>
              <a:gd name="connsiteX0" fmla="*/ 7460 w 10000"/>
              <a:gd name="connsiteY0" fmla="*/ 609 h 10051"/>
              <a:gd name="connsiteX1" fmla="*/ 9974 w 10000"/>
              <a:gd name="connsiteY1" fmla="*/ 258 h 10051"/>
              <a:gd name="connsiteX2" fmla="*/ 10000 w 10000"/>
              <a:gd name="connsiteY2" fmla="*/ 750 h 10051"/>
              <a:gd name="connsiteX3" fmla="*/ 6500 w 10000"/>
              <a:gd name="connsiteY3" fmla="*/ 2539 h 10051"/>
              <a:gd name="connsiteX4" fmla="*/ 2909 w 10000"/>
              <a:gd name="connsiteY4" fmla="*/ 9701 h 10051"/>
              <a:gd name="connsiteX5" fmla="*/ 0 w 10000"/>
              <a:gd name="connsiteY5" fmla="*/ 8174 h 10051"/>
              <a:gd name="connsiteX6" fmla="*/ 3804 w 10000"/>
              <a:gd name="connsiteY6" fmla="*/ 7911 h 10051"/>
              <a:gd name="connsiteX7" fmla="*/ 7460 w 10000"/>
              <a:gd name="connsiteY7" fmla="*/ 609 h 10051"/>
              <a:gd name="connsiteX0" fmla="*/ 7460 w 10000"/>
              <a:gd name="connsiteY0" fmla="*/ 601 h 10043"/>
              <a:gd name="connsiteX1" fmla="*/ 9974 w 10000"/>
              <a:gd name="connsiteY1" fmla="*/ 250 h 10043"/>
              <a:gd name="connsiteX2" fmla="*/ 10000 w 10000"/>
              <a:gd name="connsiteY2" fmla="*/ 742 h 10043"/>
              <a:gd name="connsiteX3" fmla="*/ 6500 w 10000"/>
              <a:gd name="connsiteY3" fmla="*/ 2531 h 10043"/>
              <a:gd name="connsiteX4" fmla="*/ 2909 w 10000"/>
              <a:gd name="connsiteY4" fmla="*/ 9693 h 10043"/>
              <a:gd name="connsiteX5" fmla="*/ 0 w 10000"/>
              <a:gd name="connsiteY5" fmla="*/ 8166 h 10043"/>
              <a:gd name="connsiteX6" fmla="*/ 3804 w 10000"/>
              <a:gd name="connsiteY6" fmla="*/ 7903 h 10043"/>
              <a:gd name="connsiteX7" fmla="*/ 7460 w 10000"/>
              <a:gd name="connsiteY7" fmla="*/ 601 h 10043"/>
              <a:gd name="connsiteX0" fmla="*/ 7460 w 10000"/>
              <a:gd name="connsiteY0" fmla="*/ 669 h 10111"/>
              <a:gd name="connsiteX1" fmla="*/ 9974 w 10000"/>
              <a:gd name="connsiteY1" fmla="*/ 226 h 10111"/>
              <a:gd name="connsiteX2" fmla="*/ 10000 w 10000"/>
              <a:gd name="connsiteY2" fmla="*/ 810 h 10111"/>
              <a:gd name="connsiteX3" fmla="*/ 6500 w 10000"/>
              <a:gd name="connsiteY3" fmla="*/ 2599 h 10111"/>
              <a:gd name="connsiteX4" fmla="*/ 2909 w 10000"/>
              <a:gd name="connsiteY4" fmla="*/ 9761 h 10111"/>
              <a:gd name="connsiteX5" fmla="*/ 0 w 10000"/>
              <a:gd name="connsiteY5" fmla="*/ 8234 h 10111"/>
              <a:gd name="connsiteX6" fmla="*/ 3804 w 10000"/>
              <a:gd name="connsiteY6" fmla="*/ 7971 h 10111"/>
              <a:gd name="connsiteX7" fmla="*/ 7460 w 10000"/>
              <a:gd name="connsiteY7" fmla="*/ 669 h 10111"/>
              <a:gd name="connsiteX0" fmla="*/ 7460 w 10000"/>
              <a:gd name="connsiteY0" fmla="*/ 634 h 10122"/>
              <a:gd name="connsiteX1" fmla="*/ 9974 w 10000"/>
              <a:gd name="connsiteY1" fmla="*/ 237 h 10122"/>
              <a:gd name="connsiteX2" fmla="*/ 10000 w 10000"/>
              <a:gd name="connsiteY2" fmla="*/ 821 h 10122"/>
              <a:gd name="connsiteX3" fmla="*/ 6500 w 10000"/>
              <a:gd name="connsiteY3" fmla="*/ 2610 h 10122"/>
              <a:gd name="connsiteX4" fmla="*/ 2909 w 10000"/>
              <a:gd name="connsiteY4" fmla="*/ 9772 h 10122"/>
              <a:gd name="connsiteX5" fmla="*/ 0 w 10000"/>
              <a:gd name="connsiteY5" fmla="*/ 8245 h 10122"/>
              <a:gd name="connsiteX6" fmla="*/ 3804 w 10000"/>
              <a:gd name="connsiteY6" fmla="*/ 7982 h 10122"/>
              <a:gd name="connsiteX7" fmla="*/ 7460 w 10000"/>
              <a:gd name="connsiteY7" fmla="*/ 634 h 10122"/>
              <a:gd name="connsiteX0" fmla="*/ 7460 w 10000"/>
              <a:gd name="connsiteY0" fmla="*/ 616 h 10104"/>
              <a:gd name="connsiteX1" fmla="*/ 9974 w 10000"/>
              <a:gd name="connsiteY1" fmla="*/ 219 h 10104"/>
              <a:gd name="connsiteX2" fmla="*/ 10000 w 10000"/>
              <a:gd name="connsiteY2" fmla="*/ 803 h 10104"/>
              <a:gd name="connsiteX3" fmla="*/ 6500 w 10000"/>
              <a:gd name="connsiteY3" fmla="*/ 2592 h 10104"/>
              <a:gd name="connsiteX4" fmla="*/ 2909 w 10000"/>
              <a:gd name="connsiteY4" fmla="*/ 9754 h 10104"/>
              <a:gd name="connsiteX5" fmla="*/ 0 w 10000"/>
              <a:gd name="connsiteY5" fmla="*/ 8227 h 10104"/>
              <a:gd name="connsiteX6" fmla="*/ 3804 w 10000"/>
              <a:gd name="connsiteY6" fmla="*/ 7964 h 10104"/>
              <a:gd name="connsiteX7" fmla="*/ 7460 w 10000"/>
              <a:gd name="connsiteY7" fmla="*/ 616 h 10104"/>
              <a:gd name="connsiteX0" fmla="*/ 7460 w 10000"/>
              <a:gd name="connsiteY0" fmla="*/ 616 h 10184"/>
              <a:gd name="connsiteX1" fmla="*/ 9974 w 10000"/>
              <a:gd name="connsiteY1" fmla="*/ 219 h 10184"/>
              <a:gd name="connsiteX2" fmla="*/ 10000 w 10000"/>
              <a:gd name="connsiteY2" fmla="*/ 803 h 10184"/>
              <a:gd name="connsiteX3" fmla="*/ 6500 w 10000"/>
              <a:gd name="connsiteY3" fmla="*/ 2592 h 10184"/>
              <a:gd name="connsiteX4" fmla="*/ 2909 w 10000"/>
              <a:gd name="connsiteY4" fmla="*/ 9754 h 10184"/>
              <a:gd name="connsiteX5" fmla="*/ 0 w 10000"/>
              <a:gd name="connsiteY5" fmla="*/ 8480 h 10184"/>
              <a:gd name="connsiteX6" fmla="*/ 3804 w 10000"/>
              <a:gd name="connsiteY6" fmla="*/ 7964 h 10184"/>
              <a:gd name="connsiteX7" fmla="*/ 7460 w 10000"/>
              <a:gd name="connsiteY7" fmla="*/ 616 h 10184"/>
              <a:gd name="connsiteX0" fmla="*/ 7460 w 10000"/>
              <a:gd name="connsiteY0" fmla="*/ 616 h 10049"/>
              <a:gd name="connsiteX1" fmla="*/ 9974 w 10000"/>
              <a:gd name="connsiteY1" fmla="*/ 219 h 10049"/>
              <a:gd name="connsiteX2" fmla="*/ 10000 w 10000"/>
              <a:gd name="connsiteY2" fmla="*/ 803 h 10049"/>
              <a:gd name="connsiteX3" fmla="*/ 6500 w 10000"/>
              <a:gd name="connsiteY3" fmla="*/ 2592 h 10049"/>
              <a:gd name="connsiteX4" fmla="*/ 2909 w 10000"/>
              <a:gd name="connsiteY4" fmla="*/ 9754 h 10049"/>
              <a:gd name="connsiteX5" fmla="*/ 0 w 10000"/>
              <a:gd name="connsiteY5" fmla="*/ 8480 h 10049"/>
              <a:gd name="connsiteX6" fmla="*/ 3804 w 10000"/>
              <a:gd name="connsiteY6" fmla="*/ 7964 h 10049"/>
              <a:gd name="connsiteX7" fmla="*/ 7460 w 10000"/>
              <a:gd name="connsiteY7" fmla="*/ 616 h 10049"/>
              <a:gd name="connsiteX0" fmla="*/ 7460 w 10000"/>
              <a:gd name="connsiteY0" fmla="*/ 616 h 10132"/>
              <a:gd name="connsiteX1" fmla="*/ 9974 w 10000"/>
              <a:gd name="connsiteY1" fmla="*/ 219 h 10132"/>
              <a:gd name="connsiteX2" fmla="*/ 10000 w 10000"/>
              <a:gd name="connsiteY2" fmla="*/ 803 h 10132"/>
              <a:gd name="connsiteX3" fmla="*/ 6500 w 10000"/>
              <a:gd name="connsiteY3" fmla="*/ 2592 h 10132"/>
              <a:gd name="connsiteX4" fmla="*/ 2909 w 10000"/>
              <a:gd name="connsiteY4" fmla="*/ 9754 h 10132"/>
              <a:gd name="connsiteX5" fmla="*/ 0 w 10000"/>
              <a:gd name="connsiteY5" fmla="*/ 8480 h 10132"/>
              <a:gd name="connsiteX6" fmla="*/ 3804 w 10000"/>
              <a:gd name="connsiteY6" fmla="*/ 7964 h 10132"/>
              <a:gd name="connsiteX7" fmla="*/ 7460 w 10000"/>
              <a:gd name="connsiteY7" fmla="*/ 616 h 10132"/>
              <a:gd name="connsiteX0" fmla="*/ 7460 w 10000"/>
              <a:gd name="connsiteY0" fmla="*/ 616 h 10174"/>
              <a:gd name="connsiteX1" fmla="*/ 9974 w 10000"/>
              <a:gd name="connsiteY1" fmla="*/ 219 h 10174"/>
              <a:gd name="connsiteX2" fmla="*/ 10000 w 10000"/>
              <a:gd name="connsiteY2" fmla="*/ 803 h 10174"/>
              <a:gd name="connsiteX3" fmla="*/ 6500 w 10000"/>
              <a:gd name="connsiteY3" fmla="*/ 2592 h 10174"/>
              <a:gd name="connsiteX4" fmla="*/ 2909 w 10000"/>
              <a:gd name="connsiteY4" fmla="*/ 9754 h 10174"/>
              <a:gd name="connsiteX5" fmla="*/ 0 w 10000"/>
              <a:gd name="connsiteY5" fmla="*/ 8480 h 10174"/>
              <a:gd name="connsiteX6" fmla="*/ 3804 w 10000"/>
              <a:gd name="connsiteY6" fmla="*/ 7964 h 10174"/>
              <a:gd name="connsiteX7" fmla="*/ 7460 w 10000"/>
              <a:gd name="connsiteY7" fmla="*/ 616 h 10174"/>
              <a:gd name="connsiteX0" fmla="*/ 7460 w 10000"/>
              <a:gd name="connsiteY0" fmla="*/ 616 h 10174"/>
              <a:gd name="connsiteX1" fmla="*/ 9974 w 10000"/>
              <a:gd name="connsiteY1" fmla="*/ 219 h 10174"/>
              <a:gd name="connsiteX2" fmla="*/ 10000 w 10000"/>
              <a:gd name="connsiteY2" fmla="*/ 803 h 10174"/>
              <a:gd name="connsiteX3" fmla="*/ 6500 w 10000"/>
              <a:gd name="connsiteY3" fmla="*/ 2592 h 10174"/>
              <a:gd name="connsiteX4" fmla="*/ 2909 w 10000"/>
              <a:gd name="connsiteY4" fmla="*/ 9754 h 10174"/>
              <a:gd name="connsiteX5" fmla="*/ 0 w 10000"/>
              <a:gd name="connsiteY5" fmla="*/ 8480 h 10174"/>
              <a:gd name="connsiteX6" fmla="*/ 3804 w 10000"/>
              <a:gd name="connsiteY6" fmla="*/ 7964 h 10174"/>
              <a:gd name="connsiteX7" fmla="*/ 7460 w 10000"/>
              <a:gd name="connsiteY7" fmla="*/ 616 h 10174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804 w 10000"/>
              <a:gd name="connsiteY6" fmla="*/ 796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804 w 10000"/>
              <a:gd name="connsiteY6" fmla="*/ 796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804 w 10000"/>
              <a:gd name="connsiteY6" fmla="*/ 796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804 w 10000"/>
              <a:gd name="connsiteY6" fmla="*/ 796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804 w 10000"/>
              <a:gd name="connsiteY6" fmla="*/ 796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769 w 10000"/>
              <a:gd name="connsiteY6" fmla="*/ 815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769 w 10000"/>
              <a:gd name="connsiteY6" fmla="*/ 8154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757 w 10000"/>
              <a:gd name="connsiteY6" fmla="*/ 8028 h 10262"/>
              <a:gd name="connsiteX7" fmla="*/ 7460 w 10000"/>
              <a:gd name="connsiteY7" fmla="*/ 616 h 10262"/>
              <a:gd name="connsiteX0" fmla="*/ 7460 w 10000"/>
              <a:gd name="connsiteY0" fmla="*/ 616 h 10262"/>
              <a:gd name="connsiteX1" fmla="*/ 9974 w 10000"/>
              <a:gd name="connsiteY1" fmla="*/ 219 h 10262"/>
              <a:gd name="connsiteX2" fmla="*/ 10000 w 10000"/>
              <a:gd name="connsiteY2" fmla="*/ 803 h 10262"/>
              <a:gd name="connsiteX3" fmla="*/ 6500 w 10000"/>
              <a:gd name="connsiteY3" fmla="*/ 2592 h 10262"/>
              <a:gd name="connsiteX4" fmla="*/ 2874 w 10000"/>
              <a:gd name="connsiteY4" fmla="*/ 9880 h 10262"/>
              <a:gd name="connsiteX5" fmla="*/ 0 w 10000"/>
              <a:gd name="connsiteY5" fmla="*/ 8480 h 10262"/>
              <a:gd name="connsiteX6" fmla="*/ 3757 w 10000"/>
              <a:gd name="connsiteY6" fmla="*/ 8028 h 10262"/>
              <a:gd name="connsiteX7" fmla="*/ 7460 w 10000"/>
              <a:gd name="connsiteY7" fmla="*/ 616 h 10262"/>
              <a:gd name="connsiteX0" fmla="*/ 7460 w 10000"/>
              <a:gd name="connsiteY0" fmla="*/ 616 h 10380"/>
              <a:gd name="connsiteX1" fmla="*/ 9974 w 10000"/>
              <a:gd name="connsiteY1" fmla="*/ 219 h 10380"/>
              <a:gd name="connsiteX2" fmla="*/ 10000 w 10000"/>
              <a:gd name="connsiteY2" fmla="*/ 803 h 10380"/>
              <a:gd name="connsiteX3" fmla="*/ 6500 w 10000"/>
              <a:gd name="connsiteY3" fmla="*/ 2592 h 10380"/>
              <a:gd name="connsiteX4" fmla="*/ 2874 w 10000"/>
              <a:gd name="connsiteY4" fmla="*/ 10038 h 10380"/>
              <a:gd name="connsiteX5" fmla="*/ 0 w 10000"/>
              <a:gd name="connsiteY5" fmla="*/ 8480 h 10380"/>
              <a:gd name="connsiteX6" fmla="*/ 3757 w 10000"/>
              <a:gd name="connsiteY6" fmla="*/ 8028 h 10380"/>
              <a:gd name="connsiteX7" fmla="*/ 7460 w 10000"/>
              <a:gd name="connsiteY7" fmla="*/ 616 h 10380"/>
              <a:gd name="connsiteX0" fmla="*/ 7460 w 10000"/>
              <a:gd name="connsiteY0" fmla="*/ 616 h 10450"/>
              <a:gd name="connsiteX1" fmla="*/ 9974 w 10000"/>
              <a:gd name="connsiteY1" fmla="*/ 219 h 10450"/>
              <a:gd name="connsiteX2" fmla="*/ 10000 w 10000"/>
              <a:gd name="connsiteY2" fmla="*/ 803 h 10450"/>
              <a:gd name="connsiteX3" fmla="*/ 6500 w 10000"/>
              <a:gd name="connsiteY3" fmla="*/ 2592 h 10450"/>
              <a:gd name="connsiteX4" fmla="*/ 2874 w 10000"/>
              <a:gd name="connsiteY4" fmla="*/ 10038 h 10450"/>
              <a:gd name="connsiteX5" fmla="*/ 0 w 10000"/>
              <a:gd name="connsiteY5" fmla="*/ 8480 h 10450"/>
              <a:gd name="connsiteX6" fmla="*/ 3757 w 10000"/>
              <a:gd name="connsiteY6" fmla="*/ 8028 h 10450"/>
              <a:gd name="connsiteX7" fmla="*/ 7460 w 10000"/>
              <a:gd name="connsiteY7" fmla="*/ 616 h 10450"/>
              <a:gd name="connsiteX0" fmla="*/ 7460 w 10001"/>
              <a:gd name="connsiteY0" fmla="*/ 640 h 10474"/>
              <a:gd name="connsiteX1" fmla="*/ 9997 w 10001"/>
              <a:gd name="connsiteY1" fmla="*/ 211 h 10474"/>
              <a:gd name="connsiteX2" fmla="*/ 10000 w 10001"/>
              <a:gd name="connsiteY2" fmla="*/ 827 h 10474"/>
              <a:gd name="connsiteX3" fmla="*/ 6500 w 10001"/>
              <a:gd name="connsiteY3" fmla="*/ 2616 h 10474"/>
              <a:gd name="connsiteX4" fmla="*/ 2874 w 10001"/>
              <a:gd name="connsiteY4" fmla="*/ 10062 h 10474"/>
              <a:gd name="connsiteX5" fmla="*/ 0 w 10001"/>
              <a:gd name="connsiteY5" fmla="*/ 8504 h 10474"/>
              <a:gd name="connsiteX6" fmla="*/ 3757 w 10001"/>
              <a:gd name="connsiteY6" fmla="*/ 8052 h 10474"/>
              <a:gd name="connsiteX7" fmla="*/ 7460 w 10001"/>
              <a:gd name="connsiteY7" fmla="*/ 640 h 10474"/>
              <a:gd name="connsiteX0" fmla="*/ 7460 w 10001"/>
              <a:gd name="connsiteY0" fmla="*/ 640 h 10474"/>
              <a:gd name="connsiteX1" fmla="*/ 9997 w 10001"/>
              <a:gd name="connsiteY1" fmla="*/ 211 h 10474"/>
              <a:gd name="connsiteX2" fmla="*/ 10000 w 10001"/>
              <a:gd name="connsiteY2" fmla="*/ 827 h 10474"/>
              <a:gd name="connsiteX3" fmla="*/ 6500 w 10001"/>
              <a:gd name="connsiteY3" fmla="*/ 2616 h 10474"/>
              <a:gd name="connsiteX4" fmla="*/ 2874 w 10001"/>
              <a:gd name="connsiteY4" fmla="*/ 10062 h 10474"/>
              <a:gd name="connsiteX5" fmla="*/ 0 w 10001"/>
              <a:gd name="connsiteY5" fmla="*/ 8504 h 10474"/>
              <a:gd name="connsiteX6" fmla="*/ 3757 w 10001"/>
              <a:gd name="connsiteY6" fmla="*/ 8052 h 10474"/>
              <a:gd name="connsiteX7" fmla="*/ 7460 w 10001"/>
              <a:gd name="connsiteY7" fmla="*/ 640 h 10474"/>
              <a:gd name="connsiteX0" fmla="*/ 7460 w 10001"/>
              <a:gd name="connsiteY0" fmla="*/ 640 h 10474"/>
              <a:gd name="connsiteX1" fmla="*/ 9997 w 10001"/>
              <a:gd name="connsiteY1" fmla="*/ 211 h 10474"/>
              <a:gd name="connsiteX2" fmla="*/ 10000 w 10001"/>
              <a:gd name="connsiteY2" fmla="*/ 827 h 10474"/>
              <a:gd name="connsiteX3" fmla="*/ 6500 w 10001"/>
              <a:gd name="connsiteY3" fmla="*/ 2616 h 10474"/>
              <a:gd name="connsiteX4" fmla="*/ 2874 w 10001"/>
              <a:gd name="connsiteY4" fmla="*/ 10062 h 10474"/>
              <a:gd name="connsiteX5" fmla="*/ 0 w 10001"/>
              <a:gd name="connsiteY5" fmla="*/ 8504 h 10474"/>
              <a:gd name="connsiteX6" fmla="*/ 3757 w 10001"/>
              <a:gd name="connsiteY6" fmla="*/ 8052 h 10474"/>
              <a:gd name="connsiteX7" fmla="*/ 7460 w 10001"/>
              <a:gd name="connsiteY7" fmla="*/ 640 h 10474"/>
              <a:gd name="connsiteX0" fmla="*/ 7460 w 10001"/>
              <a:gd name="connsiteY0" fmla="*/ 640 h 10522"/>
              <a:gd name="connsiteX1" fmla="*/ 9997 w 10001"/>
              <a:gd name="connsiteY1" fmla="*/ 211 h 10522"/>
              <a:gd name="connsiteX2" fmla="*/ 10000 w 10001"/>
              <a:gd name="connsiteY2" fmla="*/ 827 h 10522"/>
              <a:gd name="connsiteX3" fmla="*/ 6558 w 10001"/>
              <a:gd name="connsiteY3" fmla="*/ 2742 h 10522"/>
              <a:gd name="connsiteX4" fmla="*/ 2874 w 10001"/>
              <a:gd name="connsiteY4" fmla="*/ 10062 h 10522"/>
              <a:gd name="connsiteX5" fmla="*/ 0 w 10001"/>
              <a:gd name="connsiteY5" fmla="*/ 8504 h 10522"/>
              <a:gd name="connsiteX6" fmla="*/ 3757 w 10001"/>
              <a:gd name="connsiteY6" fmla="*/ 8052 h 10522"/>
              <a:gd name="connsiteX7" fmla="*/ 7460 w 10001"/>
              <a:gd name="connsiteY7" fmla="*/ 640 h 10522"/>
              <a:gd name="connsiteX0" fmla="*/ 7460 w 10001"/>
              <a:gd name="connsiteY0" fmla="*/ 640 h 10522"/>
              <a:gd name="connsiteX1" fmla="*/ 9997 w 10001"/>
              <a:gd name="connsiteY1" fmla="*/ 211 h 10522"/>
              <a:gd name="connsiteX2" fmla="*/ 10000 w 10001"/>
              <a:gd name="connsiteY2" fmla="*/ 827 h 10522"/>
              <a:gd name="connsiteX3" fmla="*/ 6558 w 10001"/>
              <a:gd name="connsiteY3" fmla="*/ 2742 h 10522"/>
              <a:gd name="connsiteX4" fmla="*/ 2874 w 10001"/>
              <a:gd name="connsiteY4" fmla="*/ 10062 h 10522"/>
              <a:gd name="connsiteX5" fmla="*/ 0 w 10001"/>
              <a:gd name="connsiteY5" fmla="*/ 8504 h 10522"/>
              <a:gd name="connsiteX6" fmla="*/ 3757 w 10001"/>
              <a:gd name="connsiteY6" fmla="*/ 8052 h 10522"/>
              <a:gd name="connsiteX7" fmla="*/ 7460 w 10001"/>
              <a:gd name="connsiteY7" fmla="*/ 640 h 10522"/>
              <a:gd name="connsiteX0" fmla="*/ 7460 w 9999"/>
              <a:gd name="connsiteY0" fmla="*/ 640 h 10522"/>
              <a:gd name="connsiteX1" fmla="*/ 9997 w 9999"/>
              <a:gd name="connsiteY1" fmla="*/ 211 h 10522"/>
              <a:gd name="connsiteX2" fmla="*/ 9988 w 9999"/>
              <a:gd name="connsiteY2" fmla="*/ 1459 h 10522"/>
              <a:gd name="connsiteX3" fmla="*/ 6558 w 9999"/>
              <a:gd name="connsiteY3" fmla="*/ 2742 h 10522"/>
              <a:gd name="connsiteX4" fmla="*/ 2874 w 9999"/>
              <a:gd name="connsiteY4" fmla="*/ 10062 h 10522"/>
              <a:gd name="connsiteX5" fmla="*/ 0 w 9999"/>
              <a:gd name="connsiteY5" fmla="*/ 8504 h 10522"/>
              <a:gd name="connsiteX6" fmla="*/ 3757 w 9999"/>
              <a:gd name="connsiteY6" fmla="*/ 8052 h 10522"/>
              <a:gd name="connsiteX7" fmla="*/ 7460 w 9999"/>
              <a:gd name="connsiteY7" fmla="*/ 640 h 10522"/>
              <a:gd name="connsiteX0" fmla="*/ 7461 w 10000"/>
              <a:gd name="connsiteY0" fmla="*/ 608 h 10000"/>
              <a:gd name="connsiteX1" fmla="*/ 9998 w 10000"/>
              <a:gd name="connsiteY1" fmla="*/ 201 h 10000"/>
              <a:gd name="connsiteX2" fmla="*/ 9989 w 10000"/>
              <a:gd name="connsiteY2" fmla="*/ 1387 h 10000"/>
              <a:gd name="connsiteX3" fmla="*/ 6559 w 10000"/>
              <a:gd name="connsiteY3" fmla="*/ 2606 h 10000"/>
              <a:gd name="connsiteX4" fmla="*/ 2874 w 10000"/>
              <a:gd name="connsiteY4" fmla="*/ 9563 h 10000"/>
              <a:gd name="connsiteX5" fmla="*/ 0 w 10000"/>
              <a:gd name="connsiteY5" fmla="*/ 8082 h 10000"/>
              <a:gd name="connsiteX6" fmla="*/ 3757 w 10000"/>
              <a:gd name="connsiteY6" fmla="*/ 7653 h 10000"/>
              <a:gd name="connsiteX7" fmla="*/ 7461 w 10000"/>
              <a:gd name="connsiteY7" fmla="*/ 608 h 10000"/>
              <a:gd name="connsiteX0" fmla="*/ 7461 w 10000"/>
              <a:gd name="connsiteY0" fmla="*/ 608 h 9982"/>
              <a:gd name="connsiteX1" fmla="*/ 9998 w 10000"/>
              <a:gd name="connsiteY1" fmla="*/ 201 h 9982"/>
              <a:gd name="connsiteX2" fmla="*/ 9989 w 10000"/>
              <a:gd name="connsiteY2" fmla="*/ 1387 h 9982"/>
              <a:gd name="connsiteX3" fmla="*/ 6536 w 10000"/>
              <a:gd name="connsiteY3" fmla="*/ 2846 h 9982"/>
              <a:gd name="connsiteX4" fmla="*/ 2874 w 10000"/>
              <a:gd name="connsiteY4" fmla="*/ 9563 h 9982"/>
              <a:gd name="connsiteX5" fmla="*/ 0 w 10000"/>
              <a:gd name="connsiteY5" fmla="*/ 8082 h 9982"/>
              <a:gd name="connsiteX6" fmla="*/ 3757 w 10000"/>
              <a:gd name="connsiteY6" fmla="*/ 7653 h 9982"/>
              <a:gd name="connsiteX7" fmla="*/ 7461 w 10000"/>
              <a:gd name="connsiteY7" fmla="*/ 608 h 9982"/>
              <a:gd name="connsiteX0" fmla="*/ 7461 w 10000"/>
              <a:gd name="connsiteY0" fmla="*/ 609 h 10000"/>
              <a:gd name="connsiteX1" fmla="*/ 9998 w 10000"/>
              <a:gd name="connsiteY1" fmla="*/ 201 h 10000"/>
              <a:gd name="connsiteX2" fmla="*/ 9989 w 10000"/>
              <a:gd name="connsiteY2" fmla="*/ 1390 h 10000"/>
              <a:gd name="connsiteX3" fmla="*/ 6536 w 10000"/>
              <a:gd name="connsiteY3" fmla="*/ 2851 h 10000"/>
              <a:gd name="connsiteX4" fmla="*/ 2874 w 10000"/>
              <a:gd name="connsiteY4" fmla="*/ 9580 h 10000"/>
              <a:gd name="connsiteX5" fmla="*/ 0 w 10000"/>
              <a:gd name="connsiteY5" fmla="*/ 8097 h 10000"/>
              <a:gd name="connsiteX6" fmla="*/ 3757 w 10000"/>
              <a:gd name="connsiteY6" fmla="*/ 7667 h 10000"/>
              <a:gd name="connsiteX7" fmla="*/ 7461 w 10000"/>
              <a:gd name="connsiteY7" fmla="*/ 609 h 10000"/>
              <a:gd name="connsiteX0" fmla="*/ 7461 w 10000"/>
              <a:gd name="connsiteY0" fmla="*/ 609 h 10000"/>
              <a:gd name="connsiteX1" fmla="*/ 9998 w 10000"/>
              <a:gd name="connsiteY1" fmla="*/ 201 h 10000"/>
              <a:gd name="connsiteX2" fmla="*/ 9989 w 10000"/>
              <a:gd name="connsiteY2" fmla="*/ 1390 h 10000"/>
              <a:gd name="connsiteX3" fmla="*/ 6536 w 10000"/>
              <a:gd name="connsiteY3" fmla="*/ 2851 h 10000"/>
              <a:gd name="connsiteX4" fmla="*/ 2874 w 10000"/>
              <a:gd name="connsiteY4" fmla="*/ 9580 h 10000"/>
              <a:gd name="connsiteX5" fmla="*/ 0 w 10000"/>
              <a:gd name="connsiteY5" fmla="*/ 8097 h 10000"/>
              <a:gd name="connsiteX6" fmla="*/ 3757 w 10000"/>
              <a:gd name="connsiteY6" fmla="*/ 7667 h 10000"/>
              <a:gd name="connsiteX7" fmla="*/ 7461 w 10000"/>
              <a:gd name="connsiteY7" fmla="*/ 609 h 10000"/>
              <a:gd name="connsiteX0" fmla="*/ 7461 w 10012"/>
              <a:gd name="connsiteY0" fmla="*/ 609 h 10000"/>
              <a:gd name="connsiteX1" fmla="*/ 9998 w 10012"/>
              <a:gd name="connsiteY1" fmla="*/ 201 h 10000"/>
              <a:gd name="connsiteX2" fmla="*/ 10012 w 10012"/>
              <a:gd name="connsiteY2" fmla="*/ 1450 h 10000"/>
              <a:gd name="connsiteX3" fmla="*/ 6536 w 10012"/>
              <a:gd name="connsiteY3" fmla="*/ 2851 h 10000"/>
              <a:gd name="connsiteX4" fmla="*/ 2874 w 10012"/>
              <a:gd name="connsiteY4" fmla="*/ 9580 h 10000"/>
              <a:gd name="connsiteX5" fmla="*/ 0 w 10012"/>
              <a:gd name="connsiteY5" fmla="*/ 8097 h 10000"/>
              <a:gd name="connsiteX6" fmla="*/ 3757 w 10012"/>
              <a:gd name="connsiteY6" fmla="*/ 7667 h 10000"/>
              <a:gd name="connsiteX7" fmla="*/ 7461 w 10012"/>
              <a:gd name="connsiteY7" fmla="*/ 609 h 10000"/>
              <a:gd name="connsiteX0" fmla="*/ 7461 w 10012"/>
              <a:gd name="connsiteY0" fmla="*/ 609 h 9962"/>
              <a:gd name="connsiteX1" fmla="*/ 9998 w 10012"/>
              <a:gd name="connsiteY1" fmla="*/ 201 h 9962"/>
              <a:gd name="connsiteX2" fmla="*/ 10012 w 10012"/>
              <a:gd name="connsiteY2" fmla="*/ 1450 h 9962"/>
              <a:gd name="connsiteX3" fmla="*/ 6548 w 10012"/>
              <a:gd name="connsiteY3" fmla="*/ 3362 h 9962"/>
              <a:gd name="connsiteX4" fmla="*/ 2874 w 10012"/>
              <a:gd name="connsiteY4" fmla="*/ 9580 h 9962"/>
              <a:gd name="connsiteX5" fmla="*/ 0 w 10012"/>
              <a:gd name="connsiteY5" fmla="*/ 8097 h 9962"/>
              <a:gd name="connsiteX6" fmla="*/ 3757 w 10012"/>
              <a:gd name="connsiteY6" fmla="*/ 7667 h 9962"/>
              <a:gd name="connsiteX7" fmla="*/ 7461 w 10012"/>
              <a:gd name="connsiteY7" fmla="*/ 609 h 9962"/>
              <a:gd name="connsiteX0" fmla="*/ 7452 w 10000"/>
              <a:gd name="connsiteY0" fmla="*/ 611 h 10001"/>
              <a:gd name="connsiteX1" fmla="*/ 9986 w 10000"/>
              <a:gd name="connsiteY1" fmla="*/ 202 h 10001"/>
              <a:gd name="connsiteX2" fmla="*/ 10000 w 10000"/>
              <a:gd name="connsiteY2" fmla="*/ 1456 h 10001"/>
              <a:gd name="connsiteX3" fmla="*/ 6540 w 10000"/>
              <a:gd name="connsiteY3" fmla="*/ 3375 h 10001"/>
              <a:gd name="connsiteX4" fmla="*/ 2871 w 10000"/>
              <a:gd name="connsiteY4" fmla="*/ 9617 h 10001"/>
              <a:gd name="connsiteX5" fmla="*/ 0 w 10000"/>
              <a:gd name="connsiteY5" fmla="*/ 8128 h 10001"/>
              <a:gd name="connsiteX6" fmla="*/ 3752 w 10000"/>
              <a:gd name="connsiteY6" fmla="*/ 7696 h 10001"/>
              <a:gd name="connsiteX7" fmla="*/ 7452 w 10000"/>
              <a:gd name="connsiteY7" fmla="*/ 611 h 10001"/>
              <a:gd name="connsiteX0" fmla="*/ 7452 w 10000"/>
              <a:gd name="connsiteY0" fmla="*/ 611 h 10001"/>
              <a:gd name="connsiteX1" fmla="*/ 9986 w 10000"/>
              <a:gd name="connsiteY1" fmla="*/ 202 h 10001"/>
              <a:gd name="connsiteX2" fmla="*/ 10000 w 10000"/>
              <a:gd name="connsiteY2" fmla="*/ 1456 h 10001"/>
              <a:gd name="connsiteX3" fmla="*/ 6540 w 10000"/>
              <a:gd name="connsiteY3" fmla="*/ 3375 h 10001"/>
              <a:gd name="connsiteX4" fmla="*/ 2871 w 10000"/>
              <a:gd name="connsiteY4" fmla="*/ 9617 h 10001"/>
              <a:gd name="connsiteX5" fmla="*/ 0 w 10000"/>
              <a:gd name="connsiteY5" fmla="*/ 8128 h 10001"/>
              <a:gd name="connsiteX6" fmla="*/ 3752 w 10000"/>
              <a:gd name="connsiteY6" fmla="*/ 7696 h 10001"/>
              <a:gd name="connsiteX7" fmla="*/ 7452 w 10000"/>
              <a:gd name="connsiteY7" fmla="*/ 611 h 10001"/>
              <a:gd name="connsiteX0" fmla="*/ 7452 w 10000"/>
              <a:gd name="connsiteY0" fmla="*/ 611 h 10001"/>
              <a:gd name="connsiteX1" fmla="*/ 9986 w 10000"/>
              <a:gd name="connsiteY1" fmla="*/ 202 h 10001"/>
              <a:gd name="connsiteX2" fmla="*/ 10000 w 10000"/>
              <a:gd name="connsiteY2" fmla="*/ 1456 h 10001"/>
              <a:gd name="connsiteX3" fmla="*/ 6540 w 10000"/>
              <a:gd name="connsiteY3" fmla="*/ 3375 h 10001"/>
              <a:gd name="connsiteX4" fmla="*/ 2871 w 10000"/>
              <a:gd name="connsiteY4" fmla="*/ 9617 h 10001"/>
              <a:gd name="connsiteX5" fmla="*/ 0 w 10000"/>
              <a:gd name="connsiteY5" fmla="*/ 8128 h 10001"/>
              <a:gd name="connsiteX6" fmla="*/ 3752 w 10000"/>
              <a:gd name="connsiteY6" fmla="*/ 7696 h 10001"/>
              <a:gd name="connsiteX7" fmla="*/ 7452 w 10000"/>
              <a:gd name="connsiteY7" fmla="*/ 611 h 10001"/>
              <a:gd name="connsiteX0" fmla="*/ 7452 w 10000"/>
              <a:gd name="connsiteY0" fmla="*/ 611 h 10001"/>
              <a:gd name="connsiteX1" fmla="*/ 9986 w 10000"/>
              <a:gd name="connsiteY1" fmla="*/ 202 h 10001"/>
              <a:gd name="connsiteX2" fmla="*/ 10000 w 10000"/>
              <a:gd name="connsiteY2" fmla="*/ 1456 h 10001"/>
              <a:gd name="connsiteX3" fmla="*/ 6540 w 10000"/>
              <a:gd name="connsiteY3" fmla="*/ 3375 h 10001"/>
              <a:gd name="connsiteX4" fmla="*/ 2871 w 10000"/>
              <a:gd name="connsiteY4" fmla="*/ 9617 h 10001"/>
              <a:gd name="connsiteX5" fmla="*/ 0 w 10000"/>
              <a:gd name="connsiteY5" fmla="*/ 8128 h 10001"/>
              <a:gd name="connsiteX6" fmla="*/ 3752 w 10000"/>
              <a:gd name="connsiteY6" fmla="*/ 7696 h 10001"/>
              <a:gd name="connsiteX7" fmla="*/ 7452 w 10000"/>
              <a:gd name="connsiteY7" fmla="*/ 611 h 10001"/>
              <a:gd name="connsiteX0" fmla="*/ 7452 w 10000"/>
              <a:gd name="connsiteY0" fmla="*/ 611 h 10118"/>
              <a:gd name="connsiteX1" fmla="*/ 9986 w 10000"/>
              <a:gd name="connsiteY1" fmla="*/ 202 h 10118"/>
              <a:gd name="connsiteX2" fmla="*/ 10000 w 10000"/>
              <a:gd name="connsiteY2" fmla="*/ 1456 h 10118"/>
              <a:gd name="connsiteX3" fmla="*/ 6540 w 10000"/>
              <a:gd name="connsiteY3" fmla="*/ 3375 h 10118"/>
              <a:gd name="connsiteX4" fmla="*/ 2859 w 10000"/>
              <a:gd name="connsiteY4" fmla="*/ 9768 h 10118"/>
              <a:gd name="connsiteX5" fmla="*/ 0 w 10000"/>
              <a:gd name="connsiteY5" fmla="*/ 8128 h 10118"/>
              <a:gd name="connsiteX6" fmla="*/ 3752 w 10000"/>
              <a:gd name="connsiteY6" fmla="*/ 7696 h 10118"/>
              <a:gd name="connsiteX7" fmla="*/ 7452 w 10000"/>
              <a:gd name="connsiteY7" fmla="*/ 611 h 10118"/>
              <a:gd name="connsiteX0" fmla="*/ 7452 w 10000"/>
              <a:gd name="connsiteY0" fmla="*/ 611 h 10200"/>
              <a:gd name="connsiteX1" fmla="*/ 9986 w 10000"/>
              <a:gd name="connsiteY1" fmla="*/ 202 h 10200"/>
              <a:gd name="connsiteX2" fmla="*/ 10000 w 10000"/>
              <a:gd name="connsiteY2" fmla="*/ 1456 h 10200"/>
              <a:gd name="connsiteX3" fmla="*/ 6540 w 10000"/>
              <a:gd name="connsiteY3" fmla="*/ 3375 h 10200"/>
              <a:gd name="connsiteX4" fmla="*/ 2859 w 10000"/>
              <a:gd name="connsiteY4" fmla="*/ 9768 h 10200"/>
              <a:gd name="connsiteX5" fmla="*/ 0 w 10000"/>
              <a:gd name="connsiteY5" fmla="*/ 8128 h 10200"/>
              <a:gd name="connsiteX6" fmla="*/ 3752 w 10000"/>
              <a:gd name="connsiteY6" fmla="*/ 7696 h 10200"/>
              <a:gd name="connsiteX7" fmla="*/ 7452 w 10000"/>
              <a:gd name="connsiteY7" fmla="*/ 611 h 10200"/>
              <a:gd name="connsiteX0" fmla="*/ 7452 w 10000"/>
              <a:gd name="connsiteY0" fmla="*/ 611 h 9631"/>
              <a:gd name="connsiteX1" fmla="*/ 9986 w 10000"/>
              <a:gd name="connsiteY1" fmla="*/ 202 h 9631"/>
              <a:gd name="connsiteX2" fmla="*/ 10000 w 10000"/>
              <a:gd name="connsiteY2" fmla="*/ 1456 h 9631"/>
              <a:gd name="connsiteX3" fmla="*/ 6540 w 10000"/>
              <a:gd name="connsiteY3" fmla="*/ 3375 h 9631"/>
              <a:gd name="connsiteX4" fmla="*/ 3570 w 10000"/>
              <a:gd name="connsiteY4" fmla="*/ 8953 h 9631"/>
              <a:gd name="connsiteX5" fmla="*/ 0 w 10000"/>
              <a:gd name="connsiteY5" fmla="*/ 8128 h 9631"/>
              <a:gd name="connsiteX6" fmla="*/ 3752 w 10000"/>
              <a:gd name="connsiteY6" fmla="*/ 7696 h 9631"/>
              <a:gd name="connsiteX7" fmla="*/ 7452 w 10000"/>
              <a:gd name="connsiteY7" fmla="*/ 611 h 9631"/>
              <a:gd name="connsiteX0" fmla="*/ 7452 w 10000"/>
              <a:gd name="connsiteY0" fmla="*/ 634 h 10226"/>
              <a:gd name="connsiteX1" fmla="*/ 9986 w 10000"/>
              <a:gd name="connsiteY1" fmla="*/ 210 h 10226"/>
              <a:gd name="connsiteX2" fmla="*/ 10000 w 10000"/>
              <a:gd name="connsiteY2" fmla="*/ 1512 h 10226"/>
              <a:gd name="connsiteX3" fmla="*/ 6540 w 10000"/>
              <a:gd name="connsiteY3" fmla="*/ 3504 h 10226"/>
              <a:gd name="connsiteX4" fmla="*/ 3570 w 10000"/>
              <a:gd name="connsiteY4" fmla="*/ 9296 h 10226"/>
              <a:gd name="connsiteX5" fmla="*/ 0 w 10000"/>
              <a:gd name="connsiteY5" fmla="*/ 8439 h 10226"/>
              <a:gd name="connsiteX6" fmla="*/ 3752 w 10000"/>
              <a:gd name="connsiteY6" fmla="*/ 7991 h 10226"/>
              <a:gd name="connsiteX7" fmla="*/ 7452 w 10000"/>
              <a:gd name="connsiteY7" fmla="*/ 634 h 10226"/>
              <a:gd name="connsiteX0" fmla="*/ 7452 w 10000"/>
              <a:gd name="connsiteY0" fmla="*/ 634 h 9940"/>
              <a:gd name="connsiteX1" fmla="*/ 9986 w 10000"/>
              <a:gd name="connsiteY1" fmla="*/ 210 h 9940"/>
              <a:gd name="connsiteX2" fmla="*/ 10000 w 10000"/>
              <a:gd name="connsiteY2" fmla="*/ 1512 h 9940"/>
              <a:gd name="connsiteX3" fmla="*/ 6528 w 10000"/>
              <a:gd name="connsiteY3" fmla="*/ 3190 h 9940"/>
              <a:gd name="connsiteX4" fmla="*/ 3570 w 10000"/>
              <a:gd name="connsiteY4" fmla="*/ 9296 h 9940"/>
              <a:gd name="connsiteX5" fmla="*/ 0 w 10000"/>
              <a:gd name="connsiteY5" fmla="*/ 8439 h 9940"/>
              <a:gd name="connsiteX6" fmla="*/ 3752 w 10000"/>
              <a:gd name="connsiteY6" fmla="*/ 7991 h 9940"/>
              <a:gd name="connsiteX7" fmla="*/ 7452 w 10000"/>
              <a:gd name="connsiteY7" fmla="*/ 634 h 9940"/>
              <a:gd name="connsiteX0" fmla="*/ 7452 w 10000"/>
              <a:gd name="connsiteY0" fmla="*/ 638 h 10186"/>
              <a:gd name="connsiteX1" fmla="*/ 9986 w 10000"/>
              <a:gd name="connsiteY1" fmla="*/ 211 h 10186"/>
              <a:gd name="connsiteX2" fmla="*/ 10000 w 10000"/>
              <a:gd name="connsiteY2" fmla="*/ 1521 h 10186"/>
              <a:gd name="connsiteX3" fmla="*/ 6528 w 10000"/>
              <a:gd name="connsiteY3" fmla="*/ 3209 h 10186"/>
              <a:gd name="connsiteX4" fmla="*/ 3570 w 10000"/>
              <a:gd name="connsiteY4" fmla="*/ 9352 h 10186"/>
              <a:gd name="connsiteX5" fmla="*/ 0 w 10000"/>
              <a:gd name="connsiteY5" fmla="*/ 8490 h 10186"/>
              <a:gd name="connsiteX6" fmla="*/ 3752 w 10000"/>
              <a:gd name="connsiteY6" fmla="*/ 8039 h 10186"/>
              <a:gd name="connsiteX7" fmla="*/ 7452 w 10000"/>
              <a:gd name="connsiteY7" fmla="*/ 638 h 10186"/>
              <a:gd name="connsiteX0" fmla="*/ 7452 w 9988"/>
              <a:gd name="connsiteY0" fmla="*/ 638 h 10186"/>
              <a:gd name="connsiteX1" fmla="*/ 9986 w 9988"/>
              <a:gd name="connsiteY1" fmla="*/ 211 h 10186"/>
              <a:gd name="connsiteX2" fmla="*/ 9977 w 9988"/>
              <a:gd name="connsiteY2" fmla="*/ 1647 h 10186"/>
              <a:gd name="connsiteX3" fmla="*/ 6528 w 9988"/>
              <a:gd name="connsiteY3" fmla="*/ 3209 h 10186"/>
              <a:gd name="connsiteX4" fmla="*/ 3570 w 9988"/>
              <a:gd name="connsiteY4" fmla="*/ 9352 h 10186"/>
              <a:gd name="connsiteX5" fmla="*/ 0 w 9988"/>
              <a:gd name="connsiteY5" fmla="*/ 8490 h 10186"/>
              <a:gd name="connsiteX6" fmla="*/ 3752 w 9988"/>
              <a:gd name="connsiteY6" fmla="*/ 8039 h 10186"/>
              <a:gd name="connsiteX7" fmla="*/ 7452 w 9988"/>
              <a:gd name="connsiteY7" fmla="*/ 638 h 10186"/>
              <a:gd name="connsiteX0" fmla="*/ 7461 w 10012"/>
              <a:gd name="connsiteY0" fmla="*/ 626 h 10000"/>
              <a:gd name="connsiteX1" fmla="*/ 9998 w 10012"/>
              <a:gd name="connsiteY1" fmla="*/ 207 h 10000"/>
              <a:gd name="connsiteX2" fmla="*/ 10012 w 10012"/>
              <a:gd name="connsiteY2" fmla="*/ 1896 h 10000"/>
              <a:gd name="connsiteX3" fmla="*/ 6536 w 10012"/>
              <a:gd name="connsiteY3" fmla="*/ 3150 h 10000"/>
              <a:gd name="connsiteX4" fmla="*/ 3574 w 10012"/>
              <a:gd name="connsiteY4" fmla="*/ 9181 h 10000"/>
              <a:gd name="connsiteX5" fmla="*/ 0 w 10012"/>
              <a:gd name="connsiteY5" fmla="*/ 8335 h 10000"/>
              <a:gd name="connsiteX6" fmla="*/ 3757 w 10012"/>
              <a:gd name="connsiteY6" fmla="*/ 7892 h 10000"/>
              <a:gd name="connsiteX7" fmla="*/ 7461 w 10012"/>
              <a:gd name="connsiteY7" fmla="*/ 626 h 10000"/>
              <a:gd name="connsiteX0" fmla="*/ 7461 w 10012"/>
              <a:gd name="connsiteY0" fmla="*/ 626 h 10038"/>
              <a:gd name="connsiteX1" fmla="*/ 9998 w 10012"/>
              <a:gd name="connsiteY1" fmla="*/ 207 h 10038"/>
              <a:gd name="connsiteX2" fmla="*/ 10012 w 10012"/>
              <a:gd name="connsiteY2" fmla="*/ 1896 h 10038"/>
              <a:gd name="connsiteX3" fmla="*/ 6536 w 10012"/>
              <a:gd name="connsiteY3" fmla="*/ 3150 h 10038"/>
              <a:gd name="connsiteX4" fmla="*/ 3574 w 10012"/>
              <a:gd name="connsiteY4" fmla="*/ 9181 h 10038"/>
              <a:gd name="connsiteX5" fmla="*/ 0 w 10012"/>
              <a:gd name="connsiteY5" fmla="*/ 8335 h 10038"/>
              <a:gd name="connsiteX6" fmla="*/ 3757 w 10012"/>
              <a:gd name="connsiteY6" fmla="*/ 7892 h 10038"/>
              <a:gd name="connsiteX7" fmla="*/ 7461 w 10012"/>
              <a:gd name="connsiteY7" fmla="*/ 626 h 10038"/>
              <a:gd name="connsiteX0" fmla="*/ 7461 w 10012"/>
              <a:gd name="connsiteY0" fmla="*/ 626 h 10012"/>
              <a:gd name="connsiteX1" fmla="*/ 9998 w 10012"/>
              <a:gd name="connsiteY1" fmla="*/ 207 h 10012"/>
              <a:gd name="connsiteX2" fmla="*/ 10012 w 10012"/>
              <a:gd name="connsiteY2" fmla="*/ 1896 h 10012"/>
              <a:gd name="connsiteX3" fmla="*/ 6536 w 10012"/>
              <a:gd name="connsiteY3" fmla="*/ 3150 h 10012"/>
              <a:gd name="connsiteX4" fmla="*/ 3574 w 10012"/>
              <a:gd name="connsiteY4" fmla="*/ 9181 h 10012"/>
              <a:gd name="connsiteX5" fmla="*/ 0 w 10012"/>
              <a:gd name="connsiteY5" fmla="*/ 8335 h 10012"/>
              <a:gd name="connsiteX6" fmla="*/ 3757 w 10012"/>
              <a:gd name="connsiteY6" fmla="*/ 7892 h 10012"/>
              <a:gd name="connsiteX7" fmla="*/ 7461 w 10012"/>
              <a:gd name="connsiteY7" fmla="*/ 626 h 10012"/>
              <a:gd name="connsiteX0" fmla="*/ 7461 w 10012"/>
              <a:gd name="connsiteY0" fmla="*/ 626 h 9886"/>
              <a:gd name="connsiteX1" fmla="*/ 9998 w 10012"/>
              <a:gd name="connsiteY1" fmla="*/ 207 h 9886"/>
              <a:gd name="connsiteX2" fmla="*/ 10012 w 10012"/>
              <a:gd name="connsiteY2" fmla="*/ 1896 h 9886"/>
              <a:gd name="connsiteX3" fmla="*/ 7551 w 10012"/>
              <a:gd name="connsiteY3" fmla="*/ 2159 h 9886"/>
              <a:gd name="connsiteX4" fmla="*/ 3574 w 10012"/>
              <a:gd name="connsiteY4" fmla="*/ 9181 h 9886"/>
              <a:gd name="connsiteX5" fmla="*/ 0 w 10012"/>
              <a:gd name="connsiteY5" fmla="*/ 8335 h 9886"/>
              <a:gd name="connsiteX6" fmla="*/ 3757 w 10012"/>
              <a:gd name="connsiteY6" fmla="*/ 7892 h 9886"/>
              <a:gd name="connsiteX7" fmla="*/ 7461 w 10012"/>
              <a:gd name="connsiteY7" fmla="*/ 626 h 9886"/>
              <a:gd name="connsiteX0" fmla="*/ 7452 w 10000"/>
              <a:gd name="connsiteY0" fmla="*/ 633 h 10000"/>
              <a:gd name="connsiteX1" fmla="*/ 9986 w 10000"/>
              <a:gd name="connsiteY1" fmla="*/ 209 h 10000"/>
              <a:gd name="connsiteX2" fmla="*/ 10000 w 10000"/>
              <a:gd name="connsiteY2" fmla="*/ 1918 h 10000"/>
              <a:gd name="connsiteX3" fmla="*/ 7542 w 10000"/>
              <a:gd name="connsiteY3" fmla="*/ 2184 h 10000"/>
              <a:gd name="connsiteX4" fmla="*/ 3570 w 10000"/>
              <a:gd name="connsiteY4" fmla="*/ 9287 h 10000"/>
              <a:gd name="connsiteX5" fmla="*/ 0 w 10000"/>
              <a:gd name="connsiteY5" fmla="*/ 8431 h 10000"/>
              <a:gd name="connsiteX6" fmla="*/ 3752 w 10000"/>
              <a:gd name="connsiteY6" fmla="*/ 7983 h 10000"/>
              <a:gd name="connsiteX7" fmla="*/ 7452 w 10000"/>
              <a:gd name="connsiteY7" fmla="*/ 633 h 10000"/>
              <a:gd name="connsiteX0" fmla="*/ 7452 w 10000"/>
              <a:gd name="connsiteY0" fmla="*/ 633 h 10000"/>
              <a:gd name="connsiteX1" fmla="*/ 9986 w 10000"/>
              <a:gd name="connsiteY1" fmla="*/ 209 h 10000"/>
              <a:gd name="connsiteX2" fmla="*/ 10000 w 10000"/>
              <a:gd name="connsiteY2" fmla="*/ 1918 h 10000"/>
              <a:gd name="connsiteX3" fmla="*/ 7542 w 10000"/>
              <a:gd name="connsiteY3" fmla="*/ 2184 h 10000"/>
              <a:gd name="connsiteX4" fmla="*/ 3570 w 10000"/>
              <a:gd name="connsiteY4" fmla="*/ 9287 h 10000"/>
              <a:gd name="connsiteX5" fmla="*/ 0 w 10000"/>
              <a:gd name="connsiteY5" fmla="*/ 8431 h 10000"/>
              <a:gd name="connsiteX6" fmla="*/ 3752 w 10000"/>
              <a:gd name="connsiteY6" fmla="*/ 7983 h 10000"/>
              <a:gd name="connsiteX7" fmla="*/ 7452 w 10000"/>
              <a:gd name="connsiteY7" fmla="*/ 633 h 10000"/>
              <a:gd name="connsiteX0" fmla="*/ 7452 w 10023"/>
              <a:gd name="connsiteY0" fmla="*/ 633 h 10000"/>
              <a:gd name="connsiteX1" fmla="*/ 9986 w 10023"/>
              <a:gd name="connsiteY1" fmla="*/ 209 h 10000"/>
              <a:gd name="connsiteX2" fmla="*/ 10023 w 10023"/>
              <a:gd name="connsiteY2" fmla="*/ 2137 h 10000"/>
              <a:gd name="connsiteX3" fmla="*/ 7542 w 10023"/>
              <a:gd name="connsiteY3" fmla="*/ 2184 h 10000"/>
              <a:gd name="connsiteX4" fmla="*/ 3570 w 10023"/>
              <a:gd name="connsiteY4" fmla="*/ 9287 h 10000"/>
              <a:gd name="connsiteX5" fmla="*/ 0 w 10023"/>
              <a:gd name="connsiteY5" fmla="*/ 8431 h 10000"/>
              <a:gd name="connsiteX6" fmla="*/ 3752 w 10023"/>
              <a:gd name="connsiteY6" fmla="*/ 7983 h 10000"/>
              <a:gd name="connsiteX7" fmla="*/ 7452 w 10023"/>
              <a:gd name="connsiteY7" fmla="*/ 633 h 10000"/>
              <a:gd name="connsiteX0" fmla="*/ 7452 w 10023"/>
              <a:gd name="connsiteY0" fmla="*/ 633 h 10000"/>
              <a:gd name="connsiteX1" fmla="*/ 9986 w 10023"/>
              <a:gd name="connsiteY1" fmla="*/ 209 h 10000"/>
              <a:gd name="connsiteX2" fmla="*/ 10023 w 10023"/>
              <a:gd name="connsiteY2" fmla="*/ 2137 h 10000"/>
              <a:gd name="connsiteX3" fmla="*/ 7542 w 10023"/>
              <a:gd name="connsiteY3" fmla="*/ 2184 h 10000"/>
              <a:gd name="connsiteX4" fmla="*/ 3570 w 10023"/>
              <a:gd name="connsiteY4" fmla="*/ 9287 h 10000"/>
              <a:gd name="connsiteX5" fmla="*/ 0 w 10023"/>
              <a:gd name="connsiteY5" fmla="*/ 8431 h 10000"/>
              <a:gd name="connsiteX6" fmla="*/ 3752 w 10023"/>
              <a:gd name="connsiteY6" fmla="*/ 7983 h 10000"/>
              <a:gd name="connsiteX7" fmla="*/ 7452 w 10023"/>
              <a:gd name="connsiteY7" fmla="*/ 63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3" h="10000">
                <a:moveTo>
                  <a:pt x="7452" y="633"/>
                </a:moveTo>
                <a:cubicBezTo>
                  <a:pt x="7997" y="228"/>
                  <a:pt x="8321" y="-300"/>
                  <a:pt x="9986" y="209"/>
                </a:cubicBezTo>
                <a:cubicBezTo>
                  <a:pt x="9999" y="370"/>
                  <a:pt x="10010" y="1972"/>
                  <a:pt x="10023" y="2137"/>
                </a:cubicBezTo>
                <a:cubicBezTo>
                  <a:pt x="9445" y="1046"/>
                  <a:pt x="8618" y="992"/>
                  <a:pt x="7542" y="2184"/>
                </a:cubicBezTo>
                <a:cubicBezTo>
                  <a:pt x="6467" y="3376"/>
                  <a:pt x="4826" y="8246"/>
                  <a:pt x="3570" y="9287"/>
                </a:cubicBezTo>
                <a:cubicBezTo>
                  <a:pt x="2313" y="10328"/>
                  <a:pt x="959" y="10379"/>
                  <a:pt x="0" y="8431"/>
                </a:cubicBezTo>
                <a:cubicBezTo>
                  <a:pt x="1027" y="10472"/>
                  <a:pt x="2571" y="10152"/>
                  <a:pt x="3752" y="7983"/>
                </a:cubicBezTo>
                <a:cubicBezTo>
                  <a:pt x="4757" y="6139"/>
                  <a:pt x="6011" y="1788"/>
                  <a:pt x="7452" y="6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-10434" y="1841143"/>
            <a:ext cx="12063901" cy="5042981"/>
          </a:xfrm>
          <a:custGeom>
            <a:avLst/>
            <a:gdLst>
              <a:gd name="connsiteX0" fmla="*/ 9258710 w 12024712"/>
              <a:gd name="connsiteY0" fmla="*/ 0 h 4557420"/>
              <a:gd name="connsiteX1" fmla="*/ 12024712 w 12024712"/>
              <a:gd name="connsiteY1" fmla="*/ 0 h 4557420"/>
              <a:gd name="connsiteX2" fmla="*/ 12010334 w 12024712"/>
              <a:gd name="connsiteY2" fmla="*/ 740186 h 4557420"/>
              <a:gd name="connsiteX3" fmla="*/ 8207381 w 12024712"/>
              <a:gd name="connsiteY3" fmla="*/ 1335370 h 4557420"/>
              <a:gd name="connsiteX4" fmla="*/ 4128852 w 12024712"/>
              <a:gd name="connsiteY4" fmla="*/ 4397840 h 4557420"/>
              <a:gd name="connsiteX5" fmla="*/ 0 w 12024712"/>
              <a:gd name="connsiteY5" fmla="*/ 3258497 h 4557420"/>
              <a:gd name="connsiteX6" fmla="*/ 5116134 w 12024712"/>
              <a:gd name="connsiteY6" fmla="*/ 3323731 h 4557420"/>
              <a:gd name="connsiteX7" fmla="*/ 9209041 w 12024712"/>
              <a:gd name="connsiteY7" fmla="*/ 14533 h 4557420"/>
              <a:gd name="connsiteX8" fmla="*/ 9258710 w 12024712"/>
              <a:gd name="connsiteY8" fmla="*/ 0 h 4557420"/>
              <a:gd name="connsiteX0" fmla="*/ 9258710 w 12024712"/>
              <a:gd name="connsiteY0" fmla="*/ 0 h 4588780"/>
              <a:gd name="connsiteX1" fmla="*/ 12024712 w 12024712"/>
              <a:gd name="connsiteY1" fmla="*/ 0 h 4588780"/>
              <a:gd name="connsiteX2" fmla="*/ 12010334 w 12024712"/>
              <a:gd name="connsiteY2" fmla="*/ 740186 h 4588780"/>
              <a:gd name="connsiteX3" fmla="*/ 8207381 w 12024712"/>
              <a:gd name="connsiteY3" fmla="*/ 1335370 h 4588780"/>
              <a:gd name="connsiteX4" fmla="*/ 4128852 w 12024712"/>
              <a:gd name="connsiteY4" fmla="*/ 4397840 h 4588780"/>
              <a:gd name="connsiteX5" fmla="*/ 0 w 12024712"/>
              <a:gd name="connsiteY5" fmla="*/ 3258497 h 4588780"/>
              <a:gd name="connsiteX6" fmla="*/ 5116134 w 12024712"/>
              <a:gd name="connsiteY6" fmla="*/ 3323731 h 4588780"/>
              <a:gd name="connsiteX7" fmla="*/ 9209041 w 12024712"/>
              <a:gd name="connsiteY7" fmla="*/ 14533 h 4588780"/>
              <a:gd name="connsiteX8" fmla="*/ 9258710 w 12024712"/>
              <a:gd name="connsiteY8" fmla="*/ 0 h 4588780"/>
              <a:gd name="connsiteX0" fmla="*/ 9258710 w 12024712"/>
              <a:gd name="connsiteY0" fmla="*/ 0 h 4594195"/>
              <a:gd name="connsiteX1" fmla="*/ 12024712 w 12024712"/>
              <a:gd name="connsiteY1" fmla="*/ 0 h 4594195"/>
              <a:gd name="connsiteX2" fmla="*/ 12010334 w 12024712"/>
              <a:gd name="connsiteY2" fmla="*/ 740186 h 4594195"/>
              <a:gd name="connsiteX3" fmla="*/ 8207381 w 12024712"/>
              <a:gd name="connsiteY3" fmla="*/ 1335370 h 4594195"/>
              <a:gd name="connsiteX4" fmla="*/ 4128852 w 12024712"/>
              <a:gd name="connsiteY4" fmla="*/ 4397840 h 4594195"/>
              <a:gd name="connsiteX5" fmla="*/ 0 w 12024712"/>
              <a:gd name="connsiteY5" fmla="*/ 3282145 h 4594195"/>
              <a:gd name="connsiteX6" fmla="*/ 5116134 w 12024712"/>
              <a:gd name="connsiteY6" fmla="*/ 3323731 h 4594195"/>
              <a:gd name="connsiteX7" fmla="*/ 9209041 w 12024712"/>
              <a:gd name="connsiteY7" fmla="*/ 14533 h 4594195"/>
              <a:gd name="connsiteX8" fmla="*/ 9258710 w 12024712"/>
              <a:gd name="connsiteY8" fmla="*/ 0 h 4594195"/>
              <a:gd name="connsiteX0" fmla="*/ 9258710 w 12024712"/>
              <a:gd name="connsiteY0" fmla="*/ 0 h 4594195"/>
              <a:gd name="connsiteX1" fmla="*/ 12024712 w 12024712"/>
              <a:gd name="connsiteY1" fmla="*/ 0 h 4594195"/>
              <a:gd name="connsiteX2" fmla="*/ 12010334 w 12024712"/>
              <a:gd name="connsiteY2" fmla="*/ 740186 h 4594195"/>
              <a:gd name="connsiteX3" fmla="*/ 8207381 w 12024712"/>
              <a:gd name="connsiteY3" fmla="*/ 1335370 h 4594195"/>
              <a:gd name="connsiteX4" fmla="*/ 4128852 w 12024712"/>
              <a:gd name="connsiteY4" fmla="*/ 4397840 h 4594195"/>
              <a:gd name="connsiteX5" fmla="*/ 0 w 12024712"/>
              <a:gd name="connsiteY5" fmla="*/ 3282145 h 4594195"/>
              <a:gd name="connsiteX6" fmla="*/ 5116134 w 12024712"/>
              <a:gd name="connsiteY6" fmla="*/ 3323731 h 4594195"/>
              <a:gd name="connsiteX7" fmla="*/ 9209041 w 12024712"/>
              <a:gd name="connsiteY7" fmla="*/ 14533 h 4594195"/>
              <a:gd name="connsiteX8" fmla="*/ 9258710 w 12024712"/>
              <a:gd name="connsiteY8" fmla="*/ 0 h 4594195"/>
              <a:gd name="connsiteX0" fmla="*/ 9258710 w 12024712"/>
              <a:gd name="connsiteY0" fmla="*/ 0 h 4594195"/>
              <a:gd name="connsiteX1" fmla="*/ 12024712 w 12024712"/>
              <a:gd name="connsiteY1" fmla="*/ 0 h 4594195"/>
              <a:gd name="connsiteX2" fmla="*/ 12010334 w 12024712"/>
              <a:gd name="connsiteY2" fmla="*/ 740186 h 4594195"/>
              <a:gd name="connsiteX3" fmla="*/ 8207381 w 12024712"/>
              <a:gd name="connsiteY3" fmla="*/ 1335370 h 4594195"/>
              <a:gd name="connsiteX4" fmla="*/ 4128852 w 12024712"/>
              <a:gd name="connsiteY4" fmla="*/ 4397840 h 4594195"/>
              <a:gd name="connsiteX5" fmla="*/ 0 w 12024712"/>
              <a:gd name="connsiteY5" fmla="*/ 3282145 h 4594195"/>
              <a:gd name="connsiteX6" fmla="*/ 5116134 w 12024712"/>
              <a:gd name="connsiteY6" fmla="*/ 3323731 h 4594195"/>
              <a:gd name="connsiteX7" fmla="*/ 9209041 w 12024712"/>
              <a:gd name="connsiteY7" fmla="*/ 14533 h 4594195"/>
              <a:gd name="connsiteX8" fmla="*/ 9258710 w 12024712"/>
              <a:gd name="connsiteY8" fmla="*/ 0 h 4594195"/>
              <a:gd name="connsiteX0" fmla="*/ 9258710 w 12024712"/>
              <a:gd name="connsiteY0" fmla="*/ 0 h 4623153"/>
              <a:gd name="connsiteX1" fmla="*/ 12024712 w 12024712"/>
              <a:gd name="connsiteY1" fmla="*/ 0 h 4623153"/>
              <a:gd name="connsiteX2" fmla="*/ 12010334 w 12024712"/>
              <a:gd name="connsiteY2" fmla="*/ 740186 h 4623153"/>
              <a:gd name="connsiteX3" fmla="*/ 8207381 w 12024712"/>
              <a:gd name="connsiteY3" fmla="*/ 1335370 h 4623153"/>
              <a:gd name="connsiteX4" fmla="*/ 4128852 w 12024712"/>
              <a:gd name="connsiteY4" fmla="*/ 4397840 h 4623153"/>
              <a:gd name="connsiteX5" fmla="*/ 0 w 12024712"/>
              <a:gd name="connsiteY5" fmla="*/ 3282145 h 4623153"/>
              <a:gd name="connsiteX6" fmla="*/ 5116134 w 12024712"/>
              <a:gd name="connsiteY6" fmla="*/ 3323731 h 4623153"/>
              <a:gd name="connsiteX7" fmla="*/ 9209041 w 12024712"/>
              <a:gd name="connsiteY7" fmla="*/ 14533 h 4623153"/>
              <a:gd name="connsiteX8" fmla="*/ 9258710 w 12024712"/>
              <a:gd name="connsiteY8" fmla="*/ 0 h 4623153"/>
              <a:gd name="connsiteX0" fmla="*/ 9258710 w 12024712"/>
              <a:gd name="connsiteY0" fmla="*/ 0 h 4657915"/>
              <a:gd name="connsiteX1" fmla="*/ 12024712 w 12024712"/>
              <a:gd name="connsiteY1" fmla="*/ 0 h 4657915"/>
              <a:gd name="connsiteX2" fmla="*/ 12010334 w 12024712"/>
              <a:gd name="connsiteY2" fmla="*/ 740186 h 4657915"/>
              <a:gd name="connsiteX3" fmla="*/ 8207381 w 12024712"/>
              <a:gd name="connsiteY3" fmla="*/ 1335370 h 4657915"/>
              <a:gd name="connsiteX4" fmla="*/ 4128852 w 12024712"/>
              <a:gd name="connsiteY4" fmla="*/ 4397840 h 4657915"/>
              <a:gd name="connsiteX5" fmla="*/ 0 w 12024712"/>
              <a:gd name="connsiteY5" fmla="*/ 3282145 h 4657915"/>
              <a:gd name="connsiteX6" fmla="*/ 5116134 w 12024712"/>
              <a:gd name="connsiteY6" fmla="*/ 3323731 h 4657915"/>
              <a:gd name="connsiteX7" fmla="*/ 9209041 w 12024712"/>
              <a:gd name="connsiteY7" fmla="*/ 14533 h 4657915"/>
              <a:gd name="connsiteX8" fmla="*/ 9258710 w 12024712"/>
              <a:gd name="connsiteY8" fmla="*/ 0 h 4657915"/>
              <a:gd name="connsiteX0" fmla="*/ 9258710 w 12024712"/>
              <a:gd name="connsiteY0" fmla="*/ 0 h 4657915"/>
              <a:gd name="connsiteX1" fmla="*/ 12024712 w 12024712"/>
              <a:gd name="connsiteY1" fmla="*/ 0 h 4657915"/>
              <a:gd name="connsiteX2" fmla="*/ 12010334 w 12024712"/>
              <a:gd name="connsiteY2" fmla="*/ 740186 h 4657915"/>
              <a:gd name="connsiteX3" fmla="*/ 8207381 w 12024712"/>
              <a:gd name="connsiteY3" fmla="*/ 1335370 h 4657915"/>
              <a:gd name="connsiteX4" fmla="*/ 4128852 w 12024712"/>
              <a:gd name="connsiteY4" fmla="*/ 4397840 h 4657915"/>
              <a:gd name="connsiteX5" fmla="*/ 0 w 12024712"/>
              <a:gd name="connsiteY5" fmla="*/ 3282145 h 4657915"/>
              <a:gd name="connsiteX6" fmla="*/ 5116134 w 12024712"/>
              <a:gd name="connsiteY6" fmla="*/ 3323731 h 4657915"/>
              <a:gd name="connsiteX7" fmla="*/ 9209041 w 12024712"/>
              <a:gd name="connsiteY7" fmla="*/ 14533 h 4657915"/>
              <a:gd name="connsiteX8" fmla="*/ 9258710 w 12024712"/>
              <a:gd name="connsiteY8" fmla="*/ 0 h 4657915"/>
              <a:gd name="connsiteX0" fmla="*/ 9258710 w 12024712"/>
              <a:gd name="connsiteY0" fmla="*/ 0 h 4686893"/>
              <a:gd name="connsiteX1" fmla="*/ 12024712 w 12024712"/>
              <a:gd name="connsiteY1" fmla="*/ 0 h 4686893"/>
              <a:gd name="connsiteX2" fmla="*/ 12010334 w 12024712"/>
              <a:gd name="connsiteY2" fmla="*/ 740186 h 4686893"/>
              <a:gd name="connsiteX3" fmla="*/ 8207381 w 12024712"/>
              <a:gd name="connsiteY3" fmla="*/ 1335370 h 4686893"/>
              <a:gd name="connsiteX4" fmla="*/ 4128852 w 12024712"/>
              <a:gd name="connsiteY4" fmla="*/ 4397840 h 4686893"/>
              <a:gd name="connsiteX5" fmla="*/ 0 w 12024712"/>
              <a:gd name="connsiteY5" fmla="*/ 3282145 h 4686893"/>
              <a:gd name="connsiteX6" fmla="*/ 5116134 w 12024712"/>
              <a:gd name="connsiteY6" fmla="*/ 3323731 h 4686893"/>
              <a:gd name="connsiteX7" fmla="*/ 9209041 w 12024712"/>
              <a:gd name="connsiteY7" fmla="*/ 14533 h 4686893"/>
              <a:gd name="connsiteX8" fmla="*/ 9258710 w 12024712"/>
              <a:gd name="connsiteY8" fmla="*/ 0 h 4686893"/>
              <a:gd name="connsiteX0" fmla="*/ 9258710 w 12036459"/>
              <a:gd name="connsiteY0" fmla="*/ 0 h 4686893"/>
              <a:gd name="connsiteX1" fmla="*/ 12024712 w 12036459"/>
              <a:gd name="connsiteY1" fmla="*/ 0 h 4686893"/>
              <a:gd name="connsiteX2" fmla="*/ 12036459 w 12036459"/>
              <a:gd name="connsiteY2" fmla="*/ 740186 h 4686893"/>
              <a:gd name="connsiteX3" fmla="*/ 8207381 w 12036459"/>
              <a:gd name="connsiteY3" fmla="*/ 1335370 h 4686893"/>
              <a:gd name="connsiteX4" fmla="*/ 4128852 w 12036459"/>
              <a:gd name="connsiteY4" fmla="*/ 4397840 h 4686893"/>
              <a:gd name="connsiteX5" fmla="*/ 0 w 12036459"/>
              <a:gd name="connsiteY5" fmla="*/ 3282145 h 4686893"/>
              <a:gd name="connsiteX6" fmla="*/ 5116134 w 12036459"/>
              <a:gd name="connsiteY6" fmla="*/ 3323731 h 4686893"/>
              <a:gd name="connsiteX7" fmla="*/ 9209041 w 12036459"/>
              <a:gd name="connsiteY7" fmla="*/ 14533 h 4686893"/>
              <a:gd name="connsiteX8" fmla="*/ 9258710 w 12036459"/>
              <a:gd name="connsiteY8" fmla="*/ 0 h 4686893"/>
              <a:gd name="connsiteX0" fmla="*/ 9258710 w 12076963"/>
              <a:gd name="connsiteY0" fmla="*/ 26125 h 4713018"/>
              <a:gd name="connsiteX1" fmla="*/ 12076963 w 12076963"/>
              <a:gd name="connsiteY1" fmla="*/ 0 h 4713018"/>
              <a:gd name="connsiteX2" fmla="*/ 12036459 w 12076963"/>
              <a:gd name="connsiteY2" fmla="*/ 766311 h 4713018"/>
              <a:gd name="connsiteX3" fmla="*/ 8207381 w 12076963"/>
              <a:gd name="connsiteY3" fmla="*/ 1361495 h 4713018"/>
              <a:gd name="connsiteX4" fmla="*/ 4128852 w 12076963"/>
              <a:gd name="connsiteY4" fmla="*/ 4423965 h 4713018"/>
              <a:gd name="connsiteX5" fmla="*/ 0 w 12076963"/>
              <a:gd name="connsiteY5" fmla="*/ 3308270 h 4713018"/>
              <a:gd name="connsiteX6" fmla="*/ 5116134 w 12076963"/>
              <a:gd name="connsiteY6" fmla="*/ 3349856 h 4713018"/>
              <a:gd name="connsiteX7" fmla="*/ 9209041 w 12076963"/>
              <a:gd name="connsiteY7" fmla="*/ 40658 h 4713018"/>
              <a:gd name="connsiteX8" fmla="*/ 9258710 w 12076963"/>
              <a:gd name="connsiteY8" fmla="*/ 26125 h 4713018"/>
              <a:gd name="connsiteX0" fmla="*/ 9258710 w 12076963"/>
              <a:gd name="connsiteY0" fmla="*/ 26125 h 4713018"/>
              <a:gd name="connsiteX1" fmla="*/ 12076963 w 12076963"/>
              <a:gd name="connsiteY1" fmla="*/ 0 h 4713018"/>
              <a:gd name="connsiteX2" fmla="*/ 12062584 w 12076963"/>
              <a:gd name="connsiteY2" fmla="*/ 753248 h 4713018"/>
              <a:gd name="connsiteX3" fmla="*/ 8207381 w 12076963"/>
              <a:gd name="connsiteY3" fmla="*/ 1361495 h 4713018"/>
              <a:gd name="connsiteX4" fmla="*/ 4128852 w 12076963"/>
              <a:gd name="connsiteY4" fmla="*/ 4423965 h 4713018"/>
              <a:gd name="connsiteX5" fmla="*/ 0 w 12076963"/>
              <a:gd name="connsiteY5" fmla="*/ 3308270 h 4713018"/>
              <a:gd name="connsiteX6" fmla="*/ 5116134 w 12076963"/>
              <a:gd name="connsiteY6" fmla="*/ 3349856 h 4713018"/>
              <a:gd name="connsiteX7" fmla="*/ 9209041 w 12076963"/>
              <a:gd name="connsiteY7" fmla="*/ 40658 h 4713018"/>
              <a:gd name="connsiteX8" fmla="*/ 9258710 w 12076963"/>
              <a:gd name="connsiteY8" fmla="*/ 26125 h 4713018"/>
              <a:gd name="connsiteX0" fmla="*/ 9258710 w 12062584"/>
              <a:gd name="connsiteY0" fmla="*/ 39188 h 4726081"/>
              <a:gd name="connsiteX1" fmla="*/ 12037775 w 12062584"/>
              <a:gd name="connsiteY1" fmla="*/ 0 h 4726081"/>
              <a:gd name="connsiteX2" fmla="*/ 12062584 w 12062584"/>
              <a:gd name="connsiteY2" fmla="*/ 766311 h 4726081"/>
              <a:gd name="connsiteX3" fmla="*/ 8207381 w 12062584"/>
              <a:gd name="connsiteY3" fmla="*/ 1374558 h 4726081"/>
              <a:gd name="connsiteX4" fmla="*/ 4128852 w 12062584"/>
              <a:gd name="connsiteY4" fmla="*/ 4437028 h 4726081"/>
              <a:gd name="connsiteX5" fmla="*/ 0 w 12062584"/>
              <a:gd name="connsiteY5" fmla="*/ 3321333 h 4726081"/>
              <a:gd name="connsiteX6" fmla="*/ 5116134 w 12062584"/>
              <a:gd name="connsiteY6" fmla="*/ 3362919 h 4726081"/>
              <a:gd name="connsiteX7" fmla="*/ 9209041 w 12062584"/>
              <a:gd name="connsiteY7" fmla="*/ 53721 h 4726081"/>
              <a:gd name="connsiteX8" fmla="*/ 9258710 w 12062584"/>
              <a:gd name="connsiteY8" fmla="*/ 39188 h 4726081"/>
              <a:gd name="connsiteX0" fmla="*/ 9964104 w 12062584"/>
              <a:gd name="connsiteY0" fmla="*/ 0 h 5000401"/>
              <a:gd name="connsiteX1" fmla="*/ 12037775 w 12062584"/>
              <a:gd name="connsiteY1" fmla="*/ 274320 h 5000401"/>
              <a:gd name="connsiteX2" fmla="*/ 12062584 w 12062584"/>
              <a:gd name="connsiteY2" fmla="*/ 1040631 h 5000401"/>
              <a:gd name="connsiteX3" fmla="*/ 8207381 w 12062584"/>
              <a:gd name="connsiteY3" fmla="*/ 1648878 h 5000401"/>
              <a:gd name="connsiteX4" fmla="*/ 4128852 w 12062584"/>
              <a:gd name="connsiteY4" fmla="*/ 4711348 h 5000401"/>
              <a:gd name="connsiteX5" fmla="*/ 0 w 12062584"/>
              <a:gd name="connsiteY5" fmla="*/ 3595653 h 5000401"/>
              <a:gd name="connsiteX6" fmla="*/ 5116134 w 12062584"/>
              <a:gd name="connsiteY6" fmla="*/ 3637239 h 5000401"/>
              <a:gd name="connsiteX7" fmla="*/ 9209041 w 12062584"/>
              <a:gd name="connsiteY7" fmla="*/ 328041 h 5000401"/>
              <a:gd name="connsiteX8" fmla="*/ 9964104 w 12062584"/>
              <a:gd name="connsiteY8" fmla="*/ 0 h 5000401"/>
              <a:gd name="connsiteX0" fmla="*/ 9964104 w 12062584"/>
              <a:gd name="connsiteY0" fmla="*/ 0 h 5000401"/>
              <a:gd name="connsiteX1" fmla="*/ 12050838 w 12062584"/>
              <a:gd name="connsiteY1" fmla="*/ 26126 h 5000401"/>
              <a:gd name="connsiteX2" fmla="*/ 12062584 w 12062584"/>
              <a:gd name="connsiteY2" fmla="*/ 1040631 h 5000401"/>
              <a:gd name="connsiteX3" fmla="*/ 8207381 w 12062584"/>
              <a:gd name="connsiteY3" fmla="*/ 1648878 h 5000401"/>
              <a:gd name="connsiteX4" fmla="*/ 4128852 w 12062584"/>
              <a:gd name="connsiteY4" fmla="*/ 4711348 h 5000401"/>
              <a:gd name="connsiteX5" fmla="*/ 0 w 12062584"/>
              <a:gd name="connsiteY5" fmla="*/ 3595653 h 5000401"/>
              <a:gd name="connsiteX6" fmla="*/ 5116134 w 12062584"/>
              <a:gd name="connsiteY6" fmla="*/ 3637239 h 5000401"/>
              <a:gd name="connsiteX7" fmla="*/ 9209041 w 12062584"/>
              <a:gd name="connsiteY7" fmla="*/ 328041 h 5000401"/>
              <a:gd name="connsiteX8" fmla="*/ 9964104 w 12062584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00401"/>
              <a:gd name="connsiteX1" fmla="*/ 12063901 w 12063901"/>
              <a:gd name="connsiteY1" fmla="*/ 0 h 5000401"/>
              <a:gd name="connsiteX2" fmla="*/ 12062584 w 12063901"/>
              <a:gd name="connsiteY2" fmla="*/ 1040631 h 5000401"/>
              <a:gd name="connsiteX3" fmla="*/ 8207381 w 12063901"/>
              <a:gd name="connsiteY3" fmla="*/ 1648878 h 5000401"/>
              <a:gd name="connsiteX4" fmla="*/ 4128852 w 12063901"/>
              <a:gd name="connsiteY4" fmla="*/ 4711348 h 5000401"/>
              <a:gd name="connsiteX5" fmla="*/ 0 w 12063901"/>
              <a:gd name="connsiteY5" fmla="*/ 3595653 h 5000401"/>
              <a:gd name="connsiteX6" fmla="*/ 5116134 w 12063901"/>
              <a:gd name="connsiteY6" fmla="*/ 3637239 h 5000401"/>
              <a:gd name="connsiteX7" fmla="*/ 9209041 w 12063901"/>
              <a:gd name="connsiteY7" fmla="*/ 328041 h 5000401"/>
              <a:gd name="connsiteX8" fmla="*/ 9964104 w 12063901"/>
              <a:gd name="connsiteY8" fmla="*/ 0 h 5000401"/>
              <a:gd name="connsiteX0" fmla="*/ 9964104 w 12063901"/>
              <a:gd name="connsiteY0" fmla="*/ 0 h 5010366"/>
              <a:gd name="connsiteX1" fmla="*/ 12063901 w 12063901"/>
              <a:gd name="connsiteY1" fmla="*/ 0 h 5010366"/>
              <a:gd name="connsiteX2" fmla="*/ 12062584 w 12063901"/>
              <a:gd name="connsiteY2" fmla="*/ 1040631 h 5010366"/>
              <a:gd name="connsiteX3" fmla="*/ 8207381 w 12063901"/>
              <a:gd name="connsiteY3" fmla="*/ 1648878 h 5010366"/>
              <a:gd name="connsiteX4" fmla="*/ 4154977 w 12063901"/>
              <a:gd name="connsiteY4" fmla="*/ 4724410 h 5010366"/>
              <a:gd name="connsiteX5" fmla="*/ 0 w 12063901"/>
              <a:gd name="connsiteY5" fmla="*/ 3595653 h 5010366"/>
              <a:gd name="connsiteX6" fmla="*/ 5116134 w 12063901"/>
              <a:gd name="connsiteY6" fmla="*/ 3637239 h 5010366"/>
              <a:gd name="connsiteX7" fmla="*/ 9209041 w 12063901"/>
              <a:gd name="connsiteY7" fmla="*/ 328041 h 5010366"/>
              <a:gd name="connsiteX8" fmla="*/ 9964104 w 12063901"/>
              <a:gd name="connsiteY8" fmla="*/ 0 h 5010366"/>
              <a:gd name="connsiteX0" fmla="*/ 9964104 w 12063901"/>
              <a:gd name="connsiteY0" fmla="*/ 0 h 5042981"/>
              <a:gd name="connsiteX1" fmla="*/ 12063901 w 12063901"/>
              <a:gd name="connsiteY1" fmla="*/ 0 h 5042981"/>
              <a:gd name="connsiteX2" fmla="*/ 12062584 w 12063901"/>
              <a:gd name="connsiteY2" fmla="*/ 1040631 h 5042981"/>
              <a:gd name="connsiteX3" fmla="*/ 8207381 w 12063901"/>
              <a:gd name="connsiteY3" fmla="*/ 1648878 h 5042981"/>
              <a:gd name="connsiteX4" fmla="*/ 4154977 w 12063901"/>
              <a:gd name="connsiteY4" fmla="*/ 4724410 h 5042981"/>
              <a:gd name="connsiteX5" fmla="*/ 0 w 12063901"/>
              <a:gd name="connsiteY5" fmla="*/ 3595653 h 5042981"/>
              <a:gd name="connsiteX6" fmla="*/ 5116134 w 12063901"/>
              <a:gd name="connsiteY6" fmla="*/ 3637239 h 5042981"/>
              <a:gd name="connsiteX7" fmla="*/ 9209041 w 12063901"/>
              <a:gd name="connsiteY7" fmla="*/ 328041 h 5042981"/>
              <a:gd name="connsiteX8" fmla="*/ 9964104 w 12063901"/>
              <a:gd name="connsiteY8" fmla="*/ 0 h 504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3901" h="5042981">
                <a:moveTo>
                  <a:pt x="9964104" y="0"/>
                </a:moveTo>
                <a:lnTo>
                  <a:pt x="12063901" y="0"/>
                </a:lnTo>
                <a:lnTo>
                  <a:pt x="12062584" y="1040631"/>
                </a:lnTo>
                <a:cubicBezTo>
                  <a:pt x="11467100" y="1004461"/>
                  <a:pt x="10050148" y="576061"/>
                  <a:pt x="8207381" y="1648878"/>
                </a:cubicBezTo>
                <a:cubicBezTo>
                  <a:pt x="7010422" y="2374855"/>
                  <a:pt x="5768756" y="4056422"/>
                  <a:pt x="4154977" y="4724410"/>
                </a:cubicBezTo>
                <a:cubicBezTo>
                  <a:pt x="2526252" y="5398584"/>
                  <a:pt x="1111891" y="4993674"/>
                  <a:pt x="0" y="3595653"/>
                </a:cubicBezTo>
                <a:cubicBezTo>
                  <a:pt x="2575664" y="5860380"/>
                  <a:pt x="4478427" y="4224161"/>
                  <a:pt x="5116134" y="3637239"/>
                </a:cubicBezTo>
                <a:cubicBezTo>
                  <a:pt x="7039570" y="1866979"/>
                  <a:pt x="7637058" y="925486"/>
                  <a:pt x="9209041" y="328041"/>
                </a:cubicBezTo>
                <a:lnTo>
                  <a:pt x="99641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6B1D7F3-FD2F-4A3F-BFD9-0B08AE02C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ounded Rectangle 70">
            <a:extLst>
              <a:ext uri="{FF2B5EF4-FFF2-40B4-BE49-F238E27FC236}">
                <a16:creationId xmlns:a16="http://schemas.microsoft.com/office/drawing/2014/main" id="{0DD3A8D6-26C2-4590-A317-2DA40235E0C4}"/>
              </a:ext>
            </a:extLst>
          </p:cNvPr>
          <p:cNvSpPr/>
          <p:nvPr/>
        </p:nvSpPr>
        <p:spPr>
          <a:xfrm>
            <a:off x="893615" y="1243436"/>
            <a:ext cx="3868885" cy="3417464"/>
          </a:xfrm>
          <a:prstGeom prst="roundRect">
            <a:avLst>
              <a:gd name="adj" fmla="val 7547"/>
            </a:avLst>
          </a:prstGeom>
          <a:solidFill>
            <a:schemeClr val="bg1"/>
          </a:solidFill>
          <a:ln>
            <a:noFill/>
          </a:ln>
          <a:effectLst>
            <a:outerShdw blurRad="254000" dist="25400" dir="39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C2A35-3CF1-494E-86B9-5CDEB6653711}"/>
              </a:ext>
            </a:extLst>
          </p:cNvPr>
          <p:cNvSpPr txBox="1"/>
          <p:nvPr/>
        </p:nvSpPr>
        <p:spPr>
          <a:xfrm>
            <a:off x="5399333" y="524627"/>
            <a:ext cx="4534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Offer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87480-8EB4-4BA7-891C-883BA55626AF}"/>
              </a:ext>
            </a:extLst>
          </p:cNvPr>
          <p:cNvSpPr txBox="1"/>
          <p:nvPr/>
        </p:nvSpPr>
        <p:spPr>
          <a:xfrm>
            <a:off x="5399333" y="1305052"/>
            <a:ext cx="453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better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C008362-916E-4003-9CCF-69DFD83B037A}"/>
              </a:ext>
            </a:extLst>
          </p:cNvPr>
          <p:cNvSpPr txBox="1">
            <a:spLocks/>
          </p:cNvSpPr>
          <p:nvPr/>
        </p:nvSpPr>
        <p:spPr>
          <a:xfrm>
            <a:off x="1216779" y="2093197"/>
            <a:ext cx="3190121" cy="1899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</p:spTree>
    <p:extLst>
      <p:ext uri="{BB962C8B-B14F-4D97-AF65-F5344CB8AC3E}">
        <p14:creationId xmlns:p14="http://schemas.microsoft.com/office/powerpoint/2010/main" val="256222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4C2C378-29E5-4486-83F5-FE3F619807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381318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EA0C72-5FC8-4405-BE63-24756757423B}"/>
              </a:ext>
            </a:extLst>
          </p:cNvPr>
          <p:cNvSpPr/>
          <p:nvPr/>
        </p:nvSpPr>
        <p:spPr>
          <a:xfrm>
            <a:off x="-1" y="-3185"/>
            <a:ext cx="12192001" cy="381637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07AB5A-E475-4877-8D75-9E63C1C8EB32}"/>
              </a:ext>
            </a:extLst>
          </p:cNvPr>
          <p:cNvSpPr/>
          <p:nvPr/>
        </p:nvSpPr>
        <p:spPr>
          <a:xfrm>
            <a:off x="6200503" y="2798855"/>
            <a:ext cx="5073206" cy="2031946"/>
          </a:xfrm>
          <a:prstGeom prst="roundRect">
            <a:avLst>
              <a:gd name="adj" fmla="val 73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C2DB6-2CEB-4426-B5EC-629F47533681}"/>
              </a:ext>
            </a:extLst>
          </p:cNvPr>
          <p:cNvSpPr/>
          <p:nvPr/>
        </p:nvSpPr>
        <p:spPr>
          <a:xfrm>
            <a:off x="918291" y="2798855"/>
            <a:ext cx="5073206" cy="2031946"/>
          </a:xfrm>
          <a:prstGeom prst="roundRect">
            <a:avLst>
              <a:gd name="adj" fmla="val 73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7AF62-80D1-474A-99A5-874E1EE15068}"/>
              </a:ext>
            </a:extLst>
          </p:cNvPr>
          <p:cNvSpPr txBox="1"/>
          <p:nvPr/>
        </p:nvSpPr>
        <p:spPr>
          <a:xfrm>
            <a:off x="2582482" y="4057451"/>
            <a:ext cx="233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70A8-4836-4185-B8B1-342F91911E3E}"/>
              </a:ext>
            </a:extLst>
          </p:cNvPr>
          <p:cNvSpPr txBox="1"/>
          <p:nvPr/>
        </p:nvSpPr>
        <p:spPr>
          <a:xfrm>
            <a:off x="8628158" y="4057451"/>
            <a:ext cx="233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E7454-AFE9-4006-8F80-ECF8CE205602}"/>
              </a:ext>
            </a:extLst>
          </p:cNvPr>
          <p:cNvSpPr txBox="1"/>
          <p:nvPr/>
        </p:nvSpPr>
        <p:spPr>
          <a:xfrm>
            <a:off x="2684019" y="3288010"/>
            <a:ext cx="2135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1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3BB86-293B-4381-ADFD-EFD9BBAAC314}"/>
              </a:ext>
            </a:extLst>
          </p:cNvPr>
          <p:cNvSpPr txBox="1"/>
          <p:nvPr/>
        </p:nvSpPr>
        <p:spPr>
          <a:xfrm>
            <a:off x="8729694" y="3288010"/>
            <a:ext cx="2135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1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97%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8ECC7C-C333-4012-A66A-2503600AE8C3}"/>
              </a:ext>
            </a:extLst>
          </p:cNvPr>
          <p:cNvSpPr/>
          <p:nvPr/>
        </p:nvSpPr>
        <p:spPr>
          <a:xfrm>
            <a:off x="5599744" y="3318572"/>
            <a:ext cx="992513" cy="992513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phic 12" descr="Diploma">
            <a:extLst>
              <a:ext uri="{FF2B5EF4-FFF2-40B4-BE49-F238E27FC236}">
                <a16:creationId xmlns:a16="http://schemas.microsoft.com/office/drawing/2014/main" id="{99E68279-290D-407D-81E0-86BBC7A6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896" y="3355985"/>
            <a:ext cx="914400" cy="914400"/>
          </a:xfrm>
          <a:prstGeom prst="rect">
            <a:avLst/>
          </a:prstGeom>
        </p:spPr>
      </p:pic>
      <p:pic>
        <p:nvPicPr>
          <p:cNvPr id="19" name="Graphic 18" descr="Send">
            <a:extLst>
              <a:ext uri="{FF2B5EF4-FFF2-40B4-BE49-F238E27FC236}">
                <a16:creationId xmlns:a16="http://schemas.microsoft.com/office/drawing/2014/main" id="{0967C26E-0219-47AB-9975-DE0568F88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8311" y="335598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D72092-D66A-41A2-B46E-A22AE120E632}"/>
              </a:ext>
            </a:extLst>
          </p:cNvPr>
          <p:cNvSpPr txBox="1"/>
          <p:nvPr/>
        </p:nvSpPr>
        <p:spPr>
          <a:xfrm>
            <a:off x="3838553" y="904354"/>
            <a:ext cx="4534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Do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9F378-2E8F-480D-99B4-3B0B5CA4ECF1}"/>
              </a:ext>
            </a:extLst>
          </p:cNvPr>
          <p:cNvSpPr txBox="1"/>
          <p:nvPr/>
        </p:nvSpPr>
        <p:spPr>
          <a:xfrm>
            <a:off x="3838553" y="1684779"/>
            <a:ext cx="453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better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5C5A0D76-8ED9-4FD9-94DB-61E584D06AA1}"/>
              </a:ext>
            </a:extLst>
          </p:cNvPr>
          <p:cNvSpPr txBox="1">
            <a:spLocks/>
          </p:cNvSpPr>
          <p:nvPr/>
        </p:nvSpPr>
        <p:spPr>
          <a:xfrm>
            <a:off x="905591" y="5429844"/>
            <a:ext cx="10382796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  <p:pic>
        <p:nvPicPr>
          <p:cNvPr id="35" name="Graphic 34" descr="Refresh">
            <a:extLst>
              <a:ext uri="{FF2B5EF4-FFF2-40B4-BE49-F238E27FC236}">
                <a16:creationId xmlns:a16="http://schemas.microsoft.com/office/drawing/2014/main" id="{59F18572-75EB-4F2D-A9DD-1873007E9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0352" y="3355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7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Freeform 477">
            <a:extLst>
              <a:ext uri="{FF2B5EF4-FFF2-40B4-BE49-F238E27FC236}">
                <a16:creationId xmlns:a16="http://schemas.microsoft.com/office/drawing/2014/main" id="{E4146EA6-C846-9347-BF59-5651C663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22" y="5383919"/>
            <a:ext cx="1740268" cy="1474082"/>
          </a:xfrm>
          <a:custGeom>
            <a:avLst/>
            <a:gdLst>
              <a:gd name="T0" fmla="*/ 0 w 2519"/>
              <a:gd name="T1" fmla="*/ 1816 h 3014"/>
              <a:gd name="T2" fmla="*/ 0 w 2519"/>
              <a:gd name="T3" fmla="*/ 1816 h 3014"/>
              <a:gd name="T4" fmla="*/ 0 w 2519"/>
              <a:gd name="T5" fmla="*/ 1816 h 3014"/>
              <a:gd name="T6" fmla="*/ 0 w 2519"/>
              <a:gd name="T7" fmla="*/ 3013 h 3014"/>
              <a:gd name="T8" fmla="*/ 2518 w 2519"/>
              <a:gd name="T9" fmla="*/ 3013 h 3014"/>
              <a:gd name="T10" fmla="*/ 2518 w 2519"/>
              <a:gd name="T11" fmla="*/ 0 h 3014"/>
              <a:gd name="T12" fmla="*/ 72 w 2519"/>
              <a:gd name="T13" fmla="*/ 1799 h 3014"/>
              <a:gd name="T14" fmla="*/ 0 w 2519"/>
              <a:gd name="T15" fmla="*/ 1816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9" h="3014">
                <a:moveTo>
                  <a:pt x="0" y="1816"/>
                </a:moveTo>
                <a:lnTo>
                  <a:pt x="0" y="1816"/>
                </a:lnTo>
                <a:lnTo>
                  <a:pt x="0" y="1816"/>
                </a:lnTo>
                <a:cubicBezTo>
                  <a:pt x="0" y="3013"/>
                  <a:pt x="0" y="3013"/>
                  <a:pt x="0" y="3013"/>
                </a:cubicBezTo>
                <a:cubicBezTo>
                  <a:pt x="2518" y="3013"/>
                  <a:pt x="2518" y="3013"/>
                  <a:pt x="2518" y="3013"/>
                </a:cubicBezTo>
                <a:cubicBezTo>
                  <a:pt x="2518" y="0"/>
                  <a:pt x="2518" y="0"/>
                  <a:pt x="2518" y="0"/>
                </a:cubicBezTo>
                <a:cubicBezTo>
                  <a:pt x="72" y="1799"/>
                  <a:pt x="72" y="1799"/>
                  <a:pt x="72" y="1799"/>
                </a:cubicBezTo>
                <a:cubicBezTo>
                  <a:pt x="53" y="1807"/>
                  <a:pt x="27" y="1816"/>
                  <a:pt x="0" y="18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/>
          </a:p>
        </p:txBody>
      </p:sp>
      <p:sp>
        <p:nvSpPr>
          <p:cNvPr id="575" name="Freeform 478">
            <a:extLst>
              <a:ext uri="{FF2B5EF4-FFF2-40B4-BE49-F238E27FC236}">
                <a16:creationId xmlns:a16="http://schemas.microsoft.com/office/drawing/2014/main" id="{413B403C-8660-D243-A2DA-9457E2F5D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437" y="4401918"/>
            <a:ext cx="1740268" cy="2456082"/>
          </a:xfrm>
          <a:custGeom>
            <a:avLst/>
            <a:gdLst>
              <a:gd name="T0" fmla="*/ 0 w 2519"/>
              <a:gd name="T1" fmla="*/ 5019 h 5020"/>
              <a:gd name="T2" fmla="*/ 2518 w 2519"/>
              <a:gd name="T3" fmla="*/ 5019 h 5020"/>
              <a:gd name="T4" fmla="*/ 2518 w 2519"/>
              <a:gd name="T5" fmla="*/ 0 h 5020"/>
              <a:gd name="T6" fmla="*/ 0 w 2519"/>
              <a:gd name="T7" fmla="*/ 1853 h 5020"/>
              <a:gd name="T8" fmla="*/ 0 w 2519"/>
              <a:gd name="T9" fmla="*/ 5019 h 5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9" h="5020">
                <a:moveTo>
                  <a:pt x="0" y="5019"/>
                </a:moveTo>
                <a:lnTo>
                  <a:pt x="2518" y="5019"/>
                </a:lnTo>
                <a:lnTo>
                  <a:pt x="2518" y="0"/>
                </a:lnTo>
                <a:lnTo>
                  <a:pt x="0" y="1853"/>
                </a:lnTo>
                <a:lnTo>
                  <a:pt x="0" y="50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/>
          </a:p>
        </p:txBody>
      </p:sp>
      <p:sp>
        <p:nvSpPr>
          <p:cNvPr id="12" name="Freeform 479">
            <a:extLst>
              <a:ext uri="{FF2B5EF4-FFF2-40B4-BE49-F238E27FC236}">
                <a16:creationId xmlns:a16="http://schemas.microsoft.com/office/drawing/2014/main" id="{31A2572F-4954-4061-BB10-7762B76F3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948" y="4352278"/>
            <a:ext cx="1734173" cy="2505722"/>
          </a:xfrm>
          <a:custGeom>
            <a:avLst/>
            <a:gdLst>
              <a:gd name="T0" fmla="*/ 0 w 2510"/>
              <a:gd name="T1" fmla="*/ 0 h 5119"/>
              <a:gd name="T2" fmla="*/ 0 w 2510"/>
              <a:gd name="T3" fmla="*/ 0 h 5119"/>
              <a:gd name="T4" fmla="*/ 0 w 2510"/>
              <a:gd name="T5" fmla="*/ 5118 h 5119"/>
              <a:gd name="T6" fmla="*/ 2509 w 2510"/>
              <a:gd name="T7" fmla="*/ 5118 h 5119"/>
              <a:gd name="T8" fmla="*/ 2509 w 2510"/>
              <a:gd name="T9" fmla="*/ 1412 h 5119"/>
              <a:gd name="T10" fmla="*/ 171 w 2510"/>
              <a:gd name="T11" fmla="*/ 45 h 5119"/>
              <a:gd name="T12" fmla="*/ 0 w 2510"/>
              <a:gd name="T13" fmla="*/ 0 h 5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119">
                <a:moveTo>
                  <a:pt x="0" y="0"/>
                </a:moveTo>
                <a:lnTo>
                  <a:pt x="0" y="0"/>
                </a:lnTo>
                <a:cubicBezTo>
                  <a:pt x="0" y="5118"/>
                  <a:pt x="0" y="5118"/>
                  <a:pt x="0" y="5118"/>
                </a:cubicBezTo>
                <a:cubicBezTo>
                  <a:pt x="2509" y="5118"/>
                  <a:pt x="2509" y="5118"/>
                  <a:pt x="2509" y="5118"/>
                </a:cubicBezTo>
                <a:cubicBezTo>
                  <a:pt x="2509" y="1412"/>
                  <a:pt x="2509" y="1412"/>
                  <a:pt x="2509" y="1412"/>
                </a:cubicBezTo>
                <a:cubicBezTo>
                  <a:pt x="171" y="45"/>
                  <a:pt x="171" y="45"/>
                  <a:pt x="171" y="45"/>
                </a:cubicBezTo>
                <a:cubicBezTo>
                  <a:pt x="117" y="9"/>
                  <a:pt x="54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/>
          </a:p>
        </p:txBody>
      </p:sp>
      <p:sp>
        <p:nvSpPr>
          <p:cNvPr id="13" name="Freeform 480">
            <a:extLst>
              <a:ext uri="{FF2B5EF4-FFF2-40B4-BE49-F238E27FC236}">
                <a16:creationId xmlns:a16="http://schemas.microsoft.com/office/drawing/2014/main" id="{4B41FEE0-B179-470B-9CC3-CE9CE623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7" y="4965219"/>
            <a:ext cx="1734171" cy="1892781"/>
          </a:xfrm>
          <a:custGeom>
            <a:avLst/>
            <a:gdLst>
              <a:gd name="T0" fmla="*/ 945 w 2511"/>
              <a:gd name="T1" fmla="*/ 828 h 3869"/>
              <a:gd name="T2" fmla="*/ 945 w 2511"/>
              <a:gd name="T3" fmla="*/ 828 h 3869"/>
              <a:gd name="T4" fmla="*/ 0 w 2511"/>
              <a:gd name="T5" fmla="*/ 279 h 3869"/>
              <a:gd name="T6" fmla="*/ 0 w 2511"/>
              <a:gd name="T7" fmla="*/ 3868 h 3869"/>
              <a:gd name="T8" fmla="*/ 2510 w 2511"/>
              <a:gd name="T9" fmla="*/ 3868 h 3869"/>
              <a:gd name="T10" fmla="*/ 2510 w 2511"/>
              <a:gd name="T11" fmla="*/ 0 h 3869"/>
              <a:gd name="T12" fmla="*/ 1556 w 2511"/>
              <a:gd name="T13" fmla="*/ 783 h 3869"/>
              <a:gd name="T14" fmla="*/ 945 w 2511"/>
              <a:gd name="T15" fmla="*/ 828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1" h="3869">
                <a:moveTo>
                  <a:pt x="945" y="828"/>
                </a:moveTo>
                <a:lnTo>
                  <a:pt x="945" y="828"/>
                </a:lnTo>
                <a:cubicBezTo>
                  <a:pt x="0" y="279"/>
                  <a:pt x="0" y="279"/>
                  <a:pt x="0" y="279"/>
                </a:cubicBezTo>
                <a:cubicBezTo>
                  <a:pt x="0" y="3868"/>
                  <a:pt x="0" y="3868"/>
                  <a:pt x="0" y="3868"/>
                </a:cubicBezTo>
                <a:cubicBezTo>
                  <a:pt x="2510" y="3868"/>
                  <a:pt x="2510" y="3868"/>
                  <a:pt x="2510" y="3868"/>
                </a:cubicBezTo>
                <a:cubicBezTo>
                  <a:pt x="2510" y="0"/>
                  <a:pt x="2510" y="0"/>
                  <a:pt x="2510" y="0"/>
                </a:cubicBezTo>
                <a:cubicBezTo>
                  <a:pt x="1556" y="783"/>
                  <a:pt x="1556" y="783"/>
                  <a:pt x="1556" y="783"/>
                </a:cubicBezTo>
                <a:cubicBezTo>
                  <a:pt x="1385" y="927"/>
                  <a:pt x="1134" y="945"/>
                  <a:pt x="945" y="8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/>
          </a:p>
        </p:txBody>
      </p:sp>
      <p:sp>
        <p:nvSpPr>
          <p:cNvPr id="14" name="Freeform 481">
            <a:extLst>
              <a:ext uri="{FF2B5EF4-FFF2-40B4-BE49-F238E27FC236}">
                <a16:creationId xmlns:a16="http://schemas.microsoft.com/office/drawing/2014/main" id="{B283F1A8-A617-4CA8-906C-60491A91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733" y="3881780"/>
            <a:ext cx="1740266" cy="2976220"/>
          </a:xfrm>
          <a:custGeom>
            <a:avLst/>
            <a:gdLst>
              <a:gd name="T0" fmla="*/ 0 w 2519"/>
              <a:gd name="T1" fmla="*/ 6079 h 6080"/>
              <a:gd name="T2" fmla="*/ 2518 w 2519"/>
              <a:gd name="T3" fmla="*/ 6079 h 6080"/>
              <a:gd name="T4" fmla="*/ 2518 w 2519"/>
              <a:gd name="T5" fmla="*/ 0 h 6080"/>
              <a:gd name="T6" fmla="*/ 0 w 2519"/>
              <a:gd name="T7" fmla="*/ 2050 h 6080"/>
              <a:gd name="T8" fmla="*/ 0 w 2519"/>
              <a:gd name="T9" fmla="*/ 6079 h 6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9" h="6080">
                <a:moveTo>
                  <a:pt x="0" y="6079"/>
                </a:moveTo>
                <a:lnTo>
                  <a:pt x="2518" y="6079"/>
                </a:lnTo>
                <a:lnTo>
                  <a:pt x="2518" y="0"/>
                </a:lnTo>
                <a:lnTo>
                  <a:pt x="0" y="2050"/>
                </a:lnTo>
                <a:lnTo>
                  <a:pt x="0" y="60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/>
          </a:p>
        </p:txBody>
      </p:sp>
      <p:sp>
        <p:nvSpPr>
          <p:cNvPr id="16" name="Line 1">
            <a:extLst>
              <a:ext uri="{FF2B5EF4-FFF2-40B4-BE49-F238E27FC236}">
                <a16:creationId xmlns:a16="http://schemas.microsoft.com/office/drawing/2014/main" id="{398425B2-BE41-439A-811E-52EB6AB3B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3347" y="3587915"/>
            <a:ext cx="0" cy="240462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/>
          </a:p>
        </p:txBody>
      </p:sp>
      <p:sp>
        <p:nvSpPr>
          <p:cNvPr id="17" name="Line 2">
            <a:extLst>
              <a:ext uri="{FF2B5EF4-FFF2-40B4-BE49-F238E27FC236}">
                <a16:creationId xmlns:a16="http://schemas.microsoft.com/office/drawing/2014/main" id="{4D1CE080-214C-49D3-915B-BC496DB425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6856" y="3587912"/>
            <a:ext cx="0" cy="157802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/>
          </a:p>
        </p:txBody>
      </p:sp>
      <p:sp>
        <p:nvSpPr>
          <p:cNvPr id="18" name="Line 3">
            <a:extLst>
              <a:ext uri="{FF2B5EF4-FFF2-40B4-BE49-F238E27FC236}">
                <a16:creationId xmlns:a16="http://schemas.microsoft.com/office/drawing/2014/main" id="{30E47DF8-95EE-47E9-9E50-83A909F47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369" y="3587915"/>
            <a:ext cx="0" cy="157802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/>
          </a:p>
        </p:txBody>
      </p:sp>
      <p:sp>
        <p:nvSpPr>
          <p:cNvPr id="19" name="Line 4">
            <a:extLst>
              <a:ext uri="{FF2B5EF4-FFF2-40B4-BE49-F238E27FC236}">
                <a16:creationId xmlns:a16="http://schemas.microsoft.com/office/drawing/2014/main" id="{CA42D17B-38E2-4480-A432-71A71D3E0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9975" y="3587914"/>
            <a:ext cx="0" cy="203556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/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094BB032-271D-47C3-935D-B35007647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73486" y="3549781"/>
            <a:ext cx="0" cy="122767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/>
          </a:p>
        </p:txBody>
      </p:sp>
      <p:sp>
        <p:nvSpPr>
          <p:cNvPr id="21" name="Freeform 482">
            <a:extLst>
              <a:ext uri="{FF2B5EF4-FFF2-40B4-BE49-F238E27FC236}">
                <a16:creationId xmlns:a16="http://schemas.microsoft.com/office/drawing/2014/main" id="{874991BA-0113-428E-8AE5-CA14A31B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43" y="3385384"/>
            <a:ext cx="10014915" cy="2851042"/>
          </a:xfrm>
          <a:custGeom>
            <a:avLst/>
            <a:gdLst>
              <a:gd name="T0" fmla="*/ 14389 w 14489"/>
              <a:gd name="T1" fmla="*/ 18 h 5827"/>
              <a:gd name="T2" fmla="*/ 14389 w 14489"/>
              <a:gd name="T3" fmla="*/ 18 h 5827"/>
              <a:gd name="T4" fmla="*/ 13454 w 14489"/>
              <a:gd name="T5" fmla="*/ 297 h 5827"/>
              <a:gd name="T6" fmla="*/ 13454 w 14489"/>
              <a:gd name="T7" fmla="*/ 404 h 5827"/>
              <a:gd name="T8" fmla="*/ 13688 w 14489"/>
              <a:gd name="T9" fmla="*/ 494 h 5827"/>
              <a:gd name="T10" fmla="*/ 13382 w 14489"/>
              <a:gd name="T11" fmla="*/ 746 h 5827"/>
              <a:gd name="T12" fmla="*/ 11008 w 14489"/>
              <a:gd name="T13" fmla="*/ 2688 h 5827"/>
              <a:gd name="T14" fmla="*/ 10801 w 14489"/>
              <a:gd name="T15" fmla="*/ 2850 h 5827"/>
              <a:gd name="T16" fmla="*/ 9695 w 14489"/>
              <a:gd name="T17" fmla="*/ 3749 h 5827"/>
              <a:gd name="T18" fmla="*/ 9353 w 14489"/>
              <a:gd name="T19" fmla="*/ 3776 h 5827"/>
              <a:gd name="T20" fmla="*/ 8291 w 14489"/>
              <a:gd name="T21" fmla="*/ 3155 h 5827"/>
              <a:gd name="T22" fmla="*/ 8085 w 14489"/>
              <a:gd name="T23" fmla="*/ 3039 h 5827"/>
              <a:gd name="T24" fmla="*/ 5873 w 14489"/>
              <a:gd name="T25" fmla="*/ 1743 h 5827"/>
              <a:gd name="T26" fmla="*/ 5576 w 14489"/>
              <a:gd name="T27" fmla="*/ 1672 h 5827"/>
              <a:gd name="T28" fmla="*/ 5369 w 14489"/>
              <a:gd name="T29" fmla="*/ 1716 h 5827"/>
              <a:gd name="T30" fmla="*/ 5279 w 14489"/>
              <a:gd name="T31" fmla="*/ 1771 h 5827"/>
              <a:gd name="T32" fmla="*/ 2851 w 14489"/>
              <a:gd name="T33" fmla="*/ 3560 h 5827"/>
              <a:gd name="T34" fmla="*/ 2653 w 14489"/>
              <a:gd name="T35" fmla="*/ 3704 h 5827"/>
              <a:gd name="T36" fmla="*/ 135 w 14489"/>
              <a:gd name="T37" fmla="*/ 5557 h 5827"/>
              <a:gd name="T38" fmla="*/ 63 w 14489"/>
              <a:gd name="T39" fmla="*/ 5611 h 5827"/>
              <a:gd name="T40" fmla="*/ 36 w 14489"/>
              <a:gd name="T41" fmla="*/ 5782 h 5827"/>
              <a:gd name="T42" fmla="*/ 135 w 14489"/>
              <a:gd name="T43" fmla="*/ 5826 h 5827"/>
              <a:gd name="T44" fmla="*/ 135 w 14489"/>
              <a:gd name="T45" fmla="*/ 5826 h 5827"/>
              <a:gd name="T46" fmla="*/ 207 w 14489"/>
              <a:gd name="T47" fmla="*/ 5809 h 5827"/>
              <a:gd name="T48" fmla="*/ 2653 w 14489"/>
              <a:gd name="T49" fmla="*/ 4010 h 5827"/>
              <a:gd name="T50" fmla="*/ 2851 w 14489"/>
              <a:gd name="T51" fmla="*/ 3857 h 5827"/>
              <a:gd name="T52" fmla="*/ 5369 w 14489"/>
              <a:gd name="T53" fmla="*/ 2004 h 5827"/>
              <a:gd name="T54" fmla="*/ 5423 w 14489"/>
              <a:gd name="T55" fmla="*/ 1968 h 5827"/>
              <a:gd name="T56" fmla="*/ 5576 w 14489"/>
              <a:gd name="T57" fmla="*/ 1905 h 5827"/>
              <a:gd name="T58" fmla="*/ 5747 w 14489"/>
              <a:gd name="T59" fmla="*/ 1950 h 5827"/>
              <a:gd name="T60" fmla="*/ 8085 w 14489"/>
              <a:gd name="T61" fmla="*/ 3317 h 5827"/>
              <a:gd name="T62" fmla="*/ 8291 w 14489"/>
              <a:gd name="T63" fmla="*/ 3434 h 5827"/>
              <a:gd name="T64" fmla="*/ 9236 w 14489"/>
              <a:gd name="T65" fmla="*/ 3983 h 5827"/>
              <a:gd name="T66" fmla="*/ 9847 w 14489"/>
              <a:gd name="T67" fmla="*/ 3938 h 5827"/>
              <a:gd name="T68" fmla="*/ 10801 w 14489"/>
              <a:gd name="T69" fmla="*/ 3155 h 5827"/>
              <a:gd name="T70" fmla="*/ 11008 w 14489"/>
              <a:gd name="T71" fmla="*/ 2994 h 5827"/>
              <a:gd name="T72" fmla="*/ 13526 w 14489"/>
              <a:gd name="T73" fmla="*/ 944 h 5827"/>
              <a:gd name="T74" fmla="*/ 13841 w 14489"/>
              <a:gd name="T75" fmla="*/ 683 h 5827"/>
              <a:gd name="T76" fmla="*/ 13886 w 14489"/>
              <a:gd name="T77" fmla="*/ 935 h 5827"/>
              <a:gd name="T78" fmla="*/ 13994 w 14489"/>
              <a:gd name="T79" fmla="*/ 953 h 5827"/>
              <a:gd name="T80" fmla="*/ 14461 w 14489"/>
              <a:gd name="T81" fmla="*/ 99 h 5827"/>
              <a:gd name="T82" fmla="*/ 14389 w 14489"/>
              <a:gd name="T83" fmla="*/ 18 h 5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89" h="5827">
                <a:moveTo>
                  <a:pt x="14389" y="18"/>
                </a:moveTo>
                <a:lnTo>
                  <a:pt x="14389" y="18"/>
                </a:lnTo>
                <a:cubicBezTo>
                  <a:pt x="13454" y="297"/>
                  <a:pt x="13454" y="297"/>
                  <a:pt x="13454" y="297"/>
                </a:cubicBezTo>
                <a:cubicBezTo>
                  <a:pt x="13400" y="314"/>
                  <a:pt x="13400" y="386"/>
                  <a:pt x="13454" y="404"/>
                </a:cubicBezTo>
                <a:cubicBezTo>
                  <a:pt x="13688" y="494"/>
                  <a:pt x="13688" y="494"/>
                  <a:pt x="13688" y="494"/>
                </a:cubicBezTo>
                <a:cubicBezTo>
                  <a:pt x="13382" y="746"/>
                  <a:pt x="13382" y="746"/>
                  <a:pt x="13382" y="746"/>
                </a:cubicBezTo>
                <a:cubicBezTo>
                  <a:pt x="11008" y="2688"/>
                  <a:pt x="11008" y="2688"/>
                  <a:pt x="11008" y="2688"/>
                </a:cubicBezTo>
                <a:cubicBezTo>
                  <a:pt x="10801" y="2850"/>
                  <a:pt x="10801" y="2850"/>
                  <a:pt x="10801" y="2850"/>
                </a:cubicBezTo>
                <a:cubicBezTo>
                  <a:pt x="9695" y="3749"/>
                  <a:pt x="9695" y="3749"/>
                  <a:pt x="9695" y="3749"/>
                </a:cubicBezTo>
                <a:cubicBezTo>
                  <a:pt x="9604" y="3830"/>
                  <a:pt x="9461" y="3839"/>
                  <a:pt x="9353" y="3776"/>
                </a:cubicBezTo>
                <a:cubicBezTo>
                  <a:pt x="8291" y="3155"/>
                  <a:pt x="8291" y="3155"/>
                  <a:pt x="8291" y="3155"/>
                </a:cubicBezTo>
                <a:cubicBezTo>
                  <a:pt x="8085" y="3039"/>
                  <a:pt x="8085" y="3039"/>
                  <a:pt x="8085" y="3039"/>
                </a:cubicBezTo>
                <a:cubicBezTo>
                  <a:pt x="5873" y="1743"/>
                  <a:pt x="5873" y="1743"/>
                  <a:pt x="5873" y="1743"/>
                </a:cubicBezTo>
                <a:cubicBezTo>
                  <a:pt x="5783" y="1689"/>
                  <a:pt x="5675" y="1663"/>
                  <a:pt x="5576" y="1672"/>
                </a:cubicBezTo>
                <a:cubicBezTo>
                  <a:pt x="5504" y="1672"/>
                  <a:pt x="5432" y="1689"/>
                  <a:pt x="5369" y="1716"/>
                </a:cubicBezTo>
                <a:cubicBezTo>
                  <a:pt x="5342" y="1735"/>
                  <a:pt x="5306" y="1752"/>
                  <a:pt x="5279" y="1771"/>
                </a:cubicBezTo>
                <a:cubicBezTo>
                  <a:pt x="2851" y="3560"/>
                  <a:pt x="2851" y="3560"/>
                  <a:pt x="2851" y="3560"/>
                </a:cubicBezTo>
                <a:cubicBezTo>
                  <a:pt x="2653" y="3704"/>
                  <a:pt x="2653" y="3704"/>
                  <a:pt x="2653" y="3704"/>
                </a:cubicBezTo>
                <a:cubicBezTo>
                  <a:pt x="135" y="5557"/>
                  <a:pt x="135" y="5557"/>
                  <a:pt x="135" y="5557"/>
                </a:cubicBezTo>
                <a:cubicBezTo>
                  <a:pt x="63" y="5611"/>
                  <a:pt x="63" y="5611"/>
                  <a:pt x="63" y="5611"/>
                </a:cubicBezTo>
                <a:cubicBezTo>
                  <a:pt x="8" y="5647"/>
                  <a:pt x="0" y="5728"/>
                  <a:pt x="36" y="5782"/>
                </a:cubicBezTo>
                <a:cubicBezTo>
                  <a:pt x="63" y="5809"/>
                  <a:pt x="99" y="5826"/>
                  <a:pt x="135" y="5826"/>
                </a:cubicBezTo>
                <a:lnTo>
                  <a:pt x="135" y="5826"/>
                </a:lnTo>
                <a:cubicBezTo>
                  <a:pt x="162" y="5826"/>
                  <a:pt x="188" y="5817"/>
                  <a:pt x="207" y="5809"/>
                </a:cubicBezTo>
                <a:cubicBezTo>
                  <a:pt x="2653" y="4010"/>
                  <a:pt x="2653" y="4010"/>
                  <a:pt x="2653" y="4010"/>
                </a:cubicBezTo>
                <a:cubicBezTo>
                  <a:pt x="2851" y="3857"/>
                  <a:pt x="2851" y="3857"/>
                  <a:pt x="2851" y="3857"/>
                </a:cubicBezTo>
                <a:cubicBezTo>
                  <a:pt x="5369" y="2004"/>
                  <a:pt x="5369" y="2004"/>
                  <a:pt x="5369" y="2004"/>
                </a:cubicBezTo>
                <a:cubicBezTo>
                  <a:pt x="5423" y="1968"/>
                  <a:pt x="5423" y="1968"/>
                  <a:pt x="5423" y="1968"/>
                </a:cubicBezTo>
                <a:cubicBezTo>
                  <a:pt x="5468" y="1932"/>
                  <a:pt x="5522" y="1914"/>
                  <a:pt x="5576" y="1905"/>
                </a:cubicBezTo>
                <a:cubicBezTo>
                  <a:pt x="5630" y="1905"/>
                  <a:pt x="5693" y="1914"/>
                  <a:pt x="5747" y="1950"/>
                </a:cubicBezTo>
                <a:cubicBezTo>
                  <a:pt x="8085" y="3317"/>
                  <a:pt x="8085" y="3317"/>
                  <a:pt x="8085" y="3317"/>
                </a:cubicBezTo>
                <a:cubicBezTo>
                  <a:pt x="8291" y="3434"/>
                  <a:pt x="8291" y="3434"/>
                  <a:pt x="8291" y="3434"/>
                </a:cubicBezTo>
                <a:cubicBezTo>
                  <a:pt x="9236" y="3983"/>
                  <a:pt x="9236" y="3983"/>
                  <a:pt x="9236" y="3983"/>
                </a:cubicBezTo>
                <a:cubicBezTo>
                  <a:pt x="9425" y="4100"/>
                  <a:pt x="9676" y="4082"/>
                  <a:pt x="9847" y="3938"/>
                </a:cubicBezTo>
                <a:cubicBezTo>
                  <a:pt x="10801" y="3155"/>
                  <a:pt x="10801" y="3155"/>
                  <a:pt x="10801" y="3155"/>
                </a:cubicBezTo>
                <a:cubicBezTo>
                  <a:pt x="11008" y="2994"/>
                  <a:pt x="11008" y="2994"/>
                  <a:pt x="11008" y="2994"/>
                </a:cubicBezTo>
                <a:cubicBezTo>
                  <a:pt x="13526" y="944"/>
                  <a:pt x="13526" y="944"/>
                  <a:pt x="13526" y="944"/>
                </a:cubicBezTo>
                <a:cubicBezTo>
                  <a:pt x="13841" y="683"/>
                  <a:pt x="13841" y="683"/>
                  <a:pt x="13841" y="683"/>
                </a:cubicBezTo>
                <a:cubicBezTo>
                  <a:pt x="13886" y="935"/>
                  <a:pt x="13886" y="935"/>
                  <a:pt x="13886" y="935"/>
                </a:cubicBezTo>
                <a:cubicBezTo>
                  <a:pt x="13895" y="989"/>
                  <a:pt x="13967" y="1007"/>
                  <a:pt x="13994" y="953"/>
                </a:cubicBezTo>
                <a:cubicBezTo>
                  <a:pt x="14461" y="99"/>
                  <a:pt x="14461" y="99"/>
                  <a:pt x="14461" y="99"/>
                </a:cubicBezTo>
                <a:cubicBezTo>
                  <a:pt x="14488" y="54"/>
                  <a:pt x="14444" y="0"/>
                  <a:pt x="14389" y="1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47E93-EE1B-4F7F-A953-5C7A2CDD1CF8}"/>
              </a:ext>
            </a:extLst>
          </p:cNvPr>
          <p:cNvSpPr txBox="1"/>
          <p:nvPr/>
        </p:nvSpPr>
        <p:spPr>
          <a:xfrm>
            <a:off x="3468119" y="408845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Slide</a:t>
            </a:r>
            <a:endParaRPr lang="en-US" sz="4400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D0CAE9-BCF1-4E49-8512-3AAA416649E8}"/>
              </a:ext>
            </a:extLst>
          </p:cNvPr>
          <p:cNvSpPr txBox="1"/>
          <p:nvPr/>
        </p:nvSpPr>
        <p:spPr>
          <a:xfrm>
            <a:off x="3468120" y="1189270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Deliver Worldwide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76FC5B-6EDF-4FF7-9CA1-B1546EC78482}"/>
              </a:ext>
            </a:extLst>
          </p:cNvPr>
          <p:cNvGrpSpPr/>
          <p:nvPr/>
        </p:nvGrpSpPr>
        <p:grpSpPr>
          <a:xfrm>
            <a:off x="1209936" y="2119375"/>
            <a:ext cx="1661040" cy="1291074"/>
            <a:chOff x="930405" y="1178286"/>
            <a:chExt cx="2205881" cy="129107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AC2390-8EE7-41CF-9CEF-C8A73015AFF8}"/>
                </a:ext>
              </a:extLst>
            </p:cNvPr>
            <p:cNvSpPr txBox="1"/>
            <p:nvPr/>
          </p:nvSpPr>
          <p:spPr>
            <a:xfrm>
              <a:off x="930405" y="1178286"/>
              <a:ext cx="220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8105C73-2094-45A5-8D44-E9BA065CD08C}"/>
                </a:ext>
              </a:extLst>
            </p:cNvPr>
            <p:cNvSpPr/>
            <p:nvPr/>
          </p:nvSpPr>
          <p:spPr>
            <a:xfrm>
              <a:off x="930405" y="1441963"/>
              <a:ext cx="2205881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136FF3-F866-42F6-B178-B33655573673}"/>
              </a:ext>
            </a:extLst>
          </p:cNvPr>
          <p:cNvGrpSpPr/>
          <p:nvPr/>
        </p:nvGrpSpPr>
        <p:grpSpPr>
          <a:xfrm>
            <a:off x="3111737" y="2119375"/>
            <a:ext cx="1661040" cy="1291074"/>
            <a:chOff x="930405" y="1178286"/>
            <a:chExt cx="2205881" cy="1291074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57BA9B-D5B2-4CE7-B879-AC0B4B8C5D3C}"/>
                </a:ext>
              </a:extLst>
            </p:cNvPr>
            <p:cNvSpPr txBox="1"/>
            <p:nvPr/>
          </p:nvSpPr>
          <p:spPr>
            <a:xfrm>
              <a:off x="930405" y="1178286"/>
              <a:ext cx="220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4D4DCE0-255C-44B3-8E78-38A2DE46ABA0}"/>
                </a:ext>
              </a:extLst>
            </p:cNvPr>
            <p:cNvSpPr/>
            <p:nvPr/>
          </p:nvSpPr>
          <p:spPr>
            <a:xfrm>
              <a:off x="930405" y="1441963"/>
              <a:ext cx="2205881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118EDA4-FAEF-4851-B98C-1E699050DF1D}"/>
              </a:ext>
            </a:extLst>
          </p:cNvPr>
          <p:cNvGrpSpPr/>
          <p:nvPr/>
        </p:nvGrpSpPr>
        <p:grpSpPr>
          <a:xfrm>
            <a:off x="4970207" y="2119375"/>
            <a:ext cx="1661040" cy="1291074"/>
            <a:chOff x="930405" y="1178286"/>
            <a:chExt cx="2205881" cy="129107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2ED0B1E-52C2-4EE4-94DD-FE567D4CC974}"/>
                </a:ext>
              </a:extLst>
            </p:cNvPr>
            <p:cNvSpPr txBox="1"/>
            <p:nvPr/>
          </p:nvSpPr>
          <p:spPr>
            <a:xfrm>
              <a:off x="930405" y="1178286"/>
              <a:ext cx="220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E970E7-0F6A-4365-8D13-B98703649849}"/>
                </a:ext>
              </a:extLst>
            </p:cNvPr>
            <p:cNvSpPr/>
            <p:nvPr/>
          </p:nvSpPr>
          <p:spPr>
            <a:xfrm>
              <a:off x="930405" y="1441963"/>
              <a:ext cx="2205881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A45E91-1347-4B5D-8AF3-DBD3FE9DF73B}"/>
              </a:ext>
            </a:extLst>
          </p:cNvPr>
          <p:cNvGrpSpPr/>
          <p:nvPr/>
        </p:nvGrpSpPr>
        <p:grpSpPr>
          <a:xfrm>
            <a:off x="6873932" y="2119375"/>
            <a:ext cx="1661040" cy="1291074"/>
            <a:chOff x="930405" y="1178286"/>
            <a:chExt cx="2205881" cy="129107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D77D79E-F34A-4BC5-AD06-094C715D5C42}"/>
                </a:ext>
              </a:extLst>
            </p:cNvPr>
            <p:cNvSpPr txBox="1"/>
            <p:nvPr/>
          </p:nvSpPr>
          <p:spPr>
            <a:xfrm>
              <a:off x="930405" y="1178286"/>
              <a:ext cx="220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2ADE44-2702-441B-9F5F-842B71D0DFF0}"/>
                </a:ext>
              </a:extLst>
            </p:cNvPr>
            <p:cNvSpPr/>
            <p:nvPr/>
          </p:nvSpPr>
          <p:spPr>
            <a:xfrm>
              <a:off x="930405" y="1441963"/>
              <a:ext cx="2205881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370FFF-08CD-490D-BCEB-629DD50BDE34}"/>
              </a:ext>
            </a:extLst>
          </p:cNvPr>
          <p:cNvGrpSpPr/>
          <p:nvPr/>
        </p:nvGrpSpPr>
        <p:grpSpPr>
          <a:xfrm>
            <a:off x="8755269" y="2119375"/>
            <a:ext cx="1661040" cy="1291074"/>
            <a:chOff x="930405" y="1178286"/>
            <a:chExt cx="2205881" cy="129107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E6B8C7B-CDBA-4CBB-A839-B27ED566D526}"/>
                </a:ext>
              </a:extLst>
            </p:cNvPr>
            <p:cNvSpPr txBox="1"/>
            <p:nvPr/>
          </p:nvSpPr>
          <p:spPr>
            <a:xfrm>
              <a:off x="930405" y="1178286"/>
              <a:ext cx="220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5491EFC-3B6A-4ACD-A2D7-17727B574FD9}"/>
                </a:ext>
              </a:extLst>
            </p:cNvPr>
            <p:cNvSpPr/>
            <p:nvPr/>
          </p:nvSpPr>
          <p:spPr>
            <a:xfrm>
              <a:off x="930405" y="1441963"/>
              <a:ext cx="2205881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115489" y="287362"/>
            <a:ext cx="6372431" cy="6592186"/>
          </a:xfrm>
          <a:custGeom>
            <a:avLst/>
            <a:gdLst>
              <a:gd name="connsiteX0" fmla="*/ 2552263 w 6076511"/>
              <a:gd name="connsiteY0" fmla="*/ 0 h 6286061"/>
              <a:gd name="connsiteX1" fmla="*/ 6076511 w 6076511"/>
              <a:gd name="connsiteY1" fmla="*/ 0 h 6286061"/>
              <a:gd name="connsiteX2" fmla="*/ 6076511 w 6076511"/>
              <a:gd name="connsiteY2" fmla="*/ 3943350 h 6286061"/>
              <a:gd name="connsiteX3" fmla="*/ 4389535 w 6076511"/>
              <a:gd name="connsiteY3" fmla="*/ 5630327 h 6286061"/>
              <a:gd name="connsiteX4" fmla="*/ 826086 w 6076511"/>
              <a:gd name="connsiteY4" fmla="*/ 5459976 h 6286061"/>
              <a:gd name="connsiteX5" fmla="*/ 655735 w 6076511"/>
              <a:gd name="connsiteY5" fmla="*/ 1896527 h 6286061"/>
              <a:gd name="connsiteX6" fmla="*/ 2552263 w 6076511"/>
              <a:gd name="connsiteY6" fmla="*/ 0 h 628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511" h="6286061">
                <a:moveTo>
                  <a:pt x="2552263" y="0"/>
                </a:moveTo>
                <a:lnTo>
                  <a:pt x="6076511" y="0"/>
                </a:lnTo>
                <a:lnTo>
                  <a:pt x="6076511" y="3943350"/>
                </a:lnTo>
                <a:lnTo>
                  <a:pt x="4389535" y="5630327"/>
                </a:lnTo>
                <a:cubicBezTo>
                  <a:pt x="3452557" y="6567305"/>
                  <a:pt x="1857146" y="6491036"/>
                  <a:pt x="826086" y="5459976"/>
                </a:cubicBezTo>
                <a:cubicBezTo>
                  <a:pt x="-204975" y="4428916"/>
                  <a:pt x="-281243" y="2833505"/>
                  <a:pt x="655735" y="1896527"/>
                </a:cubicBezTo>
                <a:lnTo>
                  <a:pt x="25522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15489" y="0"/>
            <a:ext cx="6372431" cy="6592186"/>
          </a:xfrm>
          <a:custGeom>
            <a:avLst/>
            <a:gdLst>
              <a:gd name="connsiteX0" fmla="*/ 2552263 w 6076511"/>
              <a:gd name="connsiteY0" fmla="*/ 0 h 6286061"/>
              <a:gd name="connsiteX1" fmla="*/ 6076511 w 6076511"/>
              <a:gd name="connsiteY1" fmla="*/ 0 h 6286061"/>
              <a:gd name="connsiteX2" fmla="*/ 6076511 w 6076511"/>
              <a:gd name="connsiteY2" fmla="*/ 3943350 h 6286061"/>
              <a:gd name="connsiteX3" fmla="*/ 4389535 w 6076511"/>
              <a:gd name="connsiteY3" fmla="*/ 5630327 h 6286061"/>
              <a:gd name="connsiteX4" fmla="*/ 826086 w 6076511"/>
              <a:gd name="connsiteY4" fmla="*/ 5459976 h 6286061"/>
              <a:gd name="connsiteX5" fmla="*/ 655735 w 6076511"/>
              <a:gd name="connsiteY5" fmla="*/ 1896527 h 6286061"/>
              <a:gd name="connsiteX6" fmla="*/ 2552263 w 6076511"/>
              <a:gd name="connsiteY6" fmla="*/ 0 h 628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511" h="6286061">
                <a:moveTo>
                  <a:pt x="2552263" y="0"/>
                </a:moveTo>
                <a:lnTo>
                  <a:pt x="6076511" y="0"/>
                </a:lnTo>
                <a:lnTo>
                  <a:pt x="6076511" y="3943350"/>
                </a:lnTo>
                <a:lnTo>
                  <a:pt x="4389535" y="5630327"/>
                </a:lnTo>
                <a:cubicBezTo>
                  <a:pt x="3452557" y="6567305"/>
                  <a:pt x="1857146" y="6491036"/>
                  <a:pt x="826086" y="5459976"/>
                </a:cubicBezTo>
                <a:cubicBezTo>
                  <a:pt x="-204975" y="4428916"/>
                  <a:pt x="-281243" y="2833505"/>
                  <a:pt x="655735" y="1896527"/>
                </a:cubicBezTo>
                <a:lnTo>
                  <a:pt x="25522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C7449B-F24A-4F5E-BF9A-7BAC2E6CED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A8B61-442C-4CBC-B79D-1DC43D227CA6}"/>
              </a:ext>
            </a:extLst>
          </p:cNvPr>
          <p:cNvSpPr txBox="1"/>
          <p:nvPr/>
        </p:nvSpPr>
        <p:spPr>
          <a:xfrm>
            <a:off x="873732" y="627986"/>
            <a:ext cx="5241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IN TOUCH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1ED5AD-0C90-47B4-98EA-D827303C0010}"/>
              </a:ext>
            </a:extLst>
          </p:cNvPr>
          <p:cNvSpPr txBox="1"/>
          <p:nvPr/>
        </p:nvSpPr>
        <p:spPr>
          <a:xfrm>
            <a:off x="886431" y="1351261"/>
            <a:ext cx="524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 today!</a:t>
            </a:r>
          </a:p>
        </p:txBody>
      </p:sp>
      <p:pic>
        <p:nvPicPr>
          <p:cNvPr id="24" name="Graphic 23" descr="Map with pin">
            <a:extLst>
              <a:ext uri="{FF2B5EF4-FFF2-40B4-BE49-F238E27FC236}">
                <a16:creationId xmlns:a16="http://schemas.microsoft.com/office/drawing/2014/main" id="{FF5CA254-AB62-4640-A116-445D4CFE6D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079" y="3743835"/>
            <a:ext cx="457200" cy="457200"/>
          </a:xfrm>
          <a:prstGeom prst="rect">
            <a:avLst/>
          </a:prstGeom>
        </p:spPr>
      </p:pic>
      <p:pic>
        <p:nvPicPr>
          <p:cNvPr id="26" name="Graphic 25" descr="Smart Phone">
            <a:extLst>
              <a:ext uri="{FF2B5EF4-FFF2-40B4-BE49-F238E27FC236}">
                <a16:creationId xmlns:a16="http://schemas.microsoft.com/office/drawing/2014/main" id="{62DF2A04-2B6A-403F-A68A-C95AFE30C27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9494" y="4994387"/>
            <a:ext cx="457200" cy="457200"/>
          </a:xfrm>
          <a:prstGeom prst="rect">
            <a:avLst/>
          </a:prstGeom>
        </p:spPr>
      </p:pic>
      <p:pic>
        <p:nvPicPr>
          <p:cNvPr id="28" name="Graphic 27" descr="Internet">
            <a:extLst>
              <a:ext uri="{FF2B5EF4-FFF2-40B4-BE49-F238E27FC236}">
                <a16:creationId xmlns:a16="http://schemas.microsoft.com/office/drawing/2014/main" id="{2547130A-84C6-4226-A3FE-4261F0B08A8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494" y="2507376"/>
            <a:ext cx="457200" cy="457200"/>
          </a:xfrm>
          <a:prstGeom prst="rect">
            <a:avLst/>
          </a:prstGeom>
        </p:spPr>
      </p:pic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53598EA-3A34-4656-A4AF-B397986F3695}"/>
              </a:ext>
            </a:extLst>
          </p:cNvPr>
          <p:cNvSpPr txBox="1">
            <a:spLocks/>
          </p:cNvSpPr>
          <p:nvPr/>
        </p:nvSpPr>
        <p:spPr>
          <a:xfrm>
            <a:off x="1873929" y="5035612"/>
            <a:ext cx="2190071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(+123) 456 789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18C9E9A8-C23C-486F-9B7C-E968B636F1FE}"/>
              </a:ext>
            </a:extLst>
          </p:cNvPr>
          <p:cNvSpPr txBox="1">
            <a:spLocks/>
          </p:cNvSpPr>
          <p:nvPr/>
        </p:nvSpPr>
        <p:spPr>
          <a:xfrm>
            <a:off x="1873929" y="3781902"/>
            <a:ext cx="2507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Address St, City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0FE17191-5F60-4C2C-AF8A-E66756ADF91E}"/>
              </a:ext>
            </a:extLst>
          </p:cNvPr>
          <p:cNvSpPr txBox="1">
            <a:spLocks/>
          </p:cNvSpPr>
          <p:nvPr/>
        </p:nvSpPr>
        <p:spPr>
          <a:xfrm>
            <a:off x="1871344" y="2542284"/>
            <a:ext cx="2507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FPPT.com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71-management-presentation-1">
  <a:themeElements>
    <a:clrScheme name="Slidehelper - 02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6511D"/>
      </a:accent1>
      <a:accent2>
        <a:srgbClr val="FFB400"/>
      </a:accent2>
      <a:accent3>
        <a:srgbClr val="00A6ED"/>
      </a:accent3>
      <a:accent4>
        <a:srgbClr val="7FB800"/>
      </a:accent4>
      <a:accent5>
        <a:srgbClr val="0D2C54"/>
      </a:accent5>
      <a:accent6>
        <a:srgbClr val="BFBFBF"/>
      </a:accent6>
      <a:hlink>
        <a:srgbClr val="F6511D"/>
      </a:hlink>
      <a:folHlink>
        <a:srgbClr val="FFB4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421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Open Sans SemiBold</vt:lpstr>
      <vt:lpstr>Times New Roman</vt:lpstr>
      <vt:lpstr>30171-management-presentation-1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30171-management-presentation-1</dc:title>
  <dc:creator/>
  <cp:lastModifiedBy>J</cp:lastModifiedBy>
  <cp:revision>20</cp:revision>
  <dcterms:created xsi:type="dcterms:W3CDTF">2020-10-18T10:30:46Z</dcterms:created>
  <dcterms:modified xsi:type="dcterms:W3CDTF">2020-10-28T21:18:52Z</dcterms:modified>
</cp:coreProperties>
</file>