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65" r:id="rId3"/>
    <p:sldId id="258" r:id="rId4"/>
    <p:sldId id="259" r:id="rId5"/>
    <p:sldId id="260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CC5-3C9E-4500-9219-B19324340D5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A74D0C8-4F72-4DAB-A230-2C56F863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CC5-3C9E-4500-9219-B19324340D5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D0C8-4F72-4DAB-A230-2C56F863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8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CC5-3C9E-4500-9219-B19324340D5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D0C8-4F72-4DAB-A230-2C56F863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CC5-3C9E-4500-9219-B19324340D5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D0C8-4F72-4DAB-A230-2C56F863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4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E635CC5-3C9E-4500-9219-B19324340D5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A74D0C8-4F72-4DAB-A230-2C56F863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CC5-3C9E-4500-9219-B19324340D5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D0C8-4F72-4DAB-A230-2C56F863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8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CC5-3C9E-4500-9219-B19324340D5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D0C8-4F72-4DAB-A230-2C56F863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4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CC5-3C9E-4500-9219-B19324340D5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D0C8-4F72-4DAB-A230-2C56F863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1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CC5-3C9E-4500-9219-B19324340D5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D0C8-4F72-4DAB-A230-2C56F863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5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CC5-3C9E-4500-9219-B19324340D5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D0C8-4F72-4DAB-A230-2C56F863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6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CC5-3C9E-4500-9219-B19324340D5D}" type="datetimeFigureOut">
              <a:rPr lang="en-US" smtClean="0"/>
              <a:t>1/7/2020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D0C8-4F72-4DAB-A230-2C56F863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2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E635CC5-3C9E-4500-9219-B19324340D5D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A74D0C8-4F72-4DAB-A230-2C56F863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Projek</a:t>
            </a:r>
            <a:r>
              <a:rPr lang="en-US" dirty="0" smtClean="0"/>
              <a:t> Database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6400" dirty="0" smtClean="0"/>
              <a:t>(Item </a:t>
            </a:r>
            <a:r>
              <a:rPr lang="en-US" sz="6400" dirty="0" smtClean="0"/>
              <a:t>checker SUPERMARKET)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577" y="4354612"/>
            <a:ext cx="7891272" cy="208069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ID" sz="1800" dirty="0"/>
              <a:t>Calvin </a:t>
            </a:r>
            <a:r>
              <a:rPr lang="en-ID" sz="1800" dirty="0" err="1"/>
              <a:t>Refo</a:t>
            </a:r>
            <a:r>
              <a:rPr lang="en-ID" sz="1800" dirty="0"/>
              <a:t> </a:t>
            </a:r>
            <a:r>
              <a:rPr lang="en-ID" sz="1800" dirty="0" err="1"/>
              <a:t>Adhitya</a:t>
            </a:r>
            <a:r>
              <a:rPr lang="en-ID" sz="1800" dirty="0"/>
              <a:t> </a:t>
            </a:r>
            <a:r>
              <a:rPr lang="en-ID" sz="1800" dirty="0" smtClean="0"/>
              <a:t>– 2201817325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ID" sz="1800" dirty="0" smtClean="0"/>
              <a:t>Muhammad </a:t>
            </a:r>
            <a:r>
              <a:rPr lang="en-ID" sz="1800" dirty="0" err="1"/>
              <a:t>Rayyan</a:t>
            </a:r>
            <a:r>
              <a:rPr lang="en-ID" sz="1800" dirty="0"/>
              <a:t> </a:t>
            </a:r>
            <a:r>
              <a:rPr lang="en-ID" sz="1800" dirty="0" smtClean="0"/>
              <a:t>– 2201818486</a:t>
            </a:r>
            <a:r>
              <a:rPr lang="en-ID" sz="1800" dirty="0"/>
              <a:t/>
            </a:r>
            <a:br>
              <a:rPr lang="en-ID" sz="1800" dirty="0"/>
            </a:br>
            <a:r>
              <a:rPr lang="en-ID" sz="1800" dirty="0"/>
              <a:t>I </a:t>
            </a:r>
            <a:r>
              <a:rPr lang="en-ID" sz="1800" dirty="0" err="1"/>
              <a:t>Nyoman</a:t>
            </a:r>
            <a:r>
              <a:rPr lang="en-ID" sz="1800" dirty="0"/>
              <a:t> </a:t>
            </a:r>
            <a:r>
              <a:rPr lang="en-ID" sz="1800" dirty="0" err="1"/>
              <a:t>Panji</a:t>
            </a:r>
            <a:r>
              <a:rPr lang="en-ID" sz="1800" dirty="0"/>
              <a:t> </a:t>
            </a:r>
            <a:r>
              <a:rPr lang="en-ID" sz="1800" dirty="0" err="1"/>
              <a:t>Yatha</a:t>
            </a:r>
            <a:r>
              <a:rPr lang="en-ID" sz="1800" dirty="0"/>
              <a:t> </a:t>
            </a:r>
            <a:r>
              <a:rPr lang="en-ID" sz="1800" dirty="0" err="1"/>
              <a:t>Krsna</a:t>
            </a:r>
            <a:r>
              <a:rPr lang="en-ID" sz="1800" dirty="0"/>
              <a:t> </a:t>
            </a:r>
            <a:r>
              <a:rPr lang="en-ID" sz="1800" dirty="0" smtClean="0"/>
              <a:t>– 2201826954</a:t>
            </a:r>
            <a:r>
              <a:rPr lang="en-ID" sz="1800" dirty="0"/>
              <a:t/>
            </a:r>
            <a:br>
              <a:rPr lang="en-ID" sz="1800" dirty="0"/>
            </a:br>
            <a:r>
              <a:rPr lang="en-ID" sz="1800" dirty="0" err="1"/>
              <a:t>Nikolaus</a:t>
            </a:r>
            <a:r>
              <a:rPr lang="en-ID" sz="1800" dirty="0"/>
              <a:t> </a:t>
            </a:r>
            <a:r>
              <a:rPr lang="en-ID" sz="1800" dirty="0" err="1"/>
              <a:t>Yesua</a:t>
            </a:r>
            <a:r>
              <a:rPr lang="en-ID" sz="1800" dirty="0"/>
              <a:t> </a:t>
            </a:r>
            <a:r>
              <a:rPr lang="en-ID" sz="1800" dirty="0" err="1"/>
              <a:t>Nazareto</a:t>
            </a:r>
            <a:r>
              <a:rPr lang="en-ID" sz="1800" dirty="0"/>
              <a:t> </a:t>
            </a:r>
            <a:r>
              <a:rPr lang="en-ID" sz="1800" dirty="0" smtClean="0"/>
              <a:t>– 2201751493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ID" sz="1800" dirty="0" smtClean="0"/>
              <a:t>Muhammad </a:t>
            </a:r>
            <a:r>
              <a:rPr lang="en-ID" sz="1800" dirty="0"/>
              <a:t>Faisal </a:t>
            </a:r>
            <a:r>
              <a:rPr lang="en-ID" sz="1800" dirty="0" err="1"/>
              <a:t>Ghozi</a:t>
            </a:r>
            <a:r>
              <a:rPr lang="en-ID" sz="1800" dirty="0"/>
              <a:t> - 2201840486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736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914746"/>
            <a:ext cx="9281160" cy="35204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700" dirty="0" smtClean="0"/>
              <a:t></a:t>
            </a:r>
            <a:r>
              <a:rPr lang="en-US" sz="2700" dirty="0"/>
              <a:t>	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mencari</a:t>
            </a:r>
            <a:r>
              <a:rPr lang="en-US" sz="2700" dirty="0"/>
              <a:t> data Nama </a:t>
            </a:r>
            <a:r>
              <a:rPr lang="en-US" sz="2700" dirty="0" err="1" smtClean="0"/>
              <a:t>Barang</a:t>
            </a:r>
            <a:r>
              <a:rPr lang="en-US" sz="2700" dirty="0" smtClean="0"/>
              <a:t>/Item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	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mencari</a:t>
            </a:r>
            <a:r>
              <a:rPr lang="en-US" sz="2700" dirty="0"/>
              <a:t> data </a:t>
            </a:r>
            <a:r>
              <a:rPr lang="en-US" sz="2700" dirty="0" err="1"/>
              <a:t>Harga</a:t>
            </a:r>
            <a:r>
              <a:rPr lang="en-US" sz="2700" dirty="0"/>
              <a:t> </a:t>
            </a:r>
            <a:r>
              <a:rPr lang="en-US" sz="2700" dirty="0" err="1"/>
              <a:t>Barang</a:t>
            </a:r>
            <a:r>
              <a:rPr lang="en-US" sz="2700" dirty="0"/>
              <a:t>/Item</a:t>
            </a:r>
            <a:br>
              <a:rPr lang="en-US" sz="2700" dirty="0"/>
            </a:br>
            <a:r>
              <a:rPr lang="en-US" sz="2700" dirty="0"/>
              <a:t>	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mencari</a:t>
            </a:r>
            <a:r>
              <a:rPr lang="en-US" sz="2700" dirty="0"/>
              <a:t> data </a:t>
            </a:r>
            <a:r>
              <a:rPr lang="en-US" sz="2700" dirty="0" err="1"/>
              <a:t>Kuantitas</a:t>
            </a:r>
            <a:r>
              <a:rPr lang="en-US" sz="2700" dirty="0"/>
              <a:t> Stok </a:t>
            </a:r>
            <a:r>
              <a:rPr lang="en-US" sz="2700" dirty="0" err="1"/>
              <a:t>Barang</a:t>
            </a:r>
            <a:r>
              <a:rPr lang="en-US" sz="2700" dirty="0"/>
              <a:t>/Item</a:t>
            </a:r>
            <a:br>
              <a:rPr lang="en-US" sz="2700" dirty="0"/>
            </a:br>
            <a:r>
              <a:rPr lang="en-US" sz="2700" dirty="0"/>
              <a:t>	</a:t>
            </a:r>
            <a:r>
              <a:rPr lang="en-US" sz="2700" dirty="0" err="1"/>
              <a:t>Menampilkan</a:t>
            </a:r>
            <a:r>
              <a:rPr lang="en-US" sz="2700" dirty="0"/>
              <a:t> data Nama </a:t>
            </a:r>
            <a:r>
              <a:rPr lang="en-US" sz="2700" dirty="0" err="1"/>
              <a:t>Barang</a:t>
            </a:r>
            <a:r>
              <a:rPr lang="en-US" sz="2700" dirty="0"/>
              <a:t>/Item</a:t>
            </a:r>
            <a:br>
              <a:rPr lang="en-US" sz="2700" dirty="0"/>
            </a:br>
            <a:r>
              <a:rPr lang="en-US" sz="2700" dirty="0"/>
              <a:t>	</a:t>
            </a:r>
            <a:r>
              <a:rPr lang="en-US" sz="2700" dirty="0" err="1"/>
              <a:t>Menampilkan</a:t>
            </a:r>
            <a:r>
              <a:rPr lang="en-US" sz="2700" dirty="0"/>
              <a:t> data </a:t>
            </a:r>
            <a:r>
              <a:rPr lang="en-US" sz="2700" dirty="0" err="1"/>
              <a:t>Kode</a:t>
            </a:r>
            <a:r>
              <a:rPr lang="en-US" sz="2700" dirty="0"/>
              <a:t> </a:t>
            </a:r>
            <a:r>
              <a:rPr lang="en-US" sz="2700" dirty="0" err="1"/>
              <a:t>Barang</a:t>
            </a:r>
            <a:r>
              <a:rPr lang="en-US" sz="2700" dirty="0"/>
              <a:t>/Item</a:t>
            </a:r>
            <a:br>
              <a:rPr lang="en-US" sz="2700" dirty="0"/>
            </a:br>
            <a:r>
              <a:rPr lang="en-US" sz="2700" dirty="0"/>
              <a:t>	</a:t>
            </a:r>
            <a:r>
              <a:rPr lang="en-US" sz="2700" dirty="0" err="1"/>
              <a:t>Menampilkan</a:t>
            </a:r>
            <a:r>
              <a:rPr lang="en-US" sz="2700" dirty="0"/>
              <a:t> data </a:t>
            </a:r>
            <a:r>
              <a:rPr lang="en-US" sz="2700" dirty="0" err="1"/>
              <a:t>Harga</a:t>
            </a:r>
            <a:r>
              <a:rPr lang="en-US" sz="2700" dirty="0"/>
              <a:t> </a:t>
            </a:r>
            <a:r>
              <a:rPr lang="en-US" sz="2700" dirty="0" err="1"/>
              <a:t>Barang</a:t>
            </a:r>
            <a:r>
              <a:rPr lang="en-US" sz="2700" dirty="0"/>
              <a:t>/Item</a:t>
            </a:r>
            <a:br>
              <a:rPr lang="en-US" sz="2700" dirty="0"/>
            </a:br>
            <a:r>
              <a:rPr lang="en-US" sz="2700" dirty="0"/>
              <a:t>	</a:t>
            </a:r>
            <a:r>
              <a:rPr lang="en-US" sz="2700" dirty="0" err="1"/>
              <a:t>Menampilkan</a:t>
            </a:r>
            <a:r>
              <a:rPr lang="en-US" sz="2700" dirty="0"/>
              <a:t> data </a:t>
            </a:r>
            <a:r>
              <a:rPr lang="en-US" sz="2700" dirty="0" err="1"/>
              <a:t>Kuantitas</a:t>
            </a:r>
            <a:r>
              <a:rPr lang="en-US" sz="2700" dirty="0"/>
              <a:t> Stok </a:t>
            </a:r>
            <a:r>
              <a:rPr lang="en-US" sz="2700" dirty="0" err="1"/>
              <a:t>Barang</a:t>
            </a:r>
            <a:r>
              <a:rPr lang="en-US" sz="2700" dirty="0"/>
              <a:t>/Item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67128" y="5181201"/>
            <a:ext cx="4986931" cy="10521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err="1" smtClean="0"/>
              <a:t>Tujuan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4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7" y="184929"/>
            <a:ext cx="11111783" cy="625037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79563" y="5288230"/>
            <a:ext cx="4986931" cy="10521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Tampilan</a:t>
            </a:r>
            <a:r>
              <a:rPr lang="en-US" dirty="0" smtClean="0"/>
              <a:t>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5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5" y="155278"/>
            <a:ext cx="11179833" cy="628865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10554" y="5314104"/>
            <a:ext cx="4986931" cy="10521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Tampilan</a:t>
            </a:r>
            <a:r>
              <a:rPr lang="en-US" dirty="0" smtClean="0"/>
              <a:t>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7" y="267419"/>
            <a:ext cx="10627744" cy="597810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086509" y="4856909"/>
            <a:ext cx="4986931" cy="10521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DataBase</a:t>
            </a:r>
            <a:r>
              <a:rPr lang="en-US" dirty="0" smtClean="0"/>
              <a:t> 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3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6" y="224288"/>
            <a:ext cx="10995803" cy="618514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552335" y="5227844"/>
            <a:ext cx="4986931" cy="10521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DataBase</a:t>
            </a:r>
            <a:r>
              <a:rPr lang="en-US" dirty="0" smtClean="0"/>
              <a:t> 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7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8" y="184389"/>
            <a:ext cx="11082070" cy="623366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673105" y="5219218"/>
            <a:ext cx="4986931" cy="10521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DataBase</a:t>
            </a:r>
            <a:r>
              <a:rPr lang="en-US" dirty="0" smtClean="0"/>
              <a:t> 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6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8090" y="2717320"/>
            <a:ext cx="62985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/>
              <a:t>TERIMA KASIH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393814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</TotalTime>
  <Words>31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Projek Database   (Item checker SUPERMARKET)</vt:lpstr>
      <vt:lpstr> Untuk mencari data Nama Barang/Item  Untuk mencari data Harga Barang/Item  Untuk mencari data Kuantitas Stok Barang/Item  Menampilkan data Nama Barang/Item  Menampilkan data Kode Barang/Item  Menampilkan data Harga Barang/Item  Menampilkan data Kuantitas Stok Barang/Item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 Database   (Item checker)</dc:title>
  <dc:creator>MSI G</dc:creator>
  <cp:lastModifiedBy>MSI G</cp:lastModifiedBy>
  <cp:revision>9</cp:revision>
  <dcterms:created xsi:type="dcterms:W3CDTF">2020-01-07T08:03:19Z</dcterms:created>
  <dcterms:modified xsi:type="dcterms:W3CDTF">2020-01-07T08:34:35Z</dcterms:modified>
</cp:coreProperties>
</file>