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70" r:id="rId3"/>
    <p:sldId id="262" r:id="rId4"/>
    <p:sldId id="263" r:id="rId5"/>
    <p:sldId id="267" r:id="rId6"/>
    <p:sldId id="261" r:id="rId7"/>
    <p:sldId id="259" r:id="rId8"/>
    <p:sldId id="260" r:id="rId9"/>
    <p:sldId id="269" r:id="rId10"/>
    <p:sldId id="271" r:id="rId11"/>
    <p:sldId id="266" r:id="rId12"/>
    <p:sldId id="272" r:id="rId13"/>
    <p:sldId id="274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38FA62-9F93-8740-87EB-57B89273C877}" v="120" dt="2019-02-10T18:55:25.8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/>
    <p:restoredTop sz="94593"/>
  </p:normalViewPr>
  <p:slideViewPr>
    <p:cSldViewPr snapToGrid="0" snapToObjects="1">
      <p:cViewPr>
        <p:scale>
          <a:sx n="125" d="100"/>
          <a:sy n="125" d="100"/>
        </p:scale>
        <p:origin x="-84" y="-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LOSBERG, CHRISTOPHER [AG/1005]" userId="c5d2ba1d-1225-4fef-a422-877378546cc9" providerId="ADAL" clId="{8D1055E3-7626-CC44-94B9-8319B01EBEF0}"/>
    <pc:docChg chg="modSld">
      <pc:chgData name="SCHLOSBERG, CHRISTOPHER [AG/1005]" userId="c5d2ba1d-1225-4fef-a422-877378546cc9" providerId="ADAL" clId="{8D1055E3-7626-CC44-94B9-8319B01EBEF0}" dt="2019-01-21T22:59:01.831" v="75" actId="20577"/>
      <pc:docMkLst>
        <pc:docMk/>
      </pc:docMkLst>
      <pc:sldChg chg="modSp">
        <pc:chgData name="SCHLOSBERG, CHRISTOPHER [AG/1005]" userId="c5d2ba1d-1225-4fef-a422-877378546cc9" providerId="ADAL" clId="{8D1055E3-7626-CC44-94B9-8319B01EBEF0}" dt="2019-01-21T22:13:08.903" v="51" actId="20577"/>
        <pc:sldMkLst>
          <pc:docMk/>
          <pc:sldMk cId="3681439668" sldId="259"/>
        </pc:sldMkLst>
        <pc:graphicFrameChg chg="mod">
          <ac:chgData name="SCHLOSBERG, CHRISTOPHER [AG/1005]" userId="c5d2ba1d-1225-4fef-a422-877378546cc9" providerId="ADAL" clId="{8D1055E3-7626-CC44-94B9-8319B01EBEF0}" dt="2019-01-21T22:13:08.903" v="51" actId="20577"/>
          <ac:graphicFrameMkLst>
            <pc:docMk/>
            <pc:sldMk cId="3681439668" sldId="259"/>
            <ac:graphicFrameMk id="5" creationId="{7278D41F-08AE-4087-9013-FDFDC48BAE94}"/>
          </ac:graphicFrameMkLst>
        </pc:graphicFrameChg>
      </pc:sldChg>
      <pc:sldChg chg="modSp">
        <pc:chgData name="SCHLOSBERG, CHRISTOPHER [AG/1005]" userId="c5d2ba1d-1225-4fef-a422-877378546cc9" providerId="ADAL" clId="{8D1055E3-7626-CC44-94B9-8319B01EBEF0}" dt="2019-01-21T22:59:01.831" v="75" actId="20577"/>
        <pc:sldMkLst>
          <pc:docMk/>
          <pc:sldMk cId="1734265133" sldId="261"/>
        </pc:sldMkLst>
        <pc:graphicFrameChg chg="mod">
          <ac:chgData name="SCHLOSBERG, CHRISTOPHER [AG/1005]" userId="c5d2ba1d-1225-4fef-a422-877378546cc9" providerId="ADAL" clId="{8D1055E3-7626-CC44-94B9-8319B01EBEF0}" dt="2019-01-21T22:59:01.831" v="75" actId="20577"/>
          <ac:graphicFrameMkLst>
            <pc:docMk/>
            <pc:sldMk cId="1734265133" sldId="261"/>
            <ac:graphicFrameMk id="5" creationId="{4605EDA2-E6E2-4DE4-9241-892775754CA6}"/>
          </ac:graphicFrameMkLst>
        </pc:graphicFrameChg>
      </pc:sldChg>
      <pc:sldChg chg="modSp">
        <pc:chgData name="SCHLOSBERG, CHRISTOPHER [AG/1005]" userId="c5d2ba1d-1225-4fef-a422-877378546cc9" providerId="ADAL" clId="{8D1055E3-7626-CC44-94B9-8319B01EBEF0}" dt="2019-01-21T22:18:07.384" v="61" actId="20577"/>
        <pc:sldMkLst>
          <pc:docMk/>
          <pc:sldMk cId="539505586" sldId="266"/>
        </pc:sldMkLst>
        <pc:spChg chg="mod">
          <ac:chgData name="SCHLOSBERG, CHRISTOPHER [AG/1005]" userId="c5d2ba1d-1225-4fef-a422-877378546cc9" providerId="ADAL" clId="{8D1055E3-7626-CC44-94B9-8319B01EBEF0}" dt="2019-01-21T22:18:07.384" v="61" actId="20577"/>
          <ac:spMkLst>
            <pc:docMk/>
            <pc:sldMk cId="539505586" sldId="266"/>
            <ac:spMk id="3" creationId="{02B65055-BFD0-4E49-8C31-2B3340B1576B}"/>
          </ac:spMkLst>
        </pc:spChg>
      </pc:sldChg>
    </pc:docChg>
  </pc:docChgLst>
  <pc:docChgLst>
    <pc:chgData name="SCHLOSBERG, CHRISTOPHER [AG/1005]" userId="c5d2ba1d-1225-4fef-a422-877378546cc9" providerId="ADAL" clId="{4638FA62-9F93-8740-87EB-57B89273C877}"/>
    <pc:docChg chg="modSld">
      <pc:chgData name="SCHLOSBERG, CHRISTOPHER [AG/1005]" userId="c5d2ba1d-1225-4fef-a422-877378546cc9" providerId="ADAL" clId="{4638FA62-9F93-8740-87EB-57B89273C877}" dt="2019-02-10T18:55:25.894" v="119" actId="20577"/>
      <pc:docMkLst>
        <pc:docMk/>
      </pc:docMkLst>
      <pc:sldChg chg="modSp">
        <pc:chgData name="SCHLOSBERG, CHRISTOPHER [AG/1005]" userId="c5d2ba1d-1225-4fef-a422-877378546cc9" providerId="ADAL" clId="{4638FA62-9F93-8740-87EB-57B89273C877}" dt="2019-02-10T18:55:25.894" v="119" actId="20577"/>
        <pc:sldMkLst>
          <pc:docMk/>
          <pc:sldMk cId="3681439668" sldId="259"/>
        </pc:sldMkLst>
        <pc:graphicFrameChg chg="mod">
          <ac:chgData name="SCHLOSBERG, CHRISTOPHER [AG/1005]" userId="c5d2ba1d-1225-4fef-a422-877378546cc9" providerId="ADAL" clId="{4638FA62-9F93-8740-87EB-57B89273C877}" dt="2019-02-10T18:55:25.894" v="119" actId="20577"/>
          <ac:graphicFrameMkLst>
            <pc:docMk/>
            <pc:sldMk cId="3681439668" sldId="259"/>
            <ac:graphicFrameMk id="5" creationId="{7278D41F-08AE-4087-9013-FDFDC48BAE94}"/>
          </ac:graphicFrameMkLst>
        </pc:graphicFrameChg>
      </pc:sldChg>
      <pc:sldChg chg="modSp">
        <pc:chgData name="SCHLOSBERG, CHRISTOPHER [AG/1005]" userId="c5d2ba1d-1225-4fef-a422-877378546cc9" providerId="ADAL" clId="{4638FA62-9F93-8740-87EB-57B89273C877}" dt="2019-02-10T18:55:07.828" v="92" actId="20577"/>
        <pc:sldMkLst>
          <pc:docMk/>
          <pc:sldMk cId="1734265133" sldId="261"/>
        </pc:sldMkLst>
        <pc:graphicFrameChg chg="mod">
          <ac:chgData name="SCHLOSBERG, CHRISTOPHER [AG/1005]" userId="c5d2ba1d-1225-4fef-a422-877378546cc9" providerId="ADAL" clId="{4638FA62-9F93-8740-87EB-57B89273C877}" dt="2019-02-10T18:55:07.828" v="92" actId="20577"/>
          <ac:graphicFrameMkLst>
            <pc:docMk/>
            <pc:sldMk cId="1734265133" sldId="261"/>
            <ac:graphicFrameMk id="5" creationId="{4605EDA2-E6E2-4DE4-9241-892775754CA6}"/>
          </ac:graphicFrameMkLst>
        </pc:graphicFrame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4.svg"/><Relationship Id="rId1" Type="http://schemas.openxmlformats.org/officeDocument/2006/relationships/image" Target="../media/image5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svg"/><Relationship Id="rId1" Type="http://schemas.openxmlformats.org/officeDocument/2006/relationships/image" Target="../media/image9.png"/><Relationship Id="rId6" Type="http://schemas.openxmlformats.org/officeDocument/2006/relationships/image" Target="../media/image18.svg"/><Relationship Id="rId5" Type="http://schemas.openxmlformats.org/officeDocument/2006/relationships/image" Target="../media/image11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4.svg"/><Relationship Id="rId1" Type="http://schemas.openxmlformats.org/officeDocument/2006/relationships/image" Target="../media/image5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svg"/><Relationship Id="rId1" Type="http://schemas.openxmlformats.org/officeDocument/2006/relationships/image" Target="../media/image9.png"/><Relationship Id="rId6" Type="http://schemas.openxmlformats.org/officeDocument/2006/relationships/image" Target="../media/image18.svg"/><Relationship Id="rId5" Type="http://schemas.openxmlformats.org/officeDocument/2006/relationships/image" Target="../media/image11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E563AB-31AD-4F4C-8113-D0B77A87D86B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23AAABB-794A-41C4-846F-FD055EC86ED3}">
      <dgm:prSet/>
      <dgm:spPr/>
      <dgm:t>
        <a:bodyPr/>
        <a:lstStyle/>
        <a:p>
          <a:r>
            <a:rPr lang="en-US"/>
            <a:t>Slack</a:t>
          </a:r>
        </a:p>
      </dgm:t>
    </dgm:pt>
    <dgm:pt modelId="{1E091D56-19F2-4884-9553-68C4E3C35C6C}" type="parTrans" cxnId="{BFFE629B-5C9D-4F08-8317-E57AF8917BE5}">
      <dgm:prSet/>
      <dgm:spPr/>
      <dgm:t>
        <a:bodyPr/>
        <a:lstStyle/>
        <a:p>
          <a:endParaRPr lang="en-US"/>
        </a:p>
      </dgm:t>
    </dgm:pt>
    <dgm:pt modelId="{4CBA7811-A125-4ED3-A299-A910184716B7}" type="sibTrans" cxnId="{BFFE629B-5C9D-4F08-8317-E57AF8917BE5}">
      <dgm:prSet/>
      <dgm:spPr/>
      <dgm:t>
        <a:bodyPr/>
        <a:lstStyle/>
        <a:p>
          <a:endParaRPr lang="en-US"/>
        </a:p>
      </dgm:t>
    </dgm:pt>
    <dgm:pt modelId="{70608D96-1662-41C7-BE32-855FA70EE2B8}">
      <dgm:prSet/>
      <dgm:spPr/>
      <dgm:t>
        <a:bodyPr/>
        <a:lstStyle/>
        <a:p>
          <a:r>
            <a:rPr lang="en-US" dirty="0"/>
            <a:t>Workspace: </a:t>
          </a:r>
          <a:r>
            <a:rPr lang="en-US" b="0" i="0" dirty="0" smtClean="0"/>
            <a:t>codergirljan2020.slack.com</a:t>
          </a:r>
          <a:endParaRPr lang="en-US" dirty="0"/>
        </a:p>
      </dgm:t>
    </dgm:pt>
    <dgm:pt modelId="{5F4274B5-B124-4BCA-8DB4-DD03BE8FAB55}" type="parTrans" cxnId="{EF66E2E1-E05A-4955-890B-1F8EF63894EF}">
      <dgm:prSet/>
      <dgm:spPr/>
      <dgm:t>
        <a:bodyPr/>
        <a:lstStyle/>
        <a:p>
          <a:endParaRPr lang="en-US"/>
        </a:p>
      </dgm:t>
    </dgm:pt>
    <dgm:pt modelId="{F67E5FFC-3A5E-44A1-92DC-FCF9630F69AA}" type="sibTrans" cxnId="{EF66E2E1-E05A-4955-890B-1F8EF63894EF}">
      <dgm:prSet/>
      <dgm:spPr/>
      <dgm:t>
        <a:bodyPr/>
        <a:lstStyle/>
        <a:p>
          <a:endParaRPr lang="en-US"/>
        </a:p>
      </dgm:t>
    </dgm:pt>
    <dgm:pt modelId="{27867CE0-10BE-4147-88E9-46E3FA0DC012}">
      <dgm:prSet/>
      <dgm:spPr/>
      <dgm:t>
        <a:bodyPr/>
        <a:lstStyle/>
        <a:p>
          <a:r>
            <a:rPr lang="en-US" dirty="0"/>
            <a:t>Channel: #</a:t>
          </a:r>
          <a:r>
            <a:rPr lang="en-US" dirty="0" err="1"/>
            <a:t>datascience</a:t>
          </a:r>
          <a:endParaRPr lang="en-US" dirty="0"/>
        </a:p>
      </dgm:t>
    </dgm:pt>
    <dgm:pt modelId="{A9755132-1623-47F2-A281-84B37C3968E3}" type="parTrans" cxnId="{B82C5774-3791-4542-A2BE-3527DDB40E08}">
      <dgm:prSet/>
      <dgm:spPr/>
      <dgm:t>
        <a:bodyPr/>
        <a:lstStyle/>
        <a:p>
          <a:endParaRPr lang="en-US"/>
        </a:p>
      </dgm:t>
    </dgm:pt>
    <dgm:pt modelId="{75FBAEFC-1E2A-45A9-B4BD-23D9D2518784}" type="sibTrans" cxnId="{B82C5774-3791-4542-A2BE-3527DDB40E08}">
      <dgm:prSet/>
      <dgm:spPr/>
      <dgm:t>
        <a:bodyPr/>
        <a:lstStyle/>
        <a:p>
          <a:endParaRPr lang="en-US"/>
        </a:p>
      </dgm:t>
    </dgm:pt>
    <dgm:pt modelId="{68DCF8DF-6657-4962-ACEA-EC9C661E9E64}">
      <dgm:prSet/>
      <dgm:spPr/>
      <dgm:t>
        <a:bodyPr/>
        <a:lstStyle/>
        <a:p>
          <a:r>
            <a:rPr lang="en-US"/>
            <a:t>Canvas</a:t>
          </a:r>
        </a:p>
      </dgm:t>
    </dgm:pt>
    <dgm:pt modelId="{E9F04C60-3FF0-4243-B562-F7456C36C50B}" type="parTrans" cxnId="{501C2E11-B440-4DCC-A06D-F0CDA86EFE09}">
      <dgm:prSet/>
      <dgm:spPr/>
      <dgm:t>
        <a:bodyPr/>
        <a:lstStyle/>
        <a:p>
          <a:endParaRPr lang="en-US"/>
        </a:p>
      </dgm:t>
    </dgm:pt>
    <dgm:pt modelId="{172D7A03-8BE3-4720-BB23-1336A5170F1E}" type="sibTrans" cxnId="{501C2E11-B440-4DCC-A06D-F0CDA86EFE09}">
      <dgm:prSet/>
      <dgm:spPr/>
      <dgm:t>
        <a:bodyPr/>
        <a:lstStyle/>
        <a:p>
          <a:endParaRPr lang="en-US"/>
        </a:p>
      </dgm:t>
    </dgm:pt>
    <dgm:pt modelId="{1E4ED907-DAB7-486B-8272-98455247FF49}">
      <dgm:prSet/>
      <dgm:spPr/>
      <dgm:t>
        <a:bodyPr/>
        <a:lstStyle/>
        <a:p>
          <a:r>
            <a:rPr lang="en-US" dirty="0" smtClean="0"/>
            <a:t>Submission </a:t>
          </a:r>
          <a:r>
            <a:rPr lang="en-US" dirty="0"/>
            <a:t>for:</a:t>
          </a:r>
        </a:p>
      </dgm:t>
    </dgm:pt>
    <dgm:pt modelId="{FF248CC3-CBCF-42CA-99F1-CDE8369B41FA}" type="parTrans" cxnId="{9573BBA1-2BE4-4ABE-858E-D56090FB444F}">
      <dgm:prSet/>
      <dgm:spPr/>
      <dgm:t>
        <a:bodyPr/>
        <a:lstStyle/>
        <a:p>
          <a:endParaRPr lang="en-US"/>
        </a:p>
      </dgm:t>
    </dgm:pt>
    <dgm:pt modelId="{4B3D557F-6593-4A2E-94CA-280722AD13D7}" type="sibTrans" cxnId="{9573BBA1-2BE4-4ABE-858E-D56090FB444F}">
      <dgm:prSet/>
      <dgm:spPr/>
      <dgm:t>
        <a:bodyPr/>
        <a:lstStyle/>
        <a:p>
          <a:endParaRPr lang="en-US"/>
        </a:p>
      </dgm:t>
    </dgm:pt>
    <dgm:pt modelId="{BA28D51E-1D62-4EF0-A79F-686D29645B9F}">
      <dgm:prSet/>
      <dgm:spPr/>
      <dgm:t>
        <a:bodyPr/>
        <a:lstStyle/>
        <a:p>
          <a:r>
            <a:rPr lang="en-US"/>
            <a:t>Github</a:t>
          </a:r>
        </a:p>
      </dgm:t>
    </dgm:pt>
    <dgm:pt modelId="{4A055802-35B9-4594-B6AB-3C20153BBD04}" type="parTrans" cxnId="{2EEE5F96-26D8-48A0-9597-F80DFCECE4EB}">
      <dgm:prSet/>
      <dgm:spPr/>
      <dgm:t>
        <a:bodyPr/>
        <a:lstStyle/>
        <a:p>
          <a:endParaRPr lang="en-US"/>
        </a:p>
      </dgm:t>
    </dgm:pt>
    <dgm:pt modelId="{14CEC13E-2D48-438D-BCB2-BC6D7902590F}" type="sibTrans" cxnId="{2EEE5F96-26D8-48A0-9597-F80DFCECE4EB}">
      <dgm:prSet/>
      <dgm:spPr/>
      <dgm:t>
        <a:bodyPr/>
        <a:lstStyle/>
        <a:p>
          <a:endParaRPr lang="en-US"/>
        </a:p>
      </dgm:t>
    </dgm:pt>
    <dgm:pt modelId="{357EEAD8-F381-4B2E-B1E6-E78010344789}">
      <dgm:prSet/>
      <dgm:spPr/>
      <dgm:t>
        <a:bodyPr/>
        <a:lstStyle/>
        <a:p>
          <a:r>
            <a:rPr lang="en-US" dirty="0"/>
            <a:t>Central repository for in class assignments, </a:t>
          </a:r>
          <a:r>
            <a:rPr lang="en-US" dirty="0" err="1"/>
            <a:t>homeworks</a:t>
          </a:r>
          <a:endParaRPr lang="en-US" dirty="0"/>
        </a:p>
      </dgm:t>
    </dgm:pt>
    <dgm:pt modelId="{60A4F01F-EF49-4094-AD42-139519290D6E}" type="parTrans" cxnId="{2B72D40D-8E6E-4F2F-A2D5-44A946B80DA0}">
      <dgm:prSet/>
      <dgm:spPr/>
      <dgm:t>
        <a:bodyPr/>
        <a:lstStyle/>
        <a:p>
          <a:endParaRPr lang="en-US"/>
        </a:p>
      </dgm:t>
    </dgm:pt>
    <dgm:pt modelId="{34201075-9CD9-4E10-8C26-D995ADA0927C}" type="sibTrans" cxnId="{2B72D40D-8E6E-4F2F-A2D5-44A946B80DA0}">
      <dgm:prSet/>
      <dgm:spPr/>
      <dgm:t>
        <a:bodyPr/>
        <a:lstStyle/>
        <a:p>
          <a:endParaRPr lang="en-US"/>
        </a:p>
      </dgm:t>
    </dgm:pt>
    <dgm:pt modelId="{009EECAD-81ED-41DB-8655-1E8BCA9B3392}">
      <dgm:prSet/>
      <dgm:spPr/>
      <dgm:t>
        <a:bodyPr/>
        <a:lstStyle/>
        <a:p>
          <a:r>
            <a:rPr lang="en-US"/>
            <a:t>Online Learning</a:t>
          </a:r>
        </a:p>
      </dgm:t>
    </dgm:pt>
    <dgm:pt modelId="{0B60C8B6-5B61-4927-8966-B6DFECB81CDF}" type="parTrans" cxnId="{9F183589-64CB-4580-AAA6-2EC97220B343}">
      <dgm:prSet/>
      <dgm:spPr/>
      <dgm:t>
        <a:bodyPr/>
        <a:lstStyle/>
        <a:p>
          <a:endParaRPr lang="en-US"/>
        </a:p>
      </dgm:t>
    </dgm:pt>
    <dgm:pt modelId="{83551828-FAFB-4371-A8BF-9B65F5E3A679}" type="sibTrans" cxnId="{9F183589-64CB-4580-AAA6-2EC97220B343}">
      <dgm:prSet/>
      <dgm:spPr/>
      <dgm:t>
        <a:bodyPr/>
        <a:lstStyle/>
        <a:p>
          <a:endParaRPr lang="en-US"/>
        </a:p>
      </dgm:t>
    </dgm:pt>
    <dgm:pt modelId="{6E509D74-3678-431A-8E14-54616F14DE97}">
      <dgm:prSet/>
      <dgm:spPr/>
      <dgm:t>
        <a:bodyPr/>
        <a:lstStyle/>
        <a:p>
          <a:r>
            <a:rPr lang="en-US"/>
            <a:t>Python - HackerRank </a:t>
          </a:r>
        </a:p>
      </dgm:t>
    </dgm:pt>
    <dgm:pt modelId="{6CA52433-0DAD-4627-9A9A-F83AA81D5704}" type="parTrans" cxnId="{C0291726-9A32-4B13-848B-E838531A3F3A}">
      <dgm:prSet/>
      <dgm:spPr/>
      <dgm:t>
        <a:bodyPr/>
        <a:lstStyle/>
        <a:p>
          <a:endParaRPr lang="en-US"/>
        </a:p>
      </dgm:t>
    </dgm:pt>
    <dgm:pt modelId="{D5ED0052-8B46-4090-8D36-2801D76510A3}" type="sibTrans" cxnId="{C0291726-9A32-4B13-848B-E838531A3F3A}">
      <dgm:prSet/>
      <dgm:spPr/>
      <dgm:t>
        <a:bodyPr/>
        <a:lstStyle/>
        <a:p>
          <a:endParaRPr lang="en-US"/>
        </a:p>
      </dgm:t>
    </dgm:pt>
    <dgm:pt modelId="{936232E7-255F-4DB9-AC58-4ACEB0D24B17}">
      <dgm:prSet/>
      <dgm:spPr/>
      <dgm:t>
        <a:bodyPr/>
        <a:lstStyle/>
        <a:p>
          <a:r>
            <a:rPr lang="en-US"/>
            <a:t>Machine Learning - Google ML Crash Course</a:t>
          </a:r>
        </a:p>
      </dgm:t>
    </dgm:pt>
    <dgm:pt modelId="{0524CB8D-A583-460E-9F2A-DD63EAFEB5FE}" type="parTrans" cxnId="{3E4ABEAA-B347-4771-BE3B-811B643EDA93}">
      <dgm:prSet/>
      <dgm:spPr/>
      <dgm:t>
        <a:bodyPr/>
        <a:lstStyle/>
        <a:p>
          <a:endParaRPr lang="en-US"/>
        </a:p>
      </dgm:t>
    </dgm:pt>
    <dgm:pt modelId="{207150D1-AF35-483B-8E19-6B808C8E6FF3}" type="sibTrans" cxnId="{3E4ABEAA-B347-4771-BE3B-811B643EDA93}">
      <dgm:prSet/>
      <dgm:spPr/>
      <dgm:t>
        <a:bodyPr/>
        <a:lstStyle/>
        <a:p>
          <a:endParaRPr lang="en-US"/>
        </a:p>
      </dgm:t>
    </dgm:pt>
    <dgm:pt modelId="{385FFB58-E326-41C6-A99E-860A22F9844B}">
      <dgm:prSet/>
      <dgm:spPr/>
      <dgm:t>
        <a:bodyPr/>
        <a:lstStyle/>
        <a:p>
          <a:r>
            <a:rPr lang="en-US"/>
            <a:t>Applied Machine Learning - Kaggle</a:t>
          </a:r>
        </a:p>
      </dgm:t>
    </dgm:pt>
    <dgm:pt modelId="{73E95FE0-DD2E-410B-9148-22BFBD045BCA}" type="parTrans" cxnId="{1F1D12BD-4C72-4B98-AC4A-96AD093B0403}">
      <dgm:prSet/>
      <dgm:spPr/>
      <dgm:t>
        <a:bodyPr/>
        <a:lstStyle/>
        <a:p>
          <a:endParaRPr lang="en-US"/>
        </a:p>
      </dgm:t>
    </dgm:pt>
    <dgm:pt modelId="{021CB224-ACA6-490D-A4CA-8510DA098546}" type="sibTrans" cxnId="{1F1D12BD-4C72-4B98-AC4A-96AD093B0403}">
      <dgm:prSet/>
      <dgm:spPr/>
      <dgm:t>
        <a:bodyPr/>
        <a:lstStyle/>
        <a:p>
          <a:endParaRPr lang="en-US"/>
        </a:p>
      </dgm:t>
    </dgm:pt>
    <dgm:pt modelId="{7685090B-D787-B146-89CE-B2B162EC954E}">
      <dgm:prSet/>
      <dgm:spPr/>
      <dgm:t>
        <a:bodyPr/>
        <a:lstStyle/>
        <a:p>
          <a:r>
            <a:rPr lang="en-US" dirty="0"/>
            <a:t>https://</a:t>
          </a:r>
          <a:r>
            <a:rPr lang="en-US" dirty="0" err="1"/>
            <a:t>github.com</a:t>
          </a:r>
          <a:r>
            <a:rPr lang="en-US" dirty="0"/>
            <a:t>/</a:t>
          </a:r>
          <a:r>
            <a:rPr lang="en-US" dirty="0" err="1"/>
            <a:t>LaunchCoderGirlSTL</a:t>
          </a:r>
          <a:r>
            <a:rPr lang="en-US" dirty="0"/>
            <a:t>/Data-Science-Assignments</a:t>
          </a:r>
        </a:p>
      </dgm:t>
    </dgm:pt>
    <dgm:pt modelId="{647E7D75-D99B-7448-84AB-62D3ADDDD70F}" type="parTrans" cxnId="{79F2499D-B130-D54F-BC51-D1C6D90AA947}">
      <dgm:prSet/>
      <dgm:spPr/>
      <dgm:t>
        <a:bodyPr/>
        <a:lstStyle/>
        <a:p>
          <a:endParaRPr lang="en-US"/>
        </a:p>
      </dgm:t>
    </dgm:pt>
    <dgm:pt modelId="{4AAAC735-DF73-9F43-94DB-E8044B2080EF}" type="sibTrans" cxnId="{79F2499D-B130-D54F-BC51-D1C6D90AA947}">
      <dgm:prSet/>
      <dgm:spPr/>
      <dgm:t>
        <a:bodyPr/>
        <a:lstStyle/>
        <a:p>
          <a:endParaRPr lang="en-US"/>
        </a:p>
      </dgm:t>
    </dgm:pt>
    <dgm:pt modelId="{885B1401-BAE0-6D4F-B072-2BDE39CE2364}">
      <dgm:prSet/>
      <dgm:spPr/>
      <dgm:t>
        <a:bodyPr/>
        <a:lstStyle/>
        <a:p>
          <a:r>
            <a:rPr lang="en-US" dirty="0"/>
            <a:t>Homework</a:t>
          </a:r>
        </a:p>
      </dgm:t>
    </dgm:pt>
    <dgm:pt modelId="{5D3AEF64-6476-9647-B3DC-B02026099C9A}" type="parTrans" cxnId="{DF8188CB-557D-114F-9BAA-072021E7023D}">
      <dgm:prSet/>
      <dgm:spPr/>
      <dgm:t>
        <a:bodyPr/>
        <a:lstStyle/>
        <a:p>
          <a:endParaRPr lang="en-US"/>
        </a:p>
      </dgm:t>
    </dgm:pt>
    <dgm:pt modelId="{2B3CD5D1-A2CF-9A4E-9395-2942D78DB710}" type="sibTrans" cxnId="{DF8188CB-557D-114F-9BAA-072021E7023D}">
      <dgm:prSet/>
      <dgm:spPr/>
      <dgm:t>
        <a:bodyPr/>
        <a:lstStyle/>
        <a:p>
          <a:endParaRPr lang="en-US"/>
        </a:p>
      </dgm:t>
    </dgm:pt>
    <dgm:pt modelId="{C77BBAC5-2474-704B-B69E-671BDD7D5938}">
      <dgm:prSet/>
      <dgm:spPr/>
      <dgm:t>
        <a:bodyPr/>
        <a:lstStyle/>
        <a:p>
          <a:r>
            <a:rPr lang="en-US" dirty="0"/>
            <a:t>In-Class assignment</a:t>
          </a:r>
        </a:p>
      </dgm:t>
    </dgm:pt>
    <dgm:pt modelId="{42A0435D-6B9D-8843-B431-C7D05B661EEA}" type="parTrans" cxnId="{95CC0378-FC1C-E34D-9118-138458F81B8A}">
      <dgm:prSet/>
      <dgm:spPr/>
      <dgm:t>
        <a:bodyPr/>
        <a:lstStyle/>
        <a:p>
          <a:endParaRPr lang="en-US"/>
        </a:p>
      </dgm:t>
    </dgm:pt>
    <dgm:pt modelId="{0952AA1A-C051-9C45-AF0B-1EAFA2D500AC}" type="sibTrans" cxnId="{95CC0378-FC1C-E34D-9118-138458F81B8A}">
      <dgm:prSet/>
      <dgm:spPr/>
      <dgm:t>
        <a:bodyPr/>
        <a:lstStyle/>
        <a:p>
          <a:endParaRPr lang="en-US"/>
        </a:p>
      </dgm:t>
    </dgm:pt>
    <dgm:pt modelId="{22988DE5-FA7F-9743-8935-315EA7D2633E}">
      <dgm:prSet/>
      <dgm:spPr/>
      <dgm:t>
        <a:bodyPr/>
        <a:lstStyle/>
        <a:p>
          <a:r>
            <a:rPr lang="en-US" dirty="0" err="1"/>
            <a:t>CoderGirl</a:t>
          </a:r>
          <a:r>
            <a:rPr lang="en-US" dirty="0"/>
            <a:t> Attendance</a:t>
          </a:r>
        </a:p>
      </dgm:t>
    </dgm:pt>
    <dgm:pt modelId="{CB634B47-15A6-9D48-BCB1-F72715A01BB9}" type="parTrans" cxnId="{14FBB254-B6EC-D148-B3C5-1EE7CD9C09BA}">
      <dgm:prSet/>
      <dgm:spPr/>
      <dgm:t>
        <a:bodyPr/>
        <a:lstStyle/>
        <a:p>
          <a:endParaRPr lang="en-US"/>
        </a:p>
      </dgm:t>
    </dgm:pt>
    <dgm:pt modelId="{7C661B1C-CC90-824D-8110-AC4A2C370F23}" type="sibTrans" cxnId="{14FBB254-B6EC-D148-B3C5-1EE7CD9C09BA}">
      <dgm:prSet/>
      <dgm:spPr/>
      <dgm:t>
        <a:bodyPr/>
        <a:lstStyle/>
        <a:p>
          <a:endParaRPr lang="en-US"/>
        </a:p>
      </dgm:t>
    </dgm:pt>
    <dgm:pt modelId="{46D8F8F0-56CA-404E-AA09-1F5C277E98BD}" type="pres">
      <dgm:prSet presAssocID="{04E563AB-31AD-4F4C-8113-D0B77A87D86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D04B67-9AA1-D14C-8700-F6F8C07D5517}" type="pres">
      <dgm:prSet presAssocID="{C23AAABB-794A-41C4-846F-FD055EC86ED3}" presName="linNode" presStyleCnt="0"/>
      <dgm:spPr/>
    </dgm:pt>
    <dgm:pt modelId="{85B58367-8BCD-0B43-AD38-340AFBB3EC2D}" type="pres">
      <dgm:prSet presAssocID="{C23AAABB-794A-41C4-846F-FD055EC86ED3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B8A44A-88D3-4542-834C-38208D247D19}" type="pres">
      <dgm:prSet presAssocID="{C23AAABB-794A-41C4-846F-FD055EC86ED3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615114-792A-264E-BC67-488734245E7D}" type="pres">
      <dgm:prSet presAssocID="{4CBA7811-A125-4ED3-A299-A910184716B7}" presName="sp" presStyleCnt="0"/>
      <dgm:spPr/>
    </dgm:pt>
    <dgm:pt modelId="{5C22724A-02E6-B445-886C-88524B3D85E2}" type="pres">
      <dgm:prSet presAssocID="{68DCF8DF-6657-4962-ACEA-EC9C661E9E64}" presName="linNode" presStyleCnt="0"/>
      <dgm:spPr/>
    </dgm:pt>
    <dgm:pt modelId="{47EF261C-DF26-1C46-A1F4-C7646AB846C4}" type="pres">
      <dgm:prSet presAssocID="{68DCF8DF-6657-4962-ACEA-EC9C661E9E64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69635-BD09-AD44-9A88-018080D47A1D}" type="pres">
      <dgm:prSet presAssocID="{68DCF8DF-6657-4962-ACEA-EC9C661E9E64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CFD14C-D8FA-5C4F-A601-02BEF042A4B6}" type="pres">
      <dgm:prSet presAssocID="{172D7A03-8BE3-4720-BB23-1336A5170F1E}" presName="sp" presStyleCnt="0"/>
      <dgm:spPr/>
    </dgm:pt>
    <dgm:pt modelId="{B872CBDD-BAFA-1643-B7AE-5B82DD576E4A}" type="pres">
      <dgm:prSet presAssocID="{BA28D51E-1D62-4EF0-A79F-686D29645B9F}" presName="linNode" presStyleCnt="0"/>
      <dgm:spPr/>
    </dgm:pt>
    <dgm:pt modelId="{BBBE6192-5CA8-3047-AA08-F2B99B8117CB}" type="pres">
      <dgm:prSet presAssocID="{BA28D51E-1D62-4EF0-A79F-686D29645B9F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1194CD-D17D-104D-8BE2-78D9EE408CA3}" type="pres">
      <dgm:prSet presAssocID="{BA28D51E-1D62-4EF0-A79F-686D29645B9F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ECFD25-46D4-A34D-8DEB-CE0DB9C33BB9}" type="pres">
      <dgm:prSet presAssocID="{14CEC13E-2D48-438D-BCB2-BC6D7902590F}" presName="sp" presStyleCnt="0"/>
      <dgm:spPr/>
    </dgm:pt>
    <dgm:pt modelId="{22F6C324-4145-1E43-88D6-AE23897DD579}" type="pres">
      <dgm:prSet presAssocID="{009EECAD-81ED-41DB-8655-1E8BCA9B3392}" presName="linNode" presStyleCnt="0"/>
      <dgm:spPr/>
    </dgm:pt>
    <dgm:pt modelId="{0473940E-1E88-E14B-9E30-776E3872E08C}" type="pres">
      <dgm:prSet presAssocID="{009EECAD-81ED-41DB-8655-1E8BCA9B3392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AB8769-88AF-F44B-A79D-8F4F8B46A961}" type="pres">
      <dgm:prSet presAssocID="{009EECAD-81ED-41DB-8655-1E8BCA9B3392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4ABEAA-B347-4771-BE3B-811B643EDA93}" srcId="{009EECAD-81ED-41DB-8655-1E8BCA9B3392}" destId="{936232E7-255F-4DB9-AC58-4ACEB0D24B17}" srcOrd="1" destOrd="0" parTransId="{0524CB8D-A583-460E-9F2A-DD63EAFEB5FE}" sibTransId="{207150D1-AF35-483B-8E19-6B808C8E6FF3}"/>
    <dgm:cxn modelId="{95CC0378-FC1C-E34D-9118-138458F81B8A}" srcId="{1E4ED907-DAB7-486B-8272-98455247FF49}" destId="{C77BBAC5-2474-704B-B69E-671BDD7D5938}" srcOrd="2" destOrd="0" parTransId="{42A0435D-6B9D-8843-B431-C7D05B661EEA}" sibTransId="{0952AA1A-C051-9C45-AF0B-1EAFA2D500AC}"/>
    <dgm:cxn modelId="{7358CDEC-957E-B142-92B8-FFC733CF0DAD}" type="presOf" srcId="{BA28D51E-1D62-4EF0-A79F-686D29645B9F}" destId="{BBBE6192-5CA8-3047-AA08-F2B99B8117CB}" srcOrd="0" destOrd="0" presId="urn:microsoft.com/office/officeart/2005/8/layout/vList5"/>
    <dgm:cxn modelId="{501C2E11-B440-4DCC-A06D-F0CDA86EFE09}" srcId="{04E563AB-31AD-4F4C-8113-D0B77A87D86B}" destId="{68DCF8DF-6657-4962-ACEA-EC9C661E9E64}" srcOrd="1" destOrd="0" parTransId="{E9F04C60-3FF0-4243-B562-F7456C36C50B}" sibTransId="{172D7A03-8BE3-4720-BB23-1336A5170F1E}"/>
    <dgm:cxn modelId="{9573BBA1-2BE4-4ABE-858E-D56090FB444F}" srcId="{68DCF8DF-6657-4962-ACEA-EC9C661E9E64}" destId="{1E4ED907-DAB7-486B-8272-98455247FF49}" srcOrd="0" destOrd="0" parTransId="{FF248CC3-CBCF-42CA-99F1-CDE8369B41FA}" sibTransId="{4B3D557F-6593-4A2E-94CA-280722AD13D7}"/>
    <dgm:cxn modelId="{2EEE5F96-26D8-48A0-9597-F80DFCECE4EB}" srcId="{04E563AB-31AD-4F4C-8113-D0B77A87D86B}" destId="{BA28D51E-1D62-4EF0-A79F-686D29645B9F}" srcOrd="2" destOrd="0" parTransId="{4A055802-35B9-4594-B6AB-3C20153BBD04}" sibTransId="{14CEC13E-2D48-438D-BCB2-BC6D7902590F}"/>
    <dgm:cxn modelId="{312DB35E-9645-314F-8B45-6672C12ECEA5}" type="presOf" srcId="{885B1401-BAE0-6D4F-B072-2BDE39CE2364}" destId="{66569635-BD09-AD44-9A88-018080D47A1D}" srcOrd="0" destOrd="2" presId="urn:microsoft.com/office/officeart/2005/8/layout/vList5"/>
    <dgm:cxn modelId="{02A1B3DC-F718-0E40-90FE-7AA076D2D410}" type="presOf" srcId="{936232E7-255F-4DB9-AC58-4ACEB0D24B17}" destId="{73AB8769-88AF-F44B-A79D-8F4F8B46A961}" srcOrd="0" destOrd="1" presId="urn:microsoft.com/office/officeart/2005/8/layout/vList5"/>
    <dgm:cxn modelId="{DF8188CB-557D-114F-9BAA-072021E7023D}" srcId="{1E4ED907-DAB7-486B-8272-98455247FF49}" destId="{885B1401-BAE0-6D4F-B072-2BDE39CE2364}" srcOrd="1" destOrd="0" parTransId="{5D3AEF64-6476-9647-B3DC-B02026099C9A}" sibTransId="{2B3CD5D1-A2CF-9A4E-9395-2942D78DB710}"/>
    <dgm:cxn modelId="{14FBB254-B6EC-D148-B3C5-1EE7CD9C09BA}" srcId="{1E4ED907-DAB7-486B-8272-98455247FF49}" destId="{22988DE5-FA7F-9743-8935-315EA7D2633E}" srcOrd="0" destOrd="0" parTransId="{CB634B47-15A6-9D48-BCB1-F72715A01BB9}" sibTransId="{7C661B1C-CC90-824D-8110-AC4A2C370F23}"/>
    <dgm:cxn modelId="{FFADE4F8-BC19-FA42-9792-05E71689DB4F}" type="presOf" srcId="{357EEAD8-F381-4B2E-B1E6-E78010344789}" destId="{501194CD-D17D-104D-8BE2-78D9EE408CA3}" srcOrd="0" destOrd="0" presId="urn:microsoft.com/office/officeart/2005/8/layout/vList5"/>
    <dgm:cxn modelId="{1305871E-849C-1E49-B3D8-B12AEADC7955}" type="presOf" srcId="{6E509D74-3678-431A-8E14-54616F14DE97}" destId="{73AB8769-88AF-F44B-A79D-8F4F8B46A961}" srcOrd="0" destOrd="0" presId="urn:microsoft.com/office/officeart/2005/8/layout/vList5"/>
    <dgm:cxn modelId="{A8436E76-D143-1C43-BFAD-3EBC6286C9A2}" type="presOf" srcId="{70608D96-1662-41C7-BE32-855FA70EE2B8}" destId="{05B8A44A-88D3-4542-834C-38208D247D19}" srcOrd="0" destOrd="0" presId="urn:microsoft.com/office/officeart/2005/8/layout/vList5"/>
    <dgm:cxn modelId="{C0291726-9A32-4B13-848B-E838531A3F3A}" srcId="{009EECAD-81ED-41DB-8655-1E8BCA9B3392}" destId="{6E509D74-3678-431A-8E14-54616F14DE97}" srcOrd="0" destOrd="0" parTransId="{6CA52433-0DAD-4627-9A9A-F83AA81D5704}" sibTransId="{D5ED0052-8B46-4090-8D36-2801D76510A3}"/>
    <dgm:cxn modelId="{95F9CDCE-240B-B542-9608-82C2265BF5A5}" type="presOf" srcId="{C23AAABB-794A-41C4-846F-FD055EC86ED3}" destId="{85B58367-8BCD-0B43-AD38-340AFBB3EC2D}" srcOrd="0" destOrd="0" presId="urn:microsoft.com/office/officeart/2005/8/layout/vList5"/>
    <dgm:cxn modelId="{D9357663-6899-3249-914A-7241D1CCFA97}" type="presOf" srcId="{385FFB58-E326-41C6-A99E-860A22F9844B}" destId="{73AB8769-88AF-F44B-A79D-8F4F8B46A961}" srcOrd="0" destOrd="2" presId="urn:microsoft.com/office/officeart/2005/8/layout/vList5"/>
    <dgm:cxn modelId="{96455A4F-7CF0-DD41-9B31-3CB7EFEE5587}" type="presOf" srcId="{009EECAD-81ED-41DB-8655-1E8BCA9B3392}" destId="{0473940E-1E88-E14B-9E30-776E3872E08C}" srcOrd="0" destOrd="0" presId="urn:microsoft.com/office/officeart/2005/8/layout/vList5"/>
    <dgm:cxn modelId="{BFFE629B-5C9D-4F08-8317-E57AF8917BE5}" srcId="{04E563AB-31AD-4F4C-8113-D0B77A87D86B}" destId="{C23AAABB-794A-41C4-846F-FD055EC86ED3}" srcOrd="0" destOrd="0" parTransId="{1E091D56-19F2-4884-9553-68C4E3C35C6C}" sibTransId="{4CBA7811-A125-4ED3-A299-A910184716B7}"/>
    <dgm:cxn modelId="{2B72D40D-8E6E-4F2F-A2D5-44A946B80DA0}" srcId="{BA28D51E-1D62-4EF0-A79F-686D29645B9F}" destId="{357EEAD8-F381-4B2E-B1E6-E78010344789}" srcOrd="0" destOrd="0" parTransId="{60A4F01F-EF49-4094-AD42-139519290D6E}" sibTransId="{34201075-9CD9-4E10-8C26-D995ADA0927C}"/>
    <dgm:cxn modelId="{AEC699DE-0FE0-EB48-B90B-B974FA380326}" type="presOf" srcId="{68DCF8DF-6657-4962-ACEA-EC9C661E9E64}" destId="{47EF261C-DF26-1C46-A1F4-C7646AB846C4}" srcOrd="0" destOrd="0" presId="urn:microsoft.com/office/officeart/2005/8/layout/vList5"/>
    <dgm:cxn modelId="{AA22514F-FF6A-FE4D-9428-E25585121F88}" type="presOf" srcId="{22988DE5-FA7F-9743-8935-315EA7D2633E}" destId="{66569635-BD09-AD44-9A88-018080D47A1D}" srcOrd="0" destOrd="1" presId="urn:microsoft.com/office/officeart/2005/8/layout/vList5"/>
    <dgm:cxn modelId="{1F1D12BD-4C72-4B98-AC4A-96AD093B0403}" srcId="{009EECAD-81ED-41DB-8655-1E8BCA9B3392}" destId="{385FFB58-E326-41C6-A99E-860A22F9844B}" srcOrd="2" destOrd="0" parTransId="{73E95FE0-DD2E-410B-9148-22BFBD045BCA}" sibTransId="{021CB224-ACA6-490D-A4CA-8510DA098546}"/>
    <dgm:cxn modelId="{1670A073-3348-BD40-87E7-8BDFFDEA9998}" type="presOf" srcId="{04E563AB-31AD-4F4C-8113-D0B77A87D86B}" destId="{46D8F8F0-56CA-404E-AA09-1F5C277E98BD}" srcOrd="0" destOrd="0" presId="urn:microsoft.com/office/officeart/2005/8/layout/vList5"/>
    <dgm:cxn modelId="{6402C466-CCA7-E542-A853-8A2AD8A303E4}" type="presOf" srcId="{C77BBAC5-2474-704B-B69E-671BDD7D5938}" destId="{66569635-BD09-AD44-9A88-018080D47A1D}" srcOrd="0" destOrd="3" presId="urn:microsoft.com/office/officeart/2005/8/layout/vList5"/>
    <dgm:cxn modelId="{B82C5774-3791-4542-A2BE-3527DDB40E08}" srcId="{C23AAABB-794A-41C4-846F-FD055EC86ED3}" destId="{27867CE0-10BE-4147-88E9-46E3FA0DC012}" srcOrd="1" destOrd="0" parTransId="{A9755132-1623-47F2-A281-84B37C3968E3}" sibTransId="{75FBAEFC-1E2A-45A9-B4BD-23D9D2518784}"/>
    <dgm:cxn modelId="{E24A945C-D421-B44B-BF58-EA5960B7E1DE}" type="presOf" srcId="{7685090B-D787-B146-89CE-B2B162EC954E}" destId="{501194CD-D17D-104D-8BE2-78D9EE408CA3}" srcOrd="0" destOrd="1" presId="urn:microsoft.com/office/officeart/2005/8/layout/vList5"/>
    <dgm:cxn modelId="{128B0FB6-2100-4648-8A07-C9A1596D09B2}" type="presOf" srcId="{1E4ED907-DAB7-486B-8272-98455247FF49}" destId="{66569635-BD09-AD44-9A88-018080D47A1D}" srcOrd="0" destOrd="0" presId="urn:microsoft.com/office/officeart/2005/8/layout/vList5"/>
    <dgm:cxn modelId="{ED12AA8E-CFA4-2646-BE95-1601FC35FBFA}" type="presOf" srcId="{27867CE0-10BE-4147-88E9-46E3FA0DC012}" destId="{05B8A44A-88D3-4542-834C-38208D247D19}" srcOrd="0" destOrd="1" presId="urn:microsoft.com/office/officeart/2005/8/layout/vList5"/>
    <dgm:cxn modelId="{79F2499D-B130-D54F-BC51-D1C6D90AA947}" srcId="{357EEAD8-F381-4B2E-B1E6-E78010344789}" destId="{7685090B-D787-B146-89CE-B2B162EC954E}" srcOrd="0" destOrd="0" parTransId="{647E7D75-D99B-7448-84AB-62D3ADDDD70F}" sibTransId="{4AAAC735-DF73-9F43-94DB-E8044B2080EF}"/>
    <dgm:cxn modelId="{EF66E2E1-E05A-4955-890B-1F8EF63894EF}" srcId="{C23AAABB-794A-41C4-846F-FD055EC86ED3}" destId="{70608D96-1662-41C7-BE32-855FA70EE2B8}" srcOrd="0" destOrd="0" parTransId="{5F4274B5-B124-4BCA-8DB4-DD03BE8FAB55}" sibTransId="{F67E5FFC-3A5E-44A1-92DC-FCF9630F69AA}"/>
    <dgm:cxn modelId="{9F183589-64CB-4580-AAA6-2EC97220B343}" srcId="{04E563AB-31AD-4F4C-8113-D0B77A87D86B}" destId="{009EECAD-81ED-41DB-8655-1E8BCA9B3392}" srcOrd="3" destOrd="0" parTransId="{0B60C8B6-5B61-4927-8966-B6DFECB81CDF}" sibTransId="{83551828-FAFB-4371-A8BF-9B65F5E3A679}"/>
    <dgm:cxn modelId="{1143E4CE-04C8-9140-96AC-FE79FDD8E3F9}" type="presParOf" srcId="{46D8F8F0-56CA-404E-AA09-1F5C277E98BD}" destId="{2DD04B67-9AA1-D14C-8700-F6F8C07D5517}" srcOrd="0" destOrd="0" presId="urn:microsoft.com/office/officeart/2005/8/layout/vList5"/>
    <dgm:cxn modelId="{66333BB6-CD81-E841-B5DF-F7F20097E0C1}" type="presParOf" srcId="{2DD04B67-9AA1-D14C-8700-F6F8C07D5517}" destId="{85B58367-8BCD-0B43-AD38-340AFBB3EC2D}" srcOrd="0" destOrd="0" presId="urn:microsoft.com/office/officeart/2005/8/layout/vList5"/>
    <dgm:cxn modelId="{19E64096-5438-0246-A0D7-671B728C523B}" type="presParOf" srcId="{2DD04B67-9AA1-D14C-8700-F6F8C07D5517}" destId="{05B8A44A-88D3-4542-834C-38208D247D19}" srcOrd="1" destOrd="0" presId="urn:microsoft.com/office/officeart/2005/8/layout/vList5"/>
    <dgm:cxn modelId="{86076543-43A8-234F-BF60-26221C4AF61B}" type="presParOf" srcId="{46D8F8F0-56CA-404E-AA09-1F5C277E98BD}" destId="{5B615114-792A-264E-BC67-488734245E7D}" srcOrd="1" destOrd="0" presId="urn:microsoft.com/office/officeart/2005/8/layout/vList5"/>
    <dgm:cxn modelId="{1DB9FEC3-7B85-C34C-90D2-209CC01D587D}" type="presParOf" srcId="{46D8F8F0-56CA-404E-AA09-1F5C277E98BD}" destId="{5C22724A-02E6-B445-886C-88524B3D85E2}" srcOrd="2" destOrd="0" presId="urn:microsoft.com/office/officeart/2005/8/layout/vList5"/>
    <dgm:cxn modelId="{1C85B9B7-2BD8-084F-BBF7-BA2A02D40AF3}" type="presParOf" srcId="{5C22724A-02E6-B445-886C-88524B3D85E2}" destId="{47EF261C-DF26-1C46-A1F4-C7646AB846C4}" srcOrd="0" destOrd="0" presId="urn:microsoft.com/office/officeart/2005/8/layout/vList5"/>
    <dgm:cxn modelId="{0C79B69C-3C17-E141-9011-BE2800CD381F}" type="presParOf" srcId="{5C22724A-02E6-B445-886C-88524B3D85E2}" destId="{66569635-BD09-AD44-9A88-018080D47A1D}" srcOrd="1" destOrd="0" presId="urn:microsoft.com/office/officeart/2005/8/layout/vList5"/>
    <dgm:cxn modelId="{C40E1064-426D-C44D-8BD4-2CDC002B189A}" type="presParOf" srcId="{46D8F8F0-56CA-404E-AA09-1F5C277E98BD}" destId="{59CFD14C-D8FA-5C4F-A601-02BEF042A4B6}" srcOrd="3" destOrd="0" presId="urn:microsoft.com/office/officeart/2005/8/layout/vList5"/>
    <dgm:cxn modelId="{4A7AC93E-5FBD-AF49-ADE7-ADA5AF332743}" type="presParOf" srcId="{46D8F8F0-56CA-404E-AA09-1F5C277E98BD}" destId="{B872CBDD-BAFA-1643-B7AE-5B82DD576E4A}" srcOrd="4" destOrd="0" presId="urn:microsoft.com/office/officeart/2005/8/layout/vList5"/>
    <dgm:cxn modelId="{3485EAFB-2E28-3F46-ABB5-31A4417E4FD6}" type="presParOf" srcId="{B872CBDD-BAFA-1643-B7AE-5B82DD576E4A}" destId="{BBBE6192-5CA8-3047-AA08-F2B99B8117CB}" srcOrd="0" destOrd="0" presId="urn:microsoft.com/office/officeart/2005/8/layout/vList5"/>
    <dgm:cxn modelId="{833DB751-F9D8-A74B-AA20-EF0C508C7236}" type="presParOf" srcId="{B872CBDD-BAFA-1643-B7AE-5B82DD576E4A}" destId="{501194CD-D17D-104D-8BE2-78D9EE408CA3}" srcOrd="1" destOrd="0" presId="urn:microsoft.com/office/officeart/2005/8/layout/vList5"/>
    <dgm:cxn modelId="{F3FD5873-616E-B441-9670-06FE0D55DCEA}" type="presParOf" srcId="{46D8F8F0-56CA-404E-AA09-1F5C277E98BD}" destId="{77ECFD25-46D4-A34D-8DEB-CE0DB9C33BB9}" srcOrd="5" destOrd="0" presId="urn:microsoft.com/office/officeart/2005/8/layout/vList5"/>
    <dgm:cxn modelId="{EEBB01D6-1A18-8C4E-873A-76DD2BEE8F54}" type="presParOf" srcId="{46D8F8F0-56CA-404E-AA09-1F5C277E98BD}" destId="{22F6C324-4145-1E43-88D6-AE23897DD579}" srcOrd="6" destOrd="0" presId="urn:microsoft.com/office/officeart/2005/8/layout/vList5"/>
    <dgm:cxn modelId="{A945C78D-629C-8645-85A7-8FDF58DCAA86}" type="presParOf" srcId="{22F6C324-4145-1E43-88D6-AE23897DD579}" destId="{0473940E-1E88-E14B-9E30-776E3872E08C}" srcOrd="0" destOrd="0" presId="urn:microsoft.com/office/officeart/2005/8/layout/vList5"/>
    <dgm:cxn modelId="{3790C207-5782-F842-9421-3F12E10084B3}" type="presParOf" srcId="{22F6C324-4145-1E43-88D6-AE23897DD579}" destId="{73AB8769-88AF-F44B-A79D-8F4F8B46A96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9184C1-CF43-4C4F-A0FB-46C8090AD46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50A2F79-9E96-473D-BD90-41015B7F5003}">
      <dgm:prSet/>
      <dgm:spPr/>
      <dgm:t>
        <a:bodyPr/>
        <a:lstStyle/>
        <a:p>
          <a:r>
            <a:rPr lang="en-US" dirty="0"/>
            <a:t>Every Wednesday 5:30-8:30pm</a:t>
          </a:r>
        </a:p>
      </dgm:t>
    </dgm:pt>
    <dgm:pt modelId="{416F8EC3-CECB-489D-9E74-9C9ADBEB831E}" type="parTrans" cxnId="{55043ACE-AE9D-4877-ACF6-3BDB993412A1}">
      <dgm:prSet/>
      <dgm:spPr/>
      <dgm:t>
        <a:bodyPr/>
        <a:lstStyle/>
        <a:p>
          <a:endParaRPr lang="en-US"/>
        </a:p>
      </dgm:t>
    </dgm:pt>
    <dgm:pt modelId="{41CCBA84-F13D-4063-89CD-D04BDA317595}" type="sibTrans" cxnId="{55043ACE-AE9D-4877-ACF6-3BDB993412A1}">
      <dgm:prSet/>
      <dgm:spPr/>
      <dgm:t>
        <a:bodyPr/>
        <a:lstStyle/>
        <a:p>
          <a:endParaRPr lang="en-US"/>
        </a:p>
      </dgm:t>
    </dgm:pt>
    <dgm:pt modelId="{CB6E67E6-1C5A-4CE9-B00A-620EF0E959C7}">
      <dgm:prSet/>
      <dgm:spPr/>
      <dgm:t>
        <a:bodyPr/>
        <a:lstStyle/>
        <a:p>
          <a:r>
            <a:rPr lang="en-US"/>
            <a:t>Self Attendance Check In</a:t>
          </a:r>
        </a:p>
      </dgm:t>
    </dgm:pt>
    <dgm:pt modelId="{54DBA12E-DACD-4C45-8098-D8E0A3FD0AC5}" type="parTrans" cxnId="{994EE772-0F96-4BA4-9F63-20A96F3CDB36}">
      <dgm:prSet/>
      <dgm:spPr/>
      <dgm:t>
        <a:bodyPr/>
        <a:lstStyle/>
        <a:p>
          <a:endParaRPr lang="en-US"/>
        </a:p>
      </dgm:t>
    </dgm:pt>
    <dgm:pt modelId="{0025A4A1-5A07-43A7-B57F-1EE3DFAE0BA0}" type="sibTrans" cxnId="{994EE772-0F96-4BA4-9F63-20A96F3CDB36}">
      <dgm:prSet/>
      <dgm:spPr/>
      <dgm:t>
        <a:bodyPr/>
        <a:lstStyle/>
        <a:p>
          <a:endParaRPr lang="en-US"/>
        </a:p>
      </dgm:t>
    </dgm:pt>
    <dgm:pt modelId="{D73E588C-B598-4790-AC0A-242BA100539E}">
      <dgm:prSet/>
      <dgm:spPr/>
      <dgm:t>
        <a:bodyPr/>
        <a:lstStyle/>
        <a:p>
          <a:r>
            <a:rPr lang="en-US" dirty="0"/>
            <a:t>Canvas submission</a:t>
          </a:r>
        </a:p>
      </dgm:t>
    </dgm:pt>
    <dgm:pt modelId="{D8F3A4B4-5E23-4012-B376-626E135DC65E}" type="parTrans" cxnId="{06C08842-ECED-4306-89E3-3B75F4A06C34}">
      <dgm:prSet/>
      <dgm:spPr/>
      <dgm:t>
        <a:bodyPr/>
        <a:lstStyle/>
        <a:p>
          <a:endParaRPr lang="en-US"/>
        </a:p>
      </dgm:t>
    </dgm:pt>
    <dgm:pt modelId="{B039A9C7-5EEA-4159-B92C-5FFB0A0EBB0E}" type="sibTrans" cxnId="{06C08842-ECED-4306-89E3-3B75F4A06C34}">
      <dgm:prSet/>
      <dgm:spPr/>
      <dgm:t>
        <a:bodyPr/>
        <a:lstStyle/>
        <a:p>
          <a:endParaRPr lang="en-US"/>
        </a:p>
      </dgm:t>
    </dgm:pt>
    <dgm:pt modelId="{653D1F96-FB18-40E6-8EC5-030FEABF1DF5}">
      <dgm:prSet/>
      <dgm:spPr/>
      <dgm:t>
        <a:bodyPr/>
        <a:lstStyle/>
        <a:p>
          <a:r>
            <a:rPr lang="en-US" dirty="0"/>
            <a:t>In Class Activity</a:t>
          </a:r>
        </a:p>
      </dgm:t>
    </dgm:pt>
    <dgm:pt modelId="{4B3EB228-F7A7-4F03-8FD2-0AC28BBAE7CC}" type="parTrans" cxnId="{4FAB2F99-B6D7-48A6-8801-0FB3425B5A21}">
      <dgm:prSet/>
      <dgm:spPr/>
      <dgm:t>
        <a:bodyPr/>
        <a:lstStyle/>
        <a:p>
          <a:endParaRPr lang="en-US"/>
        </a:p>
      </dgm:t>
    </dgm:pt>
    <dgm:pt modelId="{166FFF2A-9A31-4433-87BE-2D40D67A98A4}" type="sibTrans" cxnId="{4FAB2F99-B6D7-48A6-8801-0FB3425B5A21}">
      <dgm:prSet/>
      <dgm:spPr/>
      <dgm:t>
        <a:bodyPr/>
        <a:lstStyle/>
        <a:p>
          <a:endParaRPr lang="en-US"/>
        </a:p>
      </dgm:t>
    </dgm:pt>
    <dgm:pt modelId="{25A46D67-F456-4958-933F-1CB0A39292D3}">
      <dgm:prSet/>
      <dgm:spPr/>
      <dgm:t>
        <a:bodyPr/>
        <a:lstStyle/>
        <a:p>
          <a:r>
            <a:rPr lang="en-US"/>
            <a:t>Due Fridays 8pm</a:t>
          </a:r>
        </a:p>
      </dgm:t>
    </dgm:pt>
    <dgm:pt modelId="{68154979-7A84-4926-B32D-9A7974E40910}" type="parTrans" cxnId="{1701031C-F04F-42B5-A3C8-B4F9ED862901}">
      <dgm:prSet/>
      <dgm:spPr/>
      <dgm:t>
        <a:bodyPr/>
        <a:lstStyle/>
        <a:p>
          <a:endParaRPr lang="en-US"/>
        </a:p>
      </dgm:t>
    </dgm:pt>
    <dgm:pt modelId="{02A0181D-4BA8-49B7-A07A-BBB0F67A9F86}" type="sibTrans" cxnId="{1701031C-F04F-42B5-A3C8-B4F9ED862901}">
      <dgm:prSet/>
      <dgm:spPr/>
      <dgm:t>
        <a:bodyPr/>
        <a:lstStyle/>
        <a:p>
          <a:endParaRPr lang="en-US"/>
        </a:p>
      </dgm:t>
    </dgm:pt>
    <dgm:pt modelId="{0D8394A6-1220-4781-8DBD-5283625D5FA8}">
      <dgm:prSet/>
      <dgm:spPr/>
      <dgm:t>
        <a:bodyPr/>
        <a:lstStyle/>
        <a:p>
          <a:r>
            <a:rPr lang="en-US"/>
            <a:t>Homework</a:t>
          </a:r>
        </a:p>
      </dgm:t>
    </dgm:pt>
    <dgm:pt modelId="{3AF31A3E-1DB5-4E9C-8E26-04A5159A37FB}" type="parTrans" cxnId="{9902E388-8274-410A-B91F-497B04629D2A}">
      <dgm:prSet/>
      <dgm:spPr/>
      <dgm:t>
        <a:bodyPr/>
        <a:lstStyle/>
        <a:p>
          <a:endParaRPr lang="en-US"/>
        </a:p>
      </dgm:t>
    </dgm:pt>
    <dgm:pt modelId="{0A1BB4D9-4523-4771-A2B6-9A2B1F39EFD3}" type="sibTrans" cxnId="{9902E388-8274-410A-B91F-497B04629D2A}">
      <dgm:prSet/>
      <dgm:spPr/>
      <dgm:t>
        <a:bodyPr/>
        <a:lstStyle/>
        <a:p>
          <a:endParaRPr lang="en-US"/>
        </a:p>
      </dgm:t>
    </dgm:pt>
    <dgm:pt modelId="{BEE9F0DC-7AE5-4750-AFBB-6D5236D5DC99}">
      <dgm:prSet/>
      <dgm:spPr/>
      <dgm:t>
        <a:bodyPr/>
        <a:lstStyle/>
        <a:p>
          <a:r>
            <a:rPr lang="en-US" dirty="0"/>
            <a:t>Due Wednesdays 5:30pm</a:t>
          </a:r>
        </a:p>
      </dgm:t>
    </dgm:pt>
    <dgm:pt modelId="{A4E06A08-E8B6-46BA-AC33-692609172BEF}" type="parTrans" cxnId="{0807D50A-344D-4E18-8A81-042B0AB92270}">
      <dgm:prSet/>
      <dgm:spPr/>
      <dgm:t>
        <a:bodyPr/>
        <a:lstStyle/>
        <a:p>
          <a:endParaRPr lang="en-US"/>
        </a:p>
      </dgm:t>
    </dgm:pt>
    <dgm:pt modelId="{22F154E3-8FC6-4F34-A341-9B50C1EED145}" type="sibTrans" cxnId="{0807D50A-344D-4E18-8A81-042B0AB92270}">
      <dgm:prSet/>
      <dgm:spPr/>
      <dgm:t>
        <a:bodyPr/>
        <a:lstStyle/>
        <a:p>
          <a:endParaRPr lang="en-US"/>
        </a:p>
      </dgm:t>
    </dgm:pt>
    <dgm:pt modelId="{D2D6538F-8F0F-4579-B924-509A6FC1FC45}" type="pres">
      <dgm:prSet presAssocID="{5E9184C1-CF43-4C4F-A0FB-46C8090AD462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CA855A-F733-40A0-BCC5-F03E8A9F5B4C}" type="pres">
      <dgm:prSet presAssocID="{F50A2F79-9E96-473D-BD90-41015B7F5003}" presName="compNode" presStyleCnt="0"/>
      <dgm:spPr/>
    </dgm:pt>
    <dgm:pt modelId="{8DBB067D-4211-4CAC-87A2-2241949489EE}" type="pres">
      <dgm:prSet presAssocID="{F50A2F79-9E96-473D-BD90-41015B7F5003}" presName="bgRect" presStyleLbl="bgShp" presStyleIdx="0" presStyleCnt="4"/>
      <dgm:spPr/>
    </dgm:pt>
    <dgm:pt modelId="{51E60717-8DE5-4A7B-BBDB-6383F1FF5E9F}" type="pres">
      <dgm:prSet presAssocID="{F50A2F79-9E96-473D-BD90-41015B7F500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BCC1998E-4175-4507-AD41-3BB3A4D9D14B}" type="pres">
      <dgm:prSet presAssocID="{F50A2F79-9E96-473D-BD90-41015B7F5003}" presName="spaceRect" presStyleCnt="0"/>
      <dgm:spPr/>
    </dgm:pt>
    <dgm:pt modelId="{740E7F66-B48F-427B-8476-2940627794C7}" type="pres">
      <dgm:prSet presAssocID="{F50A2F79-9E96-473D-BD90-41015B7F5003}" presName="parTx" presStyleLbl="revTx" presStyleIdx="0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3028BAE-D82F-48B9-8A30-AD9D2694A03E}" type="pres">
      <dgm:prSet presAssocID="{41CCBA84-F13D-4063-89CD-D04BDA317595}" presName="sibTrans" presStyleCnt="0"/>
      <dgm:spPr/>
    </dgm:pt>
    <dgm:pt modelId="{528FDF3C-66C4-48A6-9C20-A63242326D4E}" type="pres">
      <dgm:prSet presAssocID="{CB6E67E6-1C5A-4CE9-B00A-620EF0E959C7}" presName="compNode" presStyleCnt="0"/>
      <dgm:spPr/>
    </dgm:pt>
    <dgm:pt modelId="{0DE16DE4-5F4A-48FB-BD93-ACD70F737EF4}" type="pres">
      <dgm:prSet presAssocID="{CB6E67E6-1C5A-4CE9-B00A-620EF0E959C7}" presName="bgRect" presStyleLbl="bgShp" presStyleIdx="1" presStyleCnt="4"/>
      <dgm:spPr/>
    </dgm:pt>
    <dgm:pt modelId="{9C82D864-3DE9-4282-AB4C-715DEA0EEE94}" type="pres">
      <dgm:prSet presAssocID="{CB6E67E6-1C5A-4CE9-B00A-620EF0E959C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4E1CD2A7-94B7-49F7-855C-71E6FCC7CD14}" type="pres">
      <dgm:prSet presAssocID="{CB6E67E6-1C5A-4CE9-B00A-620EF0E959C7}" presName="spaceRect" presStyleCnt="0"/>
      <dgm:spPr/>
    </dgm:pt>
    <dgm:pt modelId="{481CF873-3312-4AE7-A5EF-DA07E1FE776A}" type="pres">
      <dgm:prSet presAssocID="{CB6E67E6-1C5A-4CE9-B00A-620EF0E959C7}" presName="parTx" presStyleLbl="revTx" presStyleIdx="1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9F8FADB-4E7A-4B05-AE32-564936A3E0DC}" type="pres">
      <dgm:prSet presAssocID="{CB6E67E6-1C5A-4CE9-B00A-620EF0E959C7}" presName="desTx" presStyleLbl="revTx" presStyleIdx="2" presStyleCnt="7">
        <dgm:presLayoutVars/>
      </dgm:prSet>
      <dgm:spPr/>
      <dgm:t>
        <a:bodyPr/>
        <a:lstStyle/>
        <a:p>
          <a:endParaRPr lang="en-US"/>
        </a:p>
      </dgm:t>
    </dgm:pt>
    <dgm:pt modelId="{2BEC24BC-3D80-4229-8D18-C20AA5806DA3}" type="pres">
      <dgm:prSet presAssocID="{0025A4A1-5A07-43A7-B57F-1EE3DFAE0BA0}" presName="sibTrans" presStyleCnt="0"/>
      <dgm:spPr/>
    </dgm:pt>
    <dgm:pt modelId="{D798AE72-F789-4B7D-8299-9A575FA6742A}" type="pres">
      <dgm:prSet presAssocID="{653D1F96-FB18-40E6-8EC5-030FEABF1DF5}" presName="compNode" presStyleCnt="0"/>
      <dgm:spPr/>
    </dgm:pt>
    <dgm:pt modelId="{5F98AE10-9BE9-4EC8-9147-B12D8CF32ECF}" type="pres">
      <dgm:prSet presAssocID="{653D1F96-FB18-40E6-8EC5-030FEABF1DF5}" presName="bgRect" presStyleLbl="bgShp" presStyleIdx="2" presStyleCnt="4"/>
      <dgm:spPr/>
    </dgm:pt>
    <dgm:pt modelId="{7C8F095F-9FE0-4450-971F-7D9608547165}" type="pres">
      <dgm:prSet presAssocID="{653D1F96-FB18-40E6-8EC5-030FEABF1DF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0FCC833C-9A03-4FBC-A914-32B5B4557DA8}" type="pres">
      <dgm:prSet presAssocID="{653D1F96-FB18-40E6-8EC5-030FEABF1DF5}" presName="spaceRect" presStyleCnt="0"/>
      <dgm:spPr/>
    </dgm:pt>
    <dgm:pt modelId="{C03392A8-57A2-497C-99A2-D76C7310C7C4}" type="pres">
      <dgm:prSet presAssocID="{653D1F96-FB18-40E6-8EC5-030FEABF1DF5}" presName="parTx" presStyleLbl="revTx" presStyleIdx="3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5A52C42-CA8B-4C69-AE88-9FC6AED63FFF}" type="pres">
      <dgm:prSet presAssocID="{653D1F96-FB18-40E6-8EC5-030FEABF1DF5}" presName="desTx" presStyleLbl="revTx" presStyleIdx="4" presStyleCnt="7">
        <dgm:presLayoutVars/>
      </dgm:prSet>
      <dgm:spPr/>
      <dgm:t>
        <a:bodyPr/>
        <a:lstStyle/>
        <a:p>
          <a:endParaRPr lang="en-US"/>
        </a:p>
      </dgm:t>
    </dgm:pt>
    <dgm:pt modelId="{A8BFDDB8-BFE6-4F99-A942-2CEFF7061754}" type="pres">
      <dgm:prSet presAssocID="{166FFF2A-9A31-4433-87BE-2D40D67A98A4}" presName="sibTrans" presStyleCnt="0"/>
      <dgm:spPr/>
    </dgm:pt>
    <dgm:pt modelId="{E3902BE9-2FFD-4DE9-B183-22425F44F7CB}" type="pres">
      <dgm:prSet presAssocID="{0D8394A6-1220-4781-8DBD-5283625D5FA8}" presName="compNode" presStyleCnt="0"/>
      <dgm:spPr/>
    </dgm:pt>
    <dgm:pt modelId="{00A57EF6-D786-40DC-939C-BBCF751AF7AB}" type="pres">
      <dgm:prSet presAssocID="{0D8394A6-1220-4781-8DBD-5283625D5FA8}" presName="bgRect" presStyleLbl="bgShp" presStyleIdx="3" presStyleCnt="4"/>
      <dgm:spPr/>
    </dgm:pt>
    <dgm:pt modelId="{7E8F58BE-3D6B-4761-A8DE-DE10B9F6365E}" type="pres">
      <dgm:prSet presAssocID="{0D8394A6-1220-4781-8DBD-5283625D5FA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C9CFF60F-7FC1-4F6D-B9B1-AA81E51E630E}" type="pres">
      <dgm:prSet presAssocID="{0D8394A6-1220-4781-8DBD-5283625D5FA8}" presName="spaceRect" presStyleCnt="0"/>
      <dgm:spPr/>
    </dgm:pt>
    <dgm:pt modelId="{3CB0259D-3095-4A0F-B104-5119C9EACA71}" type="pres">
      <dgm:prSet presAssocID="{0D8394A6-1220-4781-8DBD-5283625D5FA8}" presName="parTx" presStyleLbl="revTx" presStyleIdx="5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6B01F7D-2412-4C40-A290-1963E1D085FC}" type="pres">
      <dgm:prSet presAssocID="{0D8394A6-1220-4781-8DBD-5283625D5FA8}" presName="desTx" presStyleLbl="revTx" presStyleIdx="6" presStyleCnt="7">
        <dgm:presLayoutVars/>
      </dgm:prSet>
      <dgm:spPr/>
      <dgm:t>
        <a:bodyPr/>
        <a:lstStyle/>
        <a:p>
          <a:endParaRPr lang="en-US"/>
        </a:p>
      </dgm:t>
    </dgm:pt>
  </dgm:ptLst>
  <dgm:cxnLst>
    <dgm:cxn modelId="{8D55DF1F-865E-4ADA-8E2B-0AAFB7915B46}" type="presOf" srcId="{25A46D67-F456-4958-933F-1CB0A39292D3}" destId="{35A52C42-CA8B-4C69-AE88-9FC6AED63FFF}" srcOrd="0" destOrd="0" presId="urn:microsoft.com/office/officeart/2018/2/layout/IconVerticalSolidList"/>
    <dgm:cxn modelId="{36EB0875-8F83-4683-89B2-2DB0100AC6C3}" type="presOf" srcId="{D73E588C-B598-4790-AC0A-242BA100539E}" destId="{89F8FADB-4E7A-4B05-AE32-564936A3E0DC}" srcOrd="0" destOrd="0" presId="urn:microsoft.com/office/officeart/2018/2/layout/IconVerticalSolidList"/>
    <dgm:cxn modelId="{5B2CAA2C-CB4A-4687-8F3E-A805BCC545CB}" type="presOf" srcId="{653D1F96-FB18-40E6-8EC5-030FEABF1DF5}" destId="{C03392A8-57A2-497C-99A2-D76C7310C7C4}" srcOrd="0" destOrd="0" presId="urn:microsoft.com/office/officeart/2018/2/layout/IconVerticalSolidList"/>
    <dgm:cxn modelId="{6A20068F-1A03-4763-8E5A-0F34EFDE61CB}" type="presOf" srcId="{CB6E67E6-1C5A-4CE9-B00A-620EF0E959C7}" destId="{481CF873-3312-4AE7-A5EF-DA07E1FE776A}" srcOrd="0" destOrd="0" presId="urn:microsoft.com/office/officeart/2018/2/layout/IconVerticalSolidList"/>
    <dgm:cxn modelId="{1701031C-F04F-42B5-A3C8-B4F9ED862901}" srcId="{653D1F96-FB18-40E6-8EC5-030FEABF1DF5}" destId="{25A46D67-F456-4958-933F-1CB0A39292D3}" srcOrd="0" destOrd="0" parTransId="{68154979-7A84-4926-B32D-9A7974E40910}" sibTransId="{02A0181D-4BA8-49B7-A07A-BBB0F67A9F86}"/>
    <dgm:cxn modelId="{9902E388-8274-410A-B91F-497B04629D2A}" srcId="{5E9184C1-CF43-4C4F-A0FB-46C8090AD462}" destId="{0D8394A6-1220-4781-8DBD-5283625D5FA8}" srcOrd="3" destOrd="0" parTransId="{3AF31A3E-1DB5-4E9C-8E26-04A5159A37FB}" sibTransId="{0A1BB4D9-4523-4771-A2B6-9A2B1F39EFD3}"/>
    <dgm:cxn modelId="{6AB9F9ED-B2B4-44B3-BF46-5879CE85B236}" type="presOf" srcId="{F50A2F79-9E96-473D-BD90-41015B7F5003}" destId="{740E7F66-B48F-427B-8476-2940627794C7}" srcOrd="0" destOrd="0" presId="urn:microsoft.com/office/officeart/2018/2/layout/IconVerticalSolidList"/>
    <dgm:cxn modelId="{0807D50A-344D-4E18-8A81-042B0AB92270}" srcId="{0D8394A6-1220-4781-8DBD-5283625D5FA8}" destId="{BEE9F0DC-7AE5-4750-AFBB-6D5236D5DC99}" srcOrd="0" destOrd="0" parTransId="{A4E06A08-E8B6-46BA-AC33-692609172BEF}" sibTransId="{22F154E3-8FC6-4F34-A341-9B50C1EED145}"/>
    <dgm:cxn modelId="{4FAB2F99-B6D7-48A6-8801-0FB3425B5A21}" srcId="{5E9184C1-CF43-4C4F-A0FB-46C8090AD462}" destId="{653D1F96-FB18-40E6-8EC5-030FEABF1DF5}" srcOrd="2" destOrd="0" parTransId="{4B3EB228-F7A7-4F03-8FD2-0AC28BBAE7CC}" sibTransId="{166FFF2A-9A31-4433-87BE-2D40D67A98A4}"/>
    <dgm:cxn modelId="{55043ACE-AE9D-4877-ACF6-3BDB993412A1}" srcId="{5E9184C1-CF43-4C4F-A0FB-46C8090AD462}" destId="{F50A2F79-9E96-473D-BD90-41015B7F5003}" srcOrd="0" destOrd="0" parTransId="{416F8EC3-CECB-489D-9E74-9C9ADBEB831E}" sibTransId="{41CCBA84-F13D-4063-89CD-D04BDA317595}"/>
    <dgm:cxn modelId="{CCA9A81E-7412-45FA-A600-DF739C2185C5}" type="presOf" srcId="{0D8394A6-1220-4781-8DBD-5283625D5FA8}" destId="{3CB0259D-3095-4A0F-B104-5119C9EACA71}" srcOrd="0" destOrd="0" presId="urn:microsoft.com/office/officeart/2018/2/layout/IconVerticalSolidList"/>
    <dgm:cxn modelId="{994EE772-0F96-4BA4-9F63-20A96F3CDB36}" srcId="{5E9184C1-CF43-4C4F-A0FB-46C8090AD462}" destId="{CB6E67E6-1C5A-4CE9-B00A-620EF0E959C7}" srcOrd="1" destOrd="0" parTransId="{54DBA12E-DACD-4C45-8098-D8E0A3FD0AC5}" sibTransId="{0025A4A1-5A07-43A7-B57F-1EE3DFAE0BA0}"/>
    <dgm:cxn modelId="{5E8E99B2-F115-4475-BA6C-240C3FFD505C}" type="presOf" srcId="{BEE9F0DC-7AE5-4750-AFBB-6D5236D5DC99}" destId="{96B01F7D-2412-4C40-A290-1963E1D085FC}" srcOrd="0" destOrd="0" presId="urn:microsoft.com/office/officeart/2018/2/layout/IconVerticalSolidList"/>
    <dgm:cxn modelId="{0AC5B779-8C93-4716-B868-2F133901DAB9}" type="presOf" srcId="{5E9184C1-CF43-4C4F-A0FB-46C8090AD462}" destId="{D2D6538F-8F0F-4579-B924-509A6FC1FC45}" srcOrd="0" destOrd="0" presId="urn:microsoft.com/office/officeart/2018/2/layout/IconVerticalSolidList"/>
    <dgm:cxn modelId="{06C08842-ECED-4306-89E3-3B75F4A06C34}" srcId="{CB6E67E6-1C5A-4CE9-B00A-620EF0E959C7}" destId="{D73E588C-B598-4790-AC0A-242BA100539E}" srcOrd="0" destOrd="0" parTransId="{D8F3A4B4-5E23-4012-B376-626E135DC65E}" sibTransId="{B039A9C7-5EEA-4159-B92C-5FFB0A0EBB0E}"/>
    <dgm:cxn modelId="{B8CD8D4F-A904-4842-8BE1-24ACDDB77E37}" type="presParOf" srcId="{D2D6538F-8F0F-4579-B924-509A6FC1FC45}" destId="{1ECA855A-F733-40A0-BCC5-F03E8A9F5B4C}" srcOrd="0" destOrd="0" presId="urn:microsoft.com/office/officeart/2018/2/layout/IconVerticalSolidList"/>
    <dgm:cxn modelId="{D3CEF036-C50B-4F84-BE18-C9246BAEF80F}" type="presParOf" srcId="{1ECA855A-F733-40A0-BCC5-F03E8A9F5B4C}" destId="{8DBB067D-4211-4CAC-87A2-2241949489EE}" srcOrd="0" destOrd="0" presId="urn:microsoft.com/office/officeart/2018/2/layout/IconVerticalSolidList"/>
    <dgm:cxn modelId="{8679DBC7-387C-449E-BABD-9B380D0DB716}" type="presParOf" srcId="{1ECA855A-F733-40A0-BCC5-F03E8A9F5B4C}" destId="{51E60717-8DE5-4A7B-BBDB-6383F1FF5E9F}" srcOrd="1" destOrd="0" presId="urn:microsoft.com/office/officeart/2018/2/layout/IconVerticalSolidList"/>
    <dgm:cxn modelId="{A6A2C880-A5F0-458E-A2D3-8B5967F638FF}" type="presParOf" srcId="{1ECA855A-F733-40A0-BCC5-F03E8A9F5B4C}" destId="{BCC1998E-4175-4507-AD41-3BB3A4D9D14B}" srcOrd="2" destOrd="0" presId="urn:microsoft.com/office/officeart/2018/2/layout/IconVerticalSolidList"/>
    <dgm:cxn modelId="{FD956A82-DB96-4F31-A50E-19DE6905D67E}" type="presParOf" srcId="{1ECA855A-F733-40A0-BCC5-F03E8A9F5B4C}" destId="{740E7F66-B48F-427B-8476-2940627794C7}" srcOrd="3" destOrd="0" presId="urn:microsoft.com/office/officeart/2018/2/layout/IconVerticalSolidList"/>
    <dgm:cxn modelId="{864D3395-BDBF-4F8B-B27F-B7A90494D900}" type="presParOf" srcId="{D2D6538F-8F0F-4579-B924-509A6FC1FC45}" destId="{13028BAE-D82F-48B9-8A30-AD9D2694A03E}" srcOrd="1" destOrd="0" presId="urn:microsoft.com/office/officeart/2018/2/layout/IconVerticalSolidList"/>
    <dgm:cxn modelId="{1DCEEF9E-7A51-4164-A328-96AB9983D386}" type="presParOf" srcId="{D2D6538F-8F0F-4579-B924-509A6FC1FC45}" destId="{528FDF3C-66C4-48A6-9C20-A63242326D4E}" srcOrd="2" destOrd="0" presId="urn:microsoft.com/office/officeart/2018/2/layout/IconVerticalSolidList"/>
    <dgm:cxn modelId="{83068493-E00B-4448-B18C-1E282EBD6404}" type="presParOf" srcId="{528FDF3C-66C4-48A6-9C20-A63242326D4E}" destId="{0DE16DE4-5F4A-48FB-BD93-ACD70F737EF4}" srcOrd="0" destOrd="0" presId="urn:microsoft.com/office/officeart/2018/2/layout/IconVerticalSolidList"/>
    <dgm:cxn modelId="{77FCF669-D5F5-4291-BBE2-AB68C2D22883}" type="presParOf" srcId="{528FDF3C-66C4-48A6-9C20-A63242326D4E}" destId="{9C82D864-3DE9-4282-AB4C-715DEA0EEE94}" srcOrd="1" destOrd="0" presId="urn:microsoft.com/office/officeart/2018/2/layout/IconVerticalSolidList"/>
    <dgm:cxn modelId="{5373B8BE-8862-4B3F-8C9C-DE7EC0445D3B}" type="presParOf" srcId="{528FDF3C-66C4-48A6-9C20-A63242326D4E}" destId="{4E1CD2A7-94B7-49F7-855C-71E6FCC7CD14}" srcOrd="2" destOrd="0" presId="urn:microsoft.com/office/officeart/2018/2/layout/IconVerticalSolidList"/>
    <dgm:cxn modelId="{EB126FF0-C33A-4737-A3E8-93F6F54A2F42}" type="presParOf" srcId="{528FDF3C-66C4-48A6-9C20-A63242326D4E}" destId="{481CF873-3312-4AE7-A5EF-DA07E1FE776A}" srcOrd="3" destOrd="0" presId="urn:microsoft.com/office/officeart/2018/2/layout/IconVerticalSolidList"/>
    <dgm:cxn modelId="{A246BD88-099E-4443-83FA-89EBDAB3BF6D}" type="presParOf" srcId="{528FDF3C-66C4-48A6-9C20-A63242326D4E}" destId="{89F8FADB-4E7A-4B05-AE32-564936A3E0DC}" srcOrd="4" destOrd="0" presId="urn:microsoft.com/office/officeart/2018/2/layout/IconVerticalSolidList"/>
    <dgm:cxn modelId="{B6602935-0C6A-4546-8AA4-D4E2596A0948}" type="presParOf" srcId="{D2D6538F-8F0F-4579-B924-509A6FC1FC45}" destId="{2BEC24BC-3D80-4229-8D18-C20AA5806DA3}" srcOrd="3" destOrd="0" presId="urn:microsoft.com/office/officeart/2018/2/layout/IconVerticalSolidList"/>
    <dgm:cxn modelId="{29C0C84B-5160-4766-BC1F-9C0279F5E5C7}" type="presParOf" srcId="{D2D6538F-8F0F-4579-B924-509A6FC1FC45}" destId="{D798AE72-F789-4B7D-8299-9A575FA6742A}" srcOrd="4" destOrd="0" presId="urn:microsoft.com/office/officeart/2018/2/layout/IconVerticalSolidList"/>
    <dgm:cxn modelId="{A9EF101D-5CBD-4A19-8425-9EDE31F5D795}" type="presParOf" srcId="{D798AE72-F789-4B7D-8299-9A575FA6742A}" destId="{5F98AE10-9BE9-4EC8-9147-B12D8CF32ECF}" srcOrd="0" destOrd="0" presId="urn:microsoft.com/office/officeart/2018/2/layout/IconVerticalSolidList"/>
    <dgm:cxn modelId="{80E356CA-BE09-497D-AD74-0576119E11E0}" type="presParOf" srcId="{D798AE72-F789-4B7D-8299-9A575FA6742A}" destId="{7C8F095F-9FE0-4450-971F-7D9608547165}" srcOrd="1" destOrd="0" presId="urn:microsoft.com/office/officeart/2018/2/layout/IconVerticalSolidList"/>
    <dgm:cxn modelId="{DC0F4ADA-6143-45C1-B97A-81F4A3D7334A}" type="presParOf" srcId="{D798AE72-F789-4B7D-8299-9A575FA6742A}" destId="{0FCC833C-9A03-4FBC-A914-32B5B4557DA8}" srcOrd="2" destOrd="0" presId="urn:microsoft.com/office/officeart/2018/2/layout/IconVerticalSolidList"/>
    <dgm:cxn modelId="{B770017B-4C27-41F5-B92D-B0394E9F2383}" type="presParOf" srcId="{D798AE72-F789-4B7D-8299-9A575FA6742A}" destId="{C03392A8-57A2-497C-99A2-D76C7310C7C4}" srcOrd="3" destOrd="0" presId="urn:microsoft.com/office/officeart/2018/2/layout/IconVerticalSolidList"/>
    <dgm:cxn modelId="{ECD97521-1EA9-4C46-921A-90AD7A832770}" type="presParOf" srcId="{D798AE72-F789-4B7D-8299-9A575FA6742A}" destId="{35A52C42-CA8B-4C69-AE88-9FC6AED63FFF}" srcOrd="4" destOrd="0" presId="urn:microsoft.com/office/officeart/2018/2/layout/IconVerticalSolidList"/>
    <dgm:cxn modelId="{042D23C0-A07A-4FE0-9565-CC1CE322A1BF}" type="presParOf" srcId="{D2D6538F-8F0F-4579-B924-509A6FC1FC45}" destId="{A8BFDDB8-BFE6-4F99-A942-2CEFF7061754}" srcOrd="5" destOrd="0" presId="urn:microsoft.com/office/officeart/2018/2/layout/IconVerticalSolidList"/>
    <dgm:cxn modelId="{9E90CB0E-F0A4-4873-A55C-330058B7AD61}" type="presParOf" srcId="{D2D6538F-8F0F-4579-B924-509A6FC1FC45}" destId="{E3902BE9-2FFD-4DE9-B183-22425F44F7CB}" srcOrd="6" destOrd="0" presId="urn:microsoft.com/office/officeart/2018/2/layout/IconVerticalSolidList"/>
    <dgm:cxn modelId="{963A32DC-887B-4078-9564-293DDD49C79A}" type="presParOf" srcId="{E3902BE9-2FFD-4DE9-B183-22425F44F7CB}" destId="{00A57EF6-D786-40DC-939C-BBCF751AF7AB}" srcOrd="0" destOrd="0" presId="urn:microsoft.com/office/officeart/2018/2/layout/IconVerticalSolidList"/>
    <dgm:cxn modelId="{F3A294B8-6CF2-439F-A63C-6304EE5610EC}" type="presParOf" srcId="{E3902BE9-2FFD-4DE9-B183-22425F44F7CB}" destId="{7E8F58BE-3D6B-4761-A8DE-DE10B9F6365E}" srcOrd="1" destOrd="0" presId="urn:microsoft.com/office/officeart/2018/2/layout/IconVerticalSolidList"/>
    <dgm:cxn modelId="{56D72CC1-7D7C-4515-88F9-7EFE8AD53E97}" type="presParOf" srcId="{E3902BE9-2FFD-4DE9-B183-22425F44F7CB}" destId="{C9CFF60F-7FC1-4F6D-B9B1-AA81E51E630E}" srcOrd="2" destOrd="0" presId="urn:microsoft.com/office/officeart/2018/2/layout/IconVerticalSolidList"/>
    <dgm:cxn modelId="{462F3760-CF57-4D84-AE36-BA9C47DF1888}" type="presParOf" srcId="{E3902BE9-2FFD-4DE9-B183-22425F44F7CB}" destId="{3CB0259D-3095-4A0F-B104-5119C9EACA71}" srcOrd="3" destOrd="0" presId="urn:microsoft.com/office/officeart/2018/2/layout/IconVerticalSolidList"/>
    <dgm:cxn modelId="{2A87BBCA-920F-4CC6-911E-0AEDAD3BD384}" type="presParOf" srcId="{E3902BE9-2FFD-4DE9-B183-22425F44F7CB}" destId="{96B01F7D-2412-4C40-A290-1963E1D085FC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B1F770-86EB-4EEB-B05B-CBC90DAAC4D6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F792579-3B4C-43F0-B371-033DB6766BAA}">
      <dgm:prSet/>
      <dgm:spPr/>
      <dgm:t>
        <a:bodyPr/>
        <a:lstStyle/>
        <a:p>
          <a:r>
            <a:rPr lang="en-US"/>
            <a:t>Programming in Python (8 weeks)</a:t>
          </a:r>
        </a:p>
      </dgm:t>
    </dgm:pt>
    <dgm:pt modelId="{DA28D06B-98C2-4B3D-AE3A-7D79D7A02422}" type="parTrans" cxnId="{084D97C9-D99F-4FFF-9544-E22A99516A14}">
      <dgm:prSet/>
      <dgm:spPr/>
      <dgm:t>
        <a:bodyPr/>
        <a:lstStyle/>
        <a:p>
          <a:endParaRPr lang="en-US"/>
        </a:p>
      </dgm:t>
    </dgm:pt>
    <dgm:pt modelId="{35C1DF8F-D783-4AE2-B5BC-F5BB1BF55EDF}" type="sibTrans" cxnId="{084D97C9-D99F-4FFF-9544-E22A99516A14}">
      <dgm:prSet/>
      <dgm:spPr/>
      <dgm:t>
        <a:bodyPr/>
        <a:lstStyle/>
        <a:p>
          <a:endParaRPr lang="en-US"/>
        </a:p>
      </dgm:t>
    </dgm:pt>
    <dgm:pt modelId="{74B64C27-D8DD-458D-A189-61BA1174EA4C}">
      <dgm:prSet/>
      <dgm:spPr/>
      <dgm:t>
        <a:bodyPr/>
        <a:lstStyle/>
        <a:p>
          <a:r>
            <a:rPr lang="en-US"/>
            <a:t>Python</a:t>
          </a:r>
        </a:p>
      </dgm:t>
    </dgm:pt>
    <dgm:pt modelId="{54471B3A-8BFF-433F-BDA8-850A3E7C8FCE}" type="parTrans" cxnId="{BBCBA276-3034-426B-B463-77017D12AC48}">
      <dgm:prSet/>
      <dgm:spPr/>
      <dgm:t>
        <a:bodyPr/>
        <a:lstStyle/>
        <a:p>
          <a:endParaRPr lang="en-US"/>
        </a:p>
      </dgm:t>
    </dgm:pt>
    <dgm:pt modelId="{21368AD7-DAA2-45F3-854C-7D2CA5F0E5D4}" type="sibTrans" cxnId="{BBCBA276-3034-426B-B463-77017D12AC48}">
      <dgm:prSet/>
      <dgm:spPr/>
      <dgm:t>
        <a:bodyPr/>
        <a:lstStyle/>
        <a:p>
          <a:endParaRPr lang="en-US"/>
        </a:p>
      </dgm:t>
    </dgm:pt>
    <dgm:pt modelId="{43201357-8251-4B15-A511-1B762F455A98}">
      <dgm:prSet/>
      <dgm:spPr/>
      <dgm:t>
        <a:bodyPr/>
        <a:lstStyle/>
        <a:p>
          <a:r>
            <a:rPr lang="en-US"/>
            <a:t>Pandas</a:t>
          </a:r>
        </a:p>
      </dgm:t>
    </dgm:pt>
    <dgm:pt modelId="{96493AD4-9364-4A1D-A87B-BCD11DE6A7D5}" type="parTrans" cxnId="{F2315DC5-2BBC-4D86-961C-F6B60BDA5854}">
      <dgm:prSet/>
      <dgm:spPr/>
      <dgm:t>
        <a:bodyPr/>
        <a:lstStyle/>
        <a:p>
          <a:endParaRPr lang="en-US"/>
        </a:p>
      </dgm:t>
    </dgm:pt>
    <dgm:pt modelId="{BD88465C-3325-443C-82B0-26326AECBBAA}" type="sibTrans" cxnId="{F2315DC5-2BBC-4D86-961C-F6B60BDA5854}">
      <dgm:prSet/>
      <dgm:spPr/>
      <dgm:t>
        <a:bodyPr/>
        <a:lstStyle/>
        <a:p>
          <a:endParaRPr lang="en-US"/>
        </a:p>
      </dgm:t>
    </dgm:pt>
    <dgm:pt modelId="{1BD2734E-5AC6-457F-A087-D776BB304696}">
      <dgm:prSet/>
      <dgm:spPr/>
      <dgm:t>
        <a:bodyPr/>
        <a:lstStyle/>
        <a:p>
          <a:r>
            <a:rPr lang="en-US"/>
            <a:t>Statistics</a:t>
          </a:r>
        </a:p>
      </dgm:t>
    </dgm:pt>
    <dgm:pt modelId="{380BC417-9B76-416B-A107-336E7366674E}" type="parTrans" cxnId="{C3ACB120-334B-4AAC-847A-42933879205F}">
      <dgm:prSet/>
      <dgm:spPr/>
      <dgm:t>
        <a:bodyPr/>
        <a:lstStyle/>
        <a:p>
          <a:endParaRPr lang="en-US"/>
        </a:p>
      </dgm:t>
    </dgm:pt>
    <dgm:pt modelId="{85B6BD98-A9A2-4E80-9C51-A4B3BA92F4B1}" type="sibTrans" cxnId="{C3ACB120-334B-4AAC-847A-42933879205F}">
      <dgm:prSet/>
      <dgm:spPr/>
      <dgm:t>
        <a:bodyPr/>
        <a:lstStyle/>
        <a:p>
          <a:endParaRPr lang="en-US"/>
        </a:p>
      </dgm:t>
    </dgm:pt>
    <dgm:pt modelId="{E5FD6C11-D74D-4551-9766-C06C686CC648}">
      <dgm:prSet/>
      <dgm:spPr/>
      <dgm:t>
        <a:bodyPr/>
        <a:lstStyle/>
        <a:p>
          <a:r>
            <a:rPr lang="en-US"/>
            <a:t>Machine Learning (13 weeks)</a:t>
          </a:r>
        </a:p>
      </dgm:t>
    </dgm:pt>
    <dgm:pt modelId="{5D538CBB-0D25-4DD3-986F-6E0693827F05}" type="parTrans" cxnId="{7FFD26CD-CBD4-4257-99D4-163203BA82C1}">
      <dgm:prSet/>
      <dgm:spPr/>
      <dgm:t>
        <a:bodyPr/>
        <a:lstStyle/>
        <a:p>
          <a:endParaRPr lang="en-US"/>
        </a:p>
      </dgm:t>
    </dgm:pt>
    <dgm:pt modelId="{8A3027B9-2A91-4045-87D2-31CCFFE1D7C7}" type="sibTrans" cxnId="{7FFD26CD-CBD4-4257-99D4-163203BA82C1}">
      <dgm:prSet/>
      <dgm:spPr/>
      <dgm:t>
        <a:bodyPr/>
        <a:lstStyle/>
        <a:p>
          <a:endParaRPr lang="en-US"/>
        </a:p>
      </dgm:t>
    </dgm:pt>
    <dgm:pt modelId="{92125929-0481-4B29-9E5A-3BF151AF980D}">
      <dgm:prSet/>
      <dgm:spPr/>
      <dgm:t>
        <a:bodyPr/>
        <a:lstStyle/>
        <a:p>
          <a:r>
            <a:rPr lang="en-US"/>
            <a:t>Loss Functions</a:t>
          </a:r>
        </a:p>
      </dgm:t>
    </dgm:pt>
    <dgm:pt modelId="{47BC9CD2-B12B-4351-8528-E2F47EA86609}" type="parTrans" cxnId="{1418ACDD-F16E-4744-B79B-E8D5265196EB}">
      <dgm:prSet/>
      <dgm:spPr/>
      <dgm:t>
        <a:bodyPr/>
        <a:lstStyle/>
        <a:p>
          <a:endParaRPr lang="en-US"/>
        </a:p>
      </dgm:t>
    </dgm:pt>
    <dgm:pt modelId="{3C45B01D-67A1-4D9C-9803-971807218C72}" type="sibTrans" cxnId="{1418ACDD-F16E-4744-B79B-E8D5265196EB}">
      <dgm:prSet/>
      <dgm:spPr/>
      <dgm:t>
        <a:bodyPr/>
        <a:lstStyle/>
        <a:p>
          <a:endParaRPr lang="en-US"/>
        </a:p>
      </dgm:t>
    </dgm:pt>
    <dgm:pt modelId="{EBACB3B8-B544-456B-8EBF-A68C6D2E8DD1}">
      <dgm:prSet/>
      <dgm:spPr/>
      <dgm:t>
        <a:bodyPr/>
        <a:lstStyle/>
        <a:p>
          <a:r>
            <a:rPr lang="en-US"/>
            <a:t>Overfitting/Underfitting</a:t>
          </a:r>
        </a:p>
      </dgm:t>
    </dgm:pt>
    <dgm:pt modelId="{8AC43392-6265-400D-B296-B8B4BFE7A87F}" type="parTrans" cxnId="{E486D28B-DAE9-456C-97D0-BB87DF036CD3}">
      <dgm:prSet/>
      <dgm:spPr/>
      <dgm:t>
        <a:bodyPr/>
        <a:lstStyle/>
        <a:p>
          <a:endParaRPr lang="en-US"/>
        </a:p>
      </dgm:t>
    </dgm:pt>
    <dgm:pt modelId="{0ABA367E-DC4E-4B34-942A-BA90208EFC8C}" type="sibTrans" cxnId="{E486D28B-DAE9-456C-97D0-BB87DF036CD3}">
      <dgm:prSet/>
      <dgm:spPr/>
      <dgm:t>
        <a:bodyPr/>
        <a:lstStyle/>
        <a:p>
          <a:endParaRPr lang="en-US"/>
        </a:p>
      </dgm:t>
    </dgm:pt>
    <dgm:pt modelId="{272208E1-9EE8-4578-A637-9B09E3D582CF}">
      <dgm:prSet/>
      <dgm:spPr/>
      <dgm:t>
        <a:bodyPr/>
        <a:lstStyle/>
        <a:p>
          <a:r>
            <a:rPr lang="en-US"/>
            <a:t>Supervised/Unsupervised Learning</a:t>
          </a:r>
        </a:p>
      </dgm:t>
    </dgm:pt>
    <dgm:pt modelId="{74EC9409-057F-4AB8-8201-17AF75C11360}" type="parTrans" cxnId="{BF508F9E-632D-4E7B-BB47-D225391BF076}">
      <dgm:prSet/>
      <dgm:spPr/>
      <dgm:t>
        <a:bodyPr/>
        <a:lstStyle/>
        <a:p>
          <a:endParaRPr lang="en-US"/>
        </a:p>
      </dgm:t>
    </dgm:pt>
    <dgm:pt modelId="{7AC697E8-1F48-41CE-A35A-328462C97734}" type="sibTrans" cxnId="{BF508F9E-632D-4E7B-BB47-D225391BF076}">
      <dgm:prSet/>
      <dgm:spPr/>
      <dgm:t>
        <a:bodyPr/>
        <a:lstStyle/>
        <a:p>
          <a:endParaRPr lang="en-US"/>
        </a:p>
      </dgm:t>
    </dgm:pt>
    <dgm:pt modelId="{7E7B3B22-5DBC-43C2-8E94-61F92264BA32}">
      <dgm:prSet/>
      <dgm:spPr/>
      <dgm:t>
        <a:bodyPr/>
        <a:lstStyle/>
        <a:p>
          <a:r>
            <a:rPr lang="en-US"/>
            <a:t>Applications in Machine Learning (3 weeks)</a:t>
          </a:r>
        </a:p>
      </dgm:t>
    </dgm:pt>
    <dgm:pt modelId="{A218867F-6D04-4D8E-A2C3-8818E0D6F589}" type="parTrans" cxnId="{1B96FCDC-4789-4F4E-9039-13ADABA60D29}">
      <dgm:prSet/>
      <dgm:spPr/>
      <dgm:t>
        <a:bodyPr/>
        <a:lstStyle/>
        <a:p>
          <a:endParaRPr lang="en-US"/>
        </a:p>
      </dgm:t>
    </dgm:pt>
    <dgm:pt modelId="{A1C83C69-D887-4B6B-BB9D-772E706DD952}" type="sibTrans" cxnId="{1B96FCDC-4789-4F4E-9039-13ADABA60D29}">
      <dgm:prSet/>
      <dgm:spPr/>
      <dgm:t>
        <a:bodyPr/>
        <a:lstStyle/>
        <a:p>
          <a:endParaRPr lang="en-US"/>
        </a:p>
      </dgm:t>
    </dgm:pt>
    <dgm:pt modelId="{E2C9B430-70F8-4D5B-AFCE-3475A76C325B}">
      <dgm:prSet/>
      <dgm:spPr/>
      <dgm:t>
        <a:bodyPr/>
        <a:lstStyle/>
        <a:p>
          <a:r>
            <a:rPr lang="en-US"/>
            <a:t>Your 1</a:t>
          </a:r>
          <a:r>
            <a:rPr lang="en-US" baseline="30000"/>
            <a:t>st</a:t>
          </a:r>
          <a:r>
            <a:rPr lang="en-US"/>
            <a:t> Data Science Project!</a:t>
          </a:r>
        </a:p>
      </dgm:t>
    </dgm:pt>
    <dgm:pt modelId="{D97BB82D-2312-4211-A0C7-2518C9604B74}" type="parTrans" cxnId="{A0596327-E97E-4792-A742-1E8989E9818B}">
      <dgm:prSet/>
      <dgm:spPr/>
      <dgm:t>
        <a:bodyPr/>
        <a:lstStyle/>
        <a:p>
          <a:endParaRPr lang="en-US"/>
        </a:p>
      </dgm:t>
    </dgm:pt>
    <dgm:pt modelId="{0B57D256-4BAC-4C16-958E-71BDCD7E0BB4}" type="sibTrans" cxnId="{A0596327-E97E-4792-A742-1E8989E9818B}">
      <dgm:prSet/>
      <dgm:spPr/>
      <dgm:t>
        <a:bodyPr/>
        <a:lstStyle/>
        <a:p>
          <a:endParaRPr lang="en-US"/>
        </a:p>
      </dgm:t>
    </dgm:pt>
    <dgm:pt modelId="{A01EAD54-4E52-4CD3-A3AB-C8AC5865BF83}" type="pres">
      <dgm:prSet presAssocID="{32B1F770-86EB-4EEB-B05B-CBC90DAAC4D6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9392AD6-D832-430C-BF71-A840649B1902}" type="pres">
      <dgm:prSet presAssocID="{8F792579-3B4C-43F0-B371-033DB6766BAA}" presName="compNode" presStyleCnt="0"/>
      <dgm:spPr/>
    </dgm:pt>
    <dgm:pt modelId="{679882F7-4DE4-4EFE-B7DC-434CAE04B21B}" type="pres">
      <dgm:prSet presAssocID="{8F792579-3B4C-43F0-B371-033DB6766BAA}" presName="bgRect" presStyleLbl="bgShp" presStyleIdx="0" presStyleCnt="3"/>
      <dgm:spPr/>
    </dgm:pt>
    <dgm:pt modelId="{B075C28D-6768-4D6C-8DA4-F63E329D8ED4}" type="pres">
      <dgm:prSet presAssocID="{8F792579-3B4C-43F0-B371-033DB6766BA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BB7FEDD-A62E-4CC5-AF2B-203ADC79172C}" type="pres">
      <dgm:prSet presAssocID="{8F792579-3B4C-43F0-B371-033DB6766BAA}" presName="spaceRect" presStyleCnt="0"/>
      <dgm:spPr/>
    </dgm:pt>
    <dgm:pt modelId="{98586912-F0CB-49C4-B2F1-02EEB9E594E7}" type="pres">
      <dgm:prSet presAssocID="{8F792579-3B4C-43F0-B371-033DB6766BAA}" presName="parTx" presStyleLbl="revTx" presStyleIdx="0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A08C89C-C391-4D35-AD88-4963D90DCC81}" type="pres">
      <dgm:prSet presAssocID="{8F792579-3B4C-43F0-B371-033DB6766BAA}" presName="desTx" presStyleLbl="revTx" presStyleIdx="1" presStyleCnt="6">
        <dgm:presLayoutVars/>
      </dgm:prSet>
      <dgm:spPr/>
      <dgm:t>
        <a:bodyPr/>
        <a:lstStyle/>
        <a:p>
          <a:endParaRPr lang="en-US"/>
        </a:p>
      </dgm:t>
    </dgm:pt>
    <dgm:pt modelId="{7F0E47DF-A202-43D7-91EE-F9B0DA9AFA67}" type="pres">
      <dgm:prSet presAssocID="{35C1DF8F-D783-4AE2-B5BC-F5BB1BF55EDF}" presName="sibTrans" presStyleCnt="0"/>
      <dgm:spPr/>
    </dgm:pt>
    <dgm:pt modelId="{1A5BA6CC-48A4-49A0-956A-7552C91166E5}" type="pres">
      <dgm:prSet presAssocID="{E5FD6C11-D74D-4551-9766-C06C686CC648}" presName="compNode" presStyleCnt="0"/>
      <dgm:spPr/>
    </dgm:pt>
    <dgm:pt modelId="{B3DCF4E0-3CFA-4900-B6FF-04BC457E5F37}" type="pres">
      <dgm:prSet presAssocID="{E5FD6C11-D74D-4551-9766-C06C686CC648}" presName="bgRect" presStyleLbl="bgShp" presStyleIdx="1" presStyleCnt="3"/>
      <dgm:spPr/>
    </dgm:pt>
    <dgm:pt modelId="{37FF453E-DDE3-42B7-9FC3-39E37C4A27D3}" type="pres">
      <dgm:prSet presAssocID="{E5FD6C11-D74D-4551-9766-C06C686CC64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2BCDC2B-26B9-4387-95D7-9532A9332976}" type="pres">
      <dgm:prSet presAssocID="{E5FD6C11-D74D-4551-9766-C06C686CC648}" presName="spaceRect" presStyleCnt="0"/>
      <dgm:spPr/>
    </dgm:pt>
    <dgm:pt modelId="{0DFB0DA5-8E13-4CDB-B86E-6629D33641E9}" type="pres">
      <dgm:prSet presAssocID="{E5FD6C11-D74D-4551-9766-C06C686CC648}" presName="parTx" presStyleLbl="revTx" presStyleIdx="2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286FFA8-CB32-4C83-A79A-7781A6E58B7B}" type="pres">
      <dgm:prSet presAssocID="{E5FD6C11-D74D-4551-9766-C06C686CC648}" presName="desTx" presStyleLbl="revTx" presStyleIdx="3" presStyleCnt="6">
        <dgm:presLayoutVars/>
      </dgm:prSet>
      <dgm:spPr/>
      <dgm:t>
        <a:bodyPr/>
        <a:lstStyle/>
        <a:p>
          <a:endParaRPr lang="en-US"/>
        </a:p>
      </dgm:t>
    </dgm:pt>
    <dgm:pt modelId="{6D262483-9BB3-4053-B8A5-D678B85B935D}" type="pres">
      <dgm:prSet presAssocID="{8A3027B9-2A91-4045-87D2-31CCFFE1D7C7}" presName="sibTrans" presStyleCnt="0"/>
      <dgm:spPr/>
    </dgm:pt>
    <dgm:pt modelId="{A109C7DC-D1B6-4B07-AA37-90084F22F28A}" type="pres">
      <dgm:prSet presAssocID="{7E7B3B22-5DBC-43C2-8E94-61F92264BA32}" presName="compNode" presStyleCnt="0"/>
      <dgm:spPr/>
    </dgm:pt>
    <dgm:pt modelId="{5AE378F9-9C15-4C33-AE4E-F4EF1E4674DE}" type="pres">
      <dgm:prSet presAssocID="{7E7B3B22-5DBC-43C2-8E94-61F92264BA32}" presName="bgRect" presStyleLbl="bgShp" presStyleIdx="2" presStyleCnt="3"/>
      <dgm:spPr/>
    </dgm:pt>
    <dgm:pt modelId="{C69FFEB6-DB9E-4634-B1C7-F51DFCA3A4D2}" type="pres">
      <dgm:prSet presAssocID="{7E7B3B22-5DBC-43C2-8E94-61F92264BA3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36E1337C-1D9D-43DD-A233-4324EB759DAA}" type="pres">
      <dgm:prSet presAssocID="{7E7B3B22-5DBC-43C2-8E94-61F92264BA32}" presName="spaceRect" presStyleCnt="0"/>
      <dgm:spPr/>
    </dgm:pt>
    <dgm:pt modelId="{39EEAB43-251D-4FFC-9545-E7D55B3DA434}" type="pres">
      <dgm:prSet presAssocID="{7E7B3B22-5DBC-43C2-8E94-61F92264BA32}" presName="parTx" presStyleLbl="revTx" presStyleIdx="4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3202F43-3979-42F3-B7F1-2DDB9274BD50}" type="pres">
      <dgm:prSet presAssocID="{7E7B3B22-5DBC-43C2-8E94-61F92264BA32}" presName="desTx" presStyleLbl="revTx" presStyleIdx="5" presStyleCnt="6">
        <dgm:presLayoutVars/>
      </dgm:prSet>
      <dgm:spPr/>
      <dgm:t>
        <a:bodyPr/>
        <a:lstStyle/>
        <a:p>
          <a:endParaRPr lang="en-US"/>
        </a:p>
      </dgm:t>
    </dgm:pt>
  </dgm:ptLst>
  <dgm:cxnLst>
    <dgm:cxn modelId="{C3ACB120-334B-4AAC-847A-42933879205F}" srcId="{8F792579-3B4C-43F0-B371-033DB6766BAA}" destId="{1BD2734E-5AC6-457F-A087-D776BB304696}" srcOrd="2" destOrd="0" parTransId="{380BC417-9B76-416B-A107-336E7366674E}" sibTransId="{85B6BD98-A9A2-4E80-9C51-A4B3BA92F4B1}"/>
    <dgm:cxn modelId="{90D3836C-8F50-4D47-88C7-F60444AC64D4}" type="presOf" srcId="{74B64C27-D8DD-458D-A189-61BA1174EA4C}" destId="{0A08C89C-C391-4D35-AD88-4963D90DCC81}" srcOrd="0" destOrd="0" presId="urn:microsoft.com/office/officeart/2018/2/layout/IconVerticalSolidList"/>
    <dgm:cxn modelId="{BBCBA276-3034-426B-B463-77017D12AC48}" srcId="{8F792579-3B4C-43F0-B371-033DB6766BAA}" destId="{74B64C27-D8DD-458D-A189-61BA1174EA4C}" srcOrd="0" destOrd="0" parTransId="{54471B3A-8BFF-433F-BDA8-850A3E7C8FCE}" sibTransId="{21368AD7-DAA2-45F3-854C-7D2CA5F0E5D4}"/>
    <dgm:cxn modelId="{1B96FCDC-4789-4F4E-9039-13ADABA60D29}" srcId="{32B1F770-86EB-4EEB-B05B-CBC90DAAC4D6}" destId="{7E7B3B22-5DBC-43C2-8E94-61F92264BA32}" srcOrd="2" destOrd="0" parTransId="{A218867F-6D04-4D8E-A2C3-8818E0D6F589}" sibTransId="{A1C83C69-D887-4B6B-BB9D-772E706DD952}"/>
    <dgm:cxn modelId="{27943308-2559-401F-BCE9-657269248A57}" type="presOf" srcId="{8F792579-3B4C-43F0-B371-033DB6766BAA}" destId="{98586912-F0CB-49C4-B2F1-02EEB9E594E7}" srcOrd="0" destOrd="0" presId="urn:microsoft.com/office/officeart/2018/2/layout/IconVerticalSolidList"/>
    <dgm:cxn modelId="{084D97C9-D99F-4FFF-9544-E22A99516A14}" srcId="{32B1F770-86EB-4EEB-B05B-CBC90DAAC4D6}" destId="{8F792579-3B4C-43F0-B371-033DB6766BAA}" srcOrd="0" destOrd="0" parTransId="{DA28D06B-98C2-4B3D-AE3A-7D79D7A02422}" sibTransId="{35C1DF8F-D783-4AE2-B5BC-F5BB1BF55EDF}"/>
    <dgm:cxn modelId="{75DD9719-FB8B-4D1E-8050-0172B883E156}" type="presOf" srcId="{272208E1-9EE8-4578-A637-9B09E3D582CF}" destId="{A286FFA8-CB32-4C83-A79A-7781A6E58B7B}" srcOrd="0" destOrd="2" presId="urn:microsoft.com/office/officeart/2018/2/layout/IconVerticalSolidList"/>
    <dgm:cxn modelId="{E50BB1E0-FB91-41AB-980E-C5E03C626453}" type="presOf" srcId="{E2C9B430-70F8-4D5B-AFCE-3475A76C325B}" destId="{23202F43-3979-42F3-B7F1-2DDB9274BD50}" srcOrd="0" destOrd="0" presId="urn:microsoft.com/office/officeart/2018/2/layout/IconVerticalSolidList"/>
    <dgm:cxn modelId="{5E835446-0878-414A-8097-E2B91C607744}" type="presOf" srcId="{7E7B3B22-5DBC-43C2-8E94-61F92264BA32}" destId="{39EEAB43-251D-4FFC-9545-E7D55B3DA434}" srcOrd="0" destOrd="0" presId="urn:microsoft.com/office/officeart/2018/2/layout/IconVerticalSolidList"/>
    <dgm:cxn modelId="{3ED38BFC-B494-4ED6-AD83-8CD065A881C8}" type="presOf" srcId="{32B1F770-86EB-4EEB-B05B-CBC90DAAC4D6}" destId="{A01EAD54-4E52-4CD3-A3AB-C8AC5865BF83}" srcOrd="0" destOrd="0" presId="urn:microsoft.com/office/officeart/2018/2/layout/IconVerticalSolidList"/>
    <dgm:cxn modelId="{E486D28B-DAE9-456C-97D0-BB87DF036CD3}" srcId="{E5FD6C11-D74D-4551-9766-C06C686CC648}" destId="{EBACB3B8-B544-456B-8EBF-A68C6D2E8DD1}" srcOrd="1" destOrd="0" parTransId="{8AC43392-6265-400D-B296-B8B4BFE7A87F}" sibTransId="{0ABA367E-DC4E-4B34-942A-BA90208EFC8C}"/>
    <dgm:cxn modelId="{F2FAABB9-1DA1-47C2-ADCE-0C7B89F9A99C}" type="presOf" srcId="{EBACB3B8-B544-456B-8EBF-A68C6D2E8DD1}" destId="{A286FFA8-CB32-4C83-A79A-7781A6E58B7B}" srcOrd="0" destOrd="1" presId="urn:microsoft.com/office/officeart/2018/2/layout/IconVerticalSolidList"/>
    <dgm:cxn modelId="{D1EFC238-37DA-4840-A851-A9D1F5E26E0F}" type="presOf" srcId="{1BD2734E-5AC6-457F-A087-D776BB304696}" destId="{0A08C89C-C391-4D35-AD88-4963D90DCC81}" srcOrd="0" destOrd="2" presId="urn:microsoft.com/office/officeart/2018/2/layout/IconVerticalSolidList"/>
    <dgm:cxn modelId="{1418ACDD-F16E-4744-B79B-E8D5265196EB}" srcId="{E5FD6C11-D74D-4551-9766-C06C686CC648}" destId="{92125929-0481-4B29-9E5A-3BF151AF980D}" srcOrd="0" destOrd="0" parTransId="{47BC9CD2-B12B-4351-8528-E2F47EA86609}" sibTransId="{3C45B01D-67A1-4D9C-9803-971807218C72}"/>
    <dgm:cxn modelId="{0E52E668-FE70-4727-96B3-DC0AD2922D6B}" type="presOf" srcId="{E5FD6C11-D74D-4551-9766-C06C686CC648}" destId="{0DFB0DA5-8E13-4CDB-B86E-6629D33641E9}" srcOrd="0" destOrd="0" presId="urn:microsoft.com/office/officeart/2018/2/layout/IconVerticalSolidList"/>
    <dgm:cxn modelId="{4597E432-6CC6-40F3-B3DB-7D6072945C66}" type="presOf" srcId="{43201357-8251-4B15-A511-1B762F455A98}" destId="{0A08C89C-C391-4D35-AD88-4963D90DCC81}" srcOrd="0" destOrd="1" presId="urn:microsoft.com/office/officeart/2018/2/layout/IconVerticalSolidList"/>
    <dgm:cxn modelId="{684CBBF8-070B-451E-8FD0-57DD77E18305}" type="presOf" srcId="{92125929-0481-4B29-9E5A-3BF151AF980D}" destId="{A286FFA8-CB32-4C83-A79A-7781A6E58B7B}" srcOrd="0" destOrd="0" presId="urn:microsoft.com/office/officeart/2018/2/layout/IconVerticalSolidList"/>
    <dgm:cxn modelId="{F2315DC5-2BBC-4D86-961C-F6B60BDA5854}" srcId="{8F792579-3B4C-43F0-B371-033DB6766BAA}" destId="{43201357-8251-4B15-A511-1B762F455A98}" srcOrd="1" destOrd="0" parTransId="{96493AD4-9364-4A1D-A87B-BCD11DE6A7D5}" sibTransId="{BD88465C-3325-443C-82B0-26326AECBBAA}"/>
    <dgm:cxn modelId="{A0596327-E97E-4792-A742-1E8989E9818B}" srcId="{7E7B3B22-5DBC-43C2-8E94-61F92264BA32}" destId="{E2C9B430-70F8-4D5B-AFCE-3475A76C325B}" srcOrd="0" destOrd="0" parTransId="{D97BB82D-2312-4211-A0C7-2518C9604B74}" sibTransId="{0B57D256-4BAC-4C16-958E-71BDCD7E0BB4}"/>
    <dgm:cxn modelId="{7FFD26CD-CBD4-4257-99D4-163203BA82C1}" srcId="{32B1F770-86EB-4EEB-B05B-CBC90DAAC4D6}" destId="{E5FD6C11-D74D-4551-9766-C06C686CC648}" srcOrd="1" destOrd="0" parTransId="{5D538CBB-0D25-4DD3-986F-6E0693827F05}" sibTransId="{8A3027B9-2A91-4045-87D2-31CCFFE1D7C7}"/>
    <dgm:cxn modelId="{BF508F9E-632D-4E7B-BB47-D225391BF076}" srcId="{E5FD6C11-D74D-4551-9766-C06C686CC648}" destId="{272208E1-9EE8-4578-A637-9B09E3D582CF}" srcOrd="2" destOrd="0" parTransId="{74EC9409-057F-4AB8-8201-17AF75C11360}" sibTransId="{7AC697E8-1F48-41CE-A35A-328462C97734}"/>
    <dgm:cxn modelId="{67B39F61-4C4A-4E5B-8834-B19C3DDA2E1F}" type="presParOf" srcId="{A01EAD54-4E52-4CD3-A3AB-C8AC5865BF83}" destId="{79392AD6-D832-430C-BF71-A840649B1902}" srcOrd="0" destOrd="0" presId="urn:microsoft.com/office/officeart/2018/2/layout/IconVerticalSolidList"/>
    <dgm:cxn modelId="{07B8962C-08C6-48A6-AA3C-EA08FAF7876D}" type="presParOf" srcId="{79392AD6-D832-430C-BF71-A840649B1902}" destId="{679882F7-4DE4-4EFE-B7DC-434CAE04B21B}" srcOrd="0" destOrd="0" presId="urn:microsoft.com/office/officeart/2018/2/layout/IconVerticalSolidList"/>
    <dgm:cxn modelId="{EFD5DB12-33E2-4A50-9F6C-20780BF2FD66}" type="presParOf" srcId="{79392AD6-D832-430C-BF71-A840649B1902}" destId="{B075C28D-6768-4D6C-8DA4-F63E329D8ED4}" srcOrd="1" destOrd="0" presId="urn:microsoft.com/office/officeart/2018/2/layout/IconVerticalSolidList"/>
    <dgm:cxn modelId="{1BD26939-0B99-441A-A909-C7C0CB343947}" type="presParOf" srcId="{79392AD6-D832-430C-BF71-A840649B1902}" destId="{7BB7FEDD-A62E-4CC5-AF2B-203ADC79172C}" srcOrd="2" destOrd="0" presId="urn:microsoft.com/office/officeart/2018/2/layout/IconVerticalSolidList"/>
    <dgm:cxn modelId="{098F7BB1-0D2A-4A1F-A06D-8604A3562C1D}" type="presParOf" srcId="{79392AD6-D832-430C-BF71-A840649B1902}" destId="{98586912-F0CB-49C4-B2F1-02EEB9E594E7}" srcOrd="3" destOrd="0" presId="urn:microsoft.com/office/officeart/2018/2/layout/IconVerticalSolidList"/>
    <dgm:cxn modelId="{96A6F6B0-8B87-463C-8E88-9C2B234AC464}" type="presParOf" srcId="{79392AD6-D832-430C-BF71-A840649B1902}" destId="{0A08C89C-C391-4D35-AD88-4963D90DCC81}" srcOrd="4" destOrd="0" presId="urn:microsoft.com/office/officeart/2018/2/layout/IconVerticalSolidList"/>
    <dgm:cxn modelId="{D6BE7093-FB80-4A40-8E72-512406CC451B}" type="presParOf" srcId="{A01EAD54-4E52-4CD3-A3AB-C8AC5865BF83}" destId="{7F0E47DF-A202-43D7-91EE-F9B0DA9AFA67}" srcOrd="1" destOrd="0" presId="urn:microsoft.com/office/officeart/2018/2/layout/IconVerticalSolidList"/>
    <dgm:cxn modelId="{B16DEAC4-810E-4B3A-A5AA-904252FCD661}" type="presParOf" srcId="{A01EAD54-4E52-4CD3-A3AB-C8AC5865BF83}" destId="{1A5BA6CC-48A4-49A0-956A-7552C91166E5}" srcOrd="2" destOrd="0" presId="urn:microsoft.com/office/officeart/2018/2/layout/IconVerticalSolidList"/>
    <dgm:cxn modelId="{19B57AFF-C2A7-4576-B61C-430457C0F0B8}" type="presParOf" srcId="{1A5BA6CC-48A4-49A0-956A-7552C91166E5}" destId="{B3DCF4E0-3CFA-4900-B6FF-04BC457E5F37}" srcOrd="0" destOrd="0" presId="urn:microsoft.com/office/officeart/2018/2/layout/IconVerticalSolidList"/>
    <dgm:cxn modelId="{D7D48631-96C2-449F-82D3-AB7F91BAC6B7}" type="presParOf" srcId="{1A5BA6CC-48A4-49A0-956A-7552C91166E5}" destId="{37FF453E-DDE3-42B7-9FC3-39E37C4A27D3}" srcOrd="1" destOrd="0" presId="urn:microsoft.com/office/officeart/2018/2/layout/IconVerticalSolidList"/>
    <dgm:cxn modelId="{E56CB14C-BE4A-4D30-A252-AEEA62B509FF}" type="presParOf" srcId="{1A5BA6CC-48A4-49A0-956A-7552C91166E5}" destId="{72BCDC2B-26B9-4387-95D7-9532A9332976}" srcOrd="2" destOrd="0" presId="urn:microsoft.com/office/officeart/2018/2/layout/IconVerticalSolidList"/>
    <dgm:cxn modelId="{550D5FA2-AF7A-46A2-8A09-0E89C1533866}" type="presParOf" srcId="{1A5BA6CC-48A4-49A0-956A-7552C91166E5}" destId="{0DFB0DA5-8E13-4CDB-B86E-6629D33641E9}" srcOrd="3" destOrd="0" presId="urn:microsoft.com/office/officeart/2018/2/layout/IconVerticalSolidList"/>
    <dgm:cxn modelId="{AA2B8ACD-E620-482C-88B7-A7F1A53FDBCB}" type="presParOf" srcId="{1A5BA6CC-48A4-49A0-956A-7552C91166E5}" destId="{A286FFA8-CB32-4C83-A79A-7781A6E58B7B}" srcOrd="4" destOrd="0" presId="urn:microsoft.com/office/officeart/2018/2/layout/IconVerticalSolidList"/>
    <dgm:cxn modelId="{E0295970-1170-4DD7-9CB7-48CED0B8C536}" type="presParOf" srcId="{A01EAD54-4E52-4CD3-A3AB-C8AC5865BF83}" destId="{6D262483-9BB3-4053-B8A5-D678B85B935D}" srcOrd="3" destOrd="0" presId="urn:microsoft.com/office/officeart/2018/2/layout/IconVerticalSolidList"/>
    <dgm:cxn modelId="{7E093710-3024-4EC1-861D-01087B46F9E1}" type="presParOf" srcId="{A01EAD54-4E52-4CD3-A3AB-C8AC5865BF83}" destId="{A109C7DC-D1B6-4B07-AA37-90084F22F28A}" srcOrd="4" destOrd="0" presId="urn:microsoft.com/office/officeart/2018/2/layout/IconVerticalSolidList"/>
    <dgm:cxn modelId="{FBEC7C43-C10E-4A63-9199-9CB74E347594}" type="presParOf" srcId="{A109C7DC-D1B6-4B07-AA37-90084F22F28A}" destId="{5AE378F9-9C15-4C33-AE4E-F4EF1E4674DE}" srcOrd="0" destOrd="0" presId="urn:microsoft.com/office/officeart/2018/2/layout/IconVerticalSolidList"/>
    <dgm:cxn modelId="{A033C4F6-4C34-4341-9089-02D4FC102FF1}" type="presParOf" srcId="{A109C7DC-D1B6-4B07-AA37-90084F22F28A}" destId="{C69FFEB6-DB9E-4634-B1C7-F51DFCA3A4D2}" srcOrd="1" destOrd="0" presId="urn:microsoft.com/office/officeart/2018/2/layout/IconVerticalSolidList"/>
    <dgm:cxn modelId="{DD1A72CF-DEC3-402E-8C9F-D20C1A499740}" type="presParOf" srcId="{A109C7DC-D1B6-4B07-AA37-90084F22F28A}" destId="{36E1337C-1D9D-43DD-A233-4324EB759DAA}" srcOrd="2" destOrd="0" presId="urn:microsoft.com/office/officeart/2018/2/layout/IconVerticalSolidList"/>
    <dgm:cxn modelId="{EF2D4D7A-CCE0-4CD1-B3DB-8A9EDDA2891E}" type="presParOf" srcId="{A109C7DC-D1B6-4B07-AA37-90084F22F28A}" destId="{39EEAB43-251D-4FFC-9545-E7D55B3DA434}" srcOrd="3" destOrd="0" presId="urn:microsoft.com/office/officeart/2018/2/layout/IconVerticalSolidList"/>
    <dgm:cxn modelId="{B562FC69-CAD1-4403-A454-2CFC75ACBD1F}" type="presParOf" srcId="{A109C7DC-D1B6-4B07-AA37-90084F22F28A}" destId="{23202F43-3979-42F3-B7F1-2DDB9274BD50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B8A44A-88D3-4542-834C-38208D247D19}">
      <dsp:nvSpPr>
        <dsp:cNvPr id="0" name=""/>
        <dsp:cNvSpPr/>
      </dsp:nvSpPr>
      <dsp:spPr>
        <a:xfrm rot="5400000">
          <a:off x="4141356" y="-1627409"/>
          <a:ext cx="819424" cy="4283358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Workspace: </a:t>
          </a:r>
          <a:r>
            <a:rPr lang="en-US" sz="1200" b="0" i="0" kern="1200" dirty="0" smtClean="0"/>
            <a:t>codergirljan2020.slack.com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Channel: #</a:t>
          </a:r>
          <a:r>
            <a:rPr lang="en-US" sz="1200" kern="1200" dirty="0" err="1"/>
            <a:t>datascience</a:t>
          </a:r>
          <a:endParaRPr lang="en-US" sz="1200" kern="1200" dirty="0"/>
        </a:p>
      </dsp:txBody>
      <dsp:txXfrm rot="-5400000">
        <a:off x="2409390" y="144558"/>
        <a:ext cx="4243357" cy="739422"/>
      </dsp:txXfrm>
    </dsp:sp>
    <dsp:sp modelId="{85B58367-8BCD-0B43-AD38-340AFBB3EC2D}">
      <dsp:nvSpPr>
        <dsp:cNvPr id="0" name=""/>
        <dsp:cNvSpPr/>
      </dsp:nvSpPr>
      <dsp:spPr>
        <a:xfrm>
          <a:off x="0" y="2129"/>
          <a:ext cx="2409389" cy="1024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/>
            <a:t>Slack</a:t>
          </a:r>
        </a:p>
      </dsp:txBody>
      <dsp:txXfrm>
        <a:off x="50001" y="52130"/>
        <a:ext cx="2309387" cy="924278"/>
      </dsp:txXfrm>
    </dsp:sp>
    <dsp:sp modelId="{66569635-BD09-AD44-9A88-018080D47A1D}">
      <dsp:nvSpPr>
        <dsp:cNvPr id="0" name=""/>
        <dsp:cNvSpPr/>
      </dsp:nvSpPr>
      <dsp:spPr>
        <a:xfrm rot="5400000">
          <a:off x="4141356" y="-551914"/>
          <a:ext cx="819424" cy="4283358"/>
        </a:xfrm>
        <a:prstGeom prst="round2SameRect">
          <a:avLst/>
        </a:prstGeom>
        <a:solidFill>
          <a:schemeClr val="accent5">
            <a:tint val="40000"/>
            <a:alpha val="90000"/>
            <a:hueOff val="-1262909"/>
            <a:satOff val="-4566"/>
            <a:lumOff val="308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-1262909"/>
              <a:satOff val="-4566"/>
              <a:lumOff val="3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Submission </a:t>
          </a:r>
          <a:r>
            <a:rPr lang="en-US" sz="1200" kern="1200" dirty="0"/>
            <a:t>for: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/>
            <a:t>CoderGirl</a:t>
          </a:r>
          <a:r>
            <a:rPr lang="en-US" sz="1200" kern="1200" dirty="0"/>
            <a:t> Attendance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Homework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In-Class assignment</a:t>
          </a:r>
        </a:p>
      </dsp:txBody>
      <dsp:txXfrm rot="-5400000">
        <a:off x="2409390" y="1220053"/>
        <a:ext cx="4243357" cy="739422"/>
      </dsp:txXfrm>
    </dsp:sp>
    <dsp:sp modelId="{47EF261C-DF26-1C46-A1F4-C7646AB846C4}">
      <dsp:nvSpPr>
        <dsp:cNvPr id="0" name=""/>
        <dsp:cNvSpPr/>
      </dsp:nvSpPr>
      <dsp:spPr>
        <a:xfrm>
          <a:off x="0" y="1077624"/>
          <a:ext cx="2409389" cy="1024280"/>
        </a:xfrm>
        <a:prstGeom prst="roundRect">
          <a:avLst/>
        </a:prstGeom>
        <a:solidFill>
          <a:schemeClr val="accent5">
            <a:hueOff val="-1102852"/>
            <a:satOff val="-5923"/>
            <a:lumOff val="202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/>
            <a:t>Canvas</a:t>
          </a:r>
        </a:p>
      </dsp:txBody>
      <dsp:txXfrm>
        <a:off x="50001" y="1127625"/>
        <a:ext cx="2309387" cy="924278"/>
      </dsp:txXfrm>
    </dsp:sp>
    <dsp:sp modelId="{501194CD-D17D-104D-8BE2-78D9EE408CA3}">
      <dsp:nvSpPr>
        <dsp:cNvPr id="0" name=""/>
        <dsp:cNvSpPr/>
      </dsp:nvSpPr>
      <dsp:spPr>
        <a:xfrm rot="5400000">
          <a:off x="4141356" y="523579"/>
          <a:ext cx="819424" cy="4283358"/>
        </a:xfrm>
        <a:prstGeom prst="round2SameRect">
          <a:avLst/>
        </a:prstGeom>
        <a:solidFill>
          <a:schemeClr val="accent5">
            <a:tint val="40000"/>
            <a:alpha val="90000"/>
            <a:hueOff val="-2525817"/>
            <a:satOff val="-9133"/>
            <a:lumOff val="615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-2525817"/>
              <a:satOff val="-9133"/>
              <a:lumOff val="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Central repository for in class assignments, </a:t>
          </a:r>
          <a:r>
            <a:rPr lang="en-US" sz="1200" kern="1200" dirty="0" err="1"/>
            <a:t>homeworks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https://</a:t>
          </a:r>
          <a:r>
            <a:rPr lang="en-US" sz="1200" kern="1200" dirty="0" err="1"/>
            <a:t>github.com</a:t>
          </a:r>
          <a:r>
            <a:rPr lang="en-US" sz="1200" kern="1200" dirty="0"/>
            <a:t>/</a:t>
          </a:r>
          <a:r>
            <a:rPr lang="en-US" sz="1200" kern="1200" dirty="0" err="1"/>
            <a:t>LaunchCoderGirlSTL</a:t>
          </a:r>
          <a:r>
            <a:rPr lang="en-US" sz="1200" kern="1200" dirty="0"/>
            <a:t>/Data-Science-Assignments</a:t>
          </a:r>
        </a:p>
      </dsp:txBody>
      <dsp:txXfrm rot="-5400000">
        <a:off x="2409390" y="2295547"/>
        <a:ext cx="4243357" cy="739422"/>
      </dsp:txXfrm>
    </dsp:sp>
    <dsp:sp modelId="{BBBE6192-5CA8-3047-AA08-F2B99B8117CB}">
      <dsp:nvSpPr>
        <dsp:cNvPr id="0" name=""/>
        <dsp:cNvSpPr/>
      </dsp:nvSpPr>
      <dsp:spPr>
        <a:xfrm>
          <a:off x="0" y="2153119"/>
          <a:ext cx="2409389" cy="1024280"/>
        </a:xfrm>
        <a:prstGeom prst="roundRect">
          <a:avLst/>
        </a:prstGeom>
        <a:solidFill>
          <a:schemeClr val="accent5">
            <a:hueOff val="-2205704"/>
            <a:satOff val="-11847"/>
            <a:lumOff val="405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/>
            <a:t>Github</a:t>
          </a:r>
        </a:p>
      </dsp:txBody>
      <dsp:txXfrm>
        <a:off x="50001" y="2203120"/>
        <a:ext cx="2309387" cy="924278"/>
      </dsp:txXfrm>
    </dsp:sp>
    <dsp:sp modelId="{73AB8769-88AF-F44B-A79D-8F4F8B46A961}">
      <dsp:nvSpPr>
        <dsp:cNvPr id="0" name=""/>
        <dsp:cNvSpPr/>
      </dsp:nvSpPr>
      <dsp:spPr>
        <a:xfrm rot="5400000">
          <a:off x="4141356" y="1599074"/>
          <a:ext cx="819424" cy="4283358"/>
        </a:xfrm>
        <a:prstGeom prst="round2SameRect">
          <a:avLst/>
        </a:prstGeom>
        <a:solidFill>
          <a:schemeClr val="accent5">
            <a:tint val="40000"/>
            <a:alpha val="90000"/>
            <a:hueOff val="-3788726"/>
            <a:satOff val="-13699"/>
            <a:lumOff val="923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-3788726"/>
              <a:satOff val="-13699"/>
              <a:lumOff val="9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/>
            <a:t>Python - HackerRank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/>
            <a:t>Machine Learning - Google ML Crash Course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/>
            <a:t>Applied Machine Learning - Kaggle</a:t>
          </a:r>
        </a:p>
      </dsp:txBody>
      <dsp:txXfrm rot="-5400000">
        <a:off x="2409390" y="3371042"/>
        <a:ext cx="4243357" cy="739422"/>
      </dsp:txXfrm>
    </dsp:sp>
    <dsp:sp modelId="{0473940E-1E88-E14B-9E30-776E3872E08C}">
      <dsp:nvSpPr>
        <dsp:cNvPr id="0" name=""/>
        <dsp:cNvSpPr/>
      </dsp:nvSpPr>
      <dsp:spPr>
        <a:xfrm>
          <a:off x="0" y="3228613"/>
          <a:ext cx="2409389" cy="1024280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/>
            <a:t>Online Learning</a:t>
          </a:r>
        </a:p>
      </dsp:txBody>
      <dsp:txXfrm>
        <a:off x="50001" y="3278614"/>
        <a:ext cx="2309387" cy="9242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BB067D-4211-4CAC-87A2-2241949489EE}">
      <dsp:nvSpPr>
        <dsp:cNvPr id="0" name=""/>
        <dsp:cNvSpPr/>
      </dsp:nvSpPr>
      <dsp:spPr>
        <a:xfrm>
          <a:off x="0" y="1766"/>
          <a:ext cx="6692748" cy="8950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1E60717-8DE5-4A7B-BBDB-6383F1FF5E9F}">
      <dsp:nvSpPr>
        <dsp:cNvPr id="0" name=""/>
        <dsp:cNvSpPr/>
      </dsp:nvSpPr>
      <dsp:spPr>
        <a:xfrm>
          <a:off x="270752" y="203152"/>
          <a:ext cx="492278" cy="4922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0E7F66-B48F-427B-8476-2940627794C7}">
      <dsp:nvSpPr>
        <dsp:cNvPr id="0" name=""/>
        <dsp:cNvSpPr/>
      </dsp:nvSpPr>
      <dsp:spPr>
        <a:xfrm>
          <a:off x="1033783" y="1766"/>
          <a:ext cx="5658964" cy="895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726" tIns="94726" rIns="94726" bIns="94726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Every Wednesday 5:30-8:30pm</a:t>
          </a:r>
        </a:p>
      </dsp:txBody>
      <dsp:txXfrm>
        <a:off x="1033783" y="1766"/>
        <a:ext cx="5658964" cy="895050"/>
      </dsp:txXfrm>
    </dsp:sp>
    <dsp:sp modelId="{0DE16DE4-5F4A-48FB-BD93-ACD70F737EF4}">
      <dsp:nvSpPr>
        <dsp:cNvPr id="0" name=""/>
        <dsp:cNvSpPr/>
      </dsp:nvSpPr>
      <dsp:spPr>
        <a:xfrm>
          <a:off x="0" y="1120579"/>
          <a:ext cx="6692748" cy="8950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C82D864-3DE9-4282-AB4C-715DEA0EEE94}">
      <dsp:nvSpPr>
        <dsp:cNvPr id="0" name=""/>
        <dsp:cNvSpPr/>
      </dsp:nvSpPr>
      <dsp:spPr>
        <a:xfrm>
          <a:off x="270752" y="1321966"/>
          <a:ext cx="492278" cy="4922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1CF873-3312-4AE7-A5EF-DA07E1FE776A}">
      <dsp:nvSpPr>
        <dsp:cNvPr id="0" name=""/>
        <dsp:cNvSpPr/>
      </dsp:nvSpPr>
      <dsp:spPr>
        <a:xfrm>
          <a:off x="1033783" y="1120579"/>
          <a:ext cx="3011736" cy="895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726" tIns="94726" rIns="94726" bIns="94726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Self Attendance Check In</a:t>
          </a:r>
        </a:p>
      </dsp:txBody>
      <dsp:txXfrm>
        <a:off x="1033783" y="1120579"/>
        <a:ext cx="3011736" cy="895050"/>
      </dsp:txXfrm>
    </dsp:sp>
    <dsp:sp modelId="{89F8FADB-4E7A-4B05-AE32-564936A3E0DC}">
      <dsp:nvSpPr>
        <dsp:cNvPr id="0" name=""/>
        <dsp:cNvSpPr/>
      </dsp:nvSpPr>
      <dsp:spPr>
        <a:xfrm>
          <a:off x="4045520" y="1120579"/>
          <a:ext cx="2647227" cy="895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726" tIns="94726" rIns="94726" bIns="9472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Canvas submission</a:t>
          </a:r>
        </a:p>
      </dsp:txBody>
      <dsp:txXfrm>
        <a:off x="4045520" y="1120579"/>
        <a:ext cx="2647227" cy="895050"/>
      </dsp:txXfrm>
    </dsp:sp>
    <dsp:sp modelId="{5F98AE10-9BE9-4EC8-9147-B12D8CF32ECF}">
      <dsp:nvSpPr>
        <dsp:cNvPr id="0" name=""/>
        <dsp:cNvSpPr/>
      </dsp:nvSpPr>
      <dsp:spPr>
        <a:xfrm>
          <a:off x="0" y="2239393"/>
          <a:ext cx="6692748" cy="8950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C8F095F-9FE0-4450-971F-7D9608547165}">
      <dsp:nvSpPr>
        <dsp:cNvPr id="0" name=""/>
        <dsp:cNvSpPr/>
      </dsp:nvSpPr>
      <dsp:spPr>
        <a:xfrm>
          <a:off x="270752" y="2440779"/>
          <a:ext cx="492278" cy="4922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3392A8-57A2-497C-99A2-D76C7310C7C4}">
      <dsp:nvSpPr>
        <dsp:cNvPr id="0" name=""/>
        <dsp:cNvSpPr/>
      </dsp:nvSpPr>
      <dsp:spPr>
        <a:xfrm>
          <a:off x="1033783" y="2239393"/>
          <a:ext cx="3011736" cy="895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726" tIns="94726" rIns="94726" bIns="94726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In Class Activity</a:t>
          </a:r>
        </a:p>
      </dsp:txBody>
      <dsp:txXfrm>
        <a:off x="1033783" y="2239393"/>
        <a:ext cx="3011736" cy="895050"/>
      </dsp:txXfrm>
    </dsp:sp>
    <dsp:sp modelId="{35A52C42-CA8B-4C69-AE88-9FC6AED63FFF}">
      <dsp:nvSpPr>
        <dsp:cNvPr id="0" name=""/>
        <dsp:cNvSpPr/>
      </dsp:nvSpPr>
      <dsp:spPr>
        <a:xfrm>
          <a:off x="4045520" y="2239393"/>
          <a:ext cx="2647227" cy="895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726" tIns="94726" rIns="94726" bIns="9472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Due Fridays 8pm</a:t>
          </a:r>
        </a:p>
      </dsp:txBody>
      <dsp:txXfrm>
        <a:off x="4045520" y="2239393"/>
        <a:ext cx="2647227" cy="895050"/>
      </dsp:txXfrm>
    </dsp:sp>
    <dsp:sp modelId="{00A57EF6-D786-40DC-939C-BBCF751AF7AB}">
      <dsp:nvSpPr>
        <dsp:cNvPr id="0" name=""/>
        <dsp:cNvSpPr/>
      </dsp:nvSpPr>
      <dsp:spPr>
        <a:xfrm>
          <a:off x="0" y="3358207"/>
          <a:ext cx="6692748" cy="8950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E8F58BE-3D6B-4761-A8DE-DE10B9F6365E}">
      <dsp:nvSpPr>
        <dsp:cNvPr id="0" name=""/>
        <dsp:cNvSpPr/>
      </dsp:nvSpPr>
      <dsp:spPr>
        <a:xfrm>
          <a:off x="270752" y="3559593"/>
          <a:ext cx="492278" cy="4922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B0259D-3095-4A0F-B104-5119C9EACA71}">
      <dsp:nvSpPr>
        <dsp:cNvPr id="0" name=""/>
        <dsp:cNvSpPr/>
      </dsp:nvSpPr>
      <dsp:spPr>
        <a:xfrm>
          <a:off x="1033783" y="3358207"/>
          <a:ext cx="3011736" cy="895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726" tIns="94726" rIns="94726" bIns="94726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Homework</a:t>
          </a:r>
        </a:p>
      </dsp:txBody>
      <dsp:txXfrm>
        <a:off x="1033783" y="3358207"/>
        <a:ext cx="3011736" cy="895050"/>
      </dsp:txXfrm>
    </dsp:sp>
    <dsp:sp modelId="{96B01F7D-2412-4C40-A290-1963E1D085FC}">
      <dsp:nvSpPr>
        <dsp:cNvPr id="0" name=""/>
        <dsp:cNvSpPr/>
      </dsp:nvSpPr>
      <dsp:spPr>
        <a:xfrm>
          <a:off x="4045520" y="3358207"/>
          <a:ext cx="2647227" cy="895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726" tIns="94726" rIns="94726" bIns="9472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Due Wednesdays 5:30pm</a:t>
          </a:r>
        </a:p>
      </dsp:txBody>
      <dsp:txXfrm>
        <a:off x="4045520" y="3358207"/>
        <a:ext cx="2647227" cy="8950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9882F7-4DE4-4EFE-B7DC-434CAE04B21B}">
      <dsp:nvSpPr>
        <dsp:cNvPr id="0" name=""/>
        <dsp:cNvSpPr/>
      </dsp:nvSpPr>
      <dsp:spPr>
        <a:xfrm>
          <a:off x="0" y="519"/>
          <a:ext cx="6692748" cy="12154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075C28D-6768-4D6C-8DA4-F63E329D8ED4}">
      <dsp:nvSpPr>
        <dsp:cNvPr id="0" name=""/>
        <dsp:cNvSpPr/>
      </dsp:nvSpPr>
      <dsp:spPr>
        <a:xfrm>
          <a:off x="367665" y="273989"/>
          <a:ext cx="668483" cy="6684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586912-F0CB-49C4-B2F1-02EEB9E594E7}">
      <dsp:nvSpPr>
        <dsp:cNvPr id="0" name=""/>
        <dsp:cNvSpPr/>
      </dsp:nvSpPr>
      <dsp:spPr>
        <a:xfrm>
          <a:off x="1403815" y="519"/>
          <a:ext cx="3011736" cy="1215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2" tIns="128632" rIns="128632" bIns="128632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Programming in Python (8 weeks)</a:t>
          </a:r>
        </a:p>
      </dsp:txBody>
      <dsp:txXfrm>
        <a:off x="1403815" y="519"/>
        <a:ext cx="3011736" cy="1215424"/>
      </dsp:txXfrm>
    </dsp:sp>
    <dsp:sp modelId="{0A08C89C-C391-4D35-AD88-4963D90DCC81}">
      <dsp:nvSpPr>
        <dsp:cNvPr id="0" name=""/>
        <dsp:cNvSpPr/>
      </dsp:nvSpPr>
      <dsp:spPr>
        <a:xfrm>
          <a:off x="4415551" y="519"/>
          <a:ext cx="2277196" cy="1215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2" tIns="128632" rIns="128632" bIns="128632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Python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Pandas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Statistics</a:t>
          </a:r>
        </a:p>
      </dsp:txBody>
      <dsp:txXfrm>
        <a:off x="4415551" y="519"/>
        <a:ext cx="2277196" cy="1215424"/>
      </dsp:txXfrm>
    </dsp:sp>
    <dsp:sp modelId="{B3DCF4E0-3CFA-4900-B6FF-04BC457E5F37}">
      <dsp:nvSpPr>
        <dsp:cNvPr id="0" name=""/>
        <dsp:cNvSpPr/>
      </dsp:nvSpPr>
      <dsp:spPr>
        <a:xfrm>
          <a:off x="0" y="1519799"/>
          <a:ext cx="6692748" cy="12154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7FF453E-DDE3-42B7-9FC3-39E37C4A27D3}">
      <dsp:nvSpPr>
        <dsp:cNvPr id="0" name=""/>
        <dsp:cNvSpPr/>
      </dsp:nvSpPr>
      <dsp:spPr>
        <a:xfrm>
          <a:off x="367665" y="1793270"/>
          <a:ext cx="668483" cy="6684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FB0DA5-8E13-4CDB-B86E-6629D33641E9}">
      <dsp:nvSpPr>
        <dsp:cNvPr id="0" name=""/>
        <dsp:cNvSpPr/>
      </dsp:nvSpPr>
      <dsp:spPr>
        <a:xfrm>
          <a:off x="1403815" y="1519799"/>
          <a:ext cx="3011736" cy="1215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2" tIns="128632" rIns="128632" bIns="128632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Machine Learning (13 weeks)</a:t>
          </a:r>
        </a:p>
      </dsp:txBody>
      <dsp:txXfrm>
        <a:off x="1403815" y="1519799"/>
        <a:ext cx="3011736" cy="1215424"/>
      </dsp:txXfrm>
    </dsp:sp>
    <dsp:sp modelId="{A286FFA8-CB32-4C83-A79A-7781A6E58B7B}">
      <dsp:nvSpPr>
        <dsp:cNvPr id="0" name=""/>
        <dsp:cNvSpPr/>
      </dsp:nvSpPr>
      <dsp:spPr>
        <a:xfrm>
          <a:off x="4415551" y="1519799"/>
          <a:ext cx="2277196" cy="1215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2" tIns="128632" rIns="128632" bIns="128632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Loss Functions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Overfitting/Underfitting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Supervised/Unsupervised Learning</a:t>
          </a:r>
        </a:p>
      </dsp:txBody>
      <dsp:txXfrm>
        <a:off x="4415551" y="1519799"/>
        <a:ext cx="2277196" cy="1215424"/>
      </dsp:txXfrm>
    </dsp:sp>
    <dsp:sp modelId="{5AE378F9-9C15-4C33-AE4E-F4EF1E4674DE}">
      <dsp:nvSpPr>
        <dsp:cNvPr id="0" name=""/>
        <dsp:cNvSpPr/>
      </dsp:nvSpPr>
      <dsp:spPr>
        <a:xfrm>
          <a:off x="0" y="3039080"/>
          <a:ext cx="6692748" cy="121542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69FFEB6-DB9E-4634-B1C7-F51DFCA3A4D2}">
      <dsp:nvSpPr>
        <dsp:cNvPr id="0" name=""/>
        <dsp:cNvSpPr/>
      </dsp:nvSpPr>
      <dsp:spPr>
        <a:xfrm>
          <a:off x="367665" y="3312550"/>
          <a:ext cx="668483" cy="6684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EEAB43-251D-4FFC-9545-E7D55B3DA434}">
      <dsp:nvSpPr>
        <dsp:cNvPr id="0" name=""/>
        <dsp:cNvSpPr/>
      </dsp:nvSpPr>
      <dsp:spPr>
        <a:xfrm>
          <a:off x="1403815" y="3039080"/>
          <a:ext cx="3011736" cy="1215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2" tIns="128632" rIns="128632" bIns="128632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Applications in Machine Learning (3 weeks)</a:t>
          </a:r>
        </a:p>
      </dsp:txBody>
      <dsp:txXfrm>
        <a:off x="1403815" y="3039080"/>
        <a:ext cx="3011736" cy="1215424"/>
      </dsp:txXfrm>
    </dsp:sp>
    <dsp:sp modelId="{23202F43-3979-42F3-B7F1-2DDB9274BD50}">
      <dsp:nvSpPr>
        <dsp:cNvPr id="0" name=""/>
        <dsp:cNvSpPr/>
      </dsp:nvSpPr>
      <dsp:spPr>
        <a:xfrm>
          <a:off x="4415551" y="3039080"/>
          <a:ext cx="2277196" cy="1215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2" tIns="128632" rIns="128632" bIns="128632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Your 1</a:t>
          </a:r>
          <a:r>
            <a:rPr lang="en-US" sz="1400" kern="1200" baseline="30000"/>
            <a:t>st</a:t>
          </a:r>
          <a:r>
            <a:rPr lang="en-US" sz="1400" kern="1200"/>
            <a:t> Data Science Project!</a:t>
          </a:r>
        </a:p>
      </dsp:txBody>
      <dsp:txXfrm>
        <a:off x="4415551" y="3039080"/>
        <a:ext cx="2277196" cy="12154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CBC2F66-A434-B045-A008-1061E26ACC0A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61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6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6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6980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83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33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03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97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5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1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8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9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4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6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3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29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94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C2F66-A434-B045-A008-1061E26ACC0A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339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unchCoderGirlSTL/Data-Science-Assignment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07A758-AEE3-F448-B52F-E54C9D78CC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 </a:t>
            </a:r>
            <a:r>
              <a:rPr lang="en-US" dirty="0" err="1"/>
              <a:t>CoderGirl</a:t>
            </a:r>
            <a:r>
              <a:rPr lang="en-US" dirty="0"/>
              <a:t>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113600D-E305-CB4E-BFB0-C1EC00DBC4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Winter 2020 </a:t>
            </a:r>
            <a:r>
              <a:rPr lang="en-US" dirty="0"/>
              <a:t>Data Science Cohort</a:t>
            </a:r>
          </a:p>
        </p:txBody>
      </p:sp>
    </p:spTree>
    <p:extLst>
      <p:ext uri="{BB962C8B-B14F-4D97-AF65-F5344CB8AC3E}">
        <p14:creationId xmlns:p14="http://schemas.microsoft.com/office/powerpoint/2010/main" val="31300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BFC9644-673A-459F-B3C5-9310A4E50E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ADB9295-9645-4BF2-ADFD-75800B7FAD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xmlns="" id="{95B061E9-E435-4E1B-B160-96584A1166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xmlns="" id="{3CD7972E-7D38-40EE-A80B-E2A848811E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xmlns="" id="{524A3B55-746F-419F-8CFF-5F3A4BE143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xmlns="" id="{9C63219B-AD72-4494-935E-F5C70DB549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xmlns="" id="{15B41FD2-05E2-44E7-8760-09E65D1C60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xmlns="" id="{FE6D63D0-3347-4EE2-8F65-F1C32168FA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xmlns="" id="{538A46A3-DB16-45D5-B636-03EFE39FE96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xmlns="" id="{0B8A2B0E-823F-4BE8-9359-45143BB124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xmlns="" id="{44516B3C-A8BE-46FC-B643-3DFEB7F283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xmlns="" id="{59FD699C-3920-4E57-BE27-165A3F036C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xmlns="" id="{0FB0C02E-3F53-4889-8ADF-80DBC43F69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xmlns="" id="{F8A0C89C-946F-4BCD-8A27-BB73E37FE52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xmlns="" id="{70C83EAF-4E92-4849-A240-B257871DC0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xmlns="" id="{320FD164-4D7A-469C-B3F4-B926BFACF5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xmlns="" id="{F6E14D9A-4E63-48FF-95C5-9E8DDFF86C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xmlns="" id="{F3DCD24F-3CA8-4404-B22C-E4C928995F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xmlns="" id="{8AD2E827-32A3-4BE4-9CC6-8315629177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xmlns="" id="{47FB2CCC-1230-494F-B2D1-F05E5B8EDF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xmlns="" id="{A5F44514-9274-47E3-9243-CA9356C166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xmlns="" id="{D06192CD-AD86-4DCA-8B53-4ACCA46583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xmlns="" id="{99E9203A-21E4-46D8-981A-4B28CA320A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xmlns="" id="{32FCE9B6-FB52-4045-8DCC-E5959B9A40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xmlns="" id="{E4A7025C-CDE8-429A-BBB9-E7380C9623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xmlns="" id="{A4EA0256-5DF5-437A-98A7-B79F3E6BB8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xmlns="" id="{90C9433D-9E1C-493B-BEBD-C3081FFA32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xmlns="" id="{352B39BB-F298-4285-A709-1FBA0CB722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xmlns="" id="{31CAF2A0-CBA0-4E86-AA87-8750EC1AFB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760313-82A9-5644-9F30-B45223C51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 smtClean="0"/>
              <a:t>What we expect from you</a:t>
            </a:r>
            <a:endParaRPr lang="en-US" dirty="0"/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xmlns="" id="{7D1C411D-0818-4640-8657-2AF78250C8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0856F4-0615-1346-97FC-B806602DE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4814" y="169862"/>
            <a:ext cx="5831944" cy="4697413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Attendance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Effort outside of class (~</a:t>
            </a:r>
            <a:r>
              <a:rPr lang="en-US" sz="2000" dirty="0" smtClean="0"/>
              <a:t>10-15 </a:t>
            </a:r>
            <a:r>
              <a:rPr lang="en-US" sz="2000" dirty="0"/>
              <a:t>hours/week)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Keep up with the class pace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If you fall behind, it’s your responsibility to catch up in a timely </a:t>
            </a:r>
            <a:r>
              <a:rPr lang="en-US" sz="2000" dirty="0" smtClean="0"/>
              <a:t>manner</a:t>
            </a:r>
          </a:p>
          <a:p>
            <a:pPr lvl="1">
              <a:lnSpc>
                <a:spcPct val="110000"/>
              </a:lnSpc>
            </a:pPr>
            <a:r>
              <a:rPr lang="en-US" sz="1600" dirty="0" smtClean="0"/>
              <a:t>If you are behind, it’s better if you keep coming to class!</a:t>
            </a: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2000" dirty="0"/>
              <a:t>Participation – Share ideas and experiences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In Class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On Slack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There are no stupid questions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Ask. Someone else probably wants to know too! 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Community</a:t>
            </a:r>
          </a:p>
          <a:p>
            <a:pPr lvl="1">
              <a:lnSpc>
                <a:spcPct val="110000"/>
              </a:lnSpc>
            </a:pPr>
            <a:r>
              <a:rPr lang="en-US" b="1" dirty="0"/>
              <a:t>We strongly encourage study groups outside class!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Respect for others and an encouraging learning environment</a:t>
            </a:r>
          </a:p>
        </p:txBody>
      </p:sp>
    </p:spTree>
    <p:extLst>
      <p:ext uri="{BB962C8B-B14F-4D97-AF65-F5344CB8AC3E}">
        <p14:creationId xmlns:p14="http://schemas.microsoft.com/office/powerpoint/2010/main" val="104852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7">
            <a:extLst>
              <a:ext uri="{FF2B5EF4-FFF2-40B4-BE49-F238E27FC236}">
                <a16:creationId xmlns:a16="http://schemas.microsoft.com/office/drawing/2014/main" xmlns="" id="{E9B448F0-DA06-4165-AB5F-4330A20E06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xmlns="" id="{92D83638-A467-411A-9C31-FE9A111CD8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Group 11">
            <a:extLst>
              <a:ext uri="{FF2B5EF4-FFF2-40B4-BE49-F238E27FC236}">
                <a16:creationId xmlns:a16="http://schemas.microsoft.com/office/drawing/2014/main" xmlns="" id="{2576BCDF-119F-4EB5-83D7-ED823C93EB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43D63E8F-FD8A-4CE3-B7C9-3E9E2B66B5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D107D890-1831-46D8-90FB-F2FC0B2884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02440904-A4EC-4F72-8E22-AAF4D9DB5C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625E9C1F-1569-416B-A85C-FA14348722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3A186C77-43BF-4B1B-8170-48944F3057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FA8D72C1-8526-44B4-9333-5E0057ECCA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790E4BA0-9C47-48B6-AA4A-8FC22DA954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FD051475-431F-4B9D-94C6-7B49A69582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82255D2F-85A1-4A19-8BC4-EB2715F36C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EBC3A004-9794-4EFA-83F0-989248797CD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6EFD9FC3-E11A-44E3-BCAC-A07F3C601F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AB6AB6F7-6592-4028-B349-1C0E53A29C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6C2415E6-F914-4C11-B48B-4910AA6CA6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2412013C-072A-489E-851A-CFEF91A9A6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DE93DF9F-296F-4DE4-8813-D8C04DE4CF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F440D966-5030-460C-9916-BF9B915421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1EFE245D-BA05-4F4D-A6E8-40739F48E7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ED67811C-F735-441C-98A6-2517EC099A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3070FC44-32F9-470F-A131-868F3F1DB7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95FB52C7-C779-4E3F-978C-4595FEF868F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D4EB1759-62AC-4B24-9DC6-E4F8737E89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7BF6FB39-864B-4F58-86E8-790E16FB3C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5FE4FA46-B51C-43DA-87FC-2644ED117A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25DD1322-2D3A-4E7B-B23B-B4F96E02C2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6E4FFBEB-52BB-494D-AD99-A0F072AB6F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7DE92406-3F65-4333-BAAA-A9A7B5AEE9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B8B0FFC4-D1BB-4BB9-A224-BB78BFD338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2FCAFB-7A5B-C04A-A34F-2D3BA435E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/>
              <a:t>Introductions!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B65055-BFD0-4E49-8C31-2B3340B15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900" dirty="0"/>
              <a:t>Suggestions: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Name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Background – School or </a:t>
            </a:r>
            <a:r>
              <a:rPr lang="en-US" sz="1900" dirty="0" smtClean="0"/>
              <a:t>work, Data Science experience?</a:t>
            </a:r>
            <a:endParaRPr lang="en-US" sz="1900" dirty="0"/>
          </a:p>
          <a:p>
            <a:pPr>
              <a:lnSpc>
                <a:spcPct val="110000"/>
              </a:lnSpc>
            </a:pPr>
            <a:r>
              <a:rPr lang="en-US" sz="1900" dirty="0"/>
              <a:t>Where in STL do you call home?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Family? Fur Family?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What do you do now?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Why Data Science?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What are your goals completing this program?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8DB4BB99-C854-45F9-BED1-63D15E3A24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5D1CCC4C-284C-4BF6-97D9-D974674634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35D82D1B-EB09-4028-9107-D60B547C7B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1389EE93-8059-437E-8507-7557AD68FB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377C05DC-75FF-4426-A34F-DBF0C7E7BE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03D385C8-866D-437D-91B1-2E3ECDD88E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3F649CBB-748F-4C79-A14F-C531C40B08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7F4622C0-84AF-41F1-9128-FE73CADD36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CC6F29C1-A471-4CDE-8C21-E4B15C5EF4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67F5B7DA-86C7-4AE0-96B6-D7F5AA51E2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0FA481E3-0439-484A-AC9B-19D58B98E4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5395055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CFE022-CC0F-1744-9180-A4E5C168B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185" y="1143255"/>
            <a:ext cx="3195401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Next up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0549" y="1735238"/>
            <a:ext cx="7145760" cy="3071058"/>
          </a:xfrm>
        </p:spPr>
        <p:txBody>
          <a:bodyPr>
            <a:normAutofit/>
          </a:bodyPr>
          <a:lstStyle/>
          <a:p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github.com/LaunchCoderGirlSTL/Data-Science-Assignments</a:t>
            </a:r>
            <a:endParaRPr lang="en-US" sz="2800" dirty="0" smtClean="0"/>
          </a:p>
          <a:p>
            <a:r>
              <a:rPr lang="en-US" sz="2800" dirty="0" smtClean="0"/>
              <a:t>In-class: Unix Shell, due Saturday</a:t>
            </a:r>
          </a:p>
          <a:p>
            <a:r>
              <a:rPr lang="en-US" sz="2800" dirty="0" smtClean="0"/>
              <a:t>Homework: Intro to Python, </a:t>
            </a:r>
            <a:r>
              <a:rPr lang="en-US" sz="2800" dirty="0" err="1" smtClean="0"/>
              <a:t>Git</a:t>
            </a:r>
            <a:endParaRPr lang="en-US" sz="2800" dirty="0" smtClean="0"/>
          </a:p>
          <a:p>
            <a:pPr lvl="1"/>
            <a:r>
              <a:rPr lang="en-US" sz="2400" dirty="0" smtClean="0"/>
              <a:t>Due before class next week</a:t>
            </a:r>
          </a:p>
        </p:txBody>
      </p:sp>
    </p:spTree>
    <p:extLst>
      <p:ext uri="{BB962C8B-B14F-4D97-AF65-F5344CB8AC3E}">
        <p14:creationId xmlns:p14="http://schemas.microsoft.com/office/powerpoint/2010/main" val="2941075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CFE022-CC0F-1744-9180-A4E5C168B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185" y="1143255"/>
            <a:ext cx="3195401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First in-class assignment!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9599" y="949607"/>
            <a:ext cx="7145760" cy="526042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Using the Unix Shell and Command Line Interfaces (CLI)</a:t>
            </a:r>
          </a:p>
          <a:p>
            <a:r>
              <a:rPr lang="en-US" sz="2800" dirty="0" smtClean="0"/>
              <a:t>What is a CLI?</a:t>
            </a:r>
          </a:p>
          <a:p>
            <a:pPr lvl="1"/>
            <a:r>
              <a:rPr lang="en-US" dirty="0" smtClean="0"/>
              <a:t>Way of interacting with and controlling your computer with text</a:t>
            </a:r>
          </a:p>
          <a:p>
            <a:r>
              <a:rPr lang="en-US" dirty="0" smtClean="0"/>
              <a:t>Why is it useful?</a:t>
            </a:r>
          </a:p>
          <a:p>
            <a:pPr lvl="1"/>
            <a:r>
              <a:rPr lang="en-US" dirty="0" smtClean="0"/>
              <a:t>Can schedule/automate tasks</a:t>
            </a:r>
          </a:p>
          <a:p>
            <a:pPr lvl="1"/>
            <a:r>
              <a:rPr lang="en-US" dirty="0" smtClean="0"/>
              <a:t>Can replace clicking-based tasks</a:t>
            </a:r>
          </a:p>
          <a:p>
            <a:pPr lvl="1"/>
            <a:r>
              <a:rPr lang="en-US" dirty="0" smtClean="0"/>
              <a:t>Will encounter this at work, e.g. </a:t>
            </a:r>
            <a:r>
              <a:rPr lang="en-US" dirty="0" err="1" smtClean="0"/>
              <a:t>Github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7041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CFE022-CC0F-1744-9180-A4E5C168B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185" y="1143255"/>
            <a:ext cx="3195401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First in-class assignment!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9599" y="949607"/>
            <a:ext cx="7145760" cy="526042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Using CLIs</a:t>
            </a:r>
          </a:p>
          <a:p>
            <a:r>
              <a:rPr lang="en-US" sz="2800" dirty="0" smtClean="0"/>
              <a:t>Different CLI interfaces</a:t>
            </a:r>
          </a:p>
          <a:p>
            <a:pPr lvl="1"/>
            <a:r>
              <a:rPr lang="en-US" dirty="0" smtClean="0"/>
              <a:t>Homework is focused on Bash Shell</a:t>
            </a:r>
            <a:endParaRPr lang="en-US" dirty="0"/>
          </a:p>
          <a:p>
            <a:pPr lvl="1"/>
            <a:r>
              <a:rPr lang="en-US" dirty="0" smtClean="0"/>
              <a:t>Microsoft comes with CMD</a:t>
            </a:r>
          </a:p>
          <a:p>
            <a:pPr lvl="1"/>
            <a:r>
              <a:rPr lang="en-US" dirty="0" err="1" smtClean="0"/>
              <a:t>macOS</a:t>
            </a:r>
            <a:r>
              <a:rPr lang="en-US" dirty="0" smtClean="0"/>
              <a:t> uses </a:t>
            </a:r>
            <a:r>
              <a:rPr lang="en-US" dirty="0" err="1" smtClean="0"/>
              <a:t>Zsh</a:t>
            </a:r>
            <a:r>
              <a:rPr lang="en-US" dirty="0" smtClean="0"/>
              <a:t>?</a:t>
            </a:r>
          </a:p>
          <a:p>
            <a:r>
              <a:rPr lang="en-US" dirty="0" smtClean="0"/>
              <a:t>Different CLI interfaces may have slightly different commands</a:t>
            </a:r>
          </a:p>
          <a:p>
            <a:r>
              <a:rPr lang="en-US" dirty="0" smtClean="0"/>
              <a:t>I use CMD, </a:t>
            </a:r>
            <a:r>
              <a:rPr lang="en-US" dirty="0" err="1" smtClean="0"/>
              <a:t>Git</a:t>
            </a:r>
            <a:r>
              <a:rPr lang="en-US" dirty="0" smtClean="0"/>
              <a:t> Bash, 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2324123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instructor</a:t>
            </a:r>
            <a:br>
              <a:rPr lang="en-US" dirty="0" smtClean="0">
                <a:solidFill>
                  <a:srgbClr val="FFFFFF"/>
                </a:solidFill>
              </a:rPr>
            </a:br>
            <a:r>
              <a:rPr lang="en-US" dirty="0" smtClean="0">
                <a:solidFill>
                  <a:srgbClr val="FFFFFF"/>
                </a:solidFill>
              </a:rPr>
              <a:t>Introductions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1258" y="2355579"/>
            <a:ext cx="5916336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Mentor: Michelle Faits</a:t>
            </a:r>
          </a:p>
          <a:p>
            <a:pPr marL="0" indent="0">
              <a:buNone/>
            </a:pPr>
            <a:r>
              <a:rPr lang="en-US" sz="4000" dirty="0" smtClean="0"/>
              <a:t>TA: Julie Heck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99382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EF3D69-F2B6-5B40-81D3-EE866D80D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Science?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3AC84331-7EEF-9747-A4FB-AA5E926A1F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1286" y="2097088"/>
            <a:ext cx="9456125" cy="3960520"/>
          </a:xfrm>
        </p:spPr>
      </p:pic>
    </p:spTree>
    <p:extLst>
      <p:ext uri="{BB962C8B-B14F-4D97-AF65-F5344CB8AC3E}">
        <p14:creationId xmlns:p14="http://schemas.microsoft.com/office/powerpoint/2010/main" val="295140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2">
            <a:extLst>
              <a:ext uri="{FF2B5EF4-FFF2-40B4-BE49-F238E27FC236}">
                <a16:creationId xmlns:a16="http://schemas.microsoft.com/office/drawing/2014/main" xmlns="" id="{6697F791-5FFA-4164-899F-EB52EA72B0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9" name="Picture 2">
            <a:extLst>
              <a:ext uri="{FF2B5EF4-FFF2-40B4-BE49-F238E27FC236}">
                <a16:creationId xmlns:a16="http://schemas.microsoft.com/office/drawing/2014/main" xmlns="" id="{4E28A1A9-FB81-4816-AAEA-C3B4309469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Rectangle 16">
            <a:extLst>
              <a:ext uri="{FF2B5EF4-FFF2-40B4-BE49-F238E27FC236}">
                <a16:creationId xmlns:a16="http://schemas.microsoft.com/office/drawing/2014/main" xmlns="" id="{B773AB25-A422-41AA-9737-5E04C1966D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1" name="Picture 2">
            <a:extLst>
              <a:ext uri="{FF2B5EF4-FFF2-40B4-BE49-F238E27FC236}">
                <a16:creationId xmlns:a16="http://schemas.microsoft.com/office/drawing/2014/main" xmlns="" id="{AF0552B8-DE8C-40DF-B29F-1728E6A106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A58C2F-0B5D-504F-8F59-57DE0CD01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050" y="2645265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Who is a data scientist?</a:t>
            </a:r>
          </a:p>
        </p:txBody>
      </p:sp>
      <p:grpSp>
        <p:nvGrpSpPr>
          <p:cNvPr id="113" name="Group 20">
            <a:extLst>
              <a:ext uri="{FF2B5EF4-FFF2-40B4-BE49-F238E27FC236}">
                <a16:creationId xmlns:a16="http://schemas.microsoft.com/office/drawing/2014/main" xmlns="" id="{6AD0D387-1584-4477-B5F8-52B50D4F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xmlns="" id="{22C90122-8CF0-4164-B596-168DE41D39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xmlns="" id="{E74D534E-37A6-4D27-9C47-0B2F052783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xmlns="" id="{1C1C156E-D2E0-468A-9B19-79521D69BF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xmlns="" id="{14C97F11-4F6C-4DFF-89BC-3AEA5B7FF7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xmlns="" id="{773C2106-77CE-42E1-839F-925EAEBB2F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xmlns="" id="{E2807D33-BD1F-4B09-8D93-63C06DB3C0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xmlns="" id="{84BDF3E8-157B-47D1-AF8E-FE1EFF0612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xmlns="" id="{68B482B5-E0FD-406A-99B2-297DF33354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xmlns="" id="{B8750F30-12E8-410B-8709-78F1EF3BBE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xmlns="" id="{DB2D030A-4700-4CC4-A971-F119F8372C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xmlns="" id="{B4E516DB-F66E-4E88-8CAA-67153F5618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xmlns="" id="{DF749FDD-DD56-4DC9-A379-77E1106981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xmlns="" id="{6AD95087-E0AF-45D3-B824-EFFCBBECDE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xmlns="" id="{2D21010F-3DE2-4881-B9D5-3415C4E05D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xmlns="" id="{2AFDF4BC-8E99-4A2C-9EF2-4B98A05C2E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xmlns="" id="{BB8EAEE8-22EA-4103-A02E-5043474C4B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xmlns="" id="{7148ABD2-E447-429F-B97E-86494051C1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xmlns="" id="{99900F4A-F8CA-456E-9FA0-34572621C0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xmlns="" id="{DF5CD0A9-E49B-4968-886B-41C1A66D23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xmlns="" id="{7E462582-7383-4272-A323-85C9D137C4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xmlns="" id="{CB472F67-7C37-4D80-B346-DE30D44B55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xmlns="" id="{19A8AE83-358F-4D4E-91C7-F09E35097A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xmlns="" id="{C4B79436-9285-45DE-A9FB-B3DD750738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xmlns="" id="{B0BF8BF3-C90A-483A-B61E-13D2C41FBA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xmlns="" id="{31011274-F329-444B-9B06-69DD2EC449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xmlns="" id="{DB8B1D39-5B9A-4B4E-849B-A5821A2460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xmlns="" id="{336ECD63-75C2-4A32-A31B-30BB30972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14" name="Content Placeholder 4">
            <a:extLst>
              <a:ext uri="{FF2B5EF4-FFF2-40B4-BE49-F238E27FC236}">
                <a16:creationId xmlns:a16="http://schemas.microsoft.com/office/drawing/2014/main" xmlns="" id="{4701441C-27A7-9B4B-BC37-78ECE6354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717" y="643467"/>
            <a:ext cx="5906167" cy="556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729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415CA9-5E1F-454A-9421-EAF527F5D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data Science career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B73B68-CFB1-EC4B-9722-FAA152A04F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Traits:</a:t>
            </a:r>
          </a:p>
          <a:p>
            <a:pPr lvl="1"/>
            <a:r>
              <a:rPr lang="en-US" dirty="0"/>
              <a:t>Constant Pursuit of Learning</a:t>
            </a:r>
          </a:p>
          <a:p>
            <a:pPr lvl="1"/>
            <a:r>
              <a:rPr lang="en-US" dirty="0"/>
              <a:t>Insatiable Curiosity</a:t>
            </a:r>
          </a:p>
          <a:p>
            <a:pPr lvl="1"/>
            <a:r>
              <a:rPr lang="en-US" dirty="0"/>
              <a:t>Ability to Prioritize</a:t>
            </a:r>
          </a:p>
          <a:p>
            <a:pPr lvl="1"/>
            <a:r>
              <a:rPr lang="en-US" dirty="0"/>
              <a:t>Impact Drive Mindset</a:t>
            </a:r>
          </a:p>
          <a:p>
            <a:pPr lvl="1"/>
            <a:r>
              <a:rPr lang="en-US" dirty="0"/>
              <a:t>Practical</a:t>
            </a:r>
          </a:p>
          <a:p>
            <a:pPr lvl="1"/>
            <a:r>
              <a:rPr lang="en-US" dirty="0"/>
              <a:t>Healthy Skepticism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0380B6B-EAE7-3443-A33C-89D2BE2BFD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Competencies:</a:t>
            </a:r>
          </a:p>
          <a:p>
            <a:pPr lvl="1"/>
            <a:r>
              <a:rPr lang="en-US" dirty="0"/>
              <a:t>Business Acumen</a:t>
            </a:r>
          </a:p>
          <a:p>
            <a:pPr lvl="1"/>
            <a:r>
              <a:rPr lang="en-US" dirty="0"/>
              <a:t>Business Analysis </a:t>
            </a:r>
          </a:p>
          <a:p>
            <a:pPr lvl="1"/>
            <a:r>
              <a:rPr lang="en-US" dirty="0"/>
              <a:t>Problem Solving </a:t>
            </a:r>
          </a:p>
          <a:p>
            <a:pPr lvl="1"/>
            <a:r>
              <a:rPr lang="en-US" dirty="0"/>
              <a:t>Storytelling</a:t>
            </a:r>
          </a:p>
          <a:p>
            <a:pPr lvl="1"/>
            <a:r>
              <a:rPr lang="en-US" dirty="0"/>
              <a:t>Business Communication</a:t>
            </a:r>
          </a:p>
          <a:p>
            <a:pPr lvl="1"/>
            <a:r>
              <a:rPr lang="en-US" dirty="0"/>
              <a:t>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90479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Class Tools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4605EDA2-E6E2-4DE4-9241-892775754C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3605673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4265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D14A4C-C71E-734F-BD11-C59C337E1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Class Structure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7278D41F-08AE-4087-9013-FDFDC48BAE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336346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81439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BFC9644-673A-459F-B3C5-9310A4E50E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ADB9295-9645-4BF2-ADFD-75800B7FAD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xmlns="" id="{95B061E9-E435-4E1B-B160-96584A1166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xmlns="" id="{3CD7972E-7D38-40EE-A80B-E2A848811E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xmlns="" id="{524A3B55-746F-419F-8CFF-5F3A4BE143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xmlns="" id="{9C63219B-AD72-4494-935E-F5C70DB549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xmlns="" id="{15B41FD2-05E2-44E7-8760-09E65D1C60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xmlns="" id="{FE6D63D0-3347-4EE2-8F65-F1C32168FA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xmlns="" id="{538A46A3-DB16-45D5-B636-03EFE39FE96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xmlns="" id="{0B8A2B0E-823F-4BE8-9359-45143BB124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xmlns="" id="{44516B3C-A8BE-46FC-B643-3DFEB7F283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xmlns="" id="{59FD699C-3920-4E57-BE27-165A3F036C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xmlns="" id="{0FB0C02E-3F53-4889-8ADF-80DBC43F69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xmlns="" id="{F8A0C89C-946F-4BCD-8A27-BB73E37FE52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xmlns="" id="{70C83EAF-4E92-4849-A240-B257871DC0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xmlns="" id="{320FD164-4D7A-469C-B3F4-B926BFACF5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xmlns="" id="{F6E14D9A-4E63-48FF-95C5-9E8DDFF86C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xmlns="" id="{F3DCD24F-3CA8-4404-B22C-E4C928995F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xmlns="" id="{8AD2E827-32A3-4BE4-9CC6-8315629177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xmlns="" id="{47FB2CCC-1230-494F-B2D1-F05E5B8EDF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xmlns="" id="{A5F44514-9274-47E3-9243-CA9356C166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xmlns="" id="{D06192CD-AD86-4DCA-8B53-4ACCA46583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xmlns="" id="{99E9203A-21E4-46D8-981A-4B28CA320A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xmlns="" id="{32FCE9B6-FB52-4045-8DCC-E5959B9A40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xmlns="" id="{E4A7025C-CDE8-429A-BBB9-E7380C9623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xmlns="" id="{A4EA0256-5DF5-437A-98A7-B79F3E6BB8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xmlns="" id="{90C9433D-9E1C-493B-BEBD-C3081FFA32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xmlns="" id="{352B39BB-F298-4285-A709-1FBA0CB722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xmlns="" id="{31CAF2A0-CBA0-4E86-AA87-8750EC1AFB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760313-82A9-5644-9F30-B45223C51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 smtClean="0"/>
              <a:t>What to expect from this class</a:t>
            </a:r>
            <a:endParaRPr lang="en-US" dirty="0"/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xmlns="" id="{7D1C411D-0818-4640-8657-2AF78250C8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0856F4-0615-1346-97FC-B806602DE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4814" y="456406"/>
            <a:ext cx="5831944" cy="4697413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000" dirty="0" smtClean="0"/>
              <a:t>Introduction to Data Science</a:t>
            </a:r>
          </a:p>
          <a:p>
            <a:pPr lvl="1">
              <a:lnSpc>
                <a:spcPct val="110000"/>
              </a:lnSpc>
            </a:pPr>
            <a:r>
              <a:rPr lang="en-US" sz="1800" dirty="0" smtClean="0"/>
              <a:t>Python/Programming, Math, Statistics, Machine </a:t>
            </a:r>
            <a:r>
              <a:rPr lang="en-US" sz="1800" dirty="0"/>
              <a:t>L</a:t>
            </a:r>
            <a:r>
              <a:rPr lang="en-US" sz="1800" dirty="0" smtClean="0"/>
              <a:t>earning</a:t>
            </a:r>
            <a:endParaRPr lang="en-US" sz="1800" dirty="0"/>
          </a:p>
          <a:p>
            <a:pPr>
              <a:lnSpc>
                <a:spcPct val="110000"/>
              </a:lnSpc>
            </a:pPr>
            <a:r>
              <a:rPr lang="en-US" sz="2000" dirty="0" smtClean="0"/>
              <a:t>Designed to prepare you for a Data Science entry-level position</a:t>
            </a:r>
          </a:p>
          <a:p>
            <a:pPr>
              <a:lnSpc>
                <a:spcPct val="110000"/>
              </a:lnSpc>
            </a:pPr>
            <a:r>
              <a:rPr lang="en-US" sz="2000" dirty="0" smtClean="0"/>
              <a:t>Out-of-class reading and programming, in-class lectures and review</a:t>
            </a:r>
          </a:p>
          <a:p>
            <a:pPr lvl="1">
              <a:lnSpc>
                <a:spcPct val="110000"/>
              </a:lnSpc>
            </a:pPr>
            <a:r>
              <a:rPr lang="en-US" sz="1800" dirty="0" smtClean="0"/>
              <a:t>Lectures will assume you’ve done the homework</a:t>
            </a:r>
            <a:endParaRPr lang="en-US" sz="1800" dirty="0"/>
          </a:p>
          <a:p>
            <a:pPr>
              <a:lnSpc>
                <a:spcPct val="110000"/>
              </a:lnSpc>
            </a:pPr>
            <a:r>
              <a:rPr lang="en-US" sz="2000" dirty="0" smtClean="0"/>
              <a:t>Challenging material</a:t>
            </a:r>
          </a:p>
          <a:p>
            <a:pPr lvl="1">
              <a:lnSpc>
                <a:spcPct val="110000"/>
              </a:lnSpc>
            </a:pPr>
            <a:r>
              <a:rPr lang="en-US" sz="1800" dirty="0" smtClean="0"/>
              <a:t>Don’t panic! It isn’t unusual if some of the material is difficult at first</a:t>
            </a:r>
          </a:p>
          <a:p>
            <a:pPr>
              <a:lnSpc>
                <a:spcPct val="110000"/>
              </a:lnSpc>
            </a:pPr>
            <a:r>
              <a:rPr lang="en-US" sz="2000" dirty="0" err="1" smtClean="0"/>
              <a:t>LaunchCode</a:t>
            </a:r>
            <a:r>
              <a:rPr lang="en-US" sz="2000" dirty="0" smtClean="0"/>
              <a:t> resources – you get out of it what you put into it</a:t>
            </a:r>
          </a:p>
          <a:p>
            <a:pPr>
              <a:lnSpc>
                <a:spcPct val="110000"/>
              </a:lnSpc>
            </a:pPr>
            <a:r>
              <a:rPr lang="en-US" sz="2000" dirty="0" smtClean="0"/>
              <a:t>Mentor availability</a:t>
            </a:r>
          </a:p>
          <a:p>
            <a:pPr lvl="1">
              <a:lnSpc>
                <a:spcPct val="110000"/>
              </a:lnSpc>
            </a:pPr>
            <a:r>
              <a:rPr lang="en-US" sz="1800" dirty="0" smtClean="0"/>
              <a:t>Best to reach Michelle through slack. I’ll try to respond within 24 hours</a:t>
            </a:r>
          </a:p>
        </p:txBody>
      </p:sp>
    </p:spTree>
    <p:extLst>
      <p:ext uri="{BB962C8B-B14F-4D97-AF65-F5344CB8AC3E}">
        <p14:creationId xmlns:p14="http://schemas.microsoft.com/office/powerpoint/2010/main" val="12087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CFE022-CC0F-1744-9180-A4E5C168B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Syllabus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479FB6B8-59D1-4DB9-B0FC-061BECF5AF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0182330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662505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512</Words>
  <Application>Microsoft Office PowerPoint</Application>
  <PresentationFormat>Widescreen</PresentationFormat>
  <Paragraphs>112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Tw Cen MT</vt:lpstr>
      <vt:lpstr>Circuit</vt:lpstr>
      <vt:lpstr>Welcome to CoderGirl!</vt:lpstr>
      <vt:lpstr>instructor Introductions</vt:lpstr>
      <vt:lpstr>What is Data Science?</vt:lpstr>
      <vt:lpstr>Who is a data scientist?</vt:lpstr>
      <vt:lpstr>Designing a data Science career</vt:lpstr>
      <vt:lpstr>Class Tools</vt:lpstr>
      <vt:lpstr>Class Structure</vt:lpstr>
      <vt:lpstr>What to expect from this class</vt:lpstr>
      <vt:lpstr>Syllabus</vt:lpstr>
      <vt:lpstr>What we expect from you</vt:lpstr>
      <vt:lpstr>Introductions! </vt:lpstr>
      <vt:lpstr>Next up</vt:lpstr>
      <vt:lpstr>First in-class assignment!</vt:lpstr>
      <vt:lpstr>First in-class assignment!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CoderGirl!</dc:title>
  <dc:creator>SCHLOSBERG, CHRISTOPHER [AG/1005]</dc:creator>
  <cp:lastModifiedBy>Michelle Faits</cp:lastModifiedBy>
  <cp:revision>18</cp:revision>
  <dcterms:created xsi:type="dcterms:W3CDTF">2019-01-21T21:50:42Z</dcterms:created>
  <dcterms:modified xsi:type="dcterms:W3CDTF">2020-01-23T02:11:55Z</dcterms:modified>
</cp:coreProperties>
</file>