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8" r:id="rId3"/>
    <p:sldId id="286" r:id="rId4"/>
    <p:sldId id="287" r:id="rId5"/>
    <p:sldId id="288" r:id="rId6"/>
    <p:sldId id="290" r:id="rId7"/>
    <p:sldId id="312" r:id="rId8"/>
    <p:sldId id="313" r:id="rId9"/>
    <p:sldId id="314" r:id="rId10"/>
    <p:sldId id="315" r:id="rId11"/>
    <p:sldId id="316" r:id="rId12"/>
    <p:sldId id="317" r:id="rId13"/>
    <p:sldId id="28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FDF58D"/>
    <a:srgbClr val="808080"/>
    <a:srgbClr val="E8E8E8"/>
    <a:srgbClr val="FFD84B"/>
    <a:srgbClr val="FFFFFF"/>
    <a:srgbClr val="CC3300"/>
    <a:srgbClr val="FFC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5" autoAdjust="0"/>
    <p:restoredTop sz="94660"/>
  </p:normalViewPr>
  <p:slideViewPr>
    <p:cSldViewPr>
      <p:cViewPr>
        <p:scale>
          <a:sx n="70" d="100"/>
          <a:sy n="70" d="100"/>
        </p:scale>
        <p:origin x="123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ABCCFF-8BFE-4E0F-A8D0-68A694ADF4E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6FDC77-B224-457F-B685-A6165E5C188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Freeform 40"/>
          <p:cNvSpPr>
            <a:spLocks/>
          </p:cNvSpPr>
          <p:nvPr/>
        </p:nvSpPr>
        <p:spPr bwMode="gray">
          <a:xfrm>
            <a:off x="0" y="6048375"/>
            <a:ext cx="2762250" cy="809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10"/>
              </a:cxn>
              <a:cxn ang="0">
                <a:pos x="1740" y="510"/>
              </a:cxn>
              <a:cxn ang="0">
                <a:pos x="1595" y="30"/>
              </a:cxn>
              <a:cxn ang="0">
                <a:pos x="0" y="0"/>
              </a:cxn>
            </a:cxnLst>
            <a:rect l="0" t="0" r="r" b="b"/>
            <a:pathLst>
              <a:path w="1740" h="510">
                <a:moveTo>
                  <a:pt x="0" y="0"/>
                </a:moveTo>
                <a:lnTo>
                  <a:pt x="0" y="510"/>
                </a:lnTo>
                <a:cubicBezTo>
                  <a:pt x="0" y="510"/>
                  <a:pt x="870" y="510"/>
                  <a:pt x="1740" y="510"/>
                </a:cubicBezTo>
                <a:cubicBezTo>
                  <a:pt x="1650" y="258"/>
                  <a:pt x="1595" y="30"/>
                  <a:pt x="1595" y="30"/>
                </a:cubicBezTo>
                <a:cubicBezTo>
                  <a:pt x="798" y="54"/>
                  <a:pt x="0" y="0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3" name="Freeform 41"/>
          <p:cNvSpPr>
            <a:spLocks/>
          </p:cNvSpPr>
          <p:nvPr/>
        </p:nvSpPr>
        <p:spPr bwMode="gray">
          <a:xfrm>
            <a:off x="2590800" y="4705350"/>
            <a:ext cx="6400800" cy="2152650"/>
          </a:xfrm>
          <a:custGeom>
            <a:avLst/>
            <a:gdLst/>
            <a:ahLst/>
            <a:cxnLst>
              <a:cxn ang="0">
                <a:pos x="1116" y="0"/>
              </a:cxn>
              <a:cxn ang="0">
                <a:pos x="3840" y="636"/>
              </a:cxn>
              <a:cxn ang="0">
                <a:pos x="4032" y="1356"/>
              </a:cxn>
              <a:cxn ang="0">
                <a:pos x="288" y="1356"/>
              </a:cxn>
              <a:cxn ang="0">
                <a:pos x="0" y="828"/>
              </a:cxn>
              <a:cxn ang="0">
                <a:pos x="1116" y="0"/>
              </a:cxn>
            </a:cxnLst>
            <a:rect l="0" t="0" r="r" b="b"/>
            <a:pathLst>
              <a:path w="4032" h="1356">
                <a:moveTo>
                  <a:pt x="1116" y="0"/>
                </a:moveTo>
                <a:cubicBezTo>
                  <a:pt x="2370" y="1254"/>
                  <a:pt x="3840" y="636"/>
                  <a:pt x="3840" y="636"/>
                </a:cubicBezTo>
                <a:cubicBezTo>
                  <a:pt x="4032" y="966"/>
                  <a:pt x="4032" y="1356"/>
                  <a:pt x="4032" y="1356"/>
                </a:cubicBezTo>
                <a:cubicBezTo>
                  <a:pt x="4032" y="1356"/>
                  <a:pt x="2160" y="1356"/>
                  <a:pt x="288" y="1356"/>
                </a:cubicBezTo>
                <a:cubicBezTo>
                  <a:pt x="120" y="1140"/>
                  <a:pt x="0" y="828"/>
                  <a:pt x="0" y="828"/>
                </a:cubicBezTo>
                <a:lnTo>
                  <a:pt x="1116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4" name="Freeform 42"/>
          <p:cNvSpPr>
            <a:spLocks/>
          </p:cNvSpPr>
          <p:nvPr/>
        </p:nvSpPr>
        <p:spPr bwMode="gray">
          <a:xfrm>
            <a:off x="4400550" y="781050"/>
            <a:ext cx="4743450" cy="5048250"/>
          </a:xfrm>
          <a:custGeom>
            <a:avLst/>
            <a:gdLst/>
            <a:ahLst/>
            <a:cxnLst>
              <a:cxn ang="0">
                <a:pos x="510" y="1098"/>
              </a:cxn>
              <a:cxn ang="0">
                <a:pos x="2280" y="0"/>
              </a:cxn>
              <a:cxn ang="0">
                <a:pos x="2988" y="342"/>
              </a:cxn>
              <a:cxn ang="0">
                <a:pos x="2988" y="2772"/>
              </a:cxn>
              <a:cxn ang="0">
                <a:pos x="1452" y="3060"/>
              </a:cxn>
              <a:cxn ang="0">
                <a:pos x="0" y="2406"/>
              </a:cxn>
              <a:cxn ang="0">
                <a:pos x="510" y="1098"/>
              </a:cxn>
            </a:cxnLst>
            <a:rect l="0" t="0" r="r" b="b"/>
            <a:pathLst>
              <a:path w="2988" h="3180">
                <a:moveTo>
                  <a:pt x="510" y="1098"/>
                </a:moveTo>
                <a:cubicBezTo>
                  <a:pt x="1710" y="840"/>
                  <a:pt x="2280" y="0"/>
                  <a:pt x="2280" y="0"/>
                </a:cubicBezTo>
                <a:cubicBezTo>
                  <a:pt x="2700" y="96"/>
                  <a:pt x="2988" y="342"/>
                  <a:pt x="2988" y="342"/>
                </a:cubicBezTo>
                <a:lnTo>
                  <a:pt x="2988" y="2772"/>
                </a:lnTo>
                <a:cubicBezTo>
                  <a:pt x="2988" y="2772"/>
                  <a:pt x="2202" y="3180"/>
                  <a:pt x="1452" y="3060"/>
                </a:cubicBezTo>
                <a:cubicBezTo>
                  <a:pt x="636" y="2940"/>
                  <a:pt x="0" y="2406"/>
                  <a:pt x="0" y="2406"/>
                </a:cubicBezTo>
                <a:lnTo>
                  <a:pt x="510" y="109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5" name="Freeform 43"/>
          <p:cNvSpPr>
            <a:spLocks/>
          </p:cNvSpPr>
          <p:nvPr/>
        </p:nvSpPr>
        <p:spPr bwMode="gray">
          <a:xfrm>
            <a:off x="4800600" y="0"/>
            <a:ext cx="3276600" cy="2409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1518"/>
              </a:cxn>
              <a:cxn ang="0">
                <a:pos x="2064" y="0"/>
              </a:cxn>
              <a:cxn ang="0">
                <a:pos x="0" y="0"/>
              </a:cxn>
            </a:cxnLst>
            <a:rect l="0" t="0" r="r" b="b"/>
            <a:pathLst>
              <a:path w="2064" h="1518">
                <a:moveTo>
                  <a:pt x="0" y="0"/>
                </a:moveTo>
                <a:cubicBezTo>
                  <a:pt x="0" y="0"/>
                  <a:pt x="138" y="759"/>
                  <a:pt x="276" y="1518"/>
                </a:cubicBezTo>
                <a:cubicBezTo>
                  <a:pt x="1518" y="1194"/>
                  <a:pt x="2064" y="0"/>
                  <a:pt x="206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1" name="Freeform 79"/>
          <p:cNvSpPr>
            <a:spLocks/>
          </p:cNvSpPr>
          <p:nvPr/>
        </p:nvSpPr>
        <p:spPr bwMode="gray">
          <a:xfrm>
            <a:off x="0" y="0"/>
            <a:ext cx="6583363" cy="7267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12" y="0"/>
              </a:cxn>
              <a:cxn ang="0">
                <a:pos x="3222" y="3042"/>
              </a:cxn>
              <a:cxn ang="0">
                <a:pos x="0" y="3744"/>
              </a:cxn>
              <a:cxn ang="0">
                <a:pos x="0" y="0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7" name="Freeform 45"/>
          <p:cNvSpPr>
            <a:spLocks/>
          </p:cNvSpPr>
          <p:nvPr/>
        </p:nvSpPr>
        <p:spPr bwMode="gray">
          <a:xfrm>
            <a:off x="0" y="0"/>
            <a:ext cx="6372225" cy="7072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12" y="0"/>
              </a:cxn>
              <a:cxn ang="0">
                <a:pos x="3222" y="3042"/>
              </a:cxn>
              <a:cxn ang="0">
                <a:pos x="0" y="3744"/>
              </a:cxn>
              <a:cxn ang="0">
                <a:pos x="0" y="0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2549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gray">
          <a:xfrm>
            <a:off x="250825" y="1588"/>
            <a:ext cx="0" cy="601503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0" name="Line 48"/>
          <p:cNvSpPr>
            <a:spLocks noChangeShapeType="1"/>
          </p:cNvSpPr>
          <p:nvPr/>
        </p:nvSpPr>
        <p:spPr bwMode="gray">
          <a:xfrm>
            <a:off x="1293813" y="1588"/>
            <a:ext cx="0" cy="62071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1" name="Line 49"/>
          <p:cNvSpPr>
            <a:spLocks noChangeShapeType="1"/>
          </p:cNvSpPr>
          <p:nvPr/>
        </p:nvSpPr>
        <p:spPr bwMode="gray">
          <a:xfrm>
            <a:off x="2338388" y="1588"/>
            <a:ext cx="0" cy="61833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2" name="Line 50"/>
          <p:cNvSpPr>
            <a:spLocks noChangeShapeType="1"/>
          </p:cNvSpPr>
          <p:nvPr/>
        </p:nvSpPr>
        <p:spPr bwMode="gray">
          <a:xfrm>
            <a:off x="3382963" y="1588"/>
            <a:ext cx="0" cy="59721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3" name="Line 51"/>
          <p:cNvSpPr>
            <a:spLocks noChangeShapeType="1"/>
          </p:cNvSpPr>
          <p:nvPr/>
        </p:nvSpPr>
        <p:spPr bwMode="gray">
          <a:xfrm>
            <a:off x="4427538" y="1588"/>
            <a:ext cx="0" cy="544988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5" name="Line 53"/>
          <p:cNvSpPr>
            <a:spLocks noChangeShapeType="1"/>
          </p:cNvSpPr>
          <p:nvPr/>
        </p:nvSpPr>
        <p:spPr bwMode="gray">
          <a:xfrm rot="5400000">
            <a:off x="2913063" y="-2654300"/>
            <a:ext cx="0" cy="58134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6" name="Line 54"/>
          <p:cNvSpPr>
            <a:spLocks noChangeShapeType="1"/>
          </p:cNvSpPr>
          <p:nvPr/>
        </p:nvSpPr>
        <p:spPr bwMode="gray">
          <a:xfrm rot="5400000">
            <a:off x="3006725" y="-1682750"/>
            <a:ext cx="0" cy="60007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7" name="Line 55"/>
          <p:cNvSpPr>
            <a:spLocks noChangeShapeType="1"/>
          </p:cNvSpPr>
          <p:nvPr/>
        </p:nvSpPr>
        <p:spPr bwMode="gray">
          <a:xfrm rot="5400000">
            <a:off x="3011488" y="-622300"/>
            <a:ext cx="0" cy="60102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8" name="Line 56"/>
          <p:cNvSpPr>
            <a:spLocks noChangeShapeType="1"/>
          </p:cNvSpPr>
          <p:nvPr/>
        </p:nvSpPr>
        <p:spPr bwMode="gray">
          <a:xfrm rot="5400000">
            <a:off x="2907507" y="548481"/>
            <a:ext cx="0" cy="58023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9" name="Line 57"/>
          <p:cNvSpPr>
            <a:spLocks noChangeShapeType="1"/>
          </p:cNvSpPr>
          <p:nvPr/>
        </p:nvSpPr>
        <p:spPr bwMode="gray">
          <a:xfrm rot="5400000">
            <a:off x="2666207" y="1854993"/>
            <a:ext cx="0" cy="53197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30" name="Line 58"/>
          <p:cNvSpPr>
            <a:spLocks noChangeShapeType="1"/>
          </p:cNvSpPr>
          <p:nvPr/>
        </p:nvSpPr>
        <p:spPr bwMode="gray">
          <a:xfrm rot="5400000">
            <a:off x="2115344" y="3472656"/>
            <a:ext cx="0" cy="42179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2362200" y="277813"/>
            <a:ext cx="1012825" cy="1025525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2" name="Rectangle 60"/>
          <p:cNvSpPr>
            <a:spLocks noChangeArrowheads="1"/>
          </p:cNvSpPr>
          <p:nvPr/>
        </p:nvSpPr>
        <p:spPr bwMode="gray">
          <a:xfrm>
            <a:off x="285750" y="2427288"/>
            <a:ext cx="1012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3" name="Rectangle 61"/>
          <p:cNvSpPr>
            <a:spLocks noChangeArrowheads="1"/>
          </p:cNvSpPr>
          <p:nvPr/>
        </p:nvSpPr>
        <p:spPr bwMode="gray">
          <a:xfrm>
            <a:off x="0" y="271463"/>
            <a:ext cx="250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" name="Rectangle 62"/>
          <p:cNvSpPr>
            <a:spLocks noChangeArrowheads="1"/>
          </p:cNvSpPr>
          <p:nvPr/>
        </p:nvSpPr>
        <p:spPr bwMode="gray">
          <a:xfrm>
            <a:off x="1331913" y="1588"/>
            <a:ext cx="1012825" cy="23495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6" name="Freeform 64"/>
          <p:cNvSpPr>
            <a:spLocks/>
          </p:cNvSpPr>
          <p:nvPr/>
        </p:nvSpPr>
        <p:spPr bwMode="gray">
          <a:xfrm>
            <a:off x="2365375" y="4541838"/>
            <a:ext cx="1009650" cy="1033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5"/>
              </a:cxn>
              <a:cxn ang="0">
                <a:pos x="636" y="651"/>
              </a:cxn>
              <a:cxn ang="0">
                <a:pos x="632" y="0"/>
              </a:cxn>
              <a:cxn ang="0">
                <a:pos x="0" y="0"/>
              </a:cxn>
            </a:cxnLst>
            <a:rect l="0" t="0" r="r" b="b"/>
            <a:pathLst>
              <a:path w="636" h="651">
                <a:moveTo>
                  <a:pt x="0" y="0"/>
                </a:moveTo>
                <a:lnTo>
                  <a:pt x="0" y="645"/>
                </a:lnTo>
                <a:lnTo>
                  <a:pt x="636" y="651"/>
                </a:lnTo>
                <a:lnTo>
                  <a:pt x="6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3" name="Rectangle 31"/>
          <p:cNvSpPr>
            <a:spLocks noChangeArrowheads="1"/>
          </p:cNvSpPr>
          <p:nvPr/>
        </p:nvSpPr>
        <p:spPr bwMode="gray">
          <a:xfrm>
            <a:off x="285750" y="2435225"/>
            <a:ext cx="1012825" cy="1025525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" y="5084763"/>
            <a:ext cx="6400800" cy="457200"/>
          </a:xfrm>
        </p:spPr>
        <p:txBody>
          <a:bodyPr/>
          <a:lstStyle>
            <a:lvl1pPr marL="0" indent="0">
              <a:buFontTx/>
              <a:buNone/>
              <a:defRPr sz="1600"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7150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fld id="{419605D8-B05D-4A9A-9272-C89B0A322C51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143" name="Group 71"/>
          <p:cNvGrpSpPr>
            <a:grpSpLocks/>
          </p:cNvGrpSpPr>
          <p:nvPr/>
        </p:nvGrpSpPr>
        <p:grpSpPr bwMode="auto">
          <a:xfrm>
            <a:off x="8077200" y="0"/>
            <a:ext cx="1076325" cy="6858000"/>
            <a:chOff x="5088" y="0"/>
            <a:chExt cx="678" cy="4320"/>
          </a:xfrm>
        </p:grpSpPr>
        <p:sp>
          <p:nvSpPr>
            <p:cNvPr id="3138" name="Freeform 66"/>
            <p:cNvSpPr>
              <a:spLocks/>
            </p:cNvSpPr>
            <p:nvPr userDrawn="1"/>
          </p:nvSpPr>
          <p:spPr bwMode="gray">
            <a:xfrm>
              <a:off x="5088" y="0"/>
              <a:ext cx="672" cy="702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288" y="0"/>
                </a:cxn>
                <a:cxn ang="0">
                  <a:pos x="672" y="0"/>
                </a:cxn>
                <a:cxn ang="0">
                  <a:pos x="672" y="720"/>
                </a:cxn>
                <a:cxn ang="0">
                  <a:pos x="0" y="432"/>
                </a:cxn>
              </a:cxnLst>
              <a:rect l="0" t="0" r="r" b="b"/>
              <a:pathLst>
                <a:path w="672" h="720">
                  <a:moveTo>
                    <a:pt x="0" y="432"/>
                  </a:moveTo>
                  <a:cubicBezTo>
                    <a:pt x="186" y="216"/>
                    <a:pt x="288" y="0"/>
                    <a:pt x="288" y="0"/>
                  </a:cubicBezTo>
                  <a:lnTo>
                    <a:pt x="672" y="0"/>
                  </a:lnTo>
                  <a:lnTo>
                    <a:pt x="672" y="720"/>
                  </a:lnTo>
                  <a:cubicBezTo>
                    <a:pt x="672" y="720"/>
                    <a:pt x="384" y="516"/>
                    <a:pt x="0" y="432"/>
                  </a:cubicBezTo>
                  <a:close/>
                </a:path>
              </a:pathLst>
            </a:custGeom>
            <a:solidFill>
              <a:srgbClr val="E8E8E8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9" name="Freeform 67"/>
            <p:cNvSpPr>
              <a:spLocks/>
            </p:cNvSpPr>
            <p:nvPr userDrawn="1"/>
          </p:nvSpPr>
          <p:spPr bwMode="gray">
            <a:xfrm>
              <a:off x="5602" y="3496"/>
              <a:ext cx="164" cy="824"/>
            </a:xfrm>
            <a:custGeom>
              <a:avLst/>
              <a:gdLst/>
              <a:ahLst/>
              <a:cxnLst>
                <a:cxn ang="0">
                  <a:pos x="206" y="0"/>
                </a:cxn>
                <a:cxn ang="0">
                  <a:pos x="0" y="82"/>
                </a:cxn>
                <a:cxn ang="0">
                  <a:pos x="168" y="824"/>
                </a:cxn>
                <a:cxn ang="0">
                  <a:pos x="212" y="822"/>
                </a:cxn>
                <a:cxn ang="0">
                  <a:pos x="206" y="0"/>
                </a:cxn>
              </a:cxnLst>
              <a:rect l="0" t="0" r="r" b="b"/>
              <a:pathLst>
                <a:path w="212" h="824">
                  <a:moveTo>
                    <a:pt x="206" y="0"/>
                  </a:moveTo>
                  <a:cubicBezTo>
                    <a:pt x="104" y="54"/>
                    <a:pt x="0" y="82"/>
                    <a:pt x="0" y="82"/>
                  </a:cubicBezTo>
                  <a:cubicBezTo>
                    <a:pt x="0" y="82"/>
                    <a:pt x="148" y="378"/>
                    <a:pt x="168" y="824"/>
                  </a:cubicBezTo>
                  <a:lnTo>
                    <a:pt x="212" y="822"/>
                  </a:lnTo>
                  <a:cubicBezTo>
                    <a:pt x="212" y="822"/>
                    <a:pt x="209" y="411"/>
                    <a:pt x="206" y="0"/>
                  </a:cubicBezTo>
                  <a:close/>
                </a:path>
              </a:pathLst>
            </a:custGeom>
            <a:solidFill>
              <a:srgbClr val="E8E8E8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52" name="Rectangle 80"/>
          <p:cNvSpPr>
            <a:spLocks noChangeArrowheads="1"/>
          </p:cNvSpPr>
          <p:nvPr/>
        </p:nvSpPr>
        <p:spPr bwMode="gray">
          <a:xfrm>
            <a:off x="5495925" y="1333500"/>
            <a:ext cx="660400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3" name="Line 81"/>
          <p:cNvSpPr>
            <a:spLocks noChangeShapeType="1"/>
          </p:cNvSpPr>
          <p:nvPr/>
        </p:nvSpPr>
        <p:spPr bwMode="gray">
          <a:xfrm>
            <a:off x="5480050" y="1588"/>
            <a:ext cx="0" cy="42386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54" name="Rectangle 82"/>
          <p:cNvSpPr>
            <a:spLocks noChangeArrowheads="1"/>
          </p:cNvSpPr>
          <p:nvPr/>
        </p:nvSpPr>
        <p:spPr bwMode="gray">
          <a:xfrm>
            <a:off x="4457700" y="3495675"/>
            <a:ext cx="1012825" cy="1025525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333375" y="1884363"/>
            <a:ext cx="8229600" cy="1470025"/>
          </a:xfrm>
          <a:effectLst/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155" name="Picture 83" descr="water"/>
          <p:cNvPicPr>
            <a:picLocks noChangeAspect="1" noChangeArrowheads="1"/>
          </p:cNvPicPr>
          <p:nvPr/>
        </p:nvPicPr>
        <p:blipFill>
          <a:blip r:embed="rId2"/>
          <a:srcRect l="22409" t="16374" b="27486"/>
          <a:stretch>
            <a:fillRect/>
          </a:stretch>
        </p:blipFill>
        <p:spPr bwMode="gray">
          <a:xfrm rot="393398">
            <a:off x="2667000" y="609600"/>
            <a:ext cx="2663825" cy="21971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8CB53-BD0B-4AA5-8973-AF14524B3B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25438"/>
            <a:ext cx="2057400" cy="5800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25438"/>
            <a:ext cx="6019800" cy="5800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EB76D-A96C-4BA7-ABAD-E996D11778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1FBC5FB-ED42-4101-916D-55B77A638D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CAC56A5-5852-4FAD-9709-F08B85F26D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058B81B-2F04-4BED-9597-911DC618AD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4F96A-D522-4304-9F4B-83448B8550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06961-0259-472B-AC1F-7B80F513B7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4FB68-FEFD-49D1-9E49-7272AF01D4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E2ADA-415B-48BC-B9B3-62EF8FE9CD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E8D6B-1A35-4BA8-B325-F517616EEE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695478-AA9D-4A01-9229-766695B3B1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CE40BF-44B8-4761-B4A3-2372E2C385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8D37A-1455-4A2D-A3CE-40C7DDD1B9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/>
          </p:cNvSpPr>
          <p:nvPr/>
        </p:nvSpPr>
        <p:spPr bwMode="gray">
          <a:xfrm>
            <a:off x="-9525" y="-9525"/>
            <a:ext cx="9156700" cy="6872288"/>
          </a:xfrm>
          <a:custGeom>
            <a:avLst/>
            <a:gdLst/>
            <a:ahLst/>
            <a:cxnLst>
              <a:cxn ang="0">
                <a:pos x="5766" y="605"/>
              </a:cxn>
              <a:cxn ang="0">
                <a:pos x="5768" y="4325"/>
              </a:cxn>
              <a:cxn ang="0">
                <a:pos x="1082" y="4329"/>
              </a:cxn>
              <a:cxn ang="0">
                <a:pos x="13" y="3351"/>
              </a:cxn>
              <a:cxn ang="0">
                <a:pos x="0" y="0"/>
              </a:cxn>
              <a:cxn ang="0">
                <a:pos x="2428" y="7"/>
              </a:cxn>
              <a:cxn ang="0">
                <a:pos x="5766" y="605"/>
              </a:cxn>
            </a:cxnLst>
            <a:rect l="0" t="0" r="r" b="b"/>
            <a:pathLst>
              <a:path w="5768" h="4329">
                <a:moveTo>
                  <a:pt x="5766" y="605"/>
                </a:moveTo>
                <a:cubicBezTo>
                  <a:pt x="5767" y="2464"/>
                  <a:pt x="5768" y="4325"/>
                  <a:pt x="5768" y="4325"/>
                </a:cubicBezTo>
                <a:lnTo>
                  <a:pt x="1082" y="4329"/>
                </a:lnTo>
                <a:cubicBezTo>
                  <a:pt x="318" y="3809"/>
                  <a:pt x="9" y="3349"/>
                  <a:pt x="13" y="3351"/>
                </a:cubicBezTo>
                <a:lnTo>
                  <a:pt x="0" y="0"/>
                </a:lnTo>
                <a:lnTo>
                  <a:pt x="2428" y="7"/>
                </a:lnTo>
                <a:cubicBezTo>
                  <a:pt x="2428" y="12"/>
                  <a:pt x="3096" y="401"/>
                  <a:pt x="5766" y="605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3137"/>
                  <a:invGamma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3" name="Freeform 9"/>
          <p:cNvSpPr>
            <a:spLocks/>
          </p:cNvSpPr>
          <p:nvPr/>
        </p:nvSpPr>
        <p:spPr bwMode="gray">
          <a:xfrm>
            <a:off x="-4763" y="5500688"/>
            <a:ext cx="1441451" cy="1358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00"/>
              </a:cxn>
              <a:cxn ang="0">
                <a:pos x="1089" y="1100"/>
              </a:cxn>
              <a:cxn ang="0">
                <a:pos x="0" y="0"/>
              </a:cxn>
            </a:cxnLst>
            <a:rect l="0" t="0" r="r" b="b"/>
            <a:pathLst>
              <a:path w="1089" h="1100">
                <a:moveTo>
                  <a:pt x="0" y="0"/>
                </a:moveTo>
                <a:cubicBezTo>
                  <a:pt x="0" y="550"/>
                  <a:pt x="0" y="1100"/>
                  <a:pt x="0" y="1100"/>
                </a:cubicBezTo>
                <a:lnTo>
                  <a:pt x="1089" y="1100"/>
                </a:lnTo>
                <a:cubicBezTo>
                  <a:pt x="1089" y="1100"/>
                  <a:pt x="596" y="865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gray">
          <a:xfrm>
            <a:off x="527050" y="0"/>
            <a:ext cx="0" cy="5910263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gray">
          <a:xfrm>
            <a:off x="1677988" y="0"/>
            <a:ext cx="0" cy="68326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gray">
          <a:xfrm>
            <a:off x="2830513" y="0"/>
            <a:ext cx="0" cy="686117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gray">
          <a:xfrm>
            <a:off x="3983038" y="0"/>
            <a:ext cx="0" cy="6875463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5133975" y="388938"/>
            <a:ext cx="0" cy="64865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gray">
          <a:xfrm>
            <a:off x="6286500" y="619125"/>
            <a:ext cx="0" cy="6256338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gray">
          <a:xfrm>
            <a:off x="7439025" y="773113"/>
            <a:ext cx="0" cy="610235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gray">
          <a:xfrm>
            <a:off x="8591550" y="900113"/>
            <a:ext cx="0" cy="597535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gray">
          <a:xfrm rot="5400000">
            <a:off x="2595563" y="-2176463"/>
            <a:ext cx="0" cy="51911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gray">
          <a:xfrm rot="5400000">
            <a:off x="4578350" y="-3036887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8" name="Line 24"/>
          <p:cNvSpPr>
            <a:spLocks noChangeShapeType="1"/>
          </p:cNvSpPr>
          <p:nvPr/>
        </p:nvSpPr>
        <p:spPr bwMode="gray">
          <a:xfrm rot="5400000">
            <a:off x="4578350" y="-1912937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9" name="Line 25"/>
          <p:cNvSpPr>
            <a:spLocks noChangeShapeType="1"/>
          </p:cNvSpPr>
          <p:nvPr/>
        </p:nvSpPr>
        <p:spPr bwMode="gray">
          <a:xfrm rot="5400000">
            <a:off x="4579938" y="-788988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gray">
          <a:xfrm rot="5400000">
            <a:off x="4579938" y="334962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51" name="Line 27"/>
          <p:cNvSpPr>
            <a:spLocks noChangeShapeType="1"/>
          </p:cNvSpPr>
          <p:nvPr/>
        </p:nvSpPr>
        <p:spPr bwMode="gray">
          <a:xfrm rot="5400000">
            <a:off x="4905376" y="1824037"/>
            <a:ext cx="0" cy="842327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4005263" y="2692400"/>
            <a:ext cx="1128712" cy="1079500"/>
          </a:xfrm>
          <a:prstGeom prst="rect">
            <a:avLst/>
          </a:prstGeom>
          <a:solidFill>
            <a:srgbClr val="FFFFFF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7459663" y="4937125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549275" y="3808413"/>
            <a:ext cx="1128713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gray">
          <a:xfrm>
            <a:off x="6307138" y="6064250"/>
            <a:ext cx="1128712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2846388" y="0"/>
            <a:ext cx="1128712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gray">
          <a:xfrm>
            <a:off x="2852738" y="493871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gray">
          <a:xfrm>
            <a:off x="6300788" y="156686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175DE9E-DFE8-4339-93A6-02539D01F73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60" name="Freeform 36"/>
          <p:cNvSpPr>
            <a:spLocks/>
          </p:cNvSpPr>
          <p:nvPr/>
        </p:nvSpPr>
        <p:spPr bwMode="gray">
          <a:xfrm>
            <a:off x="4041775" y="0"/>
            <a:ext cx="5105400" cy="739775"/>
          </a:xfrm>
          <a:custGeom>
            <a:avLst/>
            <a:gdLst/>
            <a:ahLst/>
            <a:cxnLst>
              <a:cxn ang="0">
                <a:pos x="3130" y="453"/>
              </a:cxn>
              <a:cxn ang="0">
                <a:pos x="3130" y="0"/>
              </a:cxn>
              <a:cxn ang="0">
                <a:pos x="0" y="0"/>
              </a:cxn>
              <a:cxn ang="0">
                <a:pos x="3130" y="453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325438"/>
            <a:ext cx="82296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61" name="Picture 37" descr="water"/>
          <p:cNvPicPr>
            <a:picLocks noChangeAspect="1" noChangeArrowheads="1"/>
          </p:cNvPicPr>
          <p:nvPr/>
        </p:nvPicPr>
        <p:blipFill>
          <a:blip r:embed="rId16"/>
          <a:srcRect l="22409" t="16374" b="27486"/>
          <a:stretch>
            <a:fillRect/>
          </a:stretch>
        </p:blipFill>
        <p:spPr bwMode="gray">
          <a:xfrm rot="786797">
            <a:off x="6629400" y="-381000"/>
            <a:ext cx="2417763" cy="1995488"/>
          </a:xfrm>
          <a:prstGeom prst="rect">
            <a:avLst/>
          </a:prstGeom>
          <a:noFill/>
        </p:spPr>
      </p:pic>
      <p:pic>
        <p:nvPicPr>
          <p:cNvPr id="1062" name="Picture 38" descr="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gray">
          <a:xfrm rot="20740733" flipH="1">
            <a:off x="49213" y="5726113"/>
            <a:ext cx="1223962" cy="13716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228600" y="1970088"/>
            <a:ext cx="8915400" cy="1470025"/>
          </a:xfrm>
        </p:spPr>
        <p:txBody>
          <a:bodyPr/>
          <a:lstStyle/>
          <a:p>
            <a:r>
              <a:rPr lang="id-ID" dirty="0"/>
              <a:t>Penomoran Halaman LaporanTA/Skripsi Polines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3375" y="4876800"/>
            <a:ext cx="6400800" cy="665163"/>
          </a:xfrm>
        </p:spPr>
        <p:txBody>
          <a:bodyPr/>
          <a:lstStyle/>
          <a:p>
            <a:r>
              <a:rPr lang="id-ID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Mardiyono, S. Kom., M. Sc.</a:t>
            </a:r>
          </a:p>
          <a:p>
            <a:endParaRPr lang="id-ID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id-ID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5438"/>
            <a:ext cx="8077200" cy="927100"/>
          </a:xfrm>
        </p:spPr>
        <p:txBody>
          <a:bodyPr/>
          <a:lstStyle/>
          <a:p>
            <a:r>
              <a:rPr lang="id-ID" dirty="0"/>
              <a:t>Tutorial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CD5378-3231-4703-83F0-812F1013F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410200"/>
          </a:xfrm>
        </p:spPr>
        <p:txBody>
          <a:bodyPr/>
          <a:lstStyle/>
          <a:p>
            <a:r>
              <a:rPr lang="id-ID" sz="2800" dirty="0"/>
              <a:t>Penomoran selanjutnya dimulai dengan angka latin 1,2,3 dst dengan pedoman setiap angka pada Bab terletak di Bawah.</a:t>
            </a:r>
          </a:p>
          <a:p>
            <a:r>
              <a:rPr lang="id-ID" sz="2800" dirty="0"/>
              <a:t>Pada halaman Daftar Lambang Klik Lay Out </a:t>
            </a:r>
            <a:r>
              <a:rPr lang="id-ID" sz="2800" dirty="0">
                <a:sym typeface="Wingdings" panose="05000000000000000000" pitchFamily="2" charset="2"/>
              </a:rPr>
              <a:t> Break  Next Page</a:t>
            </a:r>
          </a:p>
          <a:p>
            <a:r>
              <a:rPr lang="id-ID" sz="2800" dirty="0">
                <a:sym typeface="Wingdings" panose="05000000000000000000" pitchFamily="2" charset="2"/>
              </a:rPr>
              <a:t>Klik pada bagian footer</a:t>
            </a:r>
          </a:p>
          <a:p>
            <a:r>
              <a:rPr lang="id-ID" sz="2800" dirty="0">
                <a:sym typeface="Wingdings" panose="05000000000000000000" pitchFamily="2" charset="2"/>
              </a:rPr>
              <a:t>Lalu non aktifkan </a:t>
            </a:r>
            <a:r>
              <a:rPr lang="id-ID" sz="2800" b="1" dirty="0">
                <a:sym typeface="Wingdings" panose="05000000000000000000" pitchFamily="2" charset="2"/>
              </a:rPr>
              <a:t>Link to Previous </a:t>
            </a:r>
            <a:r>
              <a:rPr lang="id-ID" sz="2800" dirty="0">
                <a:sym typeface="Wingdings" panose="05000000000000000000" pitchFamily="2" charset="2"/>
              </a:rPr>
              <a:t>pada Footer dan Header.</a:t>
            </a:r>
          </a:p>
          <a:p>
            <a:r>
              <a:rPr lang="id-ID" sz="2800" dirty="0">
                <a:sym typeface="Wingdings" panose="05000000000000000000" pitchFamily="2" charset="2"/>
              </a:rPr>
              <a:t>Klik Page Number  Format Page Number  Set Number Format ke 1,2,3, ... Dan Start at 1.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75924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5438"/>
            <a:ext cx="8077200" cy="927100"/>
          </a:xfrm>
        </p:spPr>
        <p:txBody>
          <a:bodyPr/>
          <a:lstStyle/>
          <a:p>
            <a:r>
              <a:rPr lang="id-ID" dirty="0"/>
              <a:t>Tutorial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CD5378-3231-4703-83F0-812F1013F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410200"/>
          </a:xfrm>
        </p:spPr>
        <p:txBody>
          <a:bodyPr/>
          <a:lstStyle/>
          <a:p>
            <a:r>
              <a:rPr lang="id-ID" sz="2800" dirty="0"/>
              <a:t>Klik Page Number </a:t>
            </a:r>
            <a:r>
              <a:rPr lang="id-ID" sz="2800" dirty="0">
                <a:sym typeface="Wingdings" panose="05000000000000000000" pitchFamily="2" charset="2"/>
              </a:rPr>
              <a:t> Bottom of Page  Plain Number 2</a:t>
            </a:r>
          </a:p>
          <a:p>
            <a:r>
              <a:rPr lang="id-ID" sz="2800" dirty="0">
                <a:sym typeface="Wingdings" panose="05000000000000000000" pitchFamily="2" charset="2"/>
              </a:rPr>
              <a:t>Sesuaikan format font ke Times New Roman 12.</a:t>
            </a:r>
          </a:p>
          <a:p>
            <a:r>
              <a:rPr lang="id-ID" sz="2800" dirty="0">
                <a:sym typeface="Wingdings" panose="05000000000000000000" pitchFamily="2" charset="2"/>
              </a:rPr>
              <a:t>Klik </a:t>
            </a:r>
            <a:r>
              <a:rPr lang="id-ID" sz="2800" b="1" dirty="0">
                <a:sym typeface="Wingdings" panose="05000000000000000000" pitchFamily="2" charset="2"/>
              </a:rPr>
              <a:t>InsertPage Break </a:t>
            </a:r>
            <a:r>
              <a:rPr lang="id-ID" sz="2800" dirty="0">
                <a:sym typeface="Wingdings" panose="05000000000000000000" pitchFamily="2" charset="2"/>
              </a:rPr>
              <a:t>maka akan tampil Halaman kedua dengan nomor halaman 2 terletak di bawah.</a:t>
            </a:r>
          </a:p>
          <a:p>
            <a:r>
              <a:rPr lang="id-ID" sz="2800" dirty="0">
                <a:sym typeface="Wingdings" panose="05000000000000000000" pitchFamily="2" charset="2"/>
              </a:rPr>
              <a:t>Pastikan </a:t>
            </a:r>
            <a:r>
              <a:rPr lang="id-ID" sz="2800" b="1" dirty="0">
                <a:sym typeface="Wingdings" panose="05000000000000000000" pitchFamily="2" charset="2"/>
              </a:rPr>
              <a:t>Different First Page </a:t>
            </a:r>
            <a:r>
              <a:rPr lang="id-ID" sz="2800" dirty="0">
                <a:sym typeface="Wingdings" panose="05000000000000000000" pitchFamily="2" charset="2"/>
              </a:rPr>
              <a:t>Tercentang dan hapus Nomor 2 tersebut. </a:t>
            </a:r>
          </a:p>
          <a:p>
            <a:r>
              <a:rPr lang="id-ID" sz="2800" dirty="0">
                <a:sym typeface="Wingdings" panose="05000000000000000000" pitchFamily="2" charset="2"/>
              </a:rPr>
              <a:t>Klik Bagian Header dan pastikan </a:t>
            </a:r>
            <a:r>
              <a:rPr lang="id-ID" sz="2800" b="1" dirty="0">
                <a:sym typeface="Wingdings" panose="05000000000000000000" pitchFamily="2" charset="2"/>
              </a:rPr>
              <a:t>Link to Previous </a:t>
            </a:r>
            <a:r>
              <a:rPr lang="id-ID" sz="2800" dirty="0">
                <a:sym typeface="Wingdings" panose="05000000000000000000" pitchFamily="2" charset="2"/>
              </a:rPr>
              <a:t>aktif. Lalu insertkan page number pada bagian Header Pojok Kanan. </a:t>
            </a:r>
          </a:p>
          <a:p>
            <a:pPr marL="0" indent="0">
              <a:buNone/>
            </a:pP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31157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5438"/>
            <a:ext cx="8077200" cy="927100"/>
          </a:xfrm>
        </p:spPr>
        <p:txBody>
          <a:bodyPr/>
          <a:lstStyle/>
          <a:p>
            <a:r>
              <a:rPr lang="id-ID" dirty="0"/>
              <a:t>Tutorial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CD5378-3231-4703-83F0-812F1013F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410200"/>
          </a:xfrm>
        </p:spPr>
        <p:txBody>
          <a:bodyPr/>
          <a:lstStyle/>
          <a:p>
            <a:r>
              <a:rPr lang="id-ID" sz="2800" dirty="0"/>
              <a:t>Pembuatan halaman Bab II klik Lay Out </a:t>
            </a:r>
            <a:r>
              <a:rPr lang="id-ID" sz="2800" dirty="0">
                <a:sym typeface="Wingdings" panose="05000000000000000000" pitchFamily="2" charset="2"/>
              </a:rPr>
              <a:t></a:t>
            </a:r>
            <a:r>
              <a:rPr lang="id-ID" sz="2800" dirty="0"/>
              <a:t> Break </a:t>
            </a:r>
            <a:r>
              <a:rPr lang="id-ID" sz="2800" dirty="0">
                <a:sym typeface="Wingdings" panose="05000000000000000000" pitchFamily="2" charset="2"/>
              </a:rPr>
              <a:t> </a:t>
            </a:r>
            <a:r>
              <a:rPr lang="id-ID" sz="2800" dirty="0"/>
              <a:t>Next Page.</a:t>
            </a:r>
          </a:p>
          <a:p>
            <a:r>
              <a:rPr lang="id-ID" sz="2800" dirty="0">
                <a:sym typeface="Wingdings" panose="05000000000000000000" pitchFamily="2" charset="2"/>
              </a:rPr>
              <a:t>Tampil nomor halaman 1 pada bagian bawah Bab II. Klik Nomor pada bagian footer tsb lalu klik Format Page Number  Continue from Previous Section  Klik OK.</a:t>
            </a:r>
          </a:p>
          <a:p>
            <a:r>
              <a:rPr lang="id-ID" sz="2800" dirty="0">
                <a:sym typeface="Wingdings" panose="05000000000000000000" pitchFamily="2" charset="2"/>
              </a:rPr>
              <a:t>Untuk halaman selanjutnya Klik Insert  Page Break maka penomoran halaman akan otomatis akan berada pada bagian header.</a:t>
            </a:r>
          </a:p>
          <a:p>
            <a:r>
              <a:rPr lang="id-ID" sz="2800" dirty="0">
                <a:sym typeface="Wingdings" panose="05000000000000000000" pitchFamily="2" charset="2"/>
              </a:rPr>
              <a:t>Ulangi untuk pembuatan halaman Bab III sampai Lampiran.</a:t>
            </a:r>
          </a:p>
          <a:p>
            <a:pPr marL="0" indent="0">
              <a:buNone/>
            </a:pP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980514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Thank You!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280" y="3810000"/>
            <a:ext cx="6400800" cy="706437"/>
          </a:xfrm>
        </p:spPr>
        <p:txBody>
          <a:bodyPr/>
          <a:lstStyle/>
          <a:p>
            <a:r>
              <a:rPr lang="id-ID" sz="6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TERIMA KASIH</a:t>
            </a:r>
            <a:endParaRPr lang="en-US" sz="6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0A97-FA54-4F74-8A7F-61FDFE41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Link Review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BC14-C9E7-4924-B8EF-1FAFB5B0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https://goo.gl/forms/63NVO5iRXKfd6wTk1</a:t>
            </a:r>
          </a:p>
        </p:txBody>
      </p:sp>
    </p:spTree>
    <p:extLst>
      <p:ext uri="{BB962C8B-B14F-4D97-AF65-F5344CB8AC3E}">
        <p14:creationId xmlns:p14="http://schemas.microsoft.com/office/powerpoint/2010/main" val="226052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Pedoman penomoran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id-ID" dirty="0"/>
              <a:t>udul (Sampul Dalam) berhalaman i dan tidak ditampilkan</a:t>
            </a:r>
          </a:p>
          <a:p>
            <a:r>
              <a:rPr lang="id-ID" dirty="0"/>
              <a:t>Pernyataan Keaslian dst dimulai dari ii dst serta ditampilkan pada bagian tengah footer/bawah</a:t>
            </a:r>
          </a:p>
          <a:p>
            <a:r>
              <a:rPr lang="id-ID" dirty="0"/>
              <a:t>Halaman bagian utama sampai dengan bagian akhir, mulai dari halaman pendahuluan sampai halaman terakhir termasuk lampiran diberi nomor urut angka latin.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Pedoman penomoran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D4A1B2-454F-454B-852A-A5CC888A6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id-ID" dirty="0"/>
              <a:t>Nomor halaman diletakkan 1,5 cm dari tepi kanan bagian atas, kecuali kalau ada judul bab baru nomor halaman diletakkan di tengah bagian bawah</a:t>
            </a:r>
            <a:r>
              <a:rPr lang="id-ID" sz="2400" dirty="0"/>
              <a:t>. </a:t>
            </a:r>
          </a:p>
          <a:p>
            <a:r>
              <a:rPr lang="sv-SE" dirty="0"/>
              <a:t>Bila persamaan dirujuk dalam tulisan, maka huruf awal (T) pada persamaan ditulis dengan huruf besar, misal : </a:t>
            </a:r>
            <a:r>
              <a:rPr lang="sv-SE" i="1" dirty="0"/>
              <a:t>Persamaan (2.2</a:t>
            </a:r>
            <a:r>
              <a:rPr lang="sv-SE" dirty="0"/>
              <a:t>).</a:t>
            </a:r>
            <a:endParaRPr lang="id-ID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Pedoman penomoran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410200"/>
          </a:xfrm>
        </p:spPr>
        <p:txBody>
          <a:bodyPr/>
          <a:lstStyle/>
          <a:p>
            <a:r>
              <a:rPr lang="id-ID" dirty="0"/>
              <a:t>Kata sambung untuk penjelasan persamaan ditulis kata </a:t>
            </a:r>
            <a:r>
              <a:rPr lang="id-ID" i="1" dirty="0"/>
              <a:t>dengan </a:t>
            </a:r>
            <a:r>
              <a:rPr lang="id-ID" dirty="0"/>
              <a:t>atau kata </a:t>
            </a:r>
            <a:r>
              <a:rPr lang="id-ID" i="1" dirty="0"/>
              <a:t>keterangan</a:t>
            </a:r>
          </a:p>
          <a:p>
            <a:r>
              <a:rPr lang="id-ID" dirty="0"/>
              <a:t>Nomor urut persamaan atau rumus matematika, reaksi kimia, dan lain-lainnya ditulis angka latin di dalam tanda kurung </a:t>
            </a:r>
            <a:r>
              <a:rPr lang="sv-SE" dirty="0"/>
              <a:t>dan ditempatkan di batas tepi kanan. Penomoran persamaan terdiri angka depan sesuai nomor bab, kemudian diikuti titik dan dilanjutkan nomor urut berupa angka latin.</a:t>
            </a:r>
            <a:endParaRPr lang="id-ID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5438"/>
            <a:ext cx="8077200" cy="927100"/>
          </a:xfrm>
        </p:spPr>
        <p:txBody>
          <a:bodyPr/>
          <a:lstStyle/>
          <a:p>
            <a:r>
              <a:rPr lang="id-ID" dirty="0"/>
              <a:t>Tutorial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CD5378-3231-4703-83F0-812F1013F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410200"/>
          </a:xfrm>
        </p:spPr>
        <p:txBody>
          <a:bodyPr/>
          <a:lstStyle/>
          <a:p>
            <a:r>
              <a:rPr lang="id-ID" dirty="0"/>
              <a:t>Buat halaman sampul luar tanpa diberi nomor halaman.</a:t>
            </a:r>
            <a:endParaRPr lang="id-ID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229BE-02A6-4EAE-8933-1F69394E3F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32" t="28927" r="25607" b="3741"/>
          <a:stretch/>
        </p:blipFill>
        <p:spPr>
          <a:xfrm>
            <a:off x="2438400" y="2338873"/>
            <a:ext cx="327660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5438"/>
            <a:ext cx="8077200" cy="927100"/>
          </a:xfrm>
        </p:spPr>
        <p:txBody>
          <a:bodyPr/>
          <a:lstStyle/>
          <a:p>
            <a:r>
              <a:rPr lang="id-ID" dirty="0"/>
              <a:t>Tutorial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CD5378-3231-4703-83F0-812F1013F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410200"/>
          </a:xfrm>
        </p:spPr>
        <p:txBody>
          <a:bodyPr/>
          <a:lstStyle/>
          <a:p>
            <a:r>
              <a:rPr lang="id-ID" sz="2800" dirty="0"/>
              <a:t>Buat lembar kedua (Sampul Dalam) dengan cara klik Lay Out</a:t>
            </a:r>
            <a:r>
              <a:rPr lang="id-ID" sz="2800" dirty="0">
                <a:sym typeface="Wingdings" panose="05000000000000000000" pitchFamily="2" charset="2"/>
              </a:rPr>
              <a:t> Break  Next Page</a:t>
            </a:r>
          </a:p>
          <a:p>
            <a:r>
              <a:rPr lang="id-ID" sz="2800" dirty="0">
                <a:sym typeface="Wingdings" panose="05000000000000000000" pitchFamily="2" charset="2"/>
              </a:rPr>
              <a:t>Klik pada bagian Footer lembar ini, Lalu non aktifkan Link to Previous pada bagian Footer dan Header.</a:t>
            </a:r>
          </a:p>
          <a:p>
            <a:r>
              <a:rPr lang="id-ID" sz="2800" dirty="0">
                <a:sym typeface="Wingdings" panose="05000000000000000000" pitchFamily="2" charset="2"/>
              </a:rPr>
              <a:t>Klik Page Number  Format Page Number </a:t>
            </a:r>
          </a:p>
          <a:p>
            <a:r>
              <a:rPr lang="id-ID" sz="2800" dirty="0">
                <a:sym typeface="Wingdings" panose="05000000000000000000" pitchFamily="2" charset="2"/>
              </a:rPr>
              <a:t>Set Number Format pada bentuk i,ii, iii, .... Dan Start at pada i</a:t>
            </a:r>
          </a:p>
          <a:p>
            <a:r>
              <a:rPr lang="id-ID" sz="2800" dirty="0">
                <a:sym typeface="Wingdings" panose="05000000000000000000" pitchFamily="2" charset="2"/>
              </a:rPr>
              <a:t>Klik OK</a:t>
            </a:r>
          </a:p>
          <a:p>
            <a:r>
              <a:rPr lang="id-ID" sz="2800" dirty="0">
                <a:sym typeface="Wingdings" panose="05000000000000000000" pitchFamily="2" charset="2"/>
              </a:rPr>
              <a:t>Klik Page Number  Bottom of Page  Plain Number 2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51245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5438"/>
            <a:ext cx="8077200" cy="927100"/>
          </a:xfrm>
        </p:spPr>
        <p:txBody>
          <a:bodyPr/>
          <a:lstStyle/>
          <a:p>
            <a:r>
              <a:rPr lang="id-ID" dirty="0"/>
              <a:t>Tutorial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CD5378-3231-4703-83F0-812F1013F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410200"/>
          </a:xfrm>
        </p:spPr>
        <p:txBody>
          <a:bodyPr/>
          <a:lstStyle/>
          <a:p>
            <a:r>
              <a:rPr lang="id-ID" sz="2800" dirty="0"/>
              <a:t>Hasilnya terlihat sbb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3683DA-C66F-4C33-9CF9-07C346D02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9144000" cy="492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4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5438"/>
            <a:ext cx="8077200" cy="927100"/>
          </a:xfrm>
        </p:spPr>
        <p:txBody>
          <a:bodyPr/>
          <a:lstStyle/>
          <a:p>
            <a:r>
              <a:rPr lang="id-ID" dirty="0"/>
              <a:t>Tutorial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CD5378-3231-4703-83F0-812F1013F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410200"/>
          </a:xfrm>
        </p:spPr>
        <p:txBody>
          <a:bodyPr/>
          <a:lstStyle/>
          <a:p>
            <a:r>
              <a:rPr lang="id-ID" sz="2800" dirty="0"/>
              <a:t>Set Font menjadi Times New Roman 12</a:t>
            </a:r>
          </a:p>
          <a:p>
            <a:r>
              <a:rPr lang="id-ID" sz="2800" dirty="0"/>
              <a:t>Karena Sampul Dalam tidak ditampilkan nomor halamannya maka beri centang pada Different First Page, maka nomor halaman i akan hilang.</a:t>
            </a:r>
          </a:p>
          <a:p>
            <a:r>
              <a:rPr lang="id-ID" sz="2800" dirty="0"/>
              <a:t>Buat Lembar ketiga dengan cara klik Insert </a:t>
            </a:r>
            <a:r>
              <a:rPr lang="id-ID" sz="2800" dirty="0">
                <a:sym typeface="Wingdings" panose="05000000000000000000" pitchFamily="2" charset="2"/>
              </a:rPr>
              <a:t> Page Break, lalu buat Halaman Pernyataan Keaslian Tugas Akhir/Skripsi. Pastikan nomor halaman bawah adalah ii.</a:t>
            </a:r>
          </a:p>
          <a:p>
            <a:r>
              <a:rPr lang="id-ID" sz="2800" dirty="0">
                <a:sym typeface="Wingdings" panose="05000000000000000000" pitchFamily="2" charset="2"/>
              </a:rPr>
              <a:t>Buat lembar keempat dst dengan cara yang sama sampai halaman Daftar Lambang. 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6904449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EE9DE"/>
      </a:lt1>
      <a:dk2>
        <a:srgbClr val="000066"/>
      </a:dk2>
      <a:lt2>
        <a:srgbClr val="808080"/>
      </a:lt2>
      <a:accent1>
        <a:srgbClr val="5CB1FE"/>
      </a:accent1>
      <a:accent2>
        <a:srgbClr val="FF7575"/>
      </a:accent2>
      <a:accent3>
        <a:srgbClr val="FEF2EC"/>
      </a:accent3>
      <a:accent4>
        <a:srgbClr val="000000"/>
      </a:accent4>
      <a:accent5>
        <a:srgbClr val="B5D5FE"/>
      </a:accent5>
      <a:accent6>
        <a:srgbClr val="E76969"/>
      </a:accent6>
      <a:hlink>
        <a:srgbClr val="FFC319"/>
      </a:hlink>
      <a:folHlink>
        <a:srgbClr val="A8D02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DF58D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EF9C5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E1F4D8"/>
        </a:lt1>
        <a:dk2>
          <a:srgbClr val="003366"/>
        </a:dk2>
        <a:lt2>
          <a:srgbClr val="808080"/>
        </a:lt2>
        <a:accent1>
          <a:srgbClr val="FFC319"/>
        </a:accent1>
        <a:accent2>
          <a:srgbClr val="A8D02A"/>
        </a:accent2>
        <a:accent3>
          <a:srgbClr val="EEF8E9"/>
        </a:accent3>
        <a:accent4>
          <a:srgbClr val="000000"/>
        </a:accent4>
        <a:accent5>
          <a:srgbClr val="FFDEAB"/>
        </a:accent5>
        <a:accent6>
          <a:srgbClr val="98BC25"/>
        </a:accent6>
        <a:hlink>
          <a:srgbClr val="5CB1FE"/>
        </a:hlink>
        <a:folHlink>
          <a:srgbClr val="FF6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EE9DE"/>
        </a:lt1>
        <a:dk2>
          <a:srgbClr val="000066"/>
        </a:dk2>
        <a:lt2>
          <a:srgbClr val="808080"/>
        </a:lt2>
        <a:accent1>
          <a:srgbClr val="5CB1FE"/>
        </a:accent1>
        <a:accent2>
          <a:srgbClr val="FF7575"/>
        </a:accent2>
        <a:accent3>
          <a:srgbClr val="FEF2EC"/>
        </a:accent3>
        <a:accent4>
          <a:srgbClr val="000000"/>
        </a:accent4>
        <a:accent5>
          <a:srgbClr val="B5D5FE"/>
        </a:accent5>
        <a:accent6>
          <a:srgbClr val="E76969"/>
        </a:accent6>
        <a:hlink>
          <a:srgbClr val="FFC319"/>
        </a:hlink>
        <a:folHlink>
          <a:srgbClr val="A8D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3188</TotalTime>
  <Words>563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Tahoma</vt:lpstr>
      <vt:lpstr>Times New Roman</vt:lpstr>
      <vt:lpstr>Default Design</vt:lpstr>
      <vt:lpstr>Penomoran Halaman LaporanTA/Skripsi Polines</vt:lpstr>
      <vt:lpstr>Link Review Template</vt:lpstr>
      <vt:lpstr>Pedoman penomoran</vt:lpstr>
      <vt:lpstr>Pedoman penomoran</vt:lpstr>
      <vt:lpstr>Pedoman penomoran</vt:lpstr>
      <vt:lpstr>Tutorial</vt:lpstr>
      <vt:lpstr>Tutorial</vt:lpstr>
      <vt:lpstr>Tutorial</vt:lpstr>
      <vt:lpstr>Tutorial</vt:lpstr>
      <vt:lpstr>Tutorial</vt:lpstr>
      <vt:lpstr>Tutorial</vt:lpstr>
      <vt:lpstr>Tutorial</vt:lpstr>
      <vt:lpstr>Thank You!</vt:lpstr>
    </vt:vector>
  </TitlesOfParts>
  <Company>Guild 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www.themegallery.com</dc:creator>
  <cp:lastModifiedBy>USER3A6CL10</cp:lastModifiedBy>
  <cp:revision>90</cp:revision>
  <dcterms:created xsi:type="dcterms:W3CDTF">2008-03-10T09:13:42Z</dcterms:created>
  <dcterms:modified xsi:type="dcterms:W3CDTF">2019-03-05T06:58:14Z</dcterms:modified>
</cp:coreProperties>
</file>