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4" r:id="rId1"/>
  </p:sldMasterIdLst>
  <p:notesMasterIdLst>
    <p:notesMasterId r:id="rId9"/>
  </p:notesMasterIdLst>
  <p:sldIdLst>
    <p:sldId id="256" r:id="rId2"/>
    <p:sldId id="257" r:id="rId3"/>
    <p:sldId id="258" r:id="rId4"/>
    <p:sldId id="259" r:id="rId5"/>
    <p:sldId id="260" r:id="rId6"/>
    <p:sldId id="261" r:id="rId7"/>
    <p:sldId id="262" r:id="rId8"/>
  </p:sldIdLst>
  <p:sldSz cx="9144000" cy="5143500" type="screen16x9"/>
  <p:notesSz cx="6858000" cy="9144000"/>
  <p:embeddedFontLst>
    <p:embeddedFont>
      <p:font typeface="Bebas Neue" panose="020B0606020202050201" pitchFamily="34" charset="0"/>
      <p:regular r:id="rId10"/>
    </p:embeddedFont>
    <p:embeddedFont>
      <p:font typeface="Fira Code" panose="020B0809050000020004" pitchFamily="49" charset="0"/>
      <p:regular r:id="rId11"/>
      <p:bold r:id="rId12"/>
    </p:embeddedFont>
    <p:embeddedFont>
      <p:font typeface="Fira Code Light" panose="020B0809050000020004" pitchFamily="49" charset="0"/>
      <p:regular r:id="rId13"/>
      <p:bold r:id="rId14"/>
    </p:embeddedFont>
    <p:embeddedFont>
      <p:font typeface="Open Sans" panose="020B0606030504020204" pitchFamily="34" charset="0"/>
      <p:regular r:id="rId15"/>
    </p:embeddedFont>
    <p:embeddedFont>
      <p:font typeface="Oswald" panose="00000500000000000000" pitchFamily="2" charset="0"/>
      <p:regular r:id="rId16"/>
      <p:bold r:id="rId17"/>
    </p:embeddedFont>
    <p:embeddedFont>
      <p:font typeface="Roboto Condensed Light" panose="02000000000000000000" pitchFamily="2" charset="0"/>
      <p:regular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68"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font" Target="fonts/font7.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font" Target="fonts/font6.fntdata"/><Relationship Id="rId10" Type="http://schemas.openxmlformats.org/officeDocument/2006/relationships/font" Target="fonts/font1.fntdata"/><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font" Target="fonts/font5.fntdata"/><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
        <p:cNvGrpSpPr/>
        <p:nvPr/>
      </p:nvGrpSpPr>
      <p:grpSpPr>
        <a:xfrm>
          <a:off x="0" y="0"/>
          <a:ext cx="0" cy="0"/>
          <a:chOff x="0" y="0"/>
          <a:chExt cx="0" cy="0"/>
        </a:xfrm>
      </p:grpSpPr>
      <p:sp>
        <p:nvSpPr>
          <p:cNvPr id="388" name="Google Shape;388;gf9d68ab4d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9" name="Google Shape;389;gf9d68ab4d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4"/>
        <p:cNvGrpSpPr/>
        <p:nvPr/>
      </p:nvGrpSpPr>
      <p:grpSpPr>
        <a:xfrm>
          <a:off x="0" y="0"/>
          <a:ext cx="0" cy="0"/>
          <a:chOff x="0" y="0"/>
          <a:chExt cx="0" cy="0"/>
        </a:xfrm>
      </p:grpSpPr>
      <p:sp>
        <p:nvSpPr>
          <p:cNvPr id="455" name="Google Shape;455;g131bfceb150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6" name="Google Shape;456;g131bfceb150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g131bfceb150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2" name="Google Shape;462;g131bfceb150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6"/>
        <p:cNvGrpSpPr/>
        <p:nvPr/>
      </p:nvGrpSpPr>
      <p:grpSpPr>
        <a:xfrm>
          <a:off x="0" y="0"/>
          <a:ext cx="0" cy="0"/>
          <a:chOff x="0" y="0"/>
          <a:chExt cx="0" cy="0"/>
        </a:xfrm>
      </p:grpSpPr>
      <p:sp>
        <p:nvSpPr>
          <p:cNvPr id="467" name="Google Shape;467;g131bfceb150_0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8" name="Google Shape;468;g131bfceb150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2"/>
        <p:cNvGrpSpPr/>
        <p:nvPr/>
      </p:nvGrpSpPr>
      <p:grpSpPr>
        <a:xfrm>
          <a:off x="0" y="0"/>
          <a:ext cx="0" cy="0"/>
          <a:chOff x="0" y="0"/>
          <a:chExt cx="0" cy="0"/>
        </a:xfrm>
      </p:grpSpPr>
      <p:sp>
        <p:nvSpPr>
          <p:cNvPr id="473" name="Google Shape;473;g131bfceb150_0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4" name="Google Shape;474;g131bfceb150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
        <p:cNvGrpSpPr/>
        <p:nvPr/>
      </p:nvGrpSpPr>
      <p:grpSpPr>
        <a:xfrm>
          <a:off x="0" y="0"/>
          <a:ext cx="0" cy="0"/>
          <a:chOff x="0" y="0"/>
          <a:chExt cx="0" cy="0"/>
        </a:xfrm>
      </p:grpSpPr>
      <p:sp>
        <p:nvSpPr>
          <p:cNvPr id="479" name="Google Shape;479;gf658401715_0_1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0" name="Google Shape;480;gf658401715_0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2"/>
        <p:cNvGrpSpPr/>
        <p:nvPr/>
      </p:nvGrpSpPr>
      <p:grpSpPr>
        <a:xfrm>
          <a:off x="0" y="0"/>
          <a:ext cx="0" cy="0"/>
          <a:chOff x="0" y="0"/>
          <a:chExt cx="0" cy="0"/>
        </a:xfrm>
      </p:grpSpPr>
      <p:sp>
        <p:nvSpPr>
          <p:cNvPr id="523" name="Google Shape;523;gfad8134eea_0_27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4" name="Google Shape;524;gfad8134eea_0_27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24.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720000" y="747500"/>
            <a:ext cx="7704000" cy="3663300"/>
          </a:xfrm>
          <a:prstGeom prst="roundRect">
            <a:avLst>
              <a:gd name="adj" fmla="val 3982"/>
            </a:avLst>
          </a:prstGeom>
          <a:solidFill>
            <a:srgbClr val="2928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txBox="1">
            <a:spLocks noGrp="1"/>
          </p:cNvSpPr>
          <p:nvPr>
            <p:ph type="ctrTitle"/>
          </p:nvPr>
        </p:nvSpPr>
        <p:spPr>
          <a:xfrm>
            <a:off x="926425" y="1317325"/>
            <a:ext cx="4087800" cy="16071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191919"/>
              </a:buClr>
              <a:buSzPts val="5200"/>
              <a:buNone/>
              <a:defRPr sz="5000" b="1">
                <a:solidFill>
                  <a:schemeClr val="dk2"/>
                </a:solidFill>
                <a:latin typeface="Oswald"/>
                <a:ea typeface="Oswald"/>
                <a:cs typeface="Oswald"/>
                <a:sym typeface="Oswald"/>
              </a:defRPr>
            </a:lvl1pPr>
            <a:lvl2pPr lvl="1" algn="ctr" rtl="0">
              <a:spcBef>
                <a:spcPts val="0"/>
              </a:spcBef>
              <a:spcAft>
                <a:spcPts val="0"/>
              </a:spcAft>
              <a:buClr>
                <a:srgbClr val="191919"/>
              </a:buClr>
              <a:buSzPts val="5200"/>
              <a:buNone/>
              <a:defRPr sz="5200">
                <a:solidFill>
                  <a:srgbClr val="191919"/>
                </a:solidFill>
              </a:defRPr>
            </a:lvl2pPr>
            <a:lvl3pPr lvl="2" algn="ctr" rtl="0">
              <a:spcBef>
                <a:spcPts val="0"/>
              </a:spcBef>
              <a:spcAft>
                <a:spcPts val="0"/>
              </a:spcAft>
              <a:buClr>
                <a:srgbClr val="191919"/>
              </a:buClr>
              <a:buSzPts val="5200"/>
              <a:buNone/>
              <a:defRPr sz="5200">
                <a:solidFill>
                  <a:srgbClr val="191919"/>
                </a:solidFill>
              </a:defRPr>
            </a:lvl3pPr>
            <a:lvl4pPr lvl="3" algn="ctr" rtl="0">
              <a:spcBef>
                <a:spcPts val="0"/>
              </a:spcBef>
              <a:spcAft>
                <a:spcPts val="0"/>
              </a:spcAft>
              <a:buClr>
                <a:srgbClr val="191919"/>
              </a:buClr>
              <a:buSzPts val="5200"/>
              <a:buNone/>
              <a:defRPr sz="5200">
                <a:solidFill>
                  <a:srgbClr val="191919"/>
                </a:solidFill>
              </a:defRPr>
            </a:lvl4pPr>
            <a:lvl5pPr lvl="4" algn="ctr" rtl="0">
              <a:spcBef>
                <a:spcPts val="0"/>
              </a:spcBef>
              <a:spcAft>
                <a:spcPts val="0"/>
              </a:spcAft>
              <a:buClr>
                <a:srgbClr val="191919"/>
              </a:buClr>
              <a:buSzPts val="5200"/>
              <a:buNone/>
              <a:defRPr sz="5200">
                <a:solidFill>
                  <a:srgbClr val="191919"/>
                </a:solidFill>
              </a:defRPr>
            </a:lvl5pPr>
            <a:lvl6pPr lvl="5" algn="ctr" rtl="0">
              <a:spcBef>
                <a:spcPts val="0"/>
              </a:spcBef>
              <a:spcAft>
                <a:spcPts val="0"/>
              </a:spcAft>
              <a:buClr>
                <a:srgbClr val="191919"/>
              </a:buClr>
              <a:buSzPts val="5200"/>
              <a:buNone/>
              <a:defRPr sz="5200">
                <a:solidFill>
                  <a:srgbClr val="191919"/>
                </a:solidFill>
              </a:defRPr>
            </a:lvl6pPr>
            <a:lvl7pPr lvl="6" algn="ctr" rtl="0">
              <a:spcBef>
                <a:spcPts val="0"/>
              </a:spcBef>
              <a:spcAft>
                <a:spcPts val="0"/>
              </a:spcAft>
              <a:buClr>
                <a:srgbClr val="191919"/>
              </a:buClr>
              <a:buSzPts val="5200"/>
              <a:buNone/>
              <a:defRPr sz="5200">
                <a:solidFill>
                  <a:srgbClr val="191919"/>
                </a:solidFill>
              </a:defRPr>
            </a:lvl7pPr>
            <a:lvl8pPr lvl="7" algn="ctr" rtl="0">
              <a:spcBef>
                <a:spcPts val="0"/>
              </a:spcBef>
              <a:spcAft>
                <a:spcPts val="0"/>
              </a:spcAft>
              <a:buClr>
                <a:srgbClr val="191919"/>
              </a:buClr>
              <a:buSzPts val="5200"/>
              <a:buNone/>
              <a:defRPr sz="5200">
                <a:solidFill>
                  <a:srgbClr val="191919"/>
                </a:solidFill>
              </a:defRPr>
            </a:lvl8pPr>
            <a:lvl9pPr lvl="8" algn="ctr" rtl="0">
              <a:spcBef>
                <a:spcPts val="0"/>
              </a:spcBef>
              <a:spcAft>
                <a:spcPts val="0"/>
              </a:spcAft>
              <a:buClr>
                <a:srgbClr val="191919"/>
              </a:buClr>
              <a:buSzPts val="5200"/>
              <a:buNone/>
              <a:defRPr sz="5200">
                <a:solidFill>
                  <a:srgbClr val="191919"/>
                </a:solidFill>
              </a:defRPr>
            </a:lvl9pPr>
          </a:lstStyle>
          <a:p>
            <a:endParaRPr/>
          </a:p>
        </p:txBody>
      </p:sp>
      <p:sp>
        <p:nvSpPr>
          <p:cNvPr id="11" name="Google Shape;11;p2"/>
          <p:cNvSpPr txBox="1">
            <a:spLocks noGrp="1"/>
          </p:cNvSpPr>
          <p:nvPr>
            <p:ph type="subTitle" idx="1"/>
          </p:nvPr>
        </p:nvSpPr>
        <p:spPr>
          <a:xfrm>
            <a:off x="926425" y="3090600"/>
            <a:ext cx="2966400" cy="4242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solidFill>
                  <a:schemeClr val="dk2"/>
                </a:solidFill>
                <a:latin typeface="Fira Code Light"/>
                <a:ea typeface="Fira Code Light"/>
                <a:cs typeface="Fira Code Light"/>
                <a:sym typeface="Fira Code Light"/>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grpSp>
        <p:nvGrpSpPr>
          <p:cNvPr id="12" name="Google Shape;12;p2"/>
          <p:cNvGrpSpPr/>
          <p:nvPr/>
        </p:nvGrpSpPr>
        <p:grpSpPr>
          <a:xfrm>
            <a:off x="8424000" y="209250"/>
            <a:ext cx="433550" cy="78899"/>
            <a:chOff x="8424000" y="285450"/>
            <a:chExt cx="433550" cy="78899"/>
          </a:xfrm>
        </p:grpSpPr>
        <p:cxnSp>
          <p:nvCxnSpPr>
            <p:cNvPr id="13" name="Google Shape;13;p2"/>
            <p:cNvCxnSpPr/>
            <p:nvPr/>
          </p:nvCxnSpPr>
          <p:spPr>
            <a:xfrm>
              <a:off x="8424000" y="324895"/>
              <a:ext cx="78900" cy="0"/>
            </a:xfrm>
            <a:prstGeom prst="straightConnector1">
              <a:avLst/>
            </a:prstGeom>
            <a:noFill/>
            <a:ln w="9525" cap="rnd" cmpd="sng">
              <a:solidFill>
                <a:schemeClr val="dk2"/>
              </a:solidFill>
              <a:prstDash val="solid"/>
              <a:round/>
              <a:headEnd type="none" w="med" len="med"/>
              <a:tailEnd type="none" w="med" len="med"/>
            </a:ln>
          </p:spPr>
        </p:cxnSp>
        <p:sp>
          <p:nvSpPr>
            <p:cNvPr id="14" name="Google Shape;14;p2"/>
            <p:cNvSpPr/>
            <p:nvPr/>
          </p:nvSpPr>
          <p:spPr>
            <a:xfrm>
              <a:off x="8605260" y="285810"/>
              <a:ext cx="78300" cy="78300"/>
            </a:xfrm>
            <a:prstGeom prst="roundRect">
              <a:avLst>
                <a:gd name="adj" fmla="val 16667"/>
              </a:avLst>
            </a:pr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 name="Google Shape;15;p2"/>
            <p:cNvGrpSpPr/>
            <p:nvPr/>
          </p:nvGrpSpPr>
          <p:grpSpPr>
            <a:xfrm>
              <a:off x="8785929" y="285450"/>
              <a:ext cx="71621" cy="78899"/>
              <a:chOff x="3621700" y="273825"/>
              <a:chExt cx="100875" cy="111125"/>
            </a:xfrm>
          </p:grpSpPr>
          <p:cxnSp>
            <p:nvCxnSpPr>
              <p:cNvPr id="16" name="Google Shape;16;p2"/>
              <p:cNvCxnSpPr/>
              <p:nvPr/>
            </p:nvCxnSpPr>
            <p:spPr>
              <a:xfrm>
                <a:off x="3627175" y="274850"/>
                <a:ext cx="95400" cy="110100"/>
              </a:xfrm>
              <a:prstGeom prst="straightConnector1">
                <a:avLst/>
              </a:prstGeom>
              <a:noFill/>
              <a:ln w="9525" cap="rnd" cmpd="sng">
                <a:solidFill>
                  <a:schemeClr val="dk2"/>
                </a:solidFill>
                <a:prstDash val="solid"/>
                <a:round/>
                <a:headEnd type="none" w="med" len="med"/>
                <a:tailEnd type="none" w="med" len="med"/>
              </a:ln>
            </p:spPr>
          </p:cxnSp>
          <p:cxnSp>
            <p:nvCxnSpPr>
              <p:cNvPr id="17" name="Google Shape;17;p2"/>
              <p:cNvCxnSpPr/>
              <p:nvPr/>
            </p:nvCxnSpPr>
            <p:spPr>
              <a:xfrm flipH="1">
                <a:off x="3621700" y="273825"/>
                <a:ext cx="95400" cy="110100"/>
              </a:xfrm>
              <a:prstGeom prst="straightConnector1">
                <a:avLst/>
              </a:prstGeom>
              <a:noFill/>
              <a:ln w="9525" cap="rnd" cmpd="sng">
                <a:solidFill>
                  <a:schemeClr val="dk2"/>
                </a:solidFill>
                <a:prstDash val="solid"/>
                <a:round/>
                <a:headEnd type="none" w="med" len="med"/>
                <a:tailEnd type="none" w="med" len="med"/>
              </a:ln>
            </p:spPr>
          </p:cxnSp>
        </p:gr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99"/>
        <p:cNvGrpSpPr/>
        <p:nvPr/>
      </p:nvGrpSpPr>
      <p:grpSpPr>
        <a:xfrm>
          <a:off x="0" y="0"/>
          <a:ext cx="0" cy="0"/>
          <a:chOff x="0" y="0"/>
          <a:chExt cx="0" cy="0"/>
        </a:xfrm>
      </p:grpSpPr>
      <p:sp>
        <p:nvSpPr>
          <p:cNvPr id="100" name="Google Shape;100;p11"/>
          <p:cNvSpPr/>
          <p:nvPr/>
        </p:nvSpPr>
        <p:spPr>
          <a:xfrm>
            <a:off x="720000" y="747500"/>
            <a:ext cx="7704000" cy="3663300"/>
          </a:xfrm>
          <a:prstGeom prst="roundRect">
            <a:avLst>
              <a:gd name="adj" fmla="val 3982"/>
            </a:avLst>
          </a:prstGeom>
          <a:solidFill>
            <a:srgbClr val="2928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1"/>
          <p:cNvSpPr txBox="1">
            <a:spLocks noGrp="1"/>
          </p:cNvSpPr>
          <p:nvPr>
            <p:ph type="title" hasCustomPrompt="1"/>
          </p:nvPr>
        </p:nvSpPr>
        <p:spPr>
          <a:xfrm>
            <a:off x="1728163" y="1390038"/>
            <a:ext cx="5382000" cy="1496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9600"/>
              <a:buNone/>
              <a:defRPr sz="9600" b="1"/>
            </a:lvl1pPr>
            <a:lvl2pPr lvl="1" algn="ctr" rtl="0">
              <a:spcBef>
                <a:spcPts val="0"/>
              </a:spcBef>
              <a:spcAft>
                <a:spcPts val="0"/>
              </a:spcAft>
              <a:buSzPts val="9600"/>
              <a:buNone/>
              <a:defRPr sz="9600"/>
            </a:lvl2pPr>
            <a:lvl3pPr lvl="2" algn="ctr" rtl="0">
              <a:spcBef>
                <a:spcPts val="0"/>
              </a:spcBef>
              <a:spcAft>
                <a:spcPts val="0"/>
              </a:spcAft>
              <a:buSzPts val="9600"/>
              <a:buNone/>
              <a:defRPr sz="9600"/>
            </a:lvl3pPr>
            <a:lvl4pPr lvl="3" algn="ctr" rtl="0">
              <a:spcBef>
                <a:spcPts val="0"/>
              </a:spcBef>
              <a:spcAft>
                <a:spcPts val="0"/>
              </a:spcAft>
              <a:buSzPts val="9600"/>
              <a:buNone/>
              <a:defRPr sz="9600"/>
            </a:lvl4pPr>
            <a:lvl5pPr lvl="4" algn="ctr" rtl="0">
              <a:spcBef>
                <a:spcPts val="0"/>
              </a:spcBef>
              <a:spcAft>
                <a:spcPts val="0"/>
              </a:spcAft>
              <a:buSzPts val="9600"/>
              <a:buNone/>
              <a:defRPr sz="9600"/>
            </a:lvl5pPr>
            <a:lvl6pPr lvl="5" algn="ctr" rtl="0">
              <a:spcBef>
                <a:spcPts val="0"/>
              </a:spcBef>
              <a:spcAft>
                <a:spcPts val="0"/>
              </a:spcAft>
              <a:buSzPts val="9600"/>
              <a:buNone/>
              <a:defRPr sz="9600"/>
            </a:lvl6pPr>
            <a:lvl7pPr lvl="6" algn="ctr" rtl="0">
              <a:spcBef>
                <a:spcPts val="0"/>
              </a:spcBef>
              <a:spcAft>
                <a:spcPts val="0"/>
              </a:spcAft>
              <a:buSzPts val="9600"/>
              <a:buNone/>
              <a:defRPr sz="9600"/>
            </a:lvl7pPr>
            <a:lvl8pPr lvl="7" algn="ctr" rtl="0">
              <a:spcBef>
                <a:spcPts val="0"/>
              </a:spcBef>
              <a:spcAft>
                <a:spcPts val="0"/>
              </a:spcAft>
              <a:buSzPts val="9600"/>
              <a:buNone/>
              <a:defRPr sz="9600"/>
            </a:lvl8pPr>
            <a:lvl9pPr lvl="8" algn="ctr" rtl="0">
              <a:spcBef>
                <a:spcPts val="0"/>
              </a:spcBef>
              <a:spcAft>
                <a:spcPts val="0"/>
              </a:spcAft>
              <a:buSzPts val="9600"/>
              <a:buNone/>
              <a:defRPr sz="9600"/>
            </a:lvl9pPr>
          </a:lstStyle>
          <a:p>
            <a:r>
              <a:t>xx%</a:t>
            </a:r>
          </a:p>
        </p:txBody>
      </p:sp>
      <p:sp>
        <p:nvSpPr>
          <p:cNvPr id="102" name="Google Shape;102;p11"/>
          <p:cNvSpPr txBox="1">
            <a:spLocks noGrp="1"/>
          </p:cNvSpPr>
          <p:nvPr>
            <p:ph type="subTitle" idx="1"/>
          </p:nvPr>
        </p:nvSpPr>
        <p:spPr>
          <a:xfrm>
            <a:off x="2959222" y="2998425"/>
            <a:ext cx="2919900" cy="5940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1600">
                <a:solidFill>
                  <a:schemeClr val="dk2"/>
                </a:solidFill>
                <a:latin typeface="Fira Code"/>
                <a:ea typeface="Fira Code"/>
                <a:cs typeface="Fira Code"/>
                <a:sym typeface="Fira Code"/>
              </a:defRPr>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grpSp>
        <p:nvGrpSpPr>
          <p:cNvPr id="103" name="Google Shape;103;p11"/>
          <p:cNvGrpSpPr/>
          <p:nvPr/>
        </p:nvGrpSpPr>
        <p:grpSpPr>
          <a:xfrm>
            <a:off x="8424000" y="209250"/>
            <a:ext cx="433550" cy="78899"/>
            <a:chOff x="8424000" y="285450"/>
            <a:chExt cx="433550" cy="78899"/>
          </a:xfrm>
        </p:grpSpPr>
        <p:cxnSp>
          <p:nvCxnSpPr>
            <p:cNvPr id="104" name="Google Shape;104;p11"/>
            <p:cNvCxnSpPr/>
            <p:nvPr/>
          </p:nvCxnSpPr>
          <p:spPr>
            <a:xfrm>
              <a:off x="8424000" y="324895"/>
              <a:ext cx="78900" cy="0"/>
            </a:xfrm>
            <a:prstGeom prst="straightConnector1">
              <a:avLst/>
            </a:prstGeom>
            <a:noFill/>
            <a:ln w="9525" cap="rnd" cmpd="sng">
              <a:solidFill>
                <a:schemeClr val="dk2"/>
              </a:solidFill>
              <a:prstDash val="solid"/>
              <a:round/>
              <a:headEnd type="none" w="med" len="med"/>
              <a:tailEnd type="none" w="med" len="med"/>
            </a:ln>
          </p:spPr>
        </p:cxnSp>
        <p:sp>
          <p:nvSpPr>
            <p:cNvPr id="105" name="Google Shape;105;p11"/>
            <p:cNvSpPr/>
            <p:nvPr/>
          </p:nvSpPr>
          <p:spPr>
            <a:xfrm>
              <a:off x="8605260" y="285810"/>
              <a:ext cx="78300" cy="78300"/>
            </a:xfrm>
            <a:prstGeom prst="roundRect">
              <a:avLst>
                <a:gd name="adj" fmla="val 16667"/>
              </a:avLst>
            </a:pr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6" name="Google Shape;106;p11"/>
            <p:cNvGrpSpPr/>
            <p:nvPr/>
          </p:nvGrpSpPr>
          <p:grpSpPr>
            <a:xfrm>
              <a:off x="8785929" y="285450"/>
              <a:ext cx="71621" cy="78899"/>
              <a:chOff x="3621700" y="273825"/>
              <a:chExt cx="100875" cy="111125"/>
            </a:xfrm>
          </p:grpSpPr>
          <p:cxnSp>
            <p:nvCxnSpPr>
              <p:cNvPr id="107" name="Google Shape;107;p11"/>
              <p:cNvCxnSpPr/>
              <p:nvPr/>
            </p:nvCxnSpPr>
            <p:spPr>
              <a:xfrm>
                <a:off x="3627175" y="274850"/>
                <a:ext cx="95400" cy="110100"/>
              </a:xfrm>
              <a:prstGeom prst="straightConnector1">
                <a:avLst/>
              </a:prstGeom>
              <a:noFill/>
              <a:ln w="9525" cap="rnd" cmpd="sng">
                <a:solidFill>
                  <a:schemeClr val="dk2"/>
                </a:solidFill>
                <a:prstDash val="solid"/>
                <a:round/>
                <a:headEnd type="none" w="med" len="med"/>
                <a:tailEnd type="none" w="med" len="med"/>
              </a:ln>
            </p:spPr>
          </p:cxnSp>
          <p:cxnSp>
            <p:nvCxnSpPr>
              <p:cNvPr id="108" name="Google Shape;108;p11"/>
              <p:cNvCxnSpPr/>
              <p:nvPr/>
            </p:nvCxnSpPr>
            <p:spPr>
              <a:xfrm flipH="1">
                <a:off x="3621700" y="273825"/>
                <a:ext cx="95400" cy="110100"/>
              </a:xfrm>
              <a:prstGeom prst="straightConnector1">
                <a:avLst/>
              </a:prstGeom>
              <a:noFill/>
              <a:ln w="9525" cap="rnd" cmpd="sng">
                <a:solidFill>
                  <a:schemeClr val="dk2"/>
                </a:solidFill>
                <a:prstDash val="solid"/>
                <a:round/>
                <a:headEnd type="none" w="med" len="med"/>
                <a:tailEnd type="none" w="med" len="med"/>
              </a:ln>
            </p:spPr>
          </p:cxnSp>
        </p:gr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109"/>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110"/>
        <p:cNvGrpSpPr/>
        <p:nvPr/>
      </p:nvGrpSpPr>
      <p:grpSpPr>
        <a:xfrm>
          <a:off x="0" y="0"/>
          <a:ext cx="0" cy="0"/>
          <a:chOff x="0" y="0"/>
          <a:chExt cx="0" cy="0"/>
        </a:xfrm>
      </p:grpSpPr>
      <p:sp>
        <p:nvSpPr>
          <p:cNvPr id="111" name="Google Shape;111;p13"/>
          <p:cNvSpPr/>
          <p:nvPr/>
        </p:nvSpPr>
        <p:spPr>
          <a:xfrm>
            <a:off x="720000" y="1188900"/>
            <a:ext cx="7704000" cy="3414600"/>
          </a:xfrm>
          <a:prstGeom prst="roundRect">
            <a:avLst>
              <a:gd name="adj" fmla="val 4651"/>
            </a:avLst>
          </a:prstGeom>
          <a:solidFill>
            <a:srgbClr val="2928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3"/>
          <p:cNvSpPr txBox="1">
            <a:spLocks noGrp="1"/>
          </p:cNvSpPr>
          <p:nvPr>
            <p:ph type="title"/>
          </p:nvPr>
        </p:nvSpPr>
        <p:spPr>
          <a:xfrm>
            <a:off x="2138625" y="1523275"/>
            <a:ext cx="2336400" cy="5103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13" name="Google Shape;113;p13"/>
          <p:cNvSpPr txBox="1">
            <a:spLocks noGrp="1"/>
          </p:cNvSpPr>
          <p:nvPr>
            <p:ph type="title" idx="2" hasCustomPrompt="1"/>
          </p:nvPr>
        </p:nvSpPr>
        <p:spPr>
          <a:xfrm>
            <a:off x="1235625" y="1523263"/>
            <a:ext cx="836400" cy="510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4" name="Google Shape;114;p13"/>
          <p:cNvSpPr txBox="1">
            <a:spLocks noGrp="1"/>
          </p:cNvSpPr>
          <p:nvPr>
            <p:ph type="subTitle" idx="1"/>
          </p:nvPr>
        </p:nvSpPr>
        <p:spPr>
          <a:xfrm>
            <a:off x="2138625" y="2033600"/>
            <a:ext cx="2336400" cy="6888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dk2"/>
                </a:solidFill>
                <a:latin typeface="Fira Code"/>
                <a:ea typeface="Fira Code"/>
                <a:cs typeface="Fira Code"/>
                <a:sym typeface="Fira Cod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15" name="Google Shape;115;p13"/>
          <p:cNvSpPr txBox="1">
            <a:spLocks noGrp="1"/>
          </p:cNvSpPr>
          <p:nvPr>
            <p:ph type="title" idx="3"/>
          </p:nvPr>
        </p:nvSpPr>
        <p:spPr>
          <a:xfrm>
            <a:off x="5571975" y="1523275"/>
            <a:ext cx="2336400" cy="5103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16" name="Google Shape;116;p13"/>
          <p:cNvSpPr txBox="1">
            <a:spLocks noGrp="1"/>
          </p:cNvSpPr>
          <p:nvPr>
            <p:ph type="title" idx="4" hasCustomPrompt="1"/>
          </p:nvPr>
        </p:nvSpPr>
        <p:spPr>
          <a:xfrm>
            <a:off x="4735575" y="1523263"/>
            <a:ext cx="836400" cy="510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7" name="Google Shape;117;p13"/>
          <p:cNvSpPr txBox="1">
            <a:spLocks noGrp="1"/>
          </p:cNvSpPr>
          <p:nvPr>
            <p:ph type="subTitle" idx="5"/>
          </p:nvPr>
        </p:nvSpPr>
        <p:spPr>
          <a:xfrm>
            <a:off x="5571975" y="2033600"/>
            <a:ext cx="2336400" cy="6888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dk2"/>
                </a:solidFill>
                <a:latin typeface="Fira Code"/>
                <a:ea typeface="Fira Code"/>
                <a:cs typeface="Fira Code"/>
                <a:sym typeface="Fira Cod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18" name="Google Shape;118;p13"/>
          <p:cNvSpPr txBox="1">
            <a:spLocks noGrp="1"/>
          </p:cNvSpPr>
          <p:nvPr>
            <p:ph type="title" idx="6"/>
          </p:nvPr>
        </p:nvSpPr>
        <p:spPr>
          <a:xfrm>
            <a:off x="2138625" y="3069988"/>
            <a:ext cx="2336400" cy="5103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19" name="Google Shape;119;p13"/>
          <p:cNvSpPr txBox="1">
            <a:spLocks noGrp="1"/>
          </p:cNvSpPr>
          <p:nvPr>
            <p:ph type="title" idx="7" hasCustomPrompt="1"/>
          </p:nvPr>
        </p:nvSpPr>
        <p:spPr>
          <a:xfrm>
            <a:off x="1235625" y="3069975"/>
            <a:ext cx="836400" cy="510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20" name="Google Shape;120;p13"/>
          <p:cNvSpPr txBox="1">
            <a:spLocks noGrp="1"/>
          </p:cNvSpPr>
          <p:nvPr>
            <p:ph type="subTitle" idx="8"/>
          </p:nvPr>
        </p:nvSpPr>
        <p:spPr>
          <a:xfrm>
            <a:off x="2138625" y="3580313"/>
            <a:ext cx="2336400" cy="6888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dk2"/>
                </a:solidFill>
                <a:latin typeface="Fira Code"/>
                <a:ea typeface="Fira Code"/>
                <a:cs typeface="Fira Code"/>
                <a:sym typeface="Fira Cod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21" name="Google Shape;121;p13"/>
          <p:cNvSpPr txBox="1">
            <a:spLocks noGrp="1"/>
          </p:cNvSpPr>
          <p:nvPr>
            <p:ph type="title" idx="9"/>
          </p:nvPr>
        </p:nvSpPr>
        <p:spPr>
          <a:xfrm>
            <a:off x="5571975" y="3069988"/>
            <a:ext cx="2336400" cy="5103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22" name="Google Shape;122;p13"/>
          <p:cNvSpPr txBox="1">
            <a:spLocks noGrp="1"/>
          </p:cNvSpPr>
          <p:nvPr>
            <p:ph type="title" idx="13" hasCustomPrompt="1"/>
          </p:nvPr>
        </p:nvSpPr>
        <p:spPr>
          <a:xfrm>
            <a:off x="4735575" y="3069975"/>
            <a:ext cx="836400" cy="510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3"/>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23" name="Google Shape;123;p13"/>
          <p:cNvSpPr txBox="1">
            <a:spLocks noGrp="1"/>
          </p:cNvSpPr>
          <p:nvPr>
            <p:ph type="subTitle" idx="14"/>
          </p:nvPr>
        </p:nvSpPr>
        <p:spPr>
          <a:xfrm>
            <a:off x="5571975" y="3580313"/>
            <a:ext cx="2336400" cy="6888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dk2"/>
                </a:solidFill>
                <a:latin typeface="Fira Code"/>
                <a:ea typeface="Fira Code"/>
                <a:cs typeface="Fira Code"/>
                <a:sym typeface="Fira Cod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24" name="Google Shape;124;p13"/>
          <p:cNvSpPr txBox="1">
            <a:spLocks noGrp="1"/>
          </p:cNvSpPr>
          <p:nvPr>
            <p:ph type="title" idx="15"/>
          </p:nvPr>
        </p:nvSpPr>
        <p:spPr>
          <a:xfrm>
            <a:off x="720000" y="540000"/>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125" name="Google Shape;125;p13"/>
          <p:cNvGrpSpPr/>
          <p:nvPr/>
        </p:nvGrpSpPr>
        <p:grpSpPr>
          <a:xfrm>
            <a:off x="8424000" y="209250"/>
            <a:ext cx="433550" cy="78899"/>
            <a:chOff x="8424000" y="285450"/>
            <a:chExt cx="433550" cy="78899"/>
          </a:xfrm>
        </p:grpSpPr>
        <p:cxnSp>
          <p:nvCxnSpPr>
            <p:cNvPr id="126" name="Google Shape;126;p13"/>
            <p:cNvCxnSpPr/>
            <p:nvPr/>
          </p:nvCxnSpPr>
          <p:spPr>
            <a:xfrm>
              <a:off x="8424000" y="324895"/>
              <a:ext cx="78900" cy="0"/>
            </a:xfrm>
            <a:prstGeom prst="straightConnector1">
              <a:avLst/>
            </a:prstGeom>
            <a:noFill/>
            <a:ln w="9525" cap="rnd" cmpd="sng">
              <a:solidFill>
                <a:schemeClr val="dk2"/>
              </a:solidFill>
              <a:prstDash val="solid"/>
              <a:round/>
              <a:headEnd type="none" w="med" len="med"/>
              <a:tailEnd type="none" w="med" len="med"/>
            </a:ln>
          </p:spPr>
        </p:cxnSp>
        <p:sp>
          <p:nvSpPr>
            <p:cNvPr id="127" name="Google Shape;127;p13"/>
            <p:cNvSpPr/>
            <p:nvPr/>
          </p:nvSpPr>
          <p:spPr>
            <a:xfrm>
              <a:off x="8605260" y="285810"/>
              <a:ext cx="78300" cy="78300"/>
            </a:xfrm>
            <a:prstGeom prst="roundRect">
              <a:avLst>
                <a:gd name="adj" fmla="val 16667"/>
              </a:avLst>
            </a:pr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8" name="Google Shape;128;p13"/>
            <p:cNvGrpSpPr/>
            <p:nvPr/>
          </p:nvGrpSpPr>
          <p:grpSpPr>
            <a:xfrm>
              <a:off x="8785929" y="285450"/>
              <a:ext cx="71621" cy="78899"/>
              <a:chOff x="3621700" y="273825"/>
              <a:chExt cx="100875" cy="111125"/>
            </a:xfrm>
          </p:grpSpPr>
          <p:cxnSp>
            <p:nvCxnSpPr>
              <p:cNvPr id="129" name="Google Shape;129;p13"/>
              <p:cNvCxnSpPr/>
              <p:nvPr/>
            </p:nvCxnSpPr>
            <p:spPr>
              <a:xfrm>
                <a:off x="3627175" y="274850"/>
                <a:ext cx="95400" cy="110100"/>
              </a:xfrm>
              <a:prstGeom prst="straightConnector1">
                <a:avLst/>
              </a:prstGeom>
              <a:noFill/>
              <a:ln w="9525" cap="rnd" cmpd="sng">
                <a:solidFill>
                  <a:schemeClr val="dk2"/>
                </a:solidFill>
                <a:prstDash val="solid"/>
                <a:round/>
                <a:headEnd type="none" w="med" len="med"/>
                <a:tailEnd type="none" w="med" len="med"/>
              </a:ln>
            </p:spPr>
          </p:cxnSp>
          <p:cxnSp>
            <p:nvCxnSpPr>
              <p:cNvPr id="130" name="Google Shape;130;p13"/>
              <p:cNvCxnSpPr/>
              <p:nvPr/>
            </p:nvCxnSpPr>
            <p:spPr>
              <a:xfrm flipH="1">
                <a:off x="3621700" y="273825"/>
                <a:ext cx="95400" cy="110100"/>
              </a:xfrm>
              <a:prstGeom prst="straightConnector1">
                <a:avLst/>
              </a:prstGeom>
              <a:noFill/>
              <a:ln w="9525" cap="rnd" cmpd="sng">
                <a:solidFill>
                  <a:schemeClr val="dk2"/>
                </a:solidFill>
                <a:prstDash val="solid"/>
                <a:round/>
                <a:headEnd type="none" w="med" len="med"/>
                <a:tailEnd type="none" w="med" len="med"/>
              </a:ln>
            </p:spPr>
          </p:cxnSp>
        </p:gr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p:cSld name="CUSTOM_1">
    <p:spTree>
      <p:nvGrpSpPr>
        <p:cNvPr id="1" name="Shape 131"/>
        <p:cNvGrpSpPr/>
        <p:nvPr/>
      </p:nvGrpSpPr>
      <p:grpSpPr>
        <a:xfrm>
          <a:off x="0" y="0"/>
          <a:ext cx="0" cy="0"/>
          <a:chOff x="0" y="0"/>
          <a:chExt cx="0" cy="0"/>
        </a:xfrm>
      </p:grpSpPr>
      <p:sp>
        <p:nvSpPr>
          <p:cNvPr id="132" name="Google Shape;132;p14"/>
          <p:cNvSpPr/>
          <p:nvPr/>
        </p:nvSpPr>
        <p:spPr>
          <a:xfrm>
            <a:off x="720000" y="747500"/>
            <a:ext cx="7704000" cy="3663300"/>
          </a:xfrm>
          <a:prstGeom prst="roundRect">
            <a:avLst>
              <a:gd name="adj" fmla="val 3982"/>
            </a:avLst>
          </a:prstGeom>
          <a:solidFill>
            <a:srgbClr val="2928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4"/>
          <p:cNvSpPr txBox="1">
            <a:spLocks noGrp="1"/>
          </p:cNvSpPr>
          <p:nvPr>
            <p:ph type="title"/>
          </p:nvPr>
        </p:nvSpPr>
        <p:spPr>
          <a:xfrm>
            <a:off x="2143500" y="3457200"/>
            <a:ext cx="4857000" cy="4143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2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134" name="Google Shape;134;p14"/>
          <p:cNvSpPr txBox="1">
            <a:spLocks noGrp="1"/>
          </p:cNvSpPr>
          <p:nvPr>
            <p:ph type="subTitle" idx="1"/>
          </p:nvPr>
        </p:nvSpPr>
        <p:spPr>
          <a:xfrm>
            <a:off x="2143500" y="1743588"/>
            <a:ext cx="4857000" cy="17136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2500"/>
              <a:buNone/>
              <a:defRPr sz="2000">
                <a:solidFill>
                  <a:schemeClr val="dk2"/>
                </a:solidFill>
                <a:latin typeface="Fira Code"/>
                <a:ea typeface="Fira Code"/>
                <a:cs typeface="Fira Code"/>
                <a:sym typeface="Fira Code"/>
              </a:defRPr>
            </a:lvl1pPr>
            <a:lvl2pPr lvl="1" algn="ctr" rtl="0">
              <a:lnSpc>
                <a:spcPct val="100000"/>
              </a:lnSpc>
              <a:spcBef>
                <a:spcPts val="0"/>
              </a:spcBef>
              <a:spcAft>
                <a:spcPts val="0"/>
              </a:spcAft>
              <a:buSzPts val="2500"/>
              <a:buNone/>
              <a:defRPr sz="2500"/>
            </a:lvl2pPr>
            <a:lvl3pPr lvl="2" algn="ctr" rtl="0">
              <a:lnSpc>
                <a:spcPct val="100000"/>
              </a:lnSpc>
              <a:spcBef>
                <a:spcPts val="0"/>
              </a:spcBef>
              <a:spcAft>
                <a:spcPts val="0"/>
              </a:spcAft>
              <a:buSzPts val="2500"/>
              <a:buNone/>
              <a:defRPr sz="2500"/>
            </a:lvl3pPr>
            <a:lvl4pPr lvl="3" algn="ctr" rtl="0">
              <a:lnSpc>
                <a:spcPct val="100000"/>
              </a:lnSpc>
              <a:spcBef>
                <a:spcPts val="0"/>
              </a:spcBef>
              <a:spcAft>
                <a:spcPts val="0"/>
              </a:spcAft>
              <a:buSzPts val="2500"/>
              <a:buNone/>
              <a:defRPr sz="2500"/>
            </a:lvl4pPr>
            <a:lvl5pPr lvl="4" algn="ctr" rtl="0">
              <a:lnSpc>
                <a:spcPct val="100000"/>
              </a:lnSpc>
              <a:spcBef>
                <a:spcPts val="0"/>
              </a:spcBef>
              <a:spcAft>
                <a:spcPts val="0"/>
              </a:spcAft>
              <a:buSzPts val="2500"/>
              <a:buNone/>
              <a:defRPr sz="2500"/>
            </a:lvl5pPr>
            <a:lvl6pPr lvl="5" algn="ctr" rtl="0">
              <a:lnSpc>
                <a:spcPct val="100000"/>
              </a:lnSpc>
              <a:spcBef>
                <a:spcPts val="0"/>
              </a:spcBef>
              <a:spcAft>
                <a:spcPts val="0"/>
              </a:spcAft>
              <a:buSzPts val="2500"/>
              <a:buNone/>
              <a:defRPr sz="2500"/>
            </a:lvl6pPr>
            <a:lvl7pPr lvl="6" algn="ctr" rtl="0">
              <a:lnSpc>
                <a:spcPct val="100000"/>
              </a:lnSpc>
              <a:spcBef>
                <a:spcPts val="0"/>
              </a:spcBef>
              <a:spcAft>
                <a:spcPts val="0"/>
              </a:spcAft>
              <a:buSzPts val="2500"/>
              <a:buNone/>
              <a:defRPr sz="2500"/>
            </a:lvl7pPr>
            <a:lvl8pPr lvl="7" algn="ctr" rtl="0">
              <a:lnSpc>
                <a:spcPct val="100000"/>
              </a:lnSpc>
              <a:spcBef>
                <a:spcPts val="0"/>
              </a:spcBef>
              <a:spcAft>
                <a:spcPts val="0"/>
              </a:spcAft>
              <a:buSzPts val="2500"/>
              <a:buNone/>
              <a:defRPr sz="2500"/>
            </a:lvl8pPr>
            <a:lvl9pPr lvl="8" algn="ctr" rtl="0">
              <a:lnSpc>
                <a:spcPct val="100000"/>
              </a:lnSpc>
              <a:spcBef>
                <a:spcPts val="0"/>
              </a:spcBef>
              <a:spcAft>
                <a:spcPts val="0"/>
              </a:spcAft>
              <a:buSzPts val="2500"/>
              <a:buNone/>
              <a:defRPr sz="2500"/>
            </a:lvl9pPr>
          </a:lstStyle>
          <a:p>
            <a:endParaRPr/>
          </a:p>
        </p:txBody>
      </p:sp>
      <p:grpSp>
        <p:nvGrpSpPr>
          <p:cNvPr id="135" name="Google Shape;135;p14"/>
          <p:cNvGrpSpPr/>
          <p:nvPr/>
        </p:nvGrpSpPr>
        <p:grpSpPr>
          <a:xfrm>
            <a:off x="8424000" y="209250"/>
            <a:ext cx="433550" cy="78899"/>
            <a:chOff x="8424000" y="285450"/>
            <a:chExt cx="433550" cy="78899"/>
          </a:xfrm>
        </p:grpSpPr>
        <p:cxnSp>
          <p:nvCxnSpPr>
            <p:cNvPr id="136" name="Google Shape;136;p14"/>
            <p:cNvCxnSpPr/>
            <p:nvPr/>
          </p:nvCxnSpPr>
          <p:spPr>
            <a:xfrm>
              <a:off x="8424000" y="324895"/>
              <a:ext cx="78900" cy="0"/>
            </a:xfrm>
            <a:prstGeom prst="straightConnector1">
              <a:avLst/>
            </a:prstGeom>
            <a:noFill/>
            <a:ln w="9525" cap="rnd" cmpd="sng">
              <a:solidFill>
                <a:schemeClr val="dk2"/>
              </a:solidFill>
              <a:prstDash val="solid"/>
              <a:round/>
              <a:headEnd type="none" w="med" len="med"/>
              <a:tailEnd type="none" w="med" len="med"/>
            </a:ln>
          </p:spPr>
        </p:cxnSp>
        <p:sp>
          <p:nvSpPr>
            <p:cNvPr id="137" name="Google Shape;137;p14"/>
            <p:cNvSpPr/>
            <p:nvPr/>
          </p:nvSpPr>
          <p:spPr>
            <a:xfrm>
              <a:off x="8605260" y="285810"/>
              <a:ext cx="78300" cy="78300"/>
            </a:xfrm>
            <a:prstGeom prst="roundRect">
              <a:avLst>
                <a:gd name="adj" fmla="val 16667"/>
              </a:avLst>
            </a:pr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8" name="Google Shape;138;p14"/>
            <p:cNvGrpSpPr/>
            <p:nvPr/>
          </p:nvGrpSpPr>
          <p:grpSpPr>
            <a:xfrm>
              <a:off x="8785929" y="285450"/>
              <a:ext cx="71621" cy="78899"/>
              <a:chOff x="3621700" y="273825"/>
              <a:chExt cx="100875" cy="111125"/>
            </a:xfrm>
          </p:grpSpPr>
          <p:cxnSp>
            <p:nvCxnSpPr>
              <p:cNvPr id="139" name="Google Shape;139;p14"/>
              <p:cNvCxnSpPr/>
              <p:nvPr/>
            </p:nvCxnSpPr>
            <p:spPr>
              <a:xfrm>
                <a:off x="3627175" y="274850"/>
                <a:ext cx="95400" cy="110100"/>
              </a:xfrm>
              <a:prstGeom prst="straightConnector1">
                <a:avLst/>
              </a:prstGeom>
              <a:noFill/>
              <a:ln w="9525" cap="rnd" cmpd="sng">
                <a:solidFill>
                  <a:schemeClr val="dk2"/>
                </a:solidFill>
                <a:prstDash val="solid"/>
                <a:round/>
                <a:headEnd type="none" w="med" len="med"/>
                <a:tailEnd type="none" w="med" len="med"/>
              </a:ln>
            </p:spPr>
          </p:cxnSp>
          <p:cxnSp>
            <p:nvCxnSpPr>
              <p:cNvPr id="140" name="Google Shape;140;p14"/>
              <p:cNvCxnSpPr/>
              <p:nvPr/>
            </p:nvCxnSpPr>
            <p:spPr>
              <a:xfrm flipH="1">
                <a:off x="3621700" y="273825"/>
                <a:ext cx="95400" cy="110100"/>
              </a:xfrm>
              <a:prstGeom prst="straightConnector1">
                <a:avLst/>
              </a:prstGeom>
              <a:noFill/>
              <a:ln w="9525" cap="rnd" cmpd="sng">
                <a:solidFill>
                  <a:schemeClr val="dk2"/>
                </a:solidFill>
                <a:prstDash val="solid"/>
                <a:round/>
                <a:headEnd type="none" w="med" len="med"/>
                <a:tailEnd type="none" w="med" len="med"/>
              </a:ln>
            </p:spPr>
          </p:cxnSp>
        </p:gr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ext">
  <p:cSld name="CUSTOM_2">
    <p:spTree>
      <p:nvGrpSpPr>
        <p:cNvPr id="1" name="Shape 141"/>
        <p:cNvGrpSpPr/>
        <p:nvPr/>
      </p:nvGrpSpPr>
      <p:grpSpPr>
        <a:xfrm>
          <a:off x="0" y="0"/>
          <a:ext cx="0" cy="0"/>
          <a:chOff x="0" y="0"/>
          <a:chExt cx="0" cy="0"/>
        </a:xfrm>
      </p:grpSpPr>
      <p:sp>
        <p:nvSpPr>
          <p:cNvPr id="142" name="Google Shape;142;p15"/>
          <p:cNvSpPr/>
          <p:nvPr/>
        </p:nvSpPr>
        <p:spPr>
          <a:xfrm>
            <a:off x="720000" y="558650"/>
            <a:ext cx="7704000" cy="4041000"/>
          </a:xfrm>
          <a:prstGeom prst="roundRect">
            <a:avLst>
              <a:gd name="adj" fmla="val 3982"/>
            </a:avLst>
          </a:prstGeom>
          <a:solidFill>
            <a:srgbClr val="2928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15"/>
          <p:cNvSpPr txBox="1">
            <a:spLocks noGrp="1"/>
          </p:cNvSpPr>
          <p:nvPr>
            <p:ph type="subTitle" idx="1"/>
          </p:nvPr>
        </p:nvSpPr>
        <p:spPr>
          <a:xfrm>
            <a:off x="1308288" y="3356450"/>
            <a:ext cx="3601500" cy="10335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solidFill>
                  <a:schemeClr val="dk2"/>
                </a:solidFill>
                <a:latin typeface="Fira Code"/>
                <a:ea typeface="Fira Code"/>
                <a:cs typeface="Fira Code"/>
                <a:sym typeface="Fira Cod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44" name="Google Shape;144;p15"/>
          <p:cNvSpPr txBox="1">
            <a:spLocks noGrp="1"/>
          </p:cNvSpPr>
          <p:nvPr>
            <p:ph type="title"/>
          </p:nvPr>
        </p:nvSpPr>
        <p:spPr>
          <a:xfrm>
            <a:off x="1308288" y="768350"/>
            <a:ext cx="3601500" cy="25881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4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145" name="Google Shape;145;p15"/>
          <p:cNvGrpSpPr/>
          <p:nvPr/>
        </p:nvGrpSpPr>
        <p:grpSpPr>
          <a:xfrm>
            <a:off x="8424000" y="209250"/>
            <a:ext cx="433550" cy="78899"/>
            <a:chOff x="8424000" y="285450"/>
            <a:chExt cx="433550" cy="78899"/>
          </a:xfrm>
        </p:grpSpPr>
        <p:cxnSp>
          <p:nvCxnSpPr>
            <p:cNvPr id="146" name="Google Shape;146;p15"/>
            <p:cNvCxnSpPr/>
            <p:nvPr/>
          </p:nvCxnSpPr>
          <p:spPr>
            <a:xfrm>
              <a:off x="8424000" y="324895"/>
              <a:ext cx="78900" cy="0"/>
            </a:xfrm>
            <a:prstGeom prst="straightConnector1">
              <a:avLst/>
            </a:prstGeom>
            <a:noFill/>
            <a:ln w="9525" cap="rnd" cmpd="sng">
              <a:solidFill>
                <a:schemeClr val="dk2"/>
              </a:solidFill>
              <a:prstDash val="solid"/>
              <a:round/>
              <a:headEnd type="none" w="med" len="med"/>
              <a:tailEnd type="none" w="med" len="med"/>
            </a:ln>
          </p:spPr>
        </p:cxnSp>
        <p:sp>
          <p:nvSpPr>
            <p:cNvPr id="147" name="Google Shape;147;p15"/>
            <p:cNvSpPr/>
            <p:nvPr/>
          </p:nvSpPr>
          <p:spPr>
            <a:xfrm>
              <a:off x="8605260" y="285810"/>
              <a:ext cx="78300" cy="78300"/>
            </a:xfrm>
            <a:prstGeom prst="roundRect">
              <a:avLst>
                <a:gd name="adj" fmla="val 16667"/>
              </a:avLst>
            </a:pr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8" name="Google Shape;148;p15"/>
            <p:cNvGrpSpPr/>
            <p:nvPr/>
          </p:nvGrpSpPr>
          <p:grpSpPr>
            <a:xfrm>
              <a:off x="8785929" y="285450"/>
              <a:ext cx="71621" cy="78899"/>
              <a:chOff x="3621700" y="273825"/>
              <a:chExt cx="100875" cy="111125"/>
            </a:xfrm>
          </p:grpSpPr>
          <p:cxnSp>
            <p:nvCxnSpPr>
              <p:cNvPr id="149" name="Google Shape;149;p15"/>
              <p:cNvCxnSpPr/>
              <p:nvPr/>
            </p:nvCxnSpPr>
            <p:spPr>
              <a:xfrm>
                <a:off x="3627175" y="274850"/>
                <a:ext cx="95400" cy="110100"/>
              </a:xfrm>
              <a:prstGeom prst="straightConnector1">
                <a:avLst/>
              </a:prstGeom>
              <a:noFill/>
              <a:ln w="9525" cap="rnd" cmpd="sng">
                <a:solidFill>
                  <a:schemeClr val="dk2"/>
                </a:solidFill>
                <a:prstDash val="solid"/>
                <a:round/>
                <a:headEnd type="none" w="med" len="med"/>
                <a:tailEnd type="none" w="med" len="med"/>
              </a:ln>
            </p:spPr>
          </p:cxnSp>
          <p:cxnSp>
            <p:nvCxnSpPr>
              <p:cNvPr id="150" name="Google Shape;150;p15"/>
              <p:cNvCxnSpPr/>
              <p:nvPr/>
            </p:nvCxnSpPr>
            <p:spPr>
              <a:xfrm flipH="1">
                <a:off x="3621700" y="273825"/>
                <a:ext cx="95400" cy="110100"/>
              </a:xfrm>
              <a:prstGeom prst="straightConnector1">
                <a:avLst/>
              </a:prstGeom>
              <a:noFill/>
              <a:ln w="9525" cap="rnd" cmpd="sng">
                <a:solidFill>
                  <a:schemeClr val="dk2"/>
                </a:solidFill>
                <a:prstDash val="solid"/>
                <a:round/>
                <a:headEnd type="none" w="med" len="med"/>
                <a:tailEnd type="none" w="med" len="med"/>
              </a:ln>
            </p:spPr>
          </p:cxnSp>
        </p:gr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ext 1">
  <p:cSld name="CUSTOM_2_1">
    <p:spTree>
      <p:nvGrpSpPr>
        <p:cNvPr id="1" name="Shape 151"/>
        <p:cNvGrpSpPr/>
        <p:nvPr/>
      </p:nvGrpSpPr>
      <p:grpSpPr>
        <a:xfrm>
          <a:off x="0" y="0"/>
          <a:ext cx="0" cy="0"/>
          <a:chOff x="0" y="0"/>
          <a:chExt cx="0" cy="0"/>
        </a:xfrm>
      </p:grpSpPr>
      <p:sp>
        <p:nvSpPr>
          <p:cNvPr id="152" name="Google Shape;152;p16"/>
          <p:cNvSpPr/>
          <p:nvPr/>
        </p:nvSpPr>
        <p:spPr>
          <a:xfrm>
            <a:off x="720000" y="551250"/>
            <a:ext cx="7704000" cy="4041000"/>
          </a:xfrm>
          <a:prstGeom prst="roundRect">
            <a:avLst>
              <a:gd name="adj" fmla="val 3982"/>
            </a:avLst>
          </a:prstGeom>
          <a:solidFill>
            <a:srgbClr val="2928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6"/>
          <p:cNvSpPr txBox="1">
            <a:spLocks noGrp="1"/>
          </p:cNvSpPr>
          <p:nvPr>
            <p:ph type="subTitle" idx="1"/>
          </p:nvPr>
        </p:nvSpPr>
        <p:spPr>
          <a:xfrm>
            <a:off x="4512026" y="2815650"/>
            <a:ext cx="3792000" cy="10335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solidFill>
                  <a:schemeClr val="dk2"/>
                </a:solidFill>
                <a:latin typeface="Fira Code"/>
                <a:ea typeface="Fira Code"/>
                <a:cs typeface="Fira Code"/>
                <a:sym typeface="Fira Cod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4" name="Google Shape;154;p16"/>
          <p:cNvSpPr txBox="1">
            <a:spLocks noGrp="1"/>
          </p:cNvSpPr>
          <p:nvPr>
            <p:ph type="title"/>
          </p:nvPr>
        </p:nvSpPr>
        <p:spPr>
          <a:xfrm>
            <a:off x="4512025" y="1294325"/>
            <a:ext cx="3792000" cy="15213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4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155" name="Google Shape;155;p16"/>
          <p:cNvGrpSpPr/>
          <p:nvPr/>
        </p:nvGrpSpPr>
        <p:grpSpPr>
          <a:xfrm>
            <a:off x="8424000" y="209250"/>
            <a:ext cx="433550" cy="78899"/>
            <a:chOff x="8424000" y="285450"/>
            <a:chExt cx="433550" cy="78899"/>
          </a:xfrm>
        </p:grpSpPr>
        <p:cxnSp>
          <p:nvCxnSpPr>
            <p:cNvPr id="156" name="Google Shape;156;p16"/>
            <p:cNvCxnSpPr/>
            <p:nvPr/>
          </p:nvCxnSpPr>
          <p:spPr>
            <a:xfrm>
              <a:off x="8424000" y="324895"/>
              <a:ext cx="78900" cy="0"/>
            </a:xfrm>
            <a:prstGeom prst="straightConnector1">
              <a:avLst/>
            </a:prstGeom>
            <a:noFill/>
            <a:ln w="9525" cap="rnd" cmpd="sng">
              <a:solidFill>
                <a:schemeClr val="dk2"/>
              </a:solidFill>
              <a:prstDash val="solid"/>
              <a:round/>
              <a:headEnd type="none" w="med" len="med"/>
              <a:tailEnd type="none" w="med" len="med"/>
            </a:ln>
          </p:spPr>
        </p:cxnSp>
        <p:sp>
          <p:nvSpPr>
            <p:cNvPr id="157" name="Google Shape;157;p16"/>
            <p:cNvSpPr/>
            <p:nvPr/>
          </p:nvSpPr>
          <p:spPr>
            <a:xfrm>
              <a:off x="8605260" y="285810"/>
              <a:ext cx="78300" cy="78300"/>
            </a:xfrm>
            <a:prstGeom prst="roundRect">
              <a:avLst>
                <a:gd name="adj" fmla="val 16667"/>
              </a:avLst>
            </a:pr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8" name="Google Shape;158;p16"/>
            <p:cNvGrpSpPr/>
            <p:nvPr/>
          </p:nvGrpSpPr>
          <p:grpSpPr>
            <a:xfrm>
              <a:off x="8785929" y="285450"/>
              <a:ext cx="71621" cy="78899"/>
              <a:chOff x="3621700" y="273825"/>
              <a:chExt cx="100875" cy="111125"/>
            </a:xfrm>
          </p:grpSpPr>
          <p:cxnSp>
            <p:nvCxnSpPr>
              <p:cNvPr id="159" name="Google Shape;159;p16"/>
              <p:cNvCxnSpPr/>
              <p:nvPr/>
            </p:nvCxnSpPr>
            <p:spPr>
              <a:xfrm>
                <a:off x="3627175" y="274850"/>
                <a:ext cx="95400" cy="110100"/>
              </a:xfrm>
              <a:prstGeom prst="straightConnector1">
                <a:avLst/>
              </a:prstGeom>
              <a:noFill/>
              <a:ln w="9525" cap="rnd" cmpd="sng">
                <a:solidFill>
                  <a:schemeClr val="dk2"/>
                </a:solidFill>
                <a:prstDash val="solid"/>
                <a:round/>
                <a:headEnd type="none" w="med" len="med"/>
                <a:tailEnd type="none" w="med" len="med"/>
              </a:ln>
            </p:spPr>
          </p:cxnSp>
          <p:cxnSp>
            <p:nvCxnSpPr>
              <p:cNvPr id="160" name="Google Shape;160;p16"/>
              <p:cNvCxnSpPr/>
              <p:nvPr/>
            </p:nvCxnSpPr>
            <p:spPr>
              <a:xfrm flipH="1">
                <a:off x="3621700" y="273825"/>
                <a:ext cx="95400" cy="110100"/>
              </a:xfrm>
              <a:prstGeom prst="straightConnector1">
                <a:avLst/>
              </a:prstGeom>
              <a:noFill/>
              <a:ln w="9525" cap="rnd" cmpd="sng">
                <a:solidFill>
                  <a:schemeClr val="dk2"/>
                </a:solidFill>
                <a:prstDash val="solid"/>
                <a:round/>
                <a:headEnd type="none" w="med" len="med"/>
                <a:tailEnd type="none" w="med" len="med"/>
              </a:ln>
            </p:spPr>
          </p:cxnSp>
        </p:gr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ext 2">
  <p:cSld name="CUSTOM_2_1_1">
    <p:spTree>
      <p:nvGrpSpPr>
        <p:cNvPr id="1" name="Shape 161"/>
        <p:cNvGrpSpPr/>
        <p:nvPr/>
      </p:nvGrpSpPr>
      <p:grpSpPr>
        <a:xfrm>
          <a:off x="0" y="0"/>
          <a:ext cx="0" cy="0"/>
          <a:chOff x="0" y="0"/>
          <a:chExt cx="0" cy="0"/>
        </a:xfrm>
      </p:grpSpPr>
      <p:sp>
        <p:nvSpPr>
          <p:cNvPr id="162" name="Google Shape;162;p17"/>
          <p:cNvSpPr/>
          <p:nvPr/>
        </p:nvSpPr>
        <p:spPr>
          <a:xfrm>
            <a:off x="720000" y="747500"/>
            <a:ext cx="7704000" cy="3663300"/>
          </a:xfrm>
          <a:prstGeom prst="roundRect">
            <a:avLst>
              <a:gd name="adj" fmla="val 3982"/>
            </a:avLst>
          </a:prstGeom>
          <a:solidFill>
            <a:srgbClr val="2928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7"/>
          <p:cNvSpPr txBox="1">
            <a:spLocks noGrp="1"/>
          </p:cNvSpPr>
          <p:nvPr>
            <p:ph type="subTitle" idx="1"/>
          </p:nvPr>
        </p:nvSpPr>
        <p:spPr>
          <a:xfrm>
            <a:off x="2450700" y="2569350"/>
            <a:ext cx="4242600" cy="8910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solidFill>
                  <a:schemeClr val="dk2"/>
                </a:solidFill>
                <a:latin typeface="Fira Code"/>
                <a:ea typeface="Fira Code"/>
                <a:cs typeface="Fira Code"/>
                <a:sym typeface="Fira Cod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4" name="Google Shape;164;p17"/>
          <p:cNvSpPr txBox="1">
            <a:spLocks noGrp="1"/>
          </p:cNvSpPr>
          <p:nvPr>
            <p:ph type="title"/>
          </p:nvPr>
        </p:nvSpPr>
        <p:spPr>
          <a:xfrm>
            <a:off x="1796250" y="1266475"/>
            <a:ext cx="5551500" cy="1302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96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165" name="Google Shape;165;p17"/>
          <p:cNvGrpSpPr/>
          <p:nvPr/>
        </p:nvGrpSpPr>
        <p:grpSpPr>
          <a:xfrm>
            <a:off x="8424000" y="209250"/>
            <a:ext cx="433550" cy="78899"/>
            <a:chOff x="8424000" y="285450"/>
            <a:chExt cx="433550" cy="78899"/>
          </a:xfrm>
        </p:grpSpPr>
        <p:cxnSp>
          <p:nvCxnSpPr>
            <p:cNvPr id="166" name="Google Shape;166;p17"/>
            <p:cNvCxnSpPr/>
            <p:nvPr/>
          </p:nvCxnSpPr>
          <p:spPr>
            <a:xfrm>
              <a:off x="8424000" y="324895"/>
              <a:ext cx="78900" cy="0"/>
            </a:xfrm>
            <a:prstGeom prst="straightConnector1">
              <a:avLst/>
            </a:prstGeom>
            <a:noFill/>
            <a:ln w="9525" cap="rnd" cmpd="sng">
              <a:solidFill>
                <a:schemeClr val="dk2"/>
              </a:solidFill>
              <a:prstDash val="solid"/>
              <a:round/>
              <a:headEnd type="none" w="med" len="med"/>
              <a:tailEnd type="none" w="med" len="med"/>
            </a:ln>
          </p:spPr>
        </p:cxnSp>
        <p:sp>
          <p:nvSpPr>
            <p:cNvPr id="167" name="Google Shape;167;p17"/>
            <p:cNvSpPr/>
            <p:nvPr/>
          </p:nvSpPr>
          <p:spPr>
            <a:xfrm>
              <a:off x="8605260" y="285810"/>
              <a:ext cx="78300" cy="78300"/>
            </a:xfrm>
            <a:prstGeom prst="roundRect">
              <a:avLst>
                <a:gd name="adj" fmla="val 16667"/>
              </a:avLst>
            </a:pr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8" name="Google Shape;168;p17"/>
            <p:cNvGrpSpPr/>
            <p:nvPr/>
          </p:nvGrpSpPr>
          <p:grpSpPr>
            <a:xfrm>
              <a:off x="8785929" y="285450"/>
              <a:ext cx="71621" cy="78899"/>
              <a:chOff x="3621700" y="273825"/>
              <a:chExt cx="100875" cy="111125"/>
            </a:xfrm>
          </p:grpSpPr>
          <p:cxnSp>
            <p:nvCxnSpPr>
              <p:cNvPr id="169" name="Google Shape;169;p17"/>
              <p:cNvCxnSpPr/>
              <p:nvPr/>
            </p:nvCxnSpPr>
            <p:spPr>
              <a:xfrm>
                <a:off x="3627175" y="274850"/>
                <a:ext cx="95400" cy="110100"/>
              </a:xfrm>
              <a:prstGeom prst="straightConnector1">
                <a:avLst/>
              </a:prstGeom>
              <a:noFill/>
              <a:ln w="9525" cap="rnd" cmpd="sng">
                <a:solidFill>
                  <a:schemeClr val="dk2"/>
                </a:solidFill>
                <a:prstDash val="solid"/>
                <a:round/>
                <a:headEnd type="none" w="med" len="med"/>
                <a:tailEnd type="none" w="med" len="med"/>
              </a:ln>
            </p:spPr>
          </p:cxnSp>
          <p:cxnSp>
            <p:nvCxnSpPr>
              <p:cNvPr id="170" name="Google Shape;170;p17"/>
              <p:cNvCxnSpPr/>
              <p:nvPr/>
            </p:nvCxnSpPr>
            <p:spPr>
              <a:xfrm flipH="1">
                <a:off x="3621700" y="273825"/>
                <a:ext cx="95400" cy="110100"/>
              </a:xfrm>
              <a:prstGeom prst="straightConnector1">
                <a:avLst/>
              </a:prstGeom>
              <a:noFill/>
              <a:ln w="9525" cap="rnd" cmpd="sng">
                <a:solidFill>
                  <a:schemeClr val="dk2"/>
                </a:solidFill>
                <a:prstDash val="solid"/>
                <a:round/>
                <a:headEnd type="none" w="med" len="med"/>
                <a:tailEnd type="none" w="med" len="med"/>
              </a:ln>
            </p:spPr>
          </p:cxnSp>
        </p:gr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ext 3">
  <p:cSld name="CUSTOM_2_1_1_1">
    <p:spTree>
      <p:nvGrpSpPr>
        <p:cNvPr id="1" name="Shape 171"/>
        <p:cNvGrpSpPr/>
        <p:nvPr/>
      </p:nvGrpSpPr>
      <p:grpSpPr>
        <a:xfrm>
          <a:off x="0" y="0"/>
          <a:ext cx="0" cy="0"/>
          <a:chOff x="0" y="0"/>
          <a:chExt cx="0" cy="0"/>
        </a:xfrm>
      </p:grpSpPr>
      <p:sp>
        <p:nvSpPr>
          <p:cNvPr id="172" name="Google Shape;172;p18"/>
          <p:cNvSpPr/>
          <p:nvPr/>
        </p:nvSpPr>
        <p:spPr>
          <a:xfrm>
            <a:off x="720000" y="1188900"/>
            <a:ext cx="7704000" cy="3414600"/>
          </a:xfrm>
          <a:prstGeom prst="roundRect">
            <a:avLst>
              <a:gd name="adj" fmla="val 4651"/>
            </a:avLst>
          </a:prstGeom>
          <a:solidFill>
            <a:srgbClr val="2928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8"/>
          <p:cNvSpPr txBox="1">
            <a:spLocks noGrp="1"/>
          </p:cNvSpPr>
          <p:nvPr>
            <p:ph type="subTitle" idx="1"/>
          </p:nvPr>
        </p:nvSpPr>
        <p:spPr>
          <a:xfrm>
            <a:off x="720000" y="1265088"/>
            <a:ext cx="4966200" cy="657300"/>
          </a:xfrm>
          <a:prstGeom prst="rect">
            <a:avLst/>
          </a:prstGeom>
          <a:noFill/>
          <a:ln>
            <a:noFill/>
          </a:ln>
        </p:spPr>
        <p:txBody>
          <a:bodyPr spcFirstLastPara="1" wrap="square" lIns="91425" tIns="91425" rIns="91425" bIns="91425" anchor="b" anchorCtr="0">
            <a:noAutofit/>
          </a:bodyPr>
          <a:lstStyle>
            <a:lvl1pPr lvl="0" rtl="0">
              <a:lnSpc>
                <a:spcPct val="100000"/>
              </a:lnSpc>
              <a:spcBef>
                <a:spcPts val="0"/>
              </a:spcBef>
              <a:spcAft>
                <a:spcPts val="0"/>
              </a:spcAft>
              <a:buSzPts val="1400"/>
              <a:buNone/>
              <a:defRPr>
                <a:solidFill>
                  <a:schemeClr val="dk2"/>
                </a:solidFill>
                <a:latin typeface="Fira Code"/>
                <a:ea typeface="Fira Code"/>
                <a:cs typeface="Fira Code"/>
                <a:sym typeface="Fira Cod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74" name="Google Shape;174;p18"/>
          <p:cNvSpPr txBox="1">
            <a:spLocks noGrp="1"/>
          </p:cNvSpPr>
          <p:nvPr>
            <p:ph type="title"/>
          </p:nvPr>
        </p:nvSpPr>
        <p:spPr>
          <a:xfrm>
            <a:off x="720000" y="540000"/>
            <a:ext cx="57417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75" name="Google Shape;175;p18"/>
          <p:cNvSpPr txBox="1">
            <a:spLocks noGrp="1"/>
          </p:cNvSpPr>
          <p:nvPr>
            <p:ph type="subTitle" idx="2"/>
          </p:nvPr>
        </p:nvSpPr>
        <p:spPr>
          <a:xfrm>
            <a:off x="720000" y="2080940"/>
            <a:ext cx="4966200" cy="4188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2000" b="1">
                <a:solidFill>
                  <a:schemeClr val="dk2"/>
                </a:solidFill>
                <a:latin typeface="Oswald"/>
                <a:ea typeface="Oswald"/>
                <a:cs typeface="Oswald"/>
                <a:sym typeface="Oswald"/>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76" name="Google Shape;176;p18"/>
          <p:cNvSpPr txBox="1">
            <a:spLocks noGrp="1"/>
          </p:cNvSpPr>
          <p:nvPr>
            <p:ph type="subTitle" idx="3"/>
          </p:nvPr>
        </p:nvSpPr>
        <p:spPr>
          <a:xfrm>
            <a:off x="719975" y="2497429"/>
            <a:ext cx="4966200" cy="852000"/>
          </a:xfrm>
          <a:prstGeom prst="rect">
            <a:avLst/>
          </a:prstGeom>
          <a:noFill/>
          <a:ln>
            <a:noFill/>
          </a:ln>
        </p:spPr>
        <p:txBody>
          <a:bodyPr spcFirstLastPara="1" wrap="square" lIns="91425" tIns="91425" rIns="91425" bIns="91425" anchor="t" anchorCtr="0">
            <a:noAutofit/>
          </a:bodyPr>
          <a:lstStyle>
            <a:lvl1pPr marR="50800" lvl="0" rtl="0">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1pPr>
            <a:lvl2pPr lvl="1" rtl="0">
              <a:lnSpc>
                <a:spcPct val="100000"/>
              </a:lnSpc>
              <a:spcBef>
                <a:spcPts val="0"/>
              </a:spcBef>
              <a:spcAft>
                <a:spcPts val="0"/>
              </a:spcAft>
              <a:buSzPts val="1400"/>
              <a:buChar char="○"/>
              <a:defRPr/>
            </a:lvl2pPr>
            <a:lvl3pPr lvl="2" rtl="0">
              <a:lnSpc>
                <a:spcPct val="100000"/>
              </a:lnSpc>
              <a:spcBef>
                <a:spcPts val="0"/>
              </a:spcBef>
              <a:spcAft>
                <a:spcPts val="0"/>
              </a:spcAft>
              <a:buSzPts val="1400"/>
              <a:buChar char="■"/>
              <a:defRPr/>
            </a:lvl3pPr>
            <a:lvl4pPr lvl="3" rtl="0">
              <a:lnSpc>
                <a:spcPct val="100000"/>
              </a:lnSpc>
              <a:spcBef>
                <a:spcPts val="0"/>
              </a:spcBef>
              <a:spcAft>
                <a:spcPts val="0"/>
              </a:spcAft>
              <a:buSzPts val="1400"/>
              <a:buChar char="●"/>
              <a:defRPr/>
            </a:lvl4pPr>
            <a:lvl5pPr lvl="4" rtl="0">
              <a:lnSpc>
                <a:spcPct val="100000"/>
              </a:lnSpc>
              <a:spcBef>
                <a:spcPts val="0"/>
              </a:spcBef>
              <a:spcAft>
                <a:spcPts val="0"/>
              </a:spcAft>
              <a:buSzPts val="1400"/>
              <a:buChar char="○"/>
              <a:defRPr/>
            </a:lvl5pPr>
            <a:lvl6pPr lvl="5" rtl="0">
              <a:lnSpc>
                <a:spcPct val="100000"/>
              </a:lnSpc>
              <a:spcBef>
                <a:spcPts val="0"/>
              </a:spcBef>
              <a:spcAft>
                <a:spcPts val="0"/>
              </a:spcAft>
              <a:buSzPts val="1400"/>
              <a:buChar char="■"/>
              <a:defRPr/>
            </a:lvl6pPr>
            <a:lvl7pPr lvl="6" rtl="0">
              <a:lnSpc>
                <a:spcPct val="100000"/>
              </a:lnSpc>
              <a:spcBef>
                <a:spcPts val="0"/>
              </a:spcBef>
              <a:spcAft>
                <a:spcPts val="0"/>
              </a:spcAft>
              <a:buSzPts val="1400"/>
              <a:buChar char="●"/>
              <a:defRPr/>
            </a:lvl7pPr>
            <a:lvl8pPr lvl="7" rtl="0">
              <a:lnSpc>
                <a:spcPct val="100000"/>
              </a:lnSpc>
              <a:spcBef>
                <a:spcPts val="0"/>
              </a:spcBef>
              <a:spcAft>
                <a:spcPts val="0"/>
              </a:spcAft>
              <a:buSzPts val="1400"/>
              <a:buChar char="○"/>
              <a:defRPr/>
            </a:lvl8pPr>
            <a:lvl9pPr lvl="8" rtl="0">
              <a:lnSpc>
                <a:spcPct val="100000"/>
              </a:lnSpc>
              <a:spcBef>
                <a:spcPts val="0"/>
              </a:spcBef>
              <a:spcAft>
                <a:spcPts val="0"/>
              </a:spcAft>
              <a:buSzPts val="1400"/>
              <a:buChar char="■"/>
              <a:defRPr/>
            </a:lvl9pPr>
          </a:lstStyle>
          <a:p>
            <a:endParaRPr/>
          </a:p>
        </p:txBody>
      </p:sp>
      <p:sp>
        <p:nvSpPr>
          <p:cNvPr id="177" name="Google Shape;177;p18"/>
          <p:cNvSpPr txBox="1">
            <a:spLocks noGrp="1"/>
          </p:cNvSpPr>
          <p:nvPr>
            <p:ph type="subTitle" idx="4"/>
          </p:nvPr>
        </p:nvSpPr>
        <p:spPr>
          <a:xfrm>
            <a:off x="720000" y="3379388"/>
            <a:ext cx="4966200" cy="4188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2000" b="1">
                <a:solidFill>
                  <a:schemeClr val="dk2"/>
                </a:solidFill>
                <a:latin typeface="Oswald"/>
                <a:ea typeface="Oswald"/>
                <a:cs typeface="Oswald"/>
                <a:sym typeface="Oswald"/>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78" name="Google Shape;178;p18"/>
          <p:cNvSpPr txBox="1">
            <a:spLocks noGrp="1"/>
          </p:cNvSpPr>
          <p:nvPr>
            <p:ph type="subTitle" idx="5"/>
          </p:nvPr>
        </p:nvSpPr>
        <p:spPr>
          <a:xfrm>
            <a:off x="719963" y="3795862"/>
            <a:ext cx="4966200" cy="608100"/>
          </a:xfrm>
          <a:prstGeom prst="rect">
            <a:avLst/>
          </a:prstGeom>
          <a:noFill/>
          <a:ln>
            <a:noFill/>
          </a:ln>
        </p:spPr>
        <p:txBody>
          <a:bodyPr spcFirstLastPara="1" wrap="square" lIns="91425" tIns="91425" rIns="91425" bIns="91425" anchor="t" anchorCtr="0">
            <a:noAutofit/>
          </a:bodyPr>
          <a:lstStyle>
            <a:lvl1pPr marR="50800" lvl="0" rtl="0">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1pPr>
            <a:lvl2pPr lvl="1" rtl="0">
              <a:lnSpc>
                <a:spcPct val="100000"/>
              </a:lnSpc>
              <a:spcBef>
                <a:spcPts val="0"/>
              </a:spcBef>
              <a:spcAft>
                <a:spcPts val="0"/>
              </a:spcAft>
              <a:buSzPts val="1400"/>
              <a:buChar char="○"/>
              <a:defRPr/>
            </a:lvl2pPr>
            <a:lvl3pPr lvl="2" rtl="0">
              <a:lnSpc>
                <a:spcPct val="100000"/>
              </a:lnSpc>
              <a:spcBef>
                <a:spcPts val="0"/>
              </a:spcBef>
              <a:spcAft>
                <a:spcPts val="0"/>
              </a:spcAft>
              <a:buSzPts val="1400"/>
              <a:buChar char="■"/>
              <a:defRPr/>
            </a:lvl3pPr>
            <a:lvl4pPr lvl="3" rtl="0">
              <a:lnSpc>
                <a:spcPct val="100000"/>
              </a:lnSpc>
              <a:spcBef>
                <a:spcPts val="0"/>
              </a:spcBef>
              <a:spcAft>
                <a:spcPts val="0"/>
              </a:spcAft>
              <a:buSzPts val="1400"/>
              <a:buChar char="●"/>
              <a:defRPr/>
            </a:lvl4pPr>
            <a:lvl5pPr lvl="4" rtl="0">
              <a:lnSpc>
                <a:spcPct val="100000"/>
              </a:lnSpc>
              <a:spcBef>
                <a:spcPts val="0"/>
              </a:spcBef>
              <a:spcAft>
                <a:spcPts val="0"/>
              </a:spcAft>
              <a:buSzPts val="1400"/>
              <a:buChar char="○"/>
              <a:defRPr/>
            </a:lvl5pPr>
            <a:lvl6pPr lvl="5" rtl="0">
              <a:lnSpc>
                <a:spcPct val="100000"/>
              </a:lnSpc>
              <a:spcBef>
                <a:spcPts val="0"/>
              </a:spcBef>
              <a:spcAft>
                <a:spcPts val="0"/>
              </a:spcAft>
              <a:buSzPts val="1400"/>
              <a:buChar char="■"/>
              <a:defRPr/>
            </a:lvl6pPr>
            <a:lvl7pPr lvl="6" rtl="0">
              <a:lnSpc>
                <a:spcPct val="100000"/>
              </a:lnSpc>
              <a:spcBef>
                <a:spcPts val="0"/>
              </a:spcBef>
              <a:spcAft>
                <a:spcPts val="0"/>
              </a:spcAft>
              <a:buSzPts val="1400"/>
              <a:buChar char="●"/>
              <a:defRPr/>
            </a:lvl7pPr>
            <a:lvl8pPr lvl="7" rtl="0">
              <a:lnSpc>
                <a:spcPct val="100000"/>
              </a:lnSpc>
              <a:spcBef>
                <a:spcPts val="0"/>
              </a:spcBef>
              <a:spcAft>
                <a:spcPts val="0"/>
              </a:spcAft>
              <a:buSzPts val="1400"/>
              <a:buChar char="○"/>
              <a:defRPr/>
            </a:lvl8pPr>
            <a:lvl9pPr lvl="8" rtl="0">
              <a:lnSpc>
                <a:spcPct val="100000"/>
              </a:lnSpc>
              <a:spcBef>
                <a:spcPts val="0"/>
              </a:spcBef>
              <a:spcAft>
                <a:spcPts val="0"/>
              </a:spcAft>
              <a:buSzPts val="1400"/>
              <a:buChar char="■"/>
              <a:defRPr/>
            </a:lvl9pPr>
          </a:lstStyle>
          <a:p>
            <a:endParaRPr/>
          </a:p>
        </p:txBody>
      </p:sp>
      <p:sp>
        <p:nvSpPr>
          <p:cNvPr id="179" name="Google Shape;179;p18"/>
          <p:cNvSpPr txBox="1">
            <a:spLocks noGrp="1"/>
          </p:cNvSpPr>
          <p:nvPr>
            <p:ph type="subTitle" idx="6"/>
          </p:nvPr>
        </p:nvSpPr>
        <p:spPr>
          <a:xfrm>
            <a:off x="5686250" y="2080938"/>
            <a:ext cx="2738100" cy="4188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2000" b="1">
                <a:solidFill>
                  <a:schemeClr val="dk2"/>
                </a:solidFill>
                <a:latin typeface="Oswald"/>
                <a:ea typeface="Oswald"/>
                <a:cs typeface="Oswald"/>
                <a:sym typeface="Oswald"/>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80" name="Google Shape;180;p18"/>
          <p:cNvSpPr txBox="1">
            <a:spLocks noGrp="1"/>
          </p:cNvSpPr>
          <p:nvPr>
            <p:ph type="subTitle" idx="7"/>
          </p:nvPr>
        </p:nvSpPr>
        <p:spPr>
          <a:xfrm>
            <a:off x="5686200" y="2497412"/>
            <a:ext cx="2738100" cy="6081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1pPr>
            <a:lvl2pPr lvl="1" rtl="0">
              <a:lnSpc>
                <a:spcPct val="100000"/>
              </a:lnSpc>
              <a:spcBef>
                <a:spcPts val="0"/>
              </a:spcBef>
              <a:spcAft>
                <a:spcPts val="0"/>
              </a:spcAft>
              <a:buSzPts val="1400"/>
              <a:buChar char="○"/>
              <a:defRPr/>
            </a:lvl2pPr>
            <a:lvl3pPr lvl="2" rtl="0">
              <a:lnSpc>
                <a:spcPct val="100000"/>
              </a:lnSpc>
              <a:spcBef>
                <a:spcPts val="0"/>
              </a:spcBef>
              <a:spcAft>
                <a:spcPts val="0"/>
              </a:spcAft>
              <a:buSzPts val="1400"/>
              <a:buChar char="■"/>
              <a:defRPr/>
            </a:lvl3pPr>
            <a:lvl4pPr lvl="3" rtl="0">
              <a:lnSpc>
                <a:spcPct val="100000"/>
              </a:lnSpc>
              <a:spcBef>
                <a:spcPts val="0"/>
              </a:spcBef>
              <a:spcAft>
                <a:spcPts val="0"/>
              </a:spcAft>
              <a:buSzPts val="1400"/>
              <a:buChar char="●"/>
              <a:defRPr/>
            </a:lvl4pPr>
            <a:lvl5pPr lvl="4" rtl="0">
              <a:lnSpc>
                <a:spcPct val="100000"/>
              </a:lnSpc>
              <a:spcBef>
                <a:spcPts val="0"/>
              </a:spcBef>
              <a:spcAft>
                <a:spcPts val="0"/>
              </a:spcAft>
              <a:buSzPts val="1400"/>
              <a:buChar char="○"/>
              <a:defRPr/>
            </a:lvl5pPr>
            <a:lvl6pPr lvl="5" rtl="0">
              <a:lnSpc>
                <a:spcPct val="100000"/>
              </a:lnSpc>
              <a:spcBef>
                <a:spcPts val="0"/>
              </a:spcBef>
              <a:spcAft>
                <a:spcPts val="0"/>
              </a:spcAft>
              <a:buSzPts val="1400"/>
              <a:buChar char="■"/>
              <a:defRPr/>
            </a:lvl6pPr>
            <a:lvl7pPr lvl="6" rtl="0">
              <a:lnSpc>
                <a:spcPct val="100000"/>
              </a:lnSpc>
              <a:spcBef>
                <a:spcPts val="0"/>
              </a:spcBef>
              <a:spcAft>
                <a:spcPts val="0"/>
              </a:spcAft>
              <a:buSzPts val="1400"/>
              <a:buChar char="●"/>
              <a:defRPr/>
            </a:lvl7pPr>
            <a:lvl8pPr lvl="7" rtl="0">
              <a:lnSpc>
                <a:spcPct val="100000"/>
              </a:lnSpc>
              <a:spcBef>
                <a:spcPts val="0"/>
              </a:spcBef>
              <a:spcAft>
                <a:spcPts val="0"/>
              </a:spcAft>
              <a:buSzPts val="1400"/>
              <a:buChar char="○"/>
              <a:defRPr/>
            </a:lvl8pPr>
            <a:lvl9pPr lvl="8" rtl="0">
              <a:lnSpc>
                <a:spcPct val="100000"/>
              </a:lnSpc>
              <a:spcBef>
                <a:spcPts val="0"/>
              </a:spcBef>
              <a:spcAft>
                <a:spcPts val="0"/>
              </a:spcAft>
              <a:buSzPts val="1400"/>
              <a:buChar char="■"/>
              <a:defRPr/>
            </a:lvl9pPr>
          </a:lstStyle>
          <a:p>
            <a:endParaRPr/>
          </a:p>
        </p:txBody>
      </p:sp>
      <p:grpSp>
        <p:nvGrpSpPr>
          <p:cNvPr id="181" name="Google Shape;181;p18"/>
          <p:cNvGrpSpPr/>
          <p:nvPr/>
        </p:nvGrpSpPr>
        <p:grpSpPr>
          <a:xfrm>
            <a:off x="8424000" y="209250"/>
            <a:ext cx="433550" cy="78899"/>
            <a:chOff x="8424000" y="285450"/>
            <a:chExt cx="433550" cy="78899"/>
          </a:xfrm>
        </p:grpSpPr>
        <p:cxnSp>
          <p:nvCxnSpPr>
            <p:cNvPr id="182" name="Google Shape;182;p18"/>
            <p:cNvCxnSpPr/>
            <p:nvPr/>
          </p:nvCxnSpPr>
          <p:spPr>
            <a:xfrm>
              <a:off x="8424000" y="324895"/>
              <a:ext cx="78900" cy="0"/>
            </a:xfrm>
            <a:prstGeom prst="straightConnector1">
              <a:avLst/>
            </a:prstGeom>
            <a:noFill/>
            <a:ln w="9525" cap="rnd" cmpd="sng">
              <a:solidFill>
                <a:schemeClr val="dk2"/>
              </a:solidFill>
              <a:prstDash val="solid"/>
              <a:round/>
              <a:headEnd type="none" w="med" len="med"/>
              <a:tailEnd type="none" w="med" len="med"/>
            </a:ln>
          </p:spPr>
        </p:cxnSp>
        <p:sp>
          <p:nvSpPr>
            <p:cNvPr id="183" name="Google Shape;183;p18"/>
            <p:cNvSpPr/>
            <p:nvPr/>
          </p:nvSpPr>
          <p:spPr>
            <a:xfrm>
              <a:off x="8605260" y="285810"/>
              <a:ext cx="78300" cy="78300"/>
            </a:xfrm>
            <a:prstGeom prst="roundRect">
              <a:avLst>
                <a:gd name="adj" fmla="val 16667"/>
              </a:avLst>
            </a:pr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4" name="Google Shape;184;p18"/>
            <p:cNvGrpSpPr/>
            <p:nvPr/>
          </p:nvGrpSpPr>
          <p:grpSpPr>
            <a:xfrm>
              <a:off x="8785929" y="285450"/>
              <a:ext cx="71621" cy="78899"/>
              <a:chOff x="3621700" y="273825"/>
              <a:chExt cx="100875" cy="111125"/>
            </a:xfrm>
          </p:grpSpPr>
          <p:cxnSp>
            <p:nvCxnSpPr>
              <p:cNvPr id="185" name="Google Shape;185;p18"/>
              <p:cNvCxnSpPr/>
              <p:nvPr/>
            </p:nvCxnSpPr>
            <p:spPr>
              <a:xfrm>
                <a:off x="3627175" y="274850"/>
                <a:ext cx="95400" cy="110100"/>
              </a:xfrm>
              <a:prstGeom prst="straightConnector1">
                <a:avLst/>
              </a:prstGeom>
              <a:noFill/>
              <a:ln w="9525" cap="rnd" cmpd="sng">
                <a:solidFill>
                  <a:schemeClr val="dk2"/>
                </a:solidFill>
                <a:prstDash val="solid"/>
                <a:round/>
                <a:headEnd type="none" w="med" len="med"/>
                <a:tailEnd type="none" w="med" len="med"/>
              </a:ln>
            </p:spPr>
          </p:cxnSp>
          <p:cxnSp>
            <p:nvCxnSpPr>
              <p:cNvPr id="186" name="Google Shape;186;p18"/>
              <p:cNvCxnSpPr/>
              <p:nvPr/>
            </p:nvCxnSpPr>
            <p:spPr>
              <a:xfrm flipH="1">
                <a:off x="3621700" y="273825"/>
                <a:ext cx="95400" cy="110100"/>
              </a:xfrm>
              <a:prstGeom prst="straightConnector1">
                <a:avLst/>
              </a:prstGeom>
              <a:noFill/>
              <a:ln w="9525" cap="rnd" cmpd="sng">
                <a:solidFill>
                  <a:schemeClr val="dk2"/>
                </a:solidFill>
                <a:prstDash val="solid"/>
                <a:round/>
                <a:headEnd type="none" w="med" len="med"/>
                <a:tailEnd type="none" w="med" len="med"/>
              </a:ln>
            </p:spPr>
          </p:cxnSp>
        </p:gr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ext 4">
  <p:cSld name="CUSTOM_2_1_1_1_1">
    <p:spTree>
      <p:nvGrpSpPr>
        <p:cNvPr id="1" name="Shape 187"/>
        <p:cNvGrpSpPr/>
        <p:nvPr/>
      </p:nvGrpSpPr>
      <p:grpSpPr>
        <a:xfrm>
          <a:off x="0" y="0"/>
          <a:ext cx="0" cy="0"/>
          <a:chOff x="0" y="0"/>
          <a:chExt cx="0" cy="0"/>
        </a:xfrm>
      </p:grpSpPr>
      <p:sp>
        <p:nvSpPr>
          <p:cNvPr id="188" name="Google Shape;188;p19"/>
          <p:cNvSpPr/>
          <p:nvPr/>
        </p:nvSpPr>
        <p:spPr>
          <a:xfrm>
            <a:off x="720000" y="1188900"/>
            <a:ext cx="7704000" cy="3414600"/>
          </a:xfrm>
          <a:prstGeom prst="roundRect">
            <a:avLst>
              <a:gd name="adj" fmla="val 4651"/>
            </a:avLst>
          </a:prstGeom>
          <a:solidFill>
            <a:srgbClr val="2928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19"/>
          <p:cNvSpPr txBox="1">
            <a:spLocks noGrp="1"/>
          </p:cNvSpPr>
          <p:nvPr>
            <p:ph type="subTitle" idx="1"/>
          </p:nvPr>
        </p:nvSpPr>
        <p:spPr>
          <a:xfrm>
            <a:off x="720000" y="1265100"/>
            <a:ext cx="5147100" cy="657300"/>
          </a:xfrm>
          <a:prstGeom prst="rect">
            <a:avLst/>
          </a:prstGeom>
          <a:noFill/>
          <a:ln>
            <a:noFill/>
          </a:ln>
        </p:spPr>
        <p:txBody>
          <a:bodyPr spcFirstLastPara="1" wrap="square" lIns="91425" tIns="91425" rIns="91425" bIns="91425" anchor="b" anchorCtr="0">
            <a:noAutofit/>
          </a:bodyPr>
          <a:lstStyle>
            <a:lvl1pPr lvl="0" rtl="0">
              <a:lnSpc>
                <a:spcPct val="100000"/>
              </a:lnSpc>
              <a:spcBef>
                <a:spcPts val="0"/>
              </a:spcBef>
              <a:spcAft>
                <a:spcPts val="0"/>
              </a:spcAft>
              <a:buSzPts val="1400"/>
              <a:buNone/>
              <a:defRPr>
                <a:solidFill>
                  <a:schemeClr val="dk2"/>
                </a:solidFill>
                <a:latin typeface="Fira Code"/>
                <a:ea typeface="Fira Code"/>
                <a:cs typeface="Fira Code"/>
                <a:sym typeface="Fira Cod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90" name="Google Shape;190;p19"/>
          <p:cNvSpPr txBox="1">
            <a:spLocks noGrp="1"/>
          </p:cNvSpPr>
          <p:nvPr>
            <p:ph type="title"/>
          </p:nvPr>
        </p:nvSpPr>
        <p:spPr>
          <a:xfrm>
            <a:off x="720000" y="540000"/>
            <a:ext cx="57417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91" name="Google Shape;191;p19"/>
          <p:cNvSpPr txBox="1">
            <a:spLocks noGrp="1"/>
          </p:cNvSpPr>
          <p:nvPr>
            <p:ph type="subTitle" idx="2"/>
          </p:nvPr>
        </p:nvSpPr>
        <p:spPr>
          <a:xfrm>
            <a:off x="720000" y="2080940"/>
            <a:ext cx="4966200" cy="4188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2000" b="1">
                <a:solidFill>
                  <a:schemeClr val="dk2"/>
                </a:solidFill>
                <a:latin typeface="Oswald"/>
                <a:ea typeface="Oswald"/>
                <a:cs typeface="Oswald"/>
                <a:sym typeface="Oswald"/>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92" name="Google Shape;192;p19"/>
          <p:cNvSpPr txBox="1">
            <a:spLocks noGrp="1"/>
          </p:cNvSpPr>
          <p:nvPr>
            <p:ph type="subTitle" idx="3"/>
          </p:nvPr>
        </p:nvSpPr>
        <p:spPr>
          <a:xfrm>
            <a:off x="719988" y="2497413"/>
            <a:ext cx="4966200" cy="608100"/>
          </a:xfrm>
          <a:prstGeom prst="rect">
            <a:avLst/>
          </a:prstGeom>
          <a:noFill/>
          <a:ln>
            <a:noFill/>
          </a:ln>
        </p:spPr>
        <p:txBody>
          <a:bodyPr spcFirstLastPara="1" wrap="square" lIns="91425" tIns="91425" rIns="91425" bIns="91425" anchor="t" anchorCtr="0">
            <a:noAutofit/>
          </a:bodyPr>
          <a:lstStyle>
            <a:lvl1pPr marR="50800" lvl="0" rtl="0">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1pPr>
            <a:lvl2pPr lvl="1" rtl="0">
              <a:lnSpc>
                <a:spcPct val="100000"/>
              </a:lnSpc>
              <a:spcBef>
                <a:spcPts val="0"/>
              </a:spcBef>
              <a:spcAft>
                <a:spcPts val="0"/>
              </a:spcAft>
              <a:buSzPts val="1400"/>
              <a:buChar char="○"/>
              <a:defRPr/>
            </a:lvl2pPr>
            <a:lvl3pPr lvl="2" rtl="0">
              <a:lnSpc>
                <a:spcPct val="100000"/>
              </a:lnSpc>
              <a:spcBef>
                <a:spcPts val="0"/>
              </a:spcBef>
              <a:spcAft>
                <a:spcPts val="0"/>
              </a:spcAft>
              <a:buSzPts val="1400"/>
              <a:buChar char="■"/>
              <a:defRPr/>
            </a:lvl3pPr>
            <a:lvl4pPr lvl="3" rtl="0">
              <a:lnSpc>
                <a:spcPct val="100000"/>
              </a:lnSpc>
              <a:spcBef>
                <a:spcPts val="0"/>
              </a:spcBef>
              <a:spcAft>
                <a:spcPts val="0"/>
              </a:spcAft>
              <a:buSzPts val="1400"/>
              <a:buChar char="●"/>
              <a:defRPr/>
            </a:lvl4pPr>
            <a:lvl5pPr lvl="4" rtl="0">
              <a:lnSpc>
                <a:spcPct val="100000"/>
              </a:lnSpc>
              <a:spcBef>
                <a:spcPts val="0"/>
              </a:spcBef>
              <a:spcAft>
                <a:spcPts val="0"/>
              </a:spcAft>
              <a:buSzPts val="1400"/>
              <a:buChar char="○"/>
              <a:defRPr/>
            </a:lvl5pPr>
            <a:lvl6pPr lvl="5" rtl="0">
              <a:lnSpc>
                <a:spcPct val="100000"/>
              </a:lnSpc>
              <a:spcBef>
                <a:spcPts val="0"/>
              </a:spcBef>
              <a:spcAft>
                <a:spcPts val="0"/>
              </a:spcAft>
              <a:buSzPts val="1400"/>
              <a:buChar char="■"/>
              <a:defRPr/>
            </a:lvl6pPr>
            <a:lvl7pPr lvl="6" rtl="0">
              <a:lnSpc>
                <a:spcPct val="100000"/>
              </a:lnSpc>
              <a:spcBef>
                <a:spcPts val="0"/>
              </a:spcBef>
              <a:spcAft>
                <a:spcPts val="0"/>
              </a:spcAft>
              <a:buSzPts val="1400"/>
              <a:buChar char="●"/>
              <a:defRPr/>
            </a:lvl7pPr>
            <a:lvl8pPr lvl="7" rtl="0">
              <a:lnSpc>
                <a:spcPct val="100000"/>
              </a:lnSpc>
              <a:spcBef>
                <a:spcPts val="0"/>
              </a:spcBef>
              <a:spcAft>
                <a:spcPts val="0"/>
              </a:spcAft>
              <a:buSzPts val="1400"/>
              <a:buChar char="○"/>
              <a:defRPr/>
            </a:lvl8pPr>
            <a:lvl9pPr lvl="8" rtl="0">
              <a:lnSpc>
                <a:spcPct val="100000"/>
              </a:lnSpc>
              <a:spcBef>
                <a:spcPts val="0"/>
              </a:spcBef>
              <a:spcAft>
                <a:spcPts val="0"/>
              </a:spcAft>
              <a:buSzPts val="1400"/>
              <a:buChar char="■"/>
              <a:defRPr/>
            </a:lvl9pPr>
          </a:lstStyle>
          <a:p>
            <a:endParaRPr/>
          </a:p>
        </p:txBody>
      </p:sp>
      <p:sp>
        <p:nvSpPr>
          <p:cNvPr id="193" name="Google Shape;193;p19"/>
          <p:cNvSpPr txBox="1">
            <a:spLocks noGrp="1"/>
          </p:cNvSpPr>
          <p:nvPr>
            <p:ph type="subTitle" idx="4"/>
          </p:nvPr>
        </p:nvSpPr>
        <p:spPr>
          <a:xfrm>
            <a:off x="720000" y="3379388"/>
            <a:ext cx="4966200" cy="4188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2000" b="1">
                <a:solidFill>
                  <a:schemeClr val="dk2"/>
                </a:solidFill>
                <a:latin typeface="Oswald"/>
                <a:ea typeface="Oswald"/>
                <a:cs typeface="Oswald"/>
                <a:sym typeface="Oswald"/>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94" name="Google Shape;194;p19"/>
          <p:cNvSpPr txBox="1">
            <a:spLocks noGrp="1"/>
          </p:cNvSpPr>
          <p:nvPr>
            <p:ph type="subTitle" idx="5"/>
          </p:nvPr>
        </p:nvSpPr>
        <p:spPr>
          <a:xfrm>
            <a:off x="719988" y="3795862"/>
            <a:ext cx="4966200" cy="608100"/>
          </a:xfrm>
          <a:prstGeom prst="rect">
            <a:avLst/>
          </a:prstGeom>
          <a:noFill/>
          <a:ln>
            <a:noFill/>
          </a:ln>
        </p:spPr>
        <p:txBody>
          <a:bodyPr spcFirstLastPara="1" wrap="square" lIns="91425" tIns="91425" rIns="91425" bIns="91425" anchor="t" anchorCtr="0">
            <a:noAutofit/>
          </a:bodyPr>
          <a:lstStyle>
            <a:lvl1pPr marR="50800" lvl="0" rtl="0">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1pPr>
            <a:lvl2pPr lvl="1" rtl="0">
              <a:lnSpc>
                <a:spcPct val="100000"/>
              </a:lnSpc>
              <a:spcBef>
                <a:spcPts val="0"/>
              </a:spcBef>
              <a:spcAft>
                <a:spcPts val="0"/>
              </a:spcAft>
              <a:buSzPts val="1400"/>
              <a:buChar char="○"/>
              <a:defRPr/>
            </a:lvl2pPr>
            <a:lvl3pPr lvl="2" rtl="0">
              <a:lnSpc>
                <a:spcPct val="100000"/>
              </a:lnSpc>
              <a:spcBef>
                <a:spcPts val="0"/>
              </a:spcBef>
              <a:spcAft>
                <a:spcPts val="0"/>
              </a:spcAft>
              <a:buSzPts val="1400"/>
              <a:buChar char="■"/>
              <a:defRPr/>
            </a:lvl3pPr>
            <a:lvl4pPr lvl="3" rtl="0">
              <a:lnSpc>
                <a:spcPct val="100000"/>
              </a:lnSpc>
              <a:spcBef>
                <a:spcPts val="0"/>
              </a:spcBef>
              <a:spcAft>
                <a:spcPts val="0"/>
              </a:spcAft>
              <a:buSzPts val="1400"/>
              <a:buChar char="●"/>
              <a:defRPr/>
            </a:lvl4pPr>
            <a:lvl5pPr lvl="4" rtl="0">
              <a:lnSpc>
                <a:spcPct val="100000"/>
              </a:lnSpc>
              <a:spcBef>
                <a:spcPts val="0"/>
              </a:spcBef>
              <a:spcAft>
                <a:spcPts val="0"/>
              </a:spcAft>
              <a:buSzPts val="1400"/>
              <a:buChar char="○"/>
              <a:defRPr/>
            </a:lvl5pPr>
            <a:lvl6pPr lvl="5" rtl="0">
              <a:lnSpc>
                <a:spcPct val="100000"/>
              </a:lnSpc>
              <a:spcBef>
                <a:spcPts val="0"/>
              </a:spcBef>
              <a:spcAft>
                <a:spcPts val="0"/>
              </a:spcAft>
              <a:buSzPts val="1400"/>
              <a:buChar char="■"/>
              <a:defRPr/>
            </a:lvl6pPr>
            <a:lvl7pPr lvl="6" rtl="0">
              <a:lnSpc>
                <a:spcPct val="100000"/>
              </a:lnSpc>
              <a:spcBef>
                <a:spcPts val="0"/>
              </a:spcBef>
              <a:spcAft>
                <a:spcPts val="0"/>
              </a:spcAft>
              <a:buSzPts val="1400"/>
              <a:buChar char="●"/>
              <a:defRPr/>
            </a:lvl7pPr>
            <a:lvl8pPr lvl="7" rtl="0">
              <a:lnSpc>
                <a:spcPct val="100000"/>
              </a:lnSpc>
              <a:spcBef>
                <a:spcPts val="0"/>
              </a:spcBef>
              <a:spcAft>
                <a:spcPts val="0"/>
              </a:spcAft>
              <a:buSzPts val="1400"/>
              <a:buChar char="○"/>
              <a:defRPr/>
            </a:lvl8pPr>
            <a:lvl9pPr lvl="8" rtl="0">
              <a:lnSpc>
                <a:spcPct val="100000"/>
              </a:lnSpc>
              <a:spcBef>
                <a:spcPts val="0"/>
              </a:spcBef>
              <a:spcAft>
                <a:spcPts val="0"/>
              </a:spcAft>
              <a:buSzPts val="1400"/>
              <a:buChar char="■"/>
              <a:defRPr/>
            </a:lvl9pPr>
          </a:lstStyle>
          <a:p>
            <a:endParaRPr/>
          </a:p>
        </p:txBody>
      </p:sp>
      <p:grpSp>
        <p:nvGrpSpPr>
          <p:cNvPr id="195" name="Google Shape;195;p19"/>
          <p:cNvGrpSpPr/>
          <p:nvPr/>
        </p:nvGrpSpPr>
        <p:grpSpPr>
          <a:xfrm>
            <a:off x="8424000" y="209250"/>
            <a:ext cx="433550" cy="78899"/>
            <a:chOff x="8424000" y="285450"/>
            <a:chExt cx="433550" cy="78899"/>
          </a:xfrm>
        </p:grpSpPr>
        <p:cxnSp>
          <p:nvCxnSpPr>
            <p:cNvPr id="196" name="Google Shape;196;p19"/>
            <p:cNvCxnSpPr/>
            <p:nvPr/>
          </p:nvCxnSpPr>
          <p:spPr>
            <a:xfrm>
              <a:off x="8424000" y="324895"/>
              <a:ext cx="78900" cy="0"/>
            </a:xfrm>
            <a:prstGeom prst="straightConnector1">
              <a:avLst/>
            </a:prstGeom>
            <a:noFill/>
            <a:ln w="9525" cap="rnd" cmpd="sng">
              <a:solidFill>
                <a:schemeClr val="dk2"/>
              </a:solidFill>
              <a:prstDash val="solid"/>
              <a:round/>
              <a:headEnd type="none" w="med" len="med"/>
              <a:tailEnd type="none" w="med" len="med"/>
            </a:ln>
          </p:spPr>
        </p:cxnSp>
        <p:sp>
          <p:nvSpPr>
            <p:cNvPr id="197" name="Google Shape;197;p19"/>
            <p:cNvSpPr/>
            <p:nvPr/>
          </p:nvSpPr>
          <p:spPr>
            <a:xfrm>
              <a:off x="8605260" y="285810"/>
              <a:ext cx="78300" cy="78300"/>
            </a:xfrm>
            <a:prstGeom prst="roundRect">
              <a:avLst>
                <a:gd name="adj" fmla="val 16667"/>
              </a:avLst>
            </a:pr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8" name="Google Shape;198;p19"/>
            <p:cNvGrpSpPr/>
            <p:nvPr/>
          </p:nvGrpSpPr>
          <p:grpSpPr>
            <a:xfrm>
              <a:off x="8785929" y="285450"/>
              <a:ext cx="71621" cy="78899"/>
              <a:chOff x="3621700" y="273825"/>
              <a:chExt cx="100875" cy="111125"/>
            </a:xfrm>
          </p:grpSpPr>
          <p:cxnSp>
            <p:nvCxnSpPr>
              <p:cNvPr id="199" name="Google Shape;199;p19"/>
              <p:cNvCxnSpPr/>
              <p:nvPr/>
            </p:nvCxnSpPr>
            <p:spPr>
              <a:xfrm>
                <a:off x="3627175" y="274850"/>
                <a:ext cx="95400" cy="110100"/>
              </a:xfrm>
              <a:prstGeom prst="straightConnector1">
                <a:avLst/>
              </a:prstGeom>
              <a:noFill/>
              <a:ln w="9525" cap="rnd" cmpd="sng">
                <a:solidFill>
                  <a:schemeClr val="dk2"/>
                </a:solidFill>
                <a:prstDash val="solid"/>
                <a:round/>
                <a:headEnd type="none" w="med" len="med"/>
                <a:tailEnd type="none" w="med" len="med"/>
              </a:ln>
            </p:spPr>
          </p:cxnSp>
          <p:cxnSp>
            <p:nvCxnSpPr>
              <p:cNvPr id="200" name="Google Shape;200;p19"/>
              <p:cNvCxnSpPr/>
              <p:nvPr/>
            </p:nvCxnSpPr>
            <p:spPr>
              <a:xfrm flipH="1">
                <a:off x="3621700" y="273825"/>
                <a:ext cx="95400" cy="110100"/>
              </a:xfrm>
              <a:prstGeom prst="straightConnector1">
                <a:avLst/>
              </a:prstGeom>
              <a:noFill/>
              <a:ln w="9525" cap="rnd" cmpd="sng">
                <a:solidFill>
                  <a:schemeClr val="dk2"/>
                </a:solidFill>
                <a:prstDash val="solid"/>
                <a:round/>
                <a:headEnd type="none" w="med" len="med"/>
                <a:tailEnd type="none" w="med" len="med"/>
              </a:ln>
            </p:spPr>
          </p:cxnSp>
        </p:gr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hree columns">
  <p:cSld name="CUSTOM_3">
    <p:spTree>
      <p:nvGrpSpPr>
        <p:cNvPr id="1" name="Shape 201"/>
        <p:cNvGrpSpPr/>
        <p:nvPr/>
      </p:nvGrpSpPr>
      <p:grpSpPr>
        <a:xfrm>
          <a:off x="0" y="0"/>
          <a:ext cx="0" cy="0"/>
          <a:chOff x="0" y="0"/>
          <a:chExt cx="0" cy="0"/>
        </a:xfrm>
      </p:grpSpPr>
      <p:sp>
        <p:nvSpPr>
          <p:cNvPr id="202" name="Google Shape;202;p20"/>
          <p:cNvSpPr/>
          <p:nvPr/>
        </p:nvSpPr>
        <p:spPr>
          <a:xfrm>
            <a:off x="723675" y="1189200"/>
            <a:ext cx="2504700" cy="3414600"/>
          </a:xfrm>
          <a:prstGeom prst="roundRect">
            <a:avLst>
              <a:gd name="adj" fmla="val 6193"/>
            </a:avLst>
          </a:prstGeom>
          <a:solidFill>
            <a:srgbClr val="29283D"/>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0"/>
          <p:cNvSpPr/>
          <p:nvPr/>
        </p:nvSpPr>
        <p:spPr>
          <a:xfrm>
            <a:off x="3319693" y="1189200"/>
            <a:ext cx="2504700" cy="3414600"/>
          </a:xfrm>
          <a:prstGeom prst="roundRect">
            <a:avLst>
              <a:gd name="adj" fmla="val 6193"/>
            </a:avLst>
          </a:prstGeom>
          <a:solidFill>
            <a:srgbClr val="29283D"/>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0"/>
          <p:cNvSpPr/>
          <p:nvPr/>
        </p:nvSpPr>
        <p:spPr>
          <a:xfrm>
            <a:off x="5915724" y="1189200"/>
            <a:ext cx="2504700" cy="3414600"/>
          </a:xfrm>
          <a:prstGeom prst="roundRect">
            <a:avLst>
              <a:gd name="adj" fmla="val 6193"/>
            </a:avLst>
          </a:prstGeom>
          <a:solidFill>
            <a:srgbClr val="29283D"/>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0"/>
          <p:cNvSpPr txBox="1">
            <a:spLocks noGrp="1"/>
          </p:cNvSpPr>
          <p:nvPr>
            <p:ph type="title"/>
          </p:nvPr>
        </p:nvSpPr>
        <p:spPr>
          <a:xfrm>
            <a:off x="891995" y="2553275"/>
            <a:ext cx="2176200" cy="46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b="1"/>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06" name="Google Shape;206;p20"/>
          <p:cNvSpPr txBox="1">
            <a:spLocks noGrp="1"/>
          </p:cNvSpPr>
          <p:nvPr>
            <p:ph type="subTitle" idx="1"/>
          </p:nvPr>
        </p:nvSpPr>
        <p:spPr>
          <a:xfrm>
            <a:off x="891995" y="3023144"/>
            <a:ext cx="2176200" cy="9951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dk2"/>
                </a:solidFill>
                <a:latin typeface="Fira Code"/>
                <a:ea typeface="Fira Code"/>
                <a:cs typeface="Fira Code"/>
                <a:sym typeface="Fira Cod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07" name="Google Shape;207;p20"/>
          <p:cNvSpPr txBox="1">
            <a:spLocks noGrp="1"/>
          </p:cNvSpPr>
          <p:nvPr>
            <p:ph type="title" idx="2"/>
          </p:nvPr>
        </p:nvSpPr>
        <p:spPr>
          <a:xfrm>
            <a:off x="3483900" y="2553275"/>
            <a:ext cx="2176200" cy="46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b="1"/>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08" name="Google Shape;208;p20"/>
          <p:cNvSpPr txBox="1">
            <a:spLocks noGrp="1"/>
          </p:cNvSpPr>
          <p:nvPr>
            <p:ph type="subTitle" idx="3"/>
          </p:nvPr>
        </p:nvSpPr>
        <p:spPr>
          <a:xfrm>
            <a:off x="3483900" y="3023137"/>
            <a:ext cx="2176200" cy="9951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dk2"/>
                </a:solidFill>
                <a:latin typeface="Fira Code"/>
                <a:ea typeface="Fira Code"/>
                <a:cs typeface="Fira Code"/>
                <a:sym typeface="Fira Cod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09" name="Google Shape;209;p20"/>
          <p:cNvSpPr txBox="1">
            <a:spLocks noGrp="1"/>
          </p:cNvSpPr>
          <p:nvPr>
            <p:ph type="title" idx="4"/>
          </p:nvPr>
        </p:nvSpPr>
        <p:spPr>
          <a:xfrm>
            <a:off x="6071355" y="2553300"/>
            <a:ext cx="2176200" cy="46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b="1"/>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10" name="Google Shape;210;p20"/>
          <p:cNvSpPr txBox="1">
            <a:spLocks noGrp="1"/>
          </p:cNvSpPr>
          <p:nvPr>
            <p:ph type="subTitle" idx="5"/>
          </p:nvPr>
        </p:nvSpPr>
        <p:spPr>
          <a:xfrm>
            <a:off x="6071355" y="3023162"/>
            <a:ext cx="2176200" cy="9951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dk2"/>
                </a:solidFill>
                <a:latin typeface="Fira Code"/>
                <a:ea typeface="Fira Code"/>
                <a:cs typeface="Fira Code"/>
                <a:sym typeface="Fira Cod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11" name="Google Shape;211;p20"/>
          <p:cNvSpPr txBox="1">
            <a:spLocks noGrp="1"/>
          </p:cNvSpPr>
          <p:nvPr>
            <p:ph type="title" idx="6"/>
          </p:nvPr>
        </p:nvSpPr>
        <p:spPr>
          <a:xfrm>
            <a:off x="720000" y="540000"/>
            <a:ext cx="45411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b="1"/>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212" name="Google Shape;212;p20"/>
          <p:cNvGrpSpPr/>
          <p:nvPr/>
        </p:nvGrpSpPr>
        <p:grpSpPr>
          <a:xfrm>
            <a:off x="8424000" y="209250"/>
            <a:ext cx="433550" cy="78899"/>
            <a:chOff x="8424000" y="285450"/>
            <a:chExt cx="433550" cy="78899"/>
          </a:xfrm>
        </p:grpSpPr>
        <p:cxnSp>
          <p:nvCxnSpPr>
            <p:cNvPr id="213" name="Google Shape;213;p20"/>
            <p:cNvCxnSpPr/>
            <p:nvPr/>
          </p:nvCxnSpPr>
          <p:spPr>
            <a:xfrm>
              <a:off x="8424000" y="324895"/>
              <a:ext cx="78900" cy="0"/>
            </a:xfrm>
            <a:prstGeom prst="straightConnector1">
              <a:avLst/>
            </a:prstGeom>
            <a:noFill/>
            <a:ln w="9525" cap="rnd" cmpd="sng">
              <a:solidFill>
                <a:schemeClr val="dk2"/>
              </a:solidFill>
              <a:prstDash val="solid"/>
              <a:round/>
              <a:headEnd type="none" w="med" len="med"/>
              <a:tailEnd type="none" w="med" len="med"/>
            </a:ln>
          </p:spPr>
        </p:cxnSp>
        <p:sp>
          <p:nvSpPr>
            <p:cNvPr id="214" name="Google Shape;214;p20"/>
            <p:cNvSpPr/>
            <p:nvPr/>
          </p:nvSpPr>
          <p:spPr>
            <a:xfrm>
              <a:off x="8605260" y="285810"/>
              <a:ext cx="78300" cy="78300"/>
            </a:xfrm>
            <a:prstGeom prst="roundRect">
              <a:avLst>
                <a:gd name="adj" fmla="val 16667"/>
              </a:avLst>
            </a:pr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5" name="Google Shape;215;p20"/>
            <p:cNvGrpSpPr/>
            <p:nvPr/>
          </p:nvGrpSpPr>
          <p:grpSpPr>
            <a:xfrm>
              <a:off x="8785929" y="285450"/>
              <a:ext cx="71621" cy="78899"/>
              <a:chOff x="3621700" y="273825"/>
              <a:chExt cx="100875" cy="111125"/>
            </a:xfrm>
          </p:grpSpPr>
          <p:cxnSp>
            <p:nvCxnSpPr>
              <p:cNvPr id="216" name="Google Shape;216;p20"/>
              <p:cNvCxnSpPr/>
              <p:nvPr/>
            </p:nvCxnSpPr>
            <p:spPr>
              <a:xfrm>
                <a:off x="3627175" y="274850"/>
                <a:ext cx="95400" cy="110100"/>
              </a:xfrm>
              <a:prstGeom prst="straightConnector1">
                <a:avLst/>
              </a:prstGeom>
              <a:noFill/>
              <a:ln w="9525" cap="rnd" cmpd="sng">
                <a:solidFill>
                  <a:schemeClr val="dk2"/>
                </a:solidFill>
                <a:prstDash val="solid"/>
                <a:round/>
                <a:headEnd type="none" w="med" len="med"/>
                <a:tailEnd type="none" w="med" len="med"/>
              </a:ln>
            </p:spPr>
          </p:cxnSp>
          <p:cxnSp>
            <p:nvCxnSpPr>
              <p:cNvPr id="217" name="Google Shape;217;p20"/>
              <p:cNvCxnSpPr/>
              <p:nvPr/>
            </p:nvCxnSpPr>
            <p:spPr>
              <a:xfrm flipH="1">
                <a:off x="3621700" y="273825"/>
                <a:ext cx="95400" cy="110100"/>
              </a:xfrm>
              <a:prstGeom prst="straightConnector1">
                <a:avLst/>
              </a:prstGeom>
              <a:noFill/>
              <a:ln w="9525" cap="rnd" cmpd="sng">
                <a:solidFill>
                  <a:schemeClr val="dk2"/>
                </a:solidFill>
                <a:prstDash val="solid"/>
                <a:round/>
                <a:headEnd type="none" w="med" len="med"/>
                <a:tailEnd type="none" w="med" len="med"/>
              </a:ln>
            </p:spPr>
          </p:cxn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3"/>
          <p:cNvSpPr/>
          <p:nvPr/>
        </p:nvSpPr>
        <p:spPr>
          <a:xfrm>
            <a:off x="720000" y="747500"/>
            <a:ext cx="7704000" cy="3663300"/>
          </a:xfrm>
          <a:prstGeom prst="roundRect">
            <a:avLst>
              <a:gd name="adj" fmla="val 3982"/>
            </a:avLst>
          </a:prstGeom>
          <a:solidFill>
            <a:srgbClr val="2928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txBox="1">
            <a:spLocks noGrp="1"/>
          </p:cNvSpPr>
          <p:nvPr>
            <p:ph type="title"/>
          </p:nvPr>
        </p:nvSpPr>
        <p:spPr>
          <a:xfrm>
            <a:off x="948600" y="1893800"/>
            <a:ext cx="3936300" cy="14991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5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21" name="Google Shape;21;p3"/>
          <p:cNvSpPr txBox="1">
            <a:spLocks noGrp="1"/>
          </p:cNvSpPr>
          <p:nvPr>
            <p:ph type="title" idx="2" hasCustomPrompt="1"/>
          </p:nvPr>
        </p:nvSpPr>
        <p:spPr>
          <a:xfrm>
            <a:off x="948600" y="1052000"/>
            <a:ext cx="1625400" cy="841800"/>
          </a:xfrm>
          <a:prstGeom prst="rect">
            <a:avLst/>
          </a:prstGeom>
        </p:spPr>
        <p:txBody>
          <a:bodyPr spcFirstLastPara="1" wrap="square" lIns="91425" tIns="91425" rIns="91425" bIns="91425" anchor="ctr" anchorCtr="0">
            <a:noAutofit/>
          </a:bodyPr>
          <a:lstStyle>
            <a:lvl1pPr lvl="0" rtl="0">
              <a:spcBef>
                <a:spcPts val="0"/>
              </a:spcBef>
              <a:spcAft>
                <a:spcPts val="0"/>
              </a:spcAft>
              <a:buSzPts val="6000"/>
              <a:buNone/>
              <a:defRPr sz="5000">
                <a:solidFill>
                  <a:schemeClr val="lt2"/>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2" name="Google Shape;22;p3"/>
          <p:cNvSpPr txBox="1">
            <a:spLocks noGrp="1"/>
          </p:cNvSpPr>
          <p:nvPr>
            <p:ph type="subTitle" idx="1"/>
          </p:nvPr>
        </p:nvSpPr>
        <p:spPr>
          <a:xfrm>
            <a:off x="948600" y="3392900"/>
            <a:ext cx="3652200" cy="7134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solidFill>
                  <a:schemeClr val="dk2"/>
                </a:solidFill>
                <a:latin typeface="Fira Code"/>
                <a:ea typeface="Fira Code"/>
                <a:cs typeface="Fira Code"/>
                <a:sym typeface="Fira Cod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23" name="Google Shape;23;p3"/>
          <p:cNvGrpSpPr/>
          <p:nvPr/>
        </p:nvGrpSpPr>
        <p:grpSpPr>
          <a:xfrm>
            <a:off x="8424000" y="209250"/>
            <a:ext cx="433550" cy="78899"/>
            <a:chOff x="8424000" y="285450"/>
            <a:chExt cx="433550" cy="78899"/>
          </a:xfrm>
        </p:grpSpPr>
        <p:cxnSp>
          <p:nvCxnSpPr>
            <p:cNvPr id="24" name="Google Shape;24;p3"/>
            <p:cNvCxnSpPr/>
            <p:nvPr/>
          </p:nvCxnSpPr>
          <p:spPr>
            <a:xfrm>
              <a:off x="8424000" y="324895"/>
              <a:ext cx="78900" cy="0"/>
            </a:xfrm>
            <a:prstGeom prst="straightConnector1">
              <a:avLst/>
            </a:prstGeom>
            <a:noFill/>
            <a:ln w="9525" cap="rnd" cmpd="sng">
              <a:solidFill>
                <a:schemeClr val="dk2"/>
              </a:solidFill>
              <a:prstDash val="solid"/>
              <a:round/>
              <a:headEnd type="none" w="med" len="med"/>
              <a:tailEnd type="none" w="med" len="med"/>
            </a:ln>
          </p:spPr>
        </p:cxnSp>
        <p:sp>
          <p:nvSpPr>
            <p:cNvPr id="25" name="Google Shape;25;p3"/>
            <p:cNvSpPr/>
            <p:nvPr/>
          </p:nvSpPr>
          <p:spPr>
            <a:xfrm>
              <a:off x="8605260" y="285810"/>
              <a:ext cx="78300" cy="78300"/>
            </a:xfrm>
            <a:prstGeom prst="roundRect">
              <a:avLst>
                <a:gd name="adj" fmla="val 16667"/>
              </a:avLst>
            </a:pr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 name="Google Shape;26;p3"/>
            <p:cNvGrpSpPr/>
            <p:nvPr/>
          </p:nvGrpSpPr>
          <p:grpSpPr>
            <a:xfrm>
              <a:off x="8785929" y="285450"/>
              <a:ext cx="71621" cy="78899"/>
              <a:chOff x="3621700" y="273825"/>
              <a:chExt cx="100875" cy="111125"/>
            </a:xfrm>
          </p:grpSpPr>
          <p:cxnSp>
            <p:nvCxnSpPr>
              <p:cNvPr id="27" name="Google Shape;27;p3"/>
              <p:cNvCxnSpPr/>
              <p:nvPr/>
            </p:nvCxnSpPr>
            <p:spPr>
              <a:xfrm>
                <a:off x="3627175" y="274850"/>
                <a:ext cx="95400" cy="110100"/>
              </a:xfrm>
              <a:prstGeom prst="straightConnector1">
                <a:avLst/>
              </a:prstGeom>
              <a:noFill/>
              <a:ln w="9525" cap="rnd" cmpd="sng">
                <a:solidFill>
                  <a:schemeClr val="dk2"/>
                </a:solidFill>
                <a:prstDash val="solid"/>
                <a:round/>
                <a:headEnd type="none" w="med" len="med"/>
                <a:tailEnd type="none" w="med" len="med"/>
              </a:ln>
            </p:spPr>
          </p:cxnSp>
          <p:cxnSp>
            <p:nvCxnSpPr>
              <p:cNvPr id="28" name="Google Shape;28;p3"/>
              <p:cNvCxnSpPr/>
              <p:nvPr/>
            </p:nvCxnSpPr>
            <p:spPr>
              <a:xfrm flipH="1">
                <a:off x="3621700" y="273825"/>
                <a:ext cx="95400" cy="110100"/>
              </a:xfrm>
              <a:prstGeom prst="straightConnector1">
                <a:avLst/>
              </a:prstGeom>
              <a:noFill/>
              <a:ln w="9525" cap="rnd" cmpd="sng">
                <a:solidFill>
                  <a:schemeClr val="dk2"/>
                </a:solidFill>
                <a:prstDash val="solid"/>
                <a:round/>
                <a:headEnd type="none" w="med" len="med"/>
                <a:tailEnd type="none" w="med" len="med"/>
              </a:ln>
            </p:spPr>
          </p:cxnSp>
        </p:gr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four columns">
  <p:cSld name="CUSTOM_4">
    <p:spTree>
      <p:nvGrpSpPr>
        <p:cNvPr id="1" name="Shape 218"/>
        <p:cNvGrpSpPr/>
        <p:nvPr/>
      </p:nvGrpSpPr>
      <p:grpSpPr>
        <a:xfrm>
          <a:off x="0" y="0"/>
          <a:ext cx="0" cy="0"/>
          <a:chOff x="0" y="0"/>
          <a:chExt cx="0" cy="0"/>
        </a:xfrm>
      </p:grpSpPr>
      <p:sp>
        <p:nvSpPr>
          <p:cNvPr id="219" name="Google Shape;219;p21"/>
          <p:cNvSpPr/>
          <p:nvPr/>
        </p:nvSpPr>
        <p:spPr>
          <a:xfrm>
            <a:off x="720000" y="1188900"/>
            <a:ext cx="7704000" cy="3414600"/>
          </a:xfrm>
          <a:prstGeom prst="roundRect">
            <a:avLst>
              <a:gd name="adj" fmla="val 4651"/>
            </a:avLst>
          </a:prstGeom>
          <a:solidFill>
            <a:srgbClr val="2928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1"/>
          <p:cNvSpPr txBox="1">
            <a:spLocks noGrp="1"/>
          </p:cNvSpPr>
          <p:nvPr>
            <p:ph type="title"/>
          </p:nvPr>
        </p:nvSpPr>
        <p:spPr>
          <a:xfrm>
            <a:off x="2027700" y="1671304"/>
            <a:ext cx="2500500" cy="3900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21" name="Google Shape;221;p21"/>
          <p:cNvSpPr txBox="1">
            <a:spLocks noGrp="1"/>
          </p:cNvSpPr>
          <p:nvPr>
            <p:ph type="subTitle" idx="1"/>
          </p:nvPr>
        </p:nvSpPr>
        <p:spPr>
          <a:xfrm>
            <a:off x="2027700" y="2044175"/>
            <a:ext cx="2500500" cy="5076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dk2"/>
                </a:solidFill>
                <a:latin typeface="Fira Code"/>
                <a:ea typeface="Fira Code"/>
                <a:cs typeface="Fira Code"/>
                <a:sym typeface="Fira Cod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22" name="Google Shape;222;p21"/>
          <p:cNvSpPr txBox="1">
            <a:spLocks noGrp="1"/>
          </p:cNvSpPr>
          <p:nvPr>
            <p:ph type="title" idx="2"/>
          </p:nvPr>
        </p:nvSpPr>
        <p:spPr>
          <a:xfrm>
            <a:off x="5546300" y="1654912"/>
            <a:ext cx="2500500" cy="3900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23" name="Google Shape;223;p21"/>
          <p:cNvSpPr txBox="1">
            <a:spLocks noGrp="1"/>
          </p:cNvSpPr>
          <p:nvPr>
            <p:ph type="subTitle" idx="3"/>
          </p:nvPr>
        </p:nvSpPr>
        <p:spPr>
          <a:xfrm>
            <a:off x="5546300" y="2044175"/>
            <a:ext cx="2500500" cy="5076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dk2"/>
                </a:solidFill>
                <a:latin typeface="Fira Code"/>
                <a:ea typeface="Fira Code"/>
                <a:cs typeface="Fira Code"/>
                <a:sym typeface="Fira Cod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24" name="Google Shape;224;p21"/>
          <p:cNvSpPr txBox="1">
            <a:spLocks noGrp="1"/>
          </p:cNvSpPr>
          <p:nvPr>
            <p:ph type="title" idx="4"/>
          </p:nvPr>
        </p:nvSpPr>
        <p:spPr>
          <a:xfrm>
            <a:off x="2027700" y="3214335"/>
            <a:ext cx="2500500" cy="3900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25" name="Google Shape;225;p21"/>
          <p:cNvSpPr txBox="1">
            <a:spLocks noGrp="1"/>
          </p:cNvSpPr>
          <p:nvPr>
            <p:ph type="subTitle" idx="5"/>
          </p:nvPr>
        </p:nvSpPr>
        <p:spPr>
          <a:xfrm>
            <a:off x="2027700" y="3614714"/>
            <a:ext cx="2500500" cy="5076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dk2"/>
                </a:solidFill>
                <a:latin typeface="Fira Code"/>
                <a:ea typeface="Fira Code"/>
                <a:cs typeface="Fira Code"/>
                <a:sym typeface="Fira Cod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26" name="Google Shape;226;p21"/>
          <p:cNvSpPr txBox="1">
            <a:spLocks noGrp="1"/>
          </p:cNvSpPr>
          <p:nvPr>
            <p:ph type="title" idx="6"/>
          </p:nvPr>
        </p:nvSpPr>
        <p:spPr>
          <a:xfrm>
            <a:off x="5546300" y="3214347"/>
            <a:ext cx="2500500" cy="3900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27" name="Google Shape;227;p21"/>
          <p:cNvSpPr txBox="1">
            <a:spLocks noGrp="1"/>
          </p:cNvSpPr>
          <p:nvPr>
            <p:ph type="subTitle" idx="7"/>
          </p:nvPr>
        </p:nvSpPr>
        <p:spPr>
          <a:xfrm>
            <a:off x="5546300" y="3614714"/>
            <a:ext cx="2500500" cy="5076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dk2"/>
                </a:solidFill>
                <a:latin typeface="Fira Code"/>
                <a:ea typeface="Fira Code"/>
                <a:cs typeface="Fira Code"/>
                <a:sym typeface="Fira Cod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28" name="Google Shape;228;p21"/>
          <p:cNvSpPr txBox="1">
            <a:spLocks noGrp="1"/>
          </p:cNvSpPr>
          <p:nvPr>
            <p:ph type="title" idx="8"/>
          </p:nvPr>
        </p:nvSpPr>
        <p:spPr>
          <a:xfrm>
            <a:off x="720000" y="540000"/>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229" name="Google Shape;229;p21"/>
          <p:cNvGrpSpPr/>
          <p:nvPr/>
        </p:nvGrpSpPr>
        <p:grpSpPr>
          <a:xfrm>
            <a:off x="8424000" y="209250"/>
            <a:ext cx="433550" cy="78899"/>
            <a:chOff x="8424000" y="285450"/>
            <a:chExt cx="433550" cy="78899"/>
          </a:xfrm>
        </p:grpSpPr>
        <p:cxnSp>
          <p:nvCxnSpPr>
            <p:cNvPr id="230" name="Google Shape;230;p21"/>
            <p:cNvCxnSpPr/>
            <p:nvPr/>
          </p:nvCxnSpPr>
          <p:spPr>
            <a:xfrm>
              <a:off x="8424000" y="324895"/>
              <a:ext cx="78900" cy="0"/>
            </a:xfrm>
            <a:prstGeom prst="straightConnector1">
              <a:avLst/>
            </a:prstGeom>
            <a:noFill/>
            <a:ln w="9525" cap="rnd" cmpd="sng">
              <a:solidFill>
                <a:schemeClr val="dk2"/>
              </a:solidFill>
              <a:prstDash val="solid"/>
              <a:round/>
              <a:headEnd type="none" w="med" len="med"/>
              <a:tailEnd type="none" w="med" len="med"/>
            </a:ln>
          </p:spPr>
        </p:cxnSp>
        <p:sp>
          <p:nvSpPr>
            <p:cNvPr id="231" name="Google Shape;231;p21"/>
            <p:cNvSpPr/>
            <p:nvPr/>
          </p:nvSpPr>
          <p:spPr>
            <a:xfrm>
              <a:off x="8605260" y="285810"/>
              <a:ext cx="78300" cy="78300"/>
            </a:xfrm>
            <a:prstGeom prst="roundRect">
              <a:avLst>
                <a:gd name="adj" fmla="val 16667"/>
              </a:avLst>
            </a:pr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2" name="Google Shape;232;p21"/>
            <p:cNvGrpSpPr/>
            <p:nvPr/>
          </p:nvGrpSpPr>
          <p:grpSpPr>
            <a:xfrm>
              <a:off x="8785929" y="285450"/>
              <a:ext cx="71621" cy="78899"/>
              <a:chOff x="3621700" y="273825"/>
              <a:chExt cx="100875" cy="111125"/>
            </a:xfrm>
          </p:grpSpPr>
          <p:cxnSp>
            <p:nvCxnSpPr>
              <p:cNvPr id="233" name="Google Shape;233;p21"/>
              <p:cNvCxnSpPr/>
              <p:nvPr/>
            </p:nvCxnSpPr>
            <p:spPr>
              <a:xfrm>
                <a:off x="3627175" y="274850"/>
                <a:ext cx="95400" cy="110100"/>
              </a:xfrm>
              <a:prstGeom prst="straightConnector1">
                <a:avLst/>
              </a:prstGeom>
              <a:noFill/>
              <a:ln w="9525" cap="rnd" cmpd="sng">
                <a:solidFill>
                  <a:schemeClr val="dk2"/>
                </a:solidFill>
                <a:prstDash val="solid"/>
                <a:round/>
                <a:headEnd type="none" w="med" len="med"/>
                <a:tailEnd type="none" w="med" len="med"/>
              </a:ln>
            </p:spPr>
          </p:cxnSp>
          <p:cxnSp>
            <p:nvCxnSpPr>
              <p:cNvPr id="234" name="Google Shape;234;p21"/>
              <p:cNvCxnSpPr/>
              <p:nvPr/>
            </p:nvCxnSpPr>
            <p:spPr>
              <a:xfrm flipH="1">
                <a:off x="3621700" y="273825"/>
                <a:ext cx="95400" cy="110100"/>
              </a:xfrm>
              <a:prstGeom prst="straightConnector1">
                <a:avLst/>
              </a:prstGeom>
              <a:noFill/>
              <a:ln w="9525" cap="rnd" cmpd="sng">
                <a:solidFill>
                  <a:schemeClr val="dk2"/>
                </a:solidFill>
                <a:prstDash val="solid"/>
                <a:round/>
                <a:headEnd type="none" w="med" len="med"/>
                <a:tailEnd type="none" w="med" len="med"/>
              </a:ln>
            </p:spPr>
          </p:cxnSp>
        </p:gr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six columns">
  <p:cSld name="CUSTOM_5">
    <p:spTree>
      <p:nvGrpSpPr>
        <p:cNvPr id="1" name="Shape 235"/>
        <p:cNvGrpSpPr/>
        <p:nvPr/>
      </p:nvGrpSpPr>
      <p:grpSpPr>
        <a:xfrm>
          <a:off x="0" y="0"/>
          <a:ext cx="0" cy="0"/>
          <a:chOff x="0" y="0"/>
          <a:chExt cx="0" cy="0"/>
        </a:xfrm>
      </p:grpSpPr>
      <p:sp>
        <p:nvSpPr>
          <p:cNvPr id="236" name="Google Shape;236;p22"/>
          <p:cNvSpPr/>
          <p:nvPr/>
        </p:nvSpPr>
        <p:spPr>
          <a:xfrm>
            <a:off x="720000" y="1188900"/>
            <a:ext cx="7704000" cy="3414600"/>
          </a:xfrm>
          <a:prstGeom prst="roundRect">
            <a:avLst>
              <a:gd name="adj" fmla="val 4651"/>
            </a:avLst>
          </a:prstGeom>
          <a:solidFill>
            <a:srgbClr val="2928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2"/>
          <p:cNvSpPr txBox="1">
            <a:spLocks noGrp="1"/>
          </p:cNvSpPr>
          <p:nvPr>
            <p:ph type="title"/>
          </p:nvPr>
        </p:nvSpPr>
        <p:spPr>
          <a:xfrm>
            <a:off x="1257538" y="1351338"/>
            <a:ext cx="1830300" cy="6120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38" name="Google Shape;238;p22"/>
          <p:cNvSpPr txBox="1">
            <a:spLocks noGrp="1"/>
          </p:cNvSpPr>
          <p:nvPr>
            <p:ph type="subTitle" idx="1"/>
          </p:nvPr>
        </p:nvSpPr>
        <p:spPr>
          <a:xfrm>
            <a:off x="1257513" y="2022163"/>
            <a:ext cx="1830300" cy="7116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dk2"/>
                </a:solidFill>
                <a:latin typeface="Fira Code"/>
                <a:ea typeface="Fira Code"/>
                <a:cs typeface="Fira Code"/>
                <a:sym typeface="Fira Cod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39" name="Google Shape;239;p22"/>
          <p:cNvSpPr txBox="1">
            <a:spLocks noGrp="1"/>
          </p:cNvSpPr>
          <p:nvPr>
            <p:ph type="title" idx="2"/>
          </p:nvPr>
        </p:nvSpPr>
        <p:spPr>
          <a:xfrm>
            <a:off x="3755775" y="1351338"/>
            <a:ext cx="1830300" cy="6120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40" name="Google Shape;240;p22"/>
          <p:cNvSpPr txBox="1">
            <a:spLocks noGrp="1"/>
          </p:cNvSpPr>
          <p:nvPr>
            <p:ph type="subTitle" idx="3"/>
          </p:nvPr>
        </p:nvSpPr>
        <p:spPr>
          <a:xfrm>
            <a:off x="3755782" y="2022163"/>
            <a:ext cx="1830300" cy="7116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dk2"/>
                </a:solidFill>
                <a:latin typeface="Fira Code"/>
                <a:ea typeface="Fira Code"/>
                <a:cs typeface="Fira Code"/>
                <a:sym typeface="Fira Cod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41" name="Google Shape;241;p22"/>
          <p:cNvSpPr txBox="1">
            <a:spLocks noGrp="1"/>
          </p:cNvSpPr>
          <p:nvPr>
            <p:ph type="title" idx="4"/>
          </p:nvPr>
        </p:nvSpPr>
        <p:spPr>
          <a:xfrm>
            <a:off x="1257538" y="3058625"/>
            <a:ext cx="1830300" cy="6120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42" name="Google Shape;242;p22"/>
          <p:cNvSpPr txBox="1">
            <a:spLocks noGrp="1"/>
          </p:cNvSpPr>
          <p:nvPr>
            <p:ph type="subTitle" idx="5"/>
          </p:nvPr>
        </p:nvSpPr>
        <p:spPr>
          <a:xfrm>
            <a:off x="1257513" y="3729463"/>
            <a:ext cx="1830300" cy="7116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dk2"/>
                </a:solidFill>
                <a:latin typeface="Fira Code"/>
                <a:ea typeface="Fira Code"/>
                <a:cs typeface="Fira Code"/>
                <a:sym typeface="Fira Cod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43" name="Google Shape;243;p22"/>
          <p:cNvSpPr txBox="1">
            <a:spLocks noGrp="1"/>
          </p:cNvSpPr>
          <p:nvPr>
            <p:ph type="title" idx="6"/>
          </p:nvPr>
        </p:nvSpPr>
        <p:spPr>
          <a:xfrm>
            <a:off x="3755775" y="3058625"/>
            <a:ext cx="1830300" cy="6120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44" name="Google Shape;244;p22"/>
          <p:cNvSpPr txBox="1">
            <a:spLocks noGrp="1"/>
          </p:cNvSpPr>
          <p:nvPr>
            <p:ph type="subTitle" idx="7"/>
          </p:nvPr>
        </p:nvSpPr>
        <p:spPr>
          <a:xfrm>
            <a:off x="3755741" y="3729463"/>
            <a:ext cx="1830300" cy="7116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dk2"/>
                </a:solidFill>
                <a:latin typeface="Fira Code"/>
                <a:ea typeface="Fira Code"/>
                <a:cs typeface="Fira Code"/>
                <a:sym typeface="Fira Cod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45" name="Google Shape;245;p22"/>
          <p:cNvSpPr txBox="1">
            <a:spLocks noGrp="1"/>
          </p:cNvSpPr>
          <p:nvPr>
            <p:ph type="title" idx="8"/>
          </p:nvPr>
        </p:nvSpPr>
        <p:spPr>
          <a:xfrm>
            <a:off x="6254050" y="1351338"/>
            <a:ext cx="1830300" cy="6120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46" name="Google Shape;246;p22"/>
          <p:cNvSpPr txBox="1">
            <a:spLocks noGrp="1"/>
          </p:cNvSpPr>
          <p:nvPr>
            <p:ph type="subTitle" idx="9"/>
          </p:nvPr>
        </p:nvSpPr>
        <p:spPr>
          <a:xfrm>
            <a:off x="6254051" y="2022163"/>
            <a:ext cx="1830300" cy="7116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dk2"/>
                </a:solidFill>
                <a:latin typeface="Fira Code"/>
                <a:ea typeface="Fira Code"/>
                <a:cs typeface="Fira Code"/>
                <a:sym typeface="Fira Cod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47" name="Google Shape;247;p22"/>
          <p:cNvSpPr txBox="1">
            <a:spLocks noGrp="1"/>
          </p:cNvSpPr>
          <p:nvPr>
            <p:ph type="title" idx="13"/>
          </p:nvPr>
        </p:nvSpPr>
        <p:spPr>
          <a:xfrm>
            <a:off x="6254050" y="3058625"/>
            <a:ext cx="1830300" cy="6120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48" name="Google Shape;248;p22"/>
          <p:cNvSpPr txBox="1">
            <a:spLocks noGrp="1"/>
          </p:cNvSpPr>
          <p:nvPr>
            <p:ph type="subTitle" idx="14"/>
          </p:nvPr>
        </p:nvSpPr>
        <p:spPr>
          <a:xfrm>
            <a:off x="6254006" y="3729463"/>
            <a:ext cx="1830300" cy="7116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dk2"/>
                </a:solidFill>
                <a:latin typeface="Fira Code"/>
                <a:ea typeface="Fira Code"/>
                <a:cs typeface="Fira Code"/>
                <a:sym typeface="Fira Cod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49" name="Google Shape;249;p22"/>
          <p:cNvSpPr txBox="1">
            <a:spLocks noGrp="1"/>
          </p:cNvSpPr>
          <p:nvPr>
            <p:ph type="title" idx="15"/>
          </p:nvPr>
        </p:nvSpPr>
        <p:spPr>
          <a:xfrm>
            <a:off x="720000" y="540000"/>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250" name="Google Shape;250;p22"/>
          <p:cNvGrpSpPr/>
          <p:nvPr/>
        </p:nvGrpSpPr>
        <p:grpSpPr>
          <a:xfrm>
            <a:off x="8424000" y="209250"/>
            <a:ext cx="433550" cy="78899"/>
            <a:chOff x="8424000" y="285450"/>
            <a:chExt cx="433550" cy="78899"/>
          </a:xfrm>
        </p:grpSpPr>
        <p:cxnSp>
          <p:nvCxnSpPr>
            <p:cNvPr id="251" name="Google Shape;251;p22"/>
            <p:cNvCxnSpPr/>
            <p:nvPr/>
          </p:nvCxnSpPr>
          <p:spPr>
            <a:xfrm>
              <a:off x="8424000" y="324895"/>
              <a:ext cx="78900" cy="0"/>
            </a:xfrm>
            <a:prstGeom prst="straightConnector1">
              <a:avLst/>
            </a:prstGeom>
            <a:noFill/>
            <a:ln w="9525" cap="rnd" cmpd="sng">
              <a:solidFill>
                <a:schemeClr val="dk2"/>
              </a:solidFill>
              <a:prstDash val="solid"/>
              <a:round/>
              <a:headEnd type="none" w="med" len="med"/>
              <a:tailEnd type="none" w="med" len="med"/>
            </a:ln>
          </p:spPr>
        </p:cxnSp>
        <p:sp>
          <p:nvSpPr>
            <p:cNvPr id="252" name="Google Shape;252;p22"/>
            <p:cNvSpPr/>
            <p:nvPr/>
          </p:nvSpPr>
          <p:spPr>
            <a:xfrm>
              <a:off x="8605260" y="285810"/>
              <a:ext cx="78300" cy="78300"/>
            </a:xfrm>
            <a:prstGeom prst="roundRect">
              <a:avLst>
                <a:gd name="adj" fmla="val 16667"/>
              </a:avLst>
            </a:pr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3" name="Google Shape;253;p22"/>
            <p:cNvGrpSpPr/>
            <p:nvPr/>
          </p:nvGrpSpPr>
          <p:grpSpPr>
            <a:xfrm>
              <a:off x="8785929" y="285450"/>
              <a:ext cx="71621" cy="78899"/>
              <a:chOff x="3621700" y="273825"/>
              <a:chExt cx="100875" cy="111125"/>
            </a:xfrm>
          </p:grpSpPr>
          <p:cxnSp>
            <p:nvCxnSpPr>
              <p:cNvPr id="254" name="Google Shape;254;p22"/>
              <p:cNvCxnSpPr/>
              <p:nvPr/>
            </p:nvCxnSpPr>
            <p:spPr>
              <a:xfrm>
                <a:off x="3627175" y="274850"/>
                <a:ext cx="95400" cy="110100"/>
              </a:xfrm>
              <a:prstGeom prst="straightConnector1">
                <a:avLst/>
              </a:prstGeom>
              <a:noFill/>
              <a:ln w="9525" cap="rnd" cmpd="sng">
                <a:solidFill>
                  <a:schemeClr val="dk2"/>
                </a:solidFill>
                <a:prstDash val="solid"/>
                <a:round/>
                <a:headEnd type="none" w="med" len="med"/>
                <a:tailEnd type="none" w="med" len="med"/>
              </a:ln>
            </p:spPr>
          </p:cxnSp>
          <p:cxnSp>
            <p:nvCxnSpPr>
              <p:cNvPr id="255" name="Google Shape;255;p22"/>
              <p:cNvCxnSpPr/>
              <p:nvPr/>
            </p:nvCxnSpPr>
            <p:spPr>
              <a:xfrm flipH="1">
                <a:off x="3621700" y="273825"/>
                <a:ext cx="95400" cy="110100"/>
              </a:xfrm>
              <a:prstGeom prst="straightConnector1">
                <a:avLst/>
              </a:prstGeom>
              <a:noFill/>
              <a:ln w="9525" cap="rnd" cmpd="sng">
                <a:solidFill>
                  <a:schemeClr val="dk2"/>
                </a:solidFill>
                <a:prstDash val="solid"/>
                <a:round/>
                <a:headEnd type="none" w="med" len="med"/>
                <a:tailEnd type="none" w="med" len="med"/>
              </a:ln>
            </p:spPr>
          </p:cxnSp>
        </p:gr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Numbers and text">
  <p:cSld name="CUSTOM_6">
    <p:spTree>
      <p:nvGrpSpPr>
        <p:cNvPr id="1" name="Shape 256"/>
        <p:cNvGrpSpPr/>
        <p:nvPr/>
      </p:nvGrpSpPr>
      <p:grpSpPr>
        <a:xfrm>
          <a:off x="0" y="0"/>
          <a:ext cx="0" cy="0"/>
          <a:chOff x="0" y="0"/>
          <a:chExt cx="0" cy="0"/>
        </a:xfrm>
      </p:grpSpPr>
      <p:sp>
        <p:nvSpPr>
          <p:cNvPr id="257" name="Google Shape;257;p23"/>
          <p:cNvSpPr/>
          <p:nvPr/>
        </p:nvSpPr>
        <p:spPr>
          <a:xfrm>
            <a:off x="720000" y="747500"/>
            <a:ext cx="7704000" cy="3663300"/>
          </a:xfrm>
          <a:prstGeom prst="roundRect">
            <a:avLst>
              <a:gd name="adj" fmla="val 3982"/>
            </a:avLst>
          </a:prstGeom>
          <a:solidFill>
            <a:srgbClr val="2928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3"/>
          <p:cNvSpPr txBox="1">
            <a:spLocks noGrp="1"/>
          </p:cNvSpPr>
          <p:nvPr>
            <p:ph type="title" hasCustomPrompt="1"/>
          </p:nvPr>
        </p:nvSpPr>
        <p:spPr>
          <a:xfrm>
            <a:off x="1024800" y="976100"/>
            <a:ext cx="4867500" cy="620700"/>
          </a:xfrm>
          <a:prstGeom prst="rect">
            <a:avLst/>
          </a:prstGeom>
        </p:spPr>
        <p:txBody>
          <a:bodyPr spcFirstLastPara="1" wrap="square" lIns="91425" tIns="91425" rIns="91425" bIns="91425" anchor="ctr" anchorCtr="0">
            <a:noAutofit/>
          </a:bodyPr>
          <a:lstStyle>
            <a:lvl1pPr lvl="0" rtl="0">
              <a:spcBef>
                <a:spcPts val="0"/>
              </a:spcBef>
              <a:spcAft>
                <a:spcPts val="0"/>
              </a:spcAft>
              <a:buSzPts val="6200"/>
              <a:buNone/>
              <a:defRPr sz="4000"/>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259" name="Google Shape;259;p23"/>
          <p:cNvSpPr txBox="1">
            <a:spLocks noGrp="1"/>
          </p:cNvSpPr>
          <p:nvPr>
            <p:ph type="subTitle" idx="1"/>
          </p:nvPr>
        </p:nvSpPr>
        <p:spPr>
          <a:xfrm>
            <a:off x="1024800" y="1627026"/>
            <a:ext cx="4867500" cy="2778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dk2"/>
                </a:solidFill>
                <a:latin typeface="Fira Code"/>
                <a:ea typeface="Fira Code"/>
                <a:cs typeface="Fira Code"/>
                <a:sym typeface="Fira Cod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60" name="Google Shape;260;p23"/>
          <p:cNvSpPr txBox="1">
            <a:spLocks noGrp="1"/>
          </p:cNvSpPr>
          <p:nvPr>
            <p:ph type="title" idx="2" hasCustomPrompt="1"/>
          </p:nvPr>
        </p:nvSpPr>
        <p:spPr>
          <a:xfrm>
            <a:off x="2138250" y="2114836"/>
            <a:ext cx="4867500" cy="620700"/>
          </a:xfrm>
          <a:prstGeom prst="rect">
            <a:avLst/>
          </a:prstGeom>
        </p:spPr>
        <p:txBody>
          <a:bodyPr spcFirstLastPara="1" wrap="square" lIns="91425" tIns="91425" rIns="91425" bIns="91425" anchor="ctr" anchorCtr="0">
            <a:noAutofit/>
          </a:bodyPr>
          <a:lstStyle>
            <a:lvl1pPr lvl="0" rtl="0">
              <a:spcBef>
                <a:spcPts val="0"/>
              </a:spcBef>
              <a:spcAft>
                <a:spcPts val="0"/>
              </a:spcAft>
              <a:buSzPts val="6200"/>
              <a:buNone/>
              <a:defRPr sz="4000"/>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261" name="Google Shape;261;p23"/>
          <p:cNvSpPr txBox="1">
            <a:spLocks noGrp="1"/>
          </p:cNvSpPr>
          <p:nvPr>
            <p:ph type="subTitle" idx="3"/>
          </p:nvPr>
        </p:nvSpPr>
        <p:spPr>
          <a:xfrm>
            <a:off x="2138250" y="2765660"/>
            <a:ext cx="4867500" cy="2778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dk2"/>
                </a:solidFill>
                <a:latin typeface="Fira Code"/>
                <a:ea typeface="Fira Code"/>
                <a:cs typeface="Fira Code"/>
                <a:sym typeface="Fira Cod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62" name="Google Shape;262;p23"/>
          <p:cNvSpPr txBox="1">
            <a:spLocks noGrp="1"/>
          </p:cNvSpPr>
          <p:nvPr>
            <p:ph type="title" idx="4" hasCustomPrompt="1"/>
          </p:nvPr>
        </p:nvSpPr>
        <p:spPr>
          <a:xfrm>
            <a:off x="3251700" y="3278901"/>
            <a:ext cx="4867500" cy="620700"/>
          </a:xfrm>
          <a:prstGeom prst="rect">
            <a:avLst/>
          </a:prstGeom>
        </p:spPr>
        <p:txBody>
          <a:bodyPr spcFirstLastPara="1" wrap="square" lIns="91425" tIns="91425" rIns="91425" bIns="91425" anchor="ctr" anchorCtr="0">
            <a:noAutofit/>
          </a:bodyPr>
          <a:lstStyle>
            <a:lvl1pPr lvl="0" rtl="0">
              <a:spcBef>
                <a:spcPts val="0"/>
              </a:spcBef>
              <a:spcAft>
                <a:spcPts val="0"/>
              </a:spcAft>
              <a:buSzPts val="6200"/>
              <a:buNone/>
              <a:defRPr sz="4000"/>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263" name="Google Shape;263;p23"/>
          <p:cNvSpPr txBox="1">
            <a:spLocks noGrp="1"/>
          </p:cNvSpPr>
          <p:nvPr>
            <p:ph type="subTitle" idx="5"/>
          </p:nvPr>
        </p:nvSpPr>
        <p:spPr>
          <a:xfrm>
            <a:off x="3251700" y="3929725"/>
            <a:ext cx="4867500" cy="2778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dk2"/>
                </a:solidFill>
                <a:latin typeface="Fira Code"/>
                <a:ea typeface="Fira Code"/>
                <a:cs typeface="Fira Code"/>
                <a:sym typeface="Fira Cod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264" name="Google Shape;264;p23"/>
          <p:cNvGrpSpPr/>
          <p:nvPr/>
        </p:nvGrpSpPr>
        <p:grpSpPr>
          <a:xfrm>
            <a:off x="8424000" y="209250"/>
            <a:ext cx="433550" cy="78899"/>
            <a:chOff x="8424000" y="285450"/>
            <a:chExt cx="433550" cy="78899"/>
          </a:xfrm>
        </p:grpSpPr>
        <p:cxnSp>
          <p:nvCxnSpPr>
            <p:cNvPr id="265" name="Google Shape;265;p23"/>
            <p:cNvCxnSpPr/>
            <p:nvPr/>
          </p:nvCxnSpPr>
          <p:spPr>
            <a:xfrm>
              <a:off x="8424000" y="324895"/>
              <a:ext cx="78900" cy="0"/>
            </a:xfrm>
            <a:prstGeom prst="straightConnector1">
              <a:avLst/>
            </a:prstGeom>
            <a:noFill/>
            <a:ln w="9525" cap="rnd" cmpd="sng">
              <a:solidFill>
                <a:schemeClr val="dk2"/>
              </a:solidFill>
              <a:prstDash val="solid"/>
              <a:round/>
              <a:headEnd type="none" w="med" len="med"/>
              <a:tailEnd type="none" w="med" len="med"/>
            </a:ln>
          </p:spPr>
        </p:cxnSp>
        <p:sp>
          <p:nvSpPr>
            <p:cNvPr id="266" name="Google Shape;266;p23"/>
            <p:cNvSpPr/>
            <p:nvPr/>
          </p:nvSpPr>
          <p:spPr>
            <a:xfrm>
              <a:off x="8605260" y="285810"/>
              <a:ext cx="78300" cy="78300"/>
            </a:xfrm>
            <a:prstGeom prst="roundRect">
              <a:avLst>
                <a:gd name="adj" fmla="val 16667"/>
              </a:avLst>
            </a:pr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7" name="Google Shape;267;p23"/>
            <p:cNvGrpSpPr/>
            <p:nvPr/>
          </p:nvGrpSpPr>
          <p:grpSpPr>
            <a:xfrm>
              <a:off x="8785929" y="285450"/>
              <a:ext cx="71621" cy="78899"/>
              <a:chOff x="3621700" y="273825"/>
              <a:chExt cx="100875" cy="111125"/>
            </a:xfrm>
          </p:grpSpPr>
          <p:cxnSp>
            <p:nvCxnSpPr>
              <p:cNvPr id="268" name="Google Shape;268;p23"/>
              <p:cNvCxnSpPr/>
              <p:nvPr/>
            </p:nvCxnSpPr>
            <p:spPr>
              <a:xfrm>
                <a:off x="3627175" y="274850"/>
                <a:ext cx="95400" cy="110100"/>
              </a:xfrm>
              <a:prstGeom prst="straightConnector1">
                <a:avLst/>
              </a:prstGeom>
              <a:noFill/>
              <a:ln w="9525" cap="rnd" cmpd="sng">
                <a:solidFill>
                  <a:schemeClr val="dk2"/>
                </a:solidFill>
                <a:prstDash val="solid"/>
                <a:round/>
                <a:headEnd type="none" w="med" len="med"/>
                <a:tailEnd type="none" w="med" len="med"/>
              </a:ln>
            </p:spPr>
          </p:cxnSp>
          <p:cxnSp>
            <p:nvCxnSpPr>
              <p:cNvPr id="269" name="Google Shape;269;p23"/>
              <p:cNvCxnSpPr/>
              <p:nvPr/>
            </p:nvCxnSpPr>
            <p:spPr>
              <a:xfrm flipH="1">
                <a:off x="3621700" y="273825"/>
                <a:ext cx="95400" cy="110100"/>
              </a:xfrm>
              <a:prstGeom prst="straightConnector1">
                <a:avLst/>
              </a:prstGeom>
              <a:noFill/>
              <a:ln w="9525" cap="rnd" cmpd="sng">
                <a:solidFill>
                  <a:schemeClr val="dk2"/>
                </a:solidFill>
                <a:prstDash val="solid"/>
                <a:round/>
                <a:headEnd type="none" w="med" len="med"/>
                <a:tailEnd type="none" w="med" len="med"/>
              </a:ln>
            </p:spPr>
          </p:cxnSp>
        </p:gr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hanks">
  <p:cSld name="CUSTOM_7">
    <p:spTree>
      <p:nvGrpSpPr>
        <p:cNvPr id="1" name="Shape 270"/>
        <p:cNvGrpSpPr/>
        <p:nvPr/>
      </p:nvGrpSpPr>
      <p:grpSpPr>
        <a:xfrm>
          <a:off x="0" y="0"/>
          <a:ext cx="0" cy="0"/>
          <a:chOff x="0" y="0"/>
          <a:chExt cx="0" cy="0"/>
        </a:xfrm>
      </p:grpSpPr>
      <p:sp>
        <p:nvSpPr>
          <p:cNvPr id="271" name="Google Shape;271;p24"/>
          <p:cNvSpPr/>
          <p:nvPr/>
        </p:nvSpPr>
        <p:spPr>
          <a:xfrm>
            <a:off x="720000" y="747500"/>
            <a:ext cx="7704000" cy="3663300"/>
          </a:xfrm>
          <a:prstGeom prst="roundRect">
            <a:avLst>
              <a:gd name="adj" fmla="val 3982"/>
            </a:avLst>
          </a:prstGeom>
          <a:solidFill>
            <a:srgbClr val="2928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4"/>
          <p:cNvSpPr txBox="1">
            <a:spLocks noGrp="1"/>
          </p:cNvSpPr>
          <p:nvPr>
            <p:ph type="ctrTitle"/>
          </p:nvPr>
        </p:nvSpPr>
        <p:spPr>
          <a:xfrm>
            <a:off x="948600" y="947473"/>
            <a:ext cx="4284000" cy="859500"/>
          </a:xfrm>
          <a:prstGeom prst="rect">
            <a:avLst/>
          </a:prstGeom>
        </p:spPr>
        <p:txBody>
          <a:bodyPr spcFirstLastPara="1" wrap="square" lIns="91425" tIns="91425" rIns="91425" bIns="91425" anchor="ctr" anchorCtr="0">
            <a:noAutofit/>
          </a:bodyPr>
          <a:lstStyle>
            <a:lvl1pPr lvl="0" rtl="0">
              <a:spcBef>
                <a:spcPts val="0"/>
              </a:spcBef>
              <a:spcAft>
                <a:spcPts val="0"/>
              </a:spcAft>
              <a:buSzPts val="5200"/>
              <a:buNone/>
              <a:defRPr sz="60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273" name="Google Shape;273;p24"/>
          <p:cNvSpPr txBox="1">
            <a:spLocks noGrp="1"/>
          </p:cNvSpPr>
          <p:nvPr>
            <p:ph type="subTitle" idx="1"/>
          </p:nvPr>
        </p:nvSpPr>
        <p:spPr>
          <a:xfrm>
            <a:off x="948600" y="1806966"/>
            <a:ext cx="4293900" cy="4578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2000" b="1">
                <a:solidFill>
                  <a:schemeClr val="dk2"/>
                </a:solidFill>
                <a:latin typeface="Oswald"/>
                <a:ea typeface="Oswald"/>
                <a:cs typeface="Oswald"/>
                <a:sym typeface="Oswald"/>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274" name="Google Shape;274;p24"/>
          <p:cNvSpPr txBox="1">
            <a:spLocks noGrp="1"/>
          </p:cNvSpPr>
          <p:nvPr>
            <p:ph type="subTitle" idx="2"/>
          </p:nvPr>
        </p:nvSpPr>
        <p:spPr>
          <a:xfrm>
            <a:off x="948600" y="2264775"/>
            <a:ext cx="2698800" cy="6060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200">
                <a:solidFill>
                  <a:schemeClr val="dk2"/>
                </a:solidFill>
                <a:latin typeface="Fira Code"/>
                <a:ea typeface="Fira Code"/>
                <a:cs typeface="Fira Code"/>
                <a:sym typeface="Fira Code"/>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275" name="Google Shape;275;p24"/>
          <p:cNvSpPr txBox="1"/>
          <p:nvPr/>
        </p:nvSpPr>
        <p:spPr>
          <a:xfrm>
            <a:off x="948600" y="3511225"/>
            <a:ext cx="6139500" cy="554100"/>
          </a:xfrm>
          <a:prstGeom prst="rect">
            <a:avLst/>
          </a:prstGeom>
          <a:noFill/>
          <a:ln>
            <a:noFill/>
          </a:ln>
        </p:spPr>
        <p:txBody>
          <a:bodyPr spcFirstLastPara="1" wrap="square" lIns="91425" tIns="91425" rIns="91425" bIns="91425" anchor="t" anchorCtr="0">
            <a:spAutoFit/>
          </a:bodyPr>
          <a:lstStyle/>
          <a:p>
            <a:pPr marL="0" lvl="0" indent="0" algn="l" rtl="0">
              <a:spcBef>
                <a:spcPts val="300"/>
              </a:spcBef>
              <a:spcAft>
                <a:spcPts val="0"/>
              </a:spcAft>
              <a:buNone/>
            </a:pPr>
            <a:r>
              <a:rPr lang="en" sz="1200">
                <a:solidFill>
                  <a:schemeClr val="dk2"/>
                </a:solidFill>
                <a:latin typeface="Fira Code"/>
                <a:ea typeface="Fira Code"/>
                <a:cs typeface="Fira Code"/>
                <a:sym typeface="Fira Code"/>
              </a:rPr>
              <a:t>CREDITS: This presentation template was created by </a:t>
            </a:r>
            <a:r>
              <a:rPr lang="en" sz="1200" b="1">
                <a:solidFill>
                  <a:schemeClr val="dk2"/>
                </a:solidFill>
                <a:uFill>
                  <a:noFill/>
                </a:uFill>
                <a:latin typeface="Fira Code"/>
                <a:ea typeface="Fira Code"/>
                <a:cs typeface="Fira Code"/>
                <a:sym typeface="Fira Code"/>
                <a:hlinkClick r:id="rId2">
                  <a:extLst>
                    <a:ext uri="{A12FA001-AC4F-418D-AE19-62706E023703}">
                      <ahyp:hlinkClr xmlns:ahyp="http://schemas.microsoft.com/office/drawing/2018/hyperlinkcolor" val="tx"/>
                    </a:ext>
                  </a:extLst>
                </a:hlinkClick>
              </a:rPr>
              <a:t>Slidesgo</a:t>
            </a:r>
            <a:r>
              <a:rPr lang="en" sz="1200" b="1">
                <a:solidFill>
                  <a:schemeClr val="dk2"/>
                </a:solidFill>
                <a:latin typeface="Fira Code"/>
                <a:ea typeface="Fira Code"/>
                <a:cs typeface="Fira Code"/>
                <a:sym typeface="Fira Code"/>
              </a:rPr>
              <a:t>,</a:t>
            </a:r>
            <a:r>
              <a:rPr lang="en" sz="1200">
                <a:solidFill>
                  <a:schemeClr val="dk2"/>
                </a:solidFill>
                <a:latin typeface="Fira Code"/>
                <a:ea typeface="Fira Code"/>
                <a:cs typeface="Fira Code"/>
                <a:sym typeface="Fira Code"/>
              </a:rPr>
              <a:t> and includes icons by </a:t>
            </a:r>
            <a:r>
              <a:rPr lang="en" sz="1200" b="1">
                <a:solidFill>
                  <a:schemeClr val="dk2"/>
                </a:solidFill>
                <a:uFill>
                  <a:noFill/>
                </a:uFill>
                <a:latin typeface="Fira Code"/>
                <a:ea typeface="Fira Code"/>
                <a:cs typeface="Fira Code"/>
                <a:sym typeface="Fira Code"/>
                <a:hlinkClick r:id="rId3">
                  <a:extLst>
                    <a:ext uri="{A12FA001-AC4F-418D-AE19-62706E023703}">
                      <ahyp:hlinkClr xmlns:ahyp="http://schemas.microsoft.com/office/drawing/2018/hyperlinkcolor" val="tx"/>
                    </a:ext>
                  </a:extLst>
                </a:hlinkClick>
              </a:rPr>
              <a:t>Flaticon</a:t>
            </a:r>
            <a:r>
              <a:rPr lang="en" sz="1200" b="1">
                <a:solidFill>
                  <a:schemeClr val="dk2"/>
                </a:solidFill>
                <a:latin typeface="Fira Code"/>
                <a:ea typeface="Fira Code"/>
                <a:cs typeface="Fira Code"/>
                <a:sym typeface="Fira Code"/>
              </a:rPr>
              <a:t>,</a:t>
            </a:r>
            <a:r>
              <a:rPr lang="en" sz="1200">
                <a:solidFill>
                  <a:schemeClr val="dk2"/>
                </a:solidFill>
                <a:latin typeface="Fira Code"/>
                <a:ea typeface="Fira Code"/>
                <a:cs typeface="Fira Code"/>
                <a:sym typeface="Fira Code"/>
              </a:rPr>
              <a:t> and infographics &amp; images by </a:t>
            </a:r>
            <a:r>
              <a:rPr lang="en" sz="1200" b="1">
                <a:solidFill>
                  <a:schemeClr val="dk2"/>
                </a:solidFill>
                <a:uFill>
                  <a:noFill/>
                </a:uFill>
                <a:latin typeface="Fira Code"/>
                <a:ea typeface="Fira Code"/>
                <a:cs typeface="Fira Code"/>
                <a:sym typeface="Fira Code"/>
                <a:hlinkClick r:id="rId4">
                  <a:extLst>
                    <a:ext uri="{A12FA001-AC4F-418D-AE19-62706E023703}">
                      <ahyp:hlinkClr xmlns:ahyp="http://schemas.microsoft.com/office/drawing/2018/hyperlinkcolor" val="tx"/>
                    </a:ext>
                  </a:extLst>
                </a:hlinkClick>
              </a:rPr>
              <a:t>Freepik</a:t>
            </a:r>
            <a:endParaRPr sz="1200" b="1">
              <a:solidFill>
                <a:schemeClr val="dk2"/>
              </a:solidFill>
              <a:latin typeface="Fira Code"/>
              <a:ea typeface="Fira Code"/>
              <a:cs typeface="Fira Code"/>
              <a:sym typeface="Fira Code"/>
            </a:endParaRPr>
          </a:p>
        </p:txBody>
      </p:sp>
      <p:grpSp>
        <p:nvGrpSpPr>
          <p:cNvPr id="276" name="Google Shape;276;p24"/>
          <p:cNvGrpSpPr/>
          <p:nvPr/>
        </p:nvGrpSpPr>
        <p:grpSpPr>
          <a:xfrm>
            <a:off x="8424000" y="209250"/>
            <a:ext cx="433550" cy="78899"/>
            <a:chOff x="8424000" y="285450"/>
            <a:chExt cx="433550" cy="78899"/>
          </a:xfrm>
        </p:grpSpPr>
        <p:cxnSp>
          <p:nvCxnSpPr>
            <p:cNvPr id="277" name="Google Shape;277;p24"/>
            <p:cNvCxnSpPr/>
            <p:nvPr/>
          </p:nvCxnSpPr>
          <p:spPr>
            <a:xfrm>
              <a:off x="8424000" y="324895"/>
              <a:ext cx="78900" cy="0"/>
            </a:xfrm>
            <a:prstGeom prst="straightConnector1">
              <a:avLst/>
            </a:prstGeom>
            <a:noFill/>
            <a:ln w="9525" cap="rnd" cmpd="sng">
              <a:solidFill>
                <a:schemeClr val="dk2"/>
              </a:solidFill>
              <a:prstDash val="solid"/>
              <a:round/>
              <a:headEnd type="none" w="med" len="med"/>
              <a:tailEnd type="none" w="med" len="med"/>
            </a:ln>
          </p:spPr>
        </p:cxnSp>
        <p:sp>
          <p:nvSpPr>
            <p:cNvPr id="278" name="Google Shape;278;p24"/>
            <p:cNvSpPr/>
            <p:nvPr/>
          </p:nvSpPr>
          <p:spPr>
            <a:xfrm>
              <a:off x="8605260" y="285810"/>
              <a:ext cx="78300" cy="78300"/>
            </a:xfrm>
            <a:prstGeom prst="roundRect">
              <a:avLst>
                <a:gd name="adj" fmla="val 16667"/>
              </a:avLst>
            </a:pr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9" name="Google Shape;279;p24"/>
            <p:cNvGrpSpPr/>
            <p:nvPr/>
          </p:nvGrpSpPr>
          <p:grpSpPr>
            <a:xfrm>
              <a:off x="8785929" y="285450"/>
              <a:ext cx="71621" cy="78899"/>
              <a:chOff x="3621700" y="273825"/>
              <a:chExt cx="100875" cy="111125"/>
            </a:xfrm>
          </p:grpSpPr>
          <p:cxnSp>
            <p:nvCxnSpPr>
              <p:cNvPr id="280" name="Google Shape;280;p24"/>
              <p:cNvCxnSpPr/>
              <p:nvPr/>
            </p:nvCxnSpPr>
            <p:spPr>
              <a:xfrm>
                <a:off x="3627175" y="274850"/>
                <a:ext cx="95400" cy="110100"/>
              </a:xfrm>
              <a:prstGeom prst="straightConnector1">
                <a:avLst/>
              </a:prstGeom>
              <a:noFill/>
              <a:ln w="9525" cap="rnd" cmpd="sng">
                <a:solidFill>
                  <a:schemeClr val="dk2"/>
                </a:solidFill>
                <a:prstDash val="solid"/>
                <a:round/>
                <a:headEnd type="none" w="med" len="med"/>
                <a:tailEnd type="none" w="med" len="med"/>
              </a:ln>
            </p:spPr>
          </p:cxnSp>
          <p:cxnSp>
            <p:nvCxnSpPr>
              <p:cNvPr id="281" name="Google Shape;281;p24"/>
              <p:cNvCxnSpPr/>
              <p:nvPr/>
            </p:nvCxnSpPr>
            <p:spPr>
              <a:xfrm flipH="1">
                <a:off x="3621700" y="273825"/>
                <a:ext cx="95400" cy="110100"/>
              </a:xfrm>
              <a:prstGeom prst="straightConnector1">
                <a:avLst/>
              </a:prstGeom>
              <a:noFill/>
              <a:ln w="9525" cap="rnd" cmpd="sng">
                <a:solidFill>
                  <a:schemeClr val="dk2"/>
                </a:solidFill>
                <a:prstDash val="solid"/>
                <a:round/>
                <a:headEnd type="none" w="med" len="med"/>
                <a:tailEnd type="none" w="med" len="med"/>
              </a:ln>
            </p:spPr>
          </p:cxnSp>
        </p:gr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ackground">
  <p:cSld name="CUSTOM_8">
    <p:spTree>
      <p:nvGrpSpPr>
        <p:cNvPr id="1" name="Shape 282"/>
        <p:cNvGrpSpPr/>
        <p:nvPr/>
      </p:nvGrpSpPr>
      <p:grpSpPr>
        <a:xfrm>
          <a:off x="0" y="0"/>
          <a:ext cx="0" cy="0"/>
          <a:chOff x="0" y="0"/>
          <a:chExt cx="0" cy="0"/>
        </a:xfrm>
      </p:grpSpPr>
      <p:sp>
        <p:nvSpPr>
          <p:cNvPr id="283" name="Google Shape;283;p25"/>
          <p:cNvSpPr txBox="1"/>
          <p:nvPr/>
        </p:nvSpPr>
        <p:spPr>
          <a:xfrm>
            <a:off x="796200" y="109800"/>
            <a:ext cx="1066200" cy="277800"/>
          </a:xfrm>
          <a:prstGeom prst="rect">
            <a:avLst/>
          </a:prstGeom>
          <a:noFill/>
          <a:ln>
            <a:noFill/>
          </a:ln>
        </p:spPr>
        <p:txBody>
          <a:bodyPr spcFirstLastPara="1" wrap="square" lIns="0" tIns="91425" rIns="91425" bIns="91425" anchor="ctr" anchorCtr="0">
            <a:noAutofit/>
          </a:bodyPr>
          <a:lstStyle/>
          <a:p>
            <a:pPr marL="0" lvl="0" indent="0" algn="l" rtl="0">
              <a:spcBef>
                <a:spcPts val="0"/>
              </a:spcBef>
              <a:spcAft>
                <a:spcPts val="0"/>
              </a:spcAft>
              <a:buNone/>
            </a:pPr>
            <a:r>
              <a:rPr lang="en" sz="1000">
                <a:solidFill>
                  <a:schemeClr val="dk2"/>
                </a:solidFill>
                <a:latin typeface="Oswald"/>
                <a:ea typeface="Oswald"/>
                <a:cs typeface="Oswald"/>
                <a:sym typeface="Oswald"/>
              </a:rPr>
              <a:t>YOUR LOGO HERE</a:t>
            </a:r>
            <a:endParaRPr sz="1000">
              <a:solidFill>
                <a:schemeClr val="dk2"/>
              </a:solidFill>
              <a:latin typeface="Oswald"/>
              <a:ea typeface="Oswald"/>
              <a:cs typeface="Oswald"/>
              <a:sym typeface="Oswald"/>
            </a:endParaRPr>
          </a:p>
        </p:txBody>
      </p:sp>
      <p:grpSp>
        <p:nvGrpSpPr>
          <p:cNvPr id="284" name="Google Shape;284;p25"/>
          <p:cNvGrpSpPr/>
          <p:nvPr/>
        </p:nvGrpSpPr>
        <p:grpSpPr>
          <a:xfrm>
            <a:off x="286625" y="3999999"/>
            <a:ext cx="145867" cy="958251"/>
            <a:chOff x="286625" y="3923799"/>
            <a:chExt cx="145867" cy="958251"/>
          </a:xfrm>
        </p:grpSpPr>
        <p:sp>
          <p:nvSpPr>
            <p:cNvPr id="285" name="Google Shape;285;p25"/>
            <p:cNvSpPr/>
            <p:nvPr/>
          </p:nvSpPr>
          <p:spPr>
            <a:xfrm>
              <a:off x="299292" y="4755150"/>
              <a:ext cx="133200" cy="126900"/>
            </a:xfrm>
            <a:prstGeom prst="star5">
              <a:avLst>
                <a:gd name="adj" fmla="val 25435"/>
                <a:gd name="hf" fmla="val 105146"/>
                <a:gd name="vf" fmla="val 11055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6" name="Google Shape;286;p25"/>
            <p:cNvGrpSpPr/>
            <p:nvPr/>
          </p:nvGrpSpPr>
          <p:grpSpPr>
            <a:xfrm>
              <a:off x="298112" y="4342643"/>
              <a:ext cx="110182" cy="126862"/>
              <a:chOff x="281100" y="2027800"/>
              <a:chExt cx="140700" cy="162000"/>
            </a:xfrm>
          </p:grpSpPr>
          <p:sp>
            <p:nvSpPr>
              <p:cNvPr id="287" name="Google Shape;287;p25"/>
              <p:cNvSpPr/>
              <p:nvPr/>
            </p:nvSpPr>
            <p:spPr>
              <a:xfrm>
                <a:off x="281100" y="2027800"/>
                <a:ext cx="140700" cy="1620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8" name="Google Shape;288;p25"/>
              <p:cNvGrpSpPr/>
              <p:nvPr/>
            </p:nvGrpSpPr>
            <p:grpSpPr>
              <a:xfrm>
                <a:off x="308875" y="2088450"/>
                <a:ext cx="85200" cy="40700"/>
                <a:chOff x="308875" y="2087000"/>
                <a:chExt cx="85200" cy="40700"/>
              </a:xfrm>
            </p:grpSpPr>
            <p:cxnSp>
              <p:nvCxnSpPr>
                <p:cNvPr id="289" name="Google Shape;289;p25"/>
                <p:cNvCxnSpPr/>
                <p:nvPr/>
              </p:nvCxnSpPr>
              <p:spPr>
                <a:xfrm>
                  <a:off x="308875" y="2087000"/>
                  <a:ext cx="85200" cy="0"/>
                </a:xfrm>
                <a:prstGeom prst="straightConnector1">
                  <a:avLst/>
                </a:prstGeom>
                <a:noFill/>
                <a:ln w="9525" cap="flat" cmpd="sng">
                  <a:solidFill>
                    <a:schemeClr val="dk2"/>
                  </a:solidFill>
                  <a:prstDash val="solid"/>
                  <a:round/>
                  <a:headEnd type="none" w="med" len="med"/>
                  <a:tailEnd type="none" w="med" len="med"/>
                </a:ln>
              </p:spPr>
            </p:cxnSp>
            <p:cxnSp>
              <p:nvCxnSpPr>
                <p:cNvPr id="290" name="Google Shape;290;p25"/>
                <p:cNvCxnSpPr/>
                <p:nvPr/>
              </p:nvCxnSpPr>
              <p:spPr>
                <a:xfrm>
                  <a:off x="308875" y="2127700"/>
                  <a:ext cx="85200" cy="0"/>
                </a:xfrm>
                <a:prstGeom prst="straightConnector1">
                  <a:avLst/>
                </a:prstGeom>
                <a:noFill/>
                <a:ln w="9525" cap="flat" cmpd="sng">
                  <a:solidFill>
                    <a:schemeClr val="dk2"/>
                  </a:solidFill>
                  <a:prstDash val="solid"/>
                  <a:round/>
                  <a:headEnd type="none" w="med" len="med"/>
                  <a:tailEnd type="none" w="med" len="med"/>
                </a:ln>
              </p:spPr>
            </p:cxnSp>
          </p:grpSp>
        </p:grpSp>
        <p:grpSp>
          <p:nvGrpSpPr>
            <p:cNvPr id="291" name="Google Shape;291;p25"/>
            <p:cNvGrpSpPr/>
            <p:nvPr/>
          </p:nvGrpSpPr>
          <p:grpSpPr>
            <a:xfrm>
              <a:off x="286625" y="3923799"/>
              <a:ext cx="133200" cy="133200"/>
              <a:chOff x="286625" y="3648899"/>
              <a:chExt cx="133200" cy="133200"/>
            </a:xfrm>
          </p:grpSpPr>
          <p:sp>
            <p:nvSpPr>
              <p:cNvPr id="292" name="Google Shape;292;p25"/>
              <p:cNvSpPr/>
              <p:nvPr/>
            </p:nvSpPr>
            <p:spPr>
              <a:xfrm>
                <a:off x="286625" y="3648899"/>
                <a:ext cx="133200" cy="1332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25"/>
              <p:cNvSpPr/>
              <p:nvPr/>
            </p:nvSpPr>
            <p:spPr>
              <a:xfrm>
                <a:off x="319164" y="3681436"/>
                <a:ext cx="68100" cy="68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94" name="Google Shape;294;p25">
            <a:hlinkClick r:id="rId2" action="ppaction://hlinksldjump"/>
          </p:cNvPr>
          <p:cNvSpPr txBox="1"/>
          <p:nvPr/>
        </p:nvSpPr>
        <p:spPr>
          <a:xfrm>
            <a:off x="7791350" y="4755900"/>
            <a:ext cx="1066200" cy="2778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sz="1000">
                <a:solidFill>
                  <a:schemeClr val="dk2"/>
                </a:solidFill>
                <a:latin typeface="Oswald"/>
                <a:ea typeface="Oswald"/>
                <a:cs typeface="Oswald"/>
                <a:sym typeface="Oswald"/>
              </a:rPr>
              <a:t>INDEX.HTML</a:t>
            </a:r>
            <a:endParaRPr sz="1000">
              <a:solidFill>
                <a:schemeClr val="dk2"/>
              </a:solidFill>
              <a:latin typeface="Oswald"/>
              <a:ea typeface="Oswald"/>
              <a:cs typeface="Oswald"/>
              <a:sym typeface="Oswald"/>
            </a:endParaRPr>
          </a:p>
        </p:txBody>
      </p:sp>
      <p:sp>
        <p:nvSpPr>
          <p:cNvPr id="295" name="Google Shape;295;p25"/>
          <p:cNvSpPr/>
          <p:nvPr/>
        </p:nvSpPr>
        <p:spPr>
          <a:xfrm>
            <a:off x="720000" y="747500"/>
            <a:ext cx="7704000" cy="3663300"/>
          </a:xfrm>
          <a:prstGeom prst="roundRect">
            <a:avLst>
              <a:gd name="adj" fmla="val 3982"/>
            </a:avLst>
          </a:prstGeom>
          <a:solidFill>
            <a:srgbClr val="2928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6" name="Google Shape;296;p25"/>
          <p:cNvGrpSpPr/>
          <p:nvPr/>
        </p:nvGrpSpPr>
        <p:grpSpPr>
          <a:xfrm>
            <a:off x="8424000" y="209250"/>
            <a:ext cx="433550" cy="78899"/>
            <a:chOff x="8424000" y="285450"/>
            <a:chExt cx="433550" cy="78899"/>
          </a:xfrm>
        </p:grpSpPr>
        <p:cxnSp>
          <p:nvCxnSpPr>
            <p:cNvPr id="297" name="Google Shape;297;p25"/>
            <p:cNvCxnSpPr/>
            <p:nvPr/>
          </p:nvCxnSpPr>
          <p:spPr>
            <a:xfrm>
              <a:off x="8424000" y="324895"/>
              <a:ext cx="78900" cy="0"/>
            </a:xfrm>
            <a:prstGeom prst="straightConnector1">
              <a:avLst/>
            </a:prstGeom>
            <a:noFill/>
            <a:ln w="9525" cap="rnd" cmpd="sng">
              <a:solidFill>
                <a:schemeClr val="dk2"/>
              </a:solidFill>
              <a:prstDash val="solid"/>
              <a:round/>
              <a:headEnd type="none" w="med" len="med"/>
              <a:tailEnd type="none" w="med" len="med"/>
            </a:ln>
          </p:spPr>
        </p:cxnSp>
        <p:sp>
          <p:nvSpPr>
            <p:cNvPr id="298" name="Google Shape;298;p25"/>
            <p:cNvSpPr/>
            <p:nvPr/>
          </p:nvSpPr>
          <p:spPr>
            <a:xfrm>
              <a:off x="8605260" y="285810"/>
              <a:ext cx="78300" cy="78300"/>
            </a:xfrm>
            <a:prstGeom prst="roundRect">
              <a:avLst>
                <a:gd name="adj" fmla="val 16667"/>
              </a:avLst>
            </a:pr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9" name="Google Shape;299;p25"/>
            <p:cNvGrpSpPr/>
            <p:nvPr/>
          </p:nvGrpSpPr>
          <p:grpSpPr>
            <a:xfrm>
              <a:off x="8785929" y="285450"/>
              <a:ext cx="71621" cy="78899"/>
              <a:chOff x="3621700" y="273825"/>
              <a:chExt cx="100875" cy="111125"/>
            </a:xfrm>
          </p:grpSpPr>
          <p:cxnSp>
            <p:nvCxnSpPr>
              <p:cNvPr id="300" name="Google Shape;300;p25"/>
              <p:cNvCxnSpPr/>
              <p:nvPr/>
            </p:nvCxnSpPr>
            <p:spPr>
              <a:xfrm>
                <a:off x="3627175" y="274850"/>
                <a:ext cx="95400" cy="110100"/>
              </a:xfrm>
              <a:prstGeom prst="straightConnector1">
                <a:avLst/>
              </a:prstGeom>
              <a:noFill/>
              <a:ln w="9525" cap="rnd" cmpd="sng">
                <a:solidFill>
                  <a:schemeClr val="dk2"/>
                </a:solidFill>
                <a:prstDash val="solid"/>
                <a:round/>
                <a:headEnd type="none" w="med" len="med"/>
                <a:tailEnd type="none" w="med" len="med"/>
              </a:ln>
            </p:spPr>
          </p:cxnSp>
          <p:cxnSp>
            <p:nvCxnSpPr>
              <p:cNvPr id="301" name="Google Shape;301;p25"/>
              <p:cNvCxnSpPr/>
              <p:nvPr/>
            </p:nvCxnSpPr>
            <p:spPr>
              <a:xfrm flipH="1">
                <a:off x="3621700" y="273825"/>
                <a:ext cx="95400" cy="110100"/>
              </a:xfrm>
              <a:prstGeom prst="straightConnector1">
                <a:avLst/>
              </a:prstGeom>
              <a:noFill/>
              <a:ln w="9525" cap="rnd" cmpd="sng">
                <a:solidFill>
                  <a:schemeClr val="dk2"/>
                </a:solidFill>
                <a:prstDash val="solid"/>
                <a:round/>
                <a:headEnd type="none" w="med" len="med"/>
                <a:tailEnd type="none" w="med" len="med"/>
              </a:ln>
            </p:spPr>
          </p:cxnSp>
        </p:grpSp>
      </p:grpSp>
      <p:grpSp>
        <p:nvGrpSpPr>
          <p:cNvPr id="302" name="Google Shape;302;p25"/>
          <p:cNvGrpSpPr/>
          <p:nvPr/>
        </p:nvGrpSpPr>
        <p:grpSpPr>
          <a:xfrm>
            <a:off x="299286" y="189025"/>
            <a:ext cx="133205" cy="119344"/>
            <a:chOff x="222150" y="185025"/>
            <a:chExt cx="170100" cy="152400"/>
          </a:xfrm>
        </p:grpSpPr>
        <p:cxnSp>
          <p:nvCxnSpPr>
            <p:cNvPr id="303" name="Google Shape;303;p25"/>
            <p:cNvCxnSpPr/>
            <p:nvPr/>
          </p:nvCxnSpPr>
          <p:spPr>
            <a:xfrm>
              <a:off x="222150" y="1850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304" name="Google Shape;304;p25"/>
            <p:cNvCxnSpPr/>
            <p:nvPr/>
          </p:nvCxnSpPr>
          <p:spPr>
            <a:xfrm>
              <a:off x="222150" y="3374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305" name="Google Shape;305;p25"/>
            <p:cNvCxnSpPr/>
            <p:nvPr/>
          </p:nvCxnSpPr>
          <p:spPr>
            <a:xfrm>
              <a:off x="222150" y="261225"/>
              <a:ext cx="170100" cy="0"/>
            </a:xfrm>
            <a:prstGeom prst="straightConnector1">
              <a:avLst/>
            </a:prstGeom>
            <a:noFill/>
            <a:ln w="9525" cap="rnd" cmpd="sng">
              <a:solidFill>
                <a:schemeClr val="dk2"/>
              </a:solidFill>
              <a:prstDash val="solid"/>
              <a:round/>
              <a:headEnd type="none" w="med" len="med"/>
              <a:tailEnd type="none" w="med" len="med"/>
            </a:ln>
          </p:spPr>
        </p:cxn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ackground 1">
  <p:cSld name="CUSTOM_8_1">
    <p:spTree>
      <p:nvGrpSpPr>
        <p:cNvPr id="1" name="Shape 306"/>
        <p:cNvGrpSpPr/>
        <p:nvPr/>
      </p:nvGrpSpPr>
      <p:grpSpPr>
        <a:xfrm>
          <a:off x="0" y="0"/>
          <a:ext cx="0" cy="0"/>
          <a:chOff x="0" y="0"/>
          <a:chExt cx="0" cy="0"/>
        </a:xfrm>
      </p:grpSpPr>
      <p:sp>
        <p:nvSpPr>
          <p:cNvPr id="307" name="Google Shape;307;p26"/>
          <p:cNvSpPr txBox="1"/>
          <p:nvPr/>
        </p:nvSpPr>
        <p:spPr>
          <a:xfrm>
            <a:off x="796200" y="109800"/>
            <a:ext cx="1066200" cy="277800"/>
          </a:xfrm>
          <a:prstGeom prst="rect">
            <a:avLst/>
          </a:prstGeom>
          <a:noFill/>
          <a:ln>
            <a:noFill/>
          </a:ln>
        </p:spPr>
        <p:txBody>
          <a:bodyPr spcFirstLastPara="1" wrap="square" lIns="0" tIns="91425" rIns="91425" bIns="91425" anchor="ctr" anchorCtr="0">
            <a:noAutofit/>
          </a:bodyPr>
          <a:lstStyle/>
          <a:p>
            <a:pPr marL="0" lvl="0" indent="0" algn="l" rtl="0">
              <a:spcBef>
                <a:spcPts val="0"/>
              </a:spcBef>
              <a:spcAft>
                <a:spcPts val="0"/>
              </a:spcAft>
              <a:buNone/>
            </a:pPr>
            <a:r>
              <a:rPr lang="en" sz="1000">
                <a:solidFill>
                  <a:schemeClr val="dk2"/>
                </a:solidFill>
                <a:latin typeface="Oswald"/>
                <a:ea typeface="Oswald"/>
                <a:cs typeface="Oswald"/>
                <a:sym typeface="Oswald"/>
              </a:rPr>
              <a:t>YOUR LOGO HERE</a:t>
            </a:r>
            <a:endParaRPr sz="1000">
              <a:solidFill>
                <a:schemeClr val="dk2"/>
              </a:solidFill>
              <a:latin typeface="Oswald"/>
              <a:ea typeface="Oswald"/>
              <a:cs typeface="Oswald"/>
              <a:sym typeface="Oswald"/>
            </a:endParaRPr>
          </a:p>
        </p:txBody>
      </p:sp>
      <p:grpSp>
        <p:nvGrpSpPr>
          <p:cNvPr id="308" name="Google Shape;308;p26"/>
          <p:cNvGrpSpPr/>
          <p:nvPr/>
        </p:nvGrpSpPr>
        <p:grpSpPr>
          <a:xfrm>
            <a:off x="286625" y="3999999"/>
            <a:ext cx="145867" cy="958251"/>
            <a:chOff x="286625" y="3923799"/>
            <a:chExt cx="145867" cy="958251"/>
          </a:xfrm>
        </p:grpSpPr>
        <p:sp>
          <p:nvSpPr>
            <p:cNvPr id="309" name="Google Shape;309;p26"/>
            <p:cNvSpPr/>
            <p:nvPr/>
          </p:nvSpPr>
          <p:spPr>
            <a:xfrm>
              <a:off x="299292" y="4755150"/>
              <a:ext cx="133200" cy="126900"/>
            </a:xfrm>
            <a:prstGeom prst="star5">
              <a:avLst>
                <a:gd name="adj" fmla="val 25435"/>
                <a:gd name="hf" fmla="val 105146"/>
                <a:gd name="vf" fmla="val 11055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0" name="Google Shape;310;p26"/>
            <p:cNvGrpSpPr/>
            <p:nvPr/>
          </p:nvGrpSpPr>
          <p:grpSpPr>
            <a:xfrm>
              <a:off x="298112" y="4342643"/>
              <a:ext cx="110182" cy="126862"/>
              <a:chOff x="281100" y="2027800"/>
              <a:chExt cx="140700" cy="162000"/>
            </a:xfrm>
          </p:grpSpPr>
          <p:sp>
            <p:nvSpPr>
              <p:cNvPr id="311" name="Google Shape;311;p26"/>
              <p:cNvSpPr/>
              <p:nvPr/>
            </p:nvSpPr>
            <p:spPr>
              <a:xfrm>
                <a:off x="281100" y="2027800"/>
                <a:ext cx="140700" cy="1620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2" name="Google Shape;312;p26"/>
              <p:cNvGrpSpPr/>
              <p:nvPr/>
            </p:nvGrpSpPr>
            <p:grpSpPr>
              <a:xfrm>
                <a:off x="308875" y="2088450"/>
                <a:ext cx="85200" cy="40700"/>
                <a:chOff x="308875" y="2087000"/>
                <a:chExt cx="85200" cy="40700"/>
              </a:xfrm>
            </p:grpSpPr>
            <p:cxnSp>
              <p:nvCxnSpPr>
                <p:cNvPr id="313" name="Google Shape;313;p26"/>
                <p:cNvCxnSpPr/>
                <p:nvPr/>
              </p:nvCxnSpPr>
              <p:spPr>
                <a:xfrm>
                  <a:off x="308875" y="2087000"/>
                  <a:ext cx="85200" cy="0"/>
                </a:xfrm>
                <a:prstGeom prst="straightConnector1">
                  <a:avLst/>
                </a:prstGeom>
                <a:noFill/>
                <a:ln w="9525" cap="flat" cmpd="sng">
                  <a:solidFill>
                    <a:schemeClr val="dk2"/>
                  </a:solidFill>
                  <a:prstDash val="solid"/>
                  <a:round/>
                  <a:headEnd type="none" w="med" len="med"/>
                  <a:tailEnd type="none" w="med" len="med"/>
                </a:ln>
              </p:spPr>
            </p:cxnSp>
            <p:cxnSp>
              <p:nvCxnSpPr>
                <p:cNvPr id="314" name="Google Shape;314;p26"/>
                <p:cNvCxnSpPr/>
                <p:nvPr/>
              </p:nvCxnSpPr>
              <p:spPr>
                <a:xfrm>
                  <a:off x="308875" y="2127700"/>
                  <a:ext cx="85200" cy="0"/>
                </a:xfrm>
                <a:prstGeom prst="straightConnector1">
                  <a:avLst/>
                </a:prstGeom>
                <a:noFill/>
                <a:ln w="9525" cap="flat" cmpd="sng">
                  <a:solidFill>
                    <a:schemeClr val="dk2"/>
                  </a:solidFill>
                  <a:prstDash val="solid"/>
                  <a:round/>
                  <a:headEnd type="none" w="med" len="med"/>
                  <a:tailEnd type="none" w="med" len="med"/>
                </a:ln>
              </p:spPr>
            </p:cxnSp>
          </p:grpSp>
        </p:grpSp>
        <p:grpSp>
          <p:nvGrpSpPr>
            <p:cNvPr id="315" name="Google Shape;315;p26"/>
            <p:cNvGrpSpPr/>
            <p:nvPr/>
          </p:nvGrpSpPr>
          <p:grpSpPr>
            <a:xfrm>
              <a:off x="286625" y="3923799"/>
              <a:ext cx="133200" cy="133200"/>
              <a:chOff x="286625" y="3648899"/>
              <a:chExt cx="133200" cy="133200"/>
            </a:xfrm>
          </p:grpSpPr>
          <p:sp>
            <p:nvSpPr>
              <p:cNvPr id="316" name="Google Shape;316;p26"/>
              <p:cNvSpPr/>
              <p:nvPr/>
            </p:nvSpPr>
            <p:spPr>
              <a:xfrm>
                <a:off x="286625" y="3648899"/>
                <a:ext cx="133200" cy="1332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26"/>
              <p:cNvSpPr/>
              <p:nvPr/>
            </p:nvSpPr>
            <p:spPr>
              <a:xfrm>
                <a:off x="319164" y="3681436"/>
                <a:ext cx="68100" cy="68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18" name="Google Shape;318;p26">
            <a:hlinkClick r:id="rId2" action="ppaction://hlinksldjump"/>
          </p:cNvPr>
          <p:cNvSpPr txBox="1"/>
          <p:nvPr/>
        </p:nvSpPr>
        <p:spPr>
          <a:xfrm>
            <a:off x="7791350" y="4755900"/>
            <a:ext cx="1066200" cy="2778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sz="1000">
                <a:solidFill>
                  <a:schemeClr val="dk2"/>
                </a:solidFill>
                <a:latin typeface="Oswald"/>
                <a:ea typeface="Oswald"/>
                <a:cs typeface="Oswald"/>
                <a:sym typeface="Oswald"/>
              </a:rPr>
              <a:t>INDEX.HTML</a:t>
            </a:r>
            <a:endParaRPr sz="1000">
              <a:solidFill>
                <a:schemeClr val="dk2"/>
              </a:solidFill>
              <a:latin typeface="Oswald"/>
              <a:ea typeface="Oswald"/>
              <a:cs typeface="Oswald"/>
              <a:sym typeface="Oswald"/>
            </a:endParaRPr>
          </a:p>
        </p:txBody>
      </p:sp>
      <p:grpSp>
        <p:nvGrpSpPr>
          <p:cNvPr id="319" name="Google Shape;319;p26"/>
          <p:cNvGrpSpPr/>
          <p:nvPr/>
        </p:nvGrpSpPr>
        <p:grpSpPr>
          <a:xfrm>
            <a:off x="8424000" y="209250"/>
            <a:ext cx="433550" cy="78899"/>
            <a:chOff x="8424000" y="285450"/>
            <a:chExt cx="433550" cy="78899"/>
          </a:xfrm>
        </p:grpSpPr>
        <p:cxnSp>
          <p:nvCxnSpPr>
            <p:cNvPr id="320" name="Google Shape;320;p26"/>
            <p:cNvCxnSpPr/>
            <p:nvPr/>
          </p:nvCxnSpPr>
          <p:spPr>
            <a:xfrm>
              <a:off x="8424000" y="324895"/>
              <a:ext cx="78900" cy="0"/>
            </a:xfrm>
            <a:prstGeom prst="straightConnector1">
              <a:avLst/>
            </a:prstGeom>
            <a:noFill/>
            <a:ln w="9525" cap="rnd" cmpd="sng">
              <a:solidFill>
                <a:schemeClr val="dk2"/>
              </a:solidFill>
              <a:prstDash val="solid"/>
              <a:round/>
              <a:headEnd type="none" w="med" len="med"/>
              <a:tailEnd type="none" w="med" len="med"/>
            </a:ln>
          </p:spPr>
        </p:cxnSp>
        <p:sp>
          <p:nvSpPr>
            <p:cNvPr id="321" name="Google Shape;321;p26"/>
            <p:cNvSpPr/>
            <p:nvPr/>
          </p:nvSpPr>
          <p:spPr>
            <a:xfrm>
              <a:off x="8605260" y="285810"/>
              <a:ext cx="78300" cy="78300"/>
            </a:xfrm>
            <a:prstGeom prst="roundRect">
              <a:avLst>
                <a:gd name="adj" fmla="val 16667"/>
              </a:avLst>
            </a:pr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2" name="Google Shape;322;p26"/>
            <p:cNvGrpSpPr/>
            <p:nvPr/>
          </p:nvGrpSpPr>
          <p:grpSpPr>
            <a:xfrm>
              <a:off x="8785929" y="285450"/>
              <a:ext cx="71621" cy="78899"/>
              <a:chOff x="3621700" y="273825"/>
              <a:chExt cx="100875" cy="111125"/>
            </a:xfrm>
          </p:grpSpPr>
          <p:cxnSp>
            <p:nvCxnSpPr>
              <p:cNvPr id="323" name="Google Shape;323;p26"/>
              <p:cNvCxnSpPr/>
              <p:nvPr/>
            </p:nvCxnSpPr>
            <p:spPr>
              <a:xfrm>
                <a:off x="3627175" y="274850"/>
                <a:ext cx="95400" cy="110100"/>
              </a:xfrm>
              <a:prstGeom prst="straightConnector1">
                <a:avLst/>
              </a:prstGeom>
              <a:noFill/>
              <a:ln w="9525" cap="rnd" cmpd="sng">
                <a:solidFill>
                  <a:schemeClr val="dk2"/>
                </a:solidFill>
                <a:prstDash val="solid"/>
                <a:round/>
                <a:headEnd type="none" w="med" len="med"/>
                <a:tailEnd type="none" w="med" len="med"/>
              </a:ln>
            </p:spPr>
          </p:cxnSp>
          <p:cxnSp>
            <p:nvCxnSpPr>
              <p:cNvPr id="324" name="Google Shape;324;p26"/>
              <p:cNvCxnSpPr/>
              <p:nvPr/>
            </p:nvCxnSpPr>
            <p:spPr>
              <a:xfrm flipH="1">
                <a:off x="3621700" y="273825"/>
                <a:ext cx="95400" cy="110100"/>
              </a:xfrm>
              <a:prstGeom prst="straightConnector1">
                <a:avLst/>
              </a:prstGeom>
              <a:noFill/>
              <a:ln w="9525" cap="rnd" cmpd="sng">
                <a:solidFill>
                  <a:schemeClr val="dk2"/>
                </a:solidFill>
                <a:prstDash val="solid"/>
                <a:round/>
                <a:headEnd type="none" w="med" len="med"/>
                <a:tailEnd type="none" w="med" len="med"/>
              </a:ln>
            </p:spPr>
          </p:cxnSp>
        </p:grpSp>
      </p:grpSp>
      <p:grpSp>
        <p:nvGrpSpPr>
          <p:cNvPr id="325" name="Google Shape;325;p26"/>
          <p:cNvGrpSpPr/>
          <p:nvPr/>
        </p:nvGrpSpPr>
        <p:grpSpPr>
          <a:xfrm>
            <a:off x="299286" y="189025"/>
            <a:ext cx="133205" cy="119344"/>
            <a:chOff x="222150" y="185025"/>
            <a:chExt cx="170100" cy="152400"/>
          </a:xfrm>
        </p:grpSpPr>
        <p:cxnSp>
          <p:nvCxnSpPr>
            <p:cNvPr id="326" name="Google Shape;326;p26"/>
            <p:cNvCxnSpPr/>
            <p:nvPr/>
          </p:nvCxnSpPr>
          <p:spPr>
            <a:xfrm>
              <a:off x="222150" y="1850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327" name="Google Shape;327;p26"/>
            <p:cNvCxnSpPr/>
            <p:nvPr/>
          </p:nvCxnSpPr>
          <p:spPr>
            <a:xfrm>
              <a:off x="222150" y="3374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328" name="Google Shape;328;p26"/>
            <p:cNvCxnSpPr/>
            <p:nvPr/>
          </p:nvCxnSpPr>
          <p:spPr>
            <a:xfrm>
              <a:off x="222150" y="261225"/>
              <a:ext cx="170100" cy="0"/>
            </a:xfrm>
            <a:prstGeom prst="straightConnector1">
              <a:avLst/>
            </a:prstGeom>
            <a:noFill/>
            <a:ln w="9525" cap="rnd" cmpd="sng">
              <a:solidFill>
                <a:schemeClr val="dk2"/>
              </a:solidFill>
              <a:prstDash val="solid"/>
              <a:round/>
              <a:headEnd type="none" w="med" len="med"/>
              <a:tailEnd type="none" w="med" len="med"/>
            </a:ln>
          </p:spPr>
        </p:cxn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Background 2">
  <p:cSld name="CUSTOM_8_1_1">
    <p:spTree>
      <p:nvGrpSpPr>
        <p:cNvPr id="1" name="Shape 329"/>
        <p:cNvGrpSpPr/>
        <p:nvPr/>
      </p:nvGrpSpPr>
      <p:grpSpPr>
        <a:xfrm>
          <a:off x="0" y="0"/>
          <a:ext cx="0" cy="0"/>
          <a:chOff x="0" y="0"/>
          <a:chExt cx="0" cy="0"/>
        </a:xfrm>
      </p:grpSpPr>
      <p:sp>
        <p:nvSpPr>
          <p:cNvPr id="330" name="Google Shape;330;p27"/>
          <p:cNvSpPr txBox="1"/>
          <p:nvPr/>
        </p:nvSpPr>
        <p:spPr>
          <a:xfrm>
            <a:off x="796200" y="109800"/>
            <a:ext cx="1066200" cy="277800"/>
          </a:xfrm>
          <a:prstGeom prst="rect">
            <a:avLst/>
          </a:prstGeom>
          <a:noFill/>
          <a:ln>
            <a:noFill/>
          </a:ln>
        </p:spPr>
        <p:txBody>
          <a:bodyPr spcFirstLastPara="1" wrap="square" lIns="0" tIns="91425" rIns="91425" bIns="91425" anchor="ctr" anchorCtr="0">
            <a:noAutofit/>
          </a:bodyPr>
          <a:lstStyle/>
          <a:p>
            <a:pPr marL="0" lvl="0" indent="0" algn="l" rtl="0">
              <a:spcBef>
                <a:spcPts val="0"/>
              </a:spcBef>
              <a:spcAft>
                <a:spcPts val="0"/>
              </a:spcAft>
              <a:buNone/>
            </a:pPr>
            <a:r>
              <a:rPr lang="en" sz="1000">
                <a:solidFill>
                  <a:schemeClr val="dk2"/>
                </a:solidFill>
                <a:latin typeface="Oswald"/>
                <a:ea typeface="Oswald"/>
                <a:cs typeface="Oswald"/>
                <a:sym typeface="Oswald"/>
              </a:rPr>
              <a:t>YOUR LOGO HERE</a:t>
            </a:r>
            <a:endParaRPr sz="1000">
              <a:solidFill>
                <a:schemeClr val="dk2"/>
              </a:solidFill>
              <a:latin typeface="Oswald"/>
              <a:ea typeface="Oswald"/>
              <a:cs typeface="Oswald"/>
              <a:sym typeface="Oswald"/>
            </a:endParaRPr>
          </a:p>
        </p:txBody>
      </p:sp>
      <p:grpSp>
        <p:nvGrpSpPr>
          <p:cNvPr id="331" name="Google Shape;331;p27"/>
          <p:cNvGrpSpPr/>
          <p:nvPr/>
        </p:nvGrpSpPr>
        <p:grpSpPr>
          <a:xfrm>
            <a:off x="286625" y="3999999"/>
            <a:ext cx="145867" cy="958251"/>
            <a:chOff x="286625" y="3923799"/>
            <a:chExt cx="145867" cy="958251"/>
          </a:xfrm>
        </p:grpSpPr>
        <p:sp>
          <p:nvSpPr>
            <p:cNvPr id="332" name="Google Shape;332;p27"/>
            <p:cNvSpPr/>
            <p:nvPr/>
          </p:nvSpPr>
          <p:spPr>
            <a:xfrm>
              <a:off x="299292" y="4755150"/>
              <a:ext cx="133200" cy="126900"/>
            </a:xfrm>
            <a:prstGeom prst="star5">
              <a:avLst>
                <a:gd name="adj" fmla="val 25435"/>
                <a:gd name="hf" fmla="val 105146"/>
                <a:gd name="vf" fmla="val 11055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3" name="Google Shape;333;p27"/>
            <p:cNvGrpSpPr/>
            <p:nvPr/>
          </p:nvGrpSpPr>
          <p:grpSpPr>
            <a:xfrm>
              <a:off x="298112" y="4342643"/>
              <a:ext cx="110182" cy="126862"/>
              <a:chOff x="281100" y="2027800"/>
              <a:chExt cx="140700" cy="162000"/>
            </a:xfrm>
          </p:grpSpPr>
          <p:sp>
            <p:nvSpPr>
              <p:cNvPr id="334" name="Google Shape;334;p27"/>
              <p:cNvSpPr/>
              <p:nvPr/>
            </p:nvSpPr>
            <p:spPr>
              <a:xfrm>
                <a:off x="281100" y="2027800"/>
                <a:ext cx="140700" cy="1620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5" name="Google Shape;335;p27"/>
              <p:cNvGrpSpPr/>
              <p:nvPr/>
            </p:nvGrpSpPr>
            <p:grpSpPr>
              <a:xfrm>
                <a:off x="308875" y="2088450"/>
                <a:ext cx="85200" cy="40700"/>
                <a:chOff x="308875" y="2087000"/>
                <a:chExt cx="85200" cy="40700"/>
              </a:xfrm>
            </p:grpSpPr>
            <p:cxnSp>
              <p:nvCxnSpPr>
                <p:cNvPr id="336" name="Google Shape;336;p27"/>
                <p:cNvCxnSpPr/>
                <p:nvPr/>
              </p:nvCxnSpPr>
              <p:spPr>
                <a:xfrm>
                  <a:off x="308875" y="2087000"/>
                  <a:ext cx="85200" cy="0"/>
                </a:xfrm>
                <a:prstGeom prst="straightConnector1">
                  <a:avLst/>
                </a:prstGeom>
                <a:noFill/>
                <a:ln w="9525" cap="flat" cmpd="sng">
                  <a:solidFill>
                    <a:schemeClr val="dk2"/>
                  </a:solidFill>
                  <a:prstDash val="solid"/>
                  <a:round/>
                  <a:headEnd type="none" w="med" len="med"/>
                  <a:tailEnd type="none" w="med" len="med"/>
                </a:ln>
              </p:spPr>
            </p:cxnSp>
            <p:cxnSp>
              <p:nvCxnSpPr>
                <p:cNvPr id="337" name="Google Shape;337;p27"/>
                <p:cNvCxnSpPr/>
                <p:nvPr/>
              </p:nvCxnSpPr>
              <p:spPr>
                <a:xfrm>
                  <a:off x="308875" y="2127700"/>
                  <a:ext cx="85200" cy="0"/>
                </a:xfrm>
                <a:prstGeom prst="straightConnector1">
                  <a:avLst/>
                </a:prstGeom>
                <a:noFill/>
                <a:ln w="9525" cap="flat" cmpd="sng">
                  <a:solidFill>
                    <a:schemeClr val="dk2"/>
                  </a:solidFill>
                  <a:prstDash val="solid"/>
                  <a:round/>
                  <a:headEnd type="none" w="med" len="med"/>
                  <a:tailEnd type="none" w="med" len="med"/>
                </a:ln>
              </p:spPr>
            </p:cxnSp>
          </p:grpSp>
        </p:grpSp>
        <p:grpSp>
          <p:nvGrpSpPr>
            <p:cNvPr id="338" name="Google Shape;338;p27"/>
            <p:cNvGrpSpPr/>
            <p:nvPr/>
          </p:nvGrpSpPr>
          <p:grpSpPr>
            <a:xfrm>
              <a:off x="286625" y="3923799"/>
              <a:ext cx="133200" cy="133200"/>
              <a:chOff x="286625" y="3648899"/>
              <a:chExt cx="133200" cy="133200"/>
            </a:xfrm>
          </p:grpSpPr>
          <p:sp>
            <p:nvSpPr>
              <p:cNvPr id="339" name="Google Shape;339;p27"/>
              <p:cNvSpPr/>
              <p:nvPr/>
            </p:nvSpPr>
            <p:spPr>
              <a:xfrm>
                <a:off x="286625" y="3648899"/>
                <a:ext cx="133200" cy="1332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27"/>
              <p:cNvSpPr/>
              <p:nvPr/>
            </p:nvSpPr>
            <p:spPr>
              <a:xfrm>
                <a:off x="319164" y="3681436"/>
                <a:ext cx="68100" cy="68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41" name="Google Shape;341;p27">
            <a:hlinkClick r:id="rId2" action="ppaction://hlinksldjump"/>
          </p:cNvPr>
          <p:cNvSpPr txBox="1"/>
          <p:nvPr/>
        </p:nvSpPr>
        <p:spPr>
          <a:xfrm>
            <a:off x="7791350" y="4755900"/>
            <a:ext cx="1066200" cy="2778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sz="1000">
                <a:solidFill>
                  <a:schemeClr val="dk2"/>
                </a:solidFill>
                <a:latin typeface="Oswald"/>
                <a:ea typeface="Oswald"/>
                <a:cs typeface="Oswald"/>
                <a:sym typeface="Oswald"/>
              </a:rPr>
              <a:t>INDEX.HTML</a:t>
            </a:r>
            <a:endParaRPr sz="1000">
              <a:solidFill>
                <a:schemeClr val="dk2"/>
              </a:solidFill>
              <a:latin typeface="Oswald"/>
              <a:ea typeface="Oswald"/>
              <a:cs typeface="Oswald"/>
              <a:sym typeface="Oswald"/>
            </a:endParaRPr>
          </a:p>
        </p:txBody>
      </p:sp>
      <p:sp>
        <p:nvSpPr>
          <p:cNvPr id="342" name="Google Shape;342;p27"/>
          <p:cNvSpPr/>
          <p:nvPr/>
        </p:nvSpPr>
        <p:spPr>
          <a:xfrm>
            <a:off x="720000" y="747500"/>
            <a:ext cx="7704000" cy="3663300"/>
          </a:xfrm>
          <a:prstGeom prst="roundRect">
            <a:avLst>
              <a:gd name="adj" fmla="val 3982"/>
            </a:avLst>
          </a:prstGeom>
          <a:solidFill>
            <a:srgbClr val="2928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3" name="Google Shape;343;p27"/>
          <p:cNvGrpSpPr/>
          <p:nvPr/>
        </p:nvGrpSpPr>
        <p:grpSpPr>
          <a:xfrm>
            <a:off x="8424000" y="209250"/>
            <a:ext cx="433550" cy="78899"/>
            <a:chOff x="8424000" y="285450"/>
            <a:chExt cx="433550" cy="78899"/>
          </a:xfrm>
        </p:grpSpPr>
        <p:cxnSp>
          <p:nvCxnSpPr>
            <p:cNvPr id="344" name="Google Shape;344;p27"/>
            <p:cNvCxnSpPr/>
            <p:nvPr/>
          </p:nvCxnSpPr>
          <p:spPr>
            <a:xfrm>
              <a:off x="8424000" y="324895"/>
              <a:ext cx="78900" cy="0"/>
            </a:xfrm>
            <a:prstGeom prst="straightConnector1">
              <a:avLst/>
            </a:prstGeom>
            <a:noFill/>
            <a:ln w="9525" cap="rnd" cmpd="sng">
              <a:solidFill>
                <a:schemeClr val="dk2"/>
              </a:solidFill>
              <a:prstDash val="solid"/>
              <a:round/>
              <a:headEnd type="none" w="med" len="med"/>
              <a:tailEnd type="none" w="med" len="med"/>
            </a:ln>
          </p:spPr>
        </p:cxnSp>
        <p:sp>
          <p:nvSpPr>
            <p:cNvPr id="345" name="Google Shape;345;p27"/>
            <p:cNvSpPr/>
            <p:nvPr/>
          </p:nvSpPr>
          <p:spPr>
            <a:xfrm>
              <a:off x="8605260" y="285810"/>
              <a:ext cx="78300" cy="78300"/>
            </a:xfrm>
            <a:prstGeom prst="roundRect">
              <a:avLst>
                <a:gd name="adj" fmla="val 16667"/>
              </a:avLst>
            </a:pr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6" name="Google Shape;346;p27"/>
            <p:cNvGrpSpPr/>
            <p:nvPr/>
          </p:nvGrpSpPr>
          <p:grpSpPr>
            <a:xfrm>
              <a:off x="8785929" y="285450"/>
              <a:ext cx="71621" cy="78899"/>
              <a:chOff x="3621700" y="273825"/>
              <a:chExt cx="100875" cy="111125"/>
            </a:xfrm>
          </p:grpSpPr>
          <p:cxnSp>
            <p:nvCxnSpPr>
              <p:cNvPr id="347" name="Google Shape;347;p27"/>
              <p:cNvCxnSpPr/>
              <p:nvPr/>
            </p:nvCxnSpPr>
            <p:spPr>
              <a:xfrm>
                <a:off x="3627175" y="274850"/>
                <a:ext cx="95400" cy="110100"/>
              </a:xfrm>
              <a:prstGeom prst="straightConnector1">
                <a:avLst/>
              </a:prstGeom>
              <a:noFill/>
              <a:ln w="9525" cap="rnd" cmpd="sng">
                <a:solidFill>
                  <a:schemeClr val="dk2"/>
                </a:solidFill>
                <a:prstDash val="solid"/>
                <a:round/>
                <a:headEnd type="none" w="med" len="med"/>
                <a:tailEnd type="none" w="med" len="med"/>
              </a:ln>
            </p:spPr>
          </p:cxnSp>
          <p:cxnSp>
            <p:nvCxnSpPr>
              <p:cNvPr id="348" name="Google Shape;348;p27"/>
              <p:cNvCxnSpPr/>
              <p:nvPr/>
            </p:nvCxnSpPr>
            <p:spPr>
              <a:xfrm flipH="1">
                <a:off x="3621700" y="273825"/>
                <a:ext cx="95400" cy="110100"/>
              </a:xfrm>
              <a:prstGeom prst="straightConnector1">
                <a:avLst/>
              </a:prstGeom>
              <a:noFill/>
              <a:ln w="9525" cap="rnd" cmpd="sng">
                <a:solidFill>
                  <a:schemeClr val="dk2"/>
                </a:solidFill>
                <a:prstDash val="solid"/>
                <a:round/>
                <a:headEnd type="none" w="med" len="med"/>
                <a:tailEnd type="none" w="med" len="med"/>
              </a:ln>
            </p:spPr>
          </p:cxnSp>
        </p:grpSp>
      </p:grpSp>
      <p:grpSp>
        <p:nvGrpSpPr>
          <p:cNvPr id="349" name="Google Shape;349;p27"/>
          <p:cNvGrpSpPr/>
          <p:nvPr/>
        </p:nvGrpSpPr>
        <p:grpSpPr>
          <a:xfrm>
            <a:off x="299286" y="189025"/>
            <a:ext cx="133205" cy="119344"/>
            <a:chOff x="222150" y="185025"/>
            <a:chExt cx="170100" cy="152400"/>
          </a:xfrm>
        </p:grpSpPr>
        <p:cxnSp>
          <p:nvCxnSpPr>
            <p:cNvPr id="350" name="Google Shape;350;p27"/>
            <p:cNvCxnSpPr/>
            <p:nvPr/>
          </p:nvCxnSpPr>
          <p:spPr>
            <a:xfrm>
              <a:off x="222150" y="1850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351" name="Google Shape;351;p27"/>
            <p:cNvCxnSpPr/>
            <p:nvPr/>
          </p:nvCxnSpPr>
          <p:spPr>
            <a:xfrm>
              <a:off x="222150" y="3374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352" name="Google Shape;352;p27"/>
            <p:cNvCxnSpPr/>
            <p:nvPr/>
          </p:nvCxnSpPr>
          <p:spPr>
            <a:xfrm>
              <a:off x="222150" y="261225"/>
              <a:ext cx="170100" cy="0"/>
            </a:xfrm>
            <a:prstGeom prst="straightConnector1">
              <a:avLst/>
            </a:prstGeom>
            <a:noFill/>
            <a:ln w="9525" cap="rnd" cmpd="sng">
              <a:solidFill>
                <a:schemeClr val="dk2"/>
              </a:solidFill>
              <a:prstDash val="solid"/>
              <a:round/>
              <a:headEnd type="none" w="med" len="med"/>
              <a:tailEnd type="none" w="med" len="med"/>
            </a:ln>
          </p:spPr>
        </p:cxnSp>
      </p:grpSp>
      <p:grpSp>
        <p:nvGrpSpPr>
          <p:cNvPr id="353" name="Google Shape;353;p27"/>
          <p:cNvGrpSpPr/>
          <p:nvPr/>
        </p:nvGrpSpPr>
        <p:grpSpPr>
          <a:xfrm>
            <a:off x="1028975" y="1070563"/>
            <a:ext cx="2136214" cy="3002387"/>
            <a:chOff x="5380450" y="1070563"/>
            <a:chExt cx="2136214" cy="3002387"/>
          </a:xfrm>
        </p:grpSpPr>
        <p:sp>
          <p:nvSpPr>
            <p:cNvPr id="354" name="Google Shape;354;p27"/>
            <p:cNvSpPr/>
            <p:nvPr/>
          </p:nvSpPr>
          <p:spPr>
            <a:xfrm>
              <a:off x="6164625" y="1344650"/>
              <a:ext cx="1334100" cy="2405100"/>
            </a:xfrm>
            <a:prstGeom prst="roundRect">
              <a:avLst>
                <a:gd name="adj" fmla="val 0"/>
              </a:avLst>
            </a:prstGeom>
            <a:solidFill>
              <a:schemeClr val="accent3"/>
            </a:solidFill>
            <a:ln>
              <a:noFill/>
            </a:ln>
            <a:effectLst>
              <a:outerShdw blurRad="57150" dist="19050" dir="540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27"/>
            <p:cNvSpPr/>
            <p:nvPr/>
          </p:nvSpPr>
          <p:spPr>
            <a:xfrm>
              <a:off x="6298575" y="1546875"/>
              <a:ext cx="1066200" cy="449700"/>
            </a:xfrm>
            <a:prstGeom prst="roundRect">
              <a:avLst>
                <a:gd name="adj" fmla="val 18711"/>
              </a:avLst>
            </a:prstGeom>
            <a:gradFill>
              <a:gsLst>
                <a:gs pos="0">
                  <a:srgbClr val="80DFFF"/>
                </a:gs>
                <a:gs pos="100000">
                  <a:srgbClr val="318FFA">
                    <a:alpha val="71764"/>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27"/>
            <p:cNvSpPr/>
            <p:nvPr/>
          </p:nvSpPr>
          <p:spPr>
            <a:xfrm>
              <a:off x="6298575" y="2078800"/>
              <a:ext cx="1066200" cy="999900"/>
            </a:xfrm>
            <a:prstGeom prst="roundRect">
              <a:avLst>
                <a:gd name="adj" fmla="val 7939"/>
              </a:avLst>
            </a:prstGeom>
            <a:gradFill>
              <a:gsLst>
                <a:gs pos="0">
                  <a:srgbClr val="80DFFF"/>
                </a:gs>
                <a:gs pos="100000">
                  <a:srgbClr val="318FFA">
                    <a:alpha val="71764"/>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7"/>
            <p:cNvSpPr/>
            <p:nvPr/>
          </p:nvSpPr>
          <p:spPr>
            <a:xfrm>
              <a:off x="6298575" y="3140800"/>
              <a:ext cx="1066200" cy="449700"/>
            </a:xfrm>
            <a:prstGeom prst="roundRect">
              <a:avLst>
                <a:gd name="adj" fmla="val 18711"/>
              </a:avLst>
            </a:prstGeom>
            <a:gradFill>
              <a:gsLst>
                <a:gs pos="0">
                  <a:srgbClr val="80DFFF"/>
                </a:gs>
                <a:gs pos="100000">
                  <a:srgbClr val="318FFA">
                    <a:alpha val="71764"/>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7"/>
            <p:cNvSpPr/>
            <p:nvPr/>
          </p:nvSpPr>
          <p:spPr>
            <a:xfrm>
              <a:off x="6146677" y="1070563"/>
              <a:ext cx="1369987" cy="3002387"/>
            </a:xfrm>
            <a:custGeom>
              <a:avLst/>
              <a:gdLst/>
              <a:ahLst/>
              <a:cxnLst/>
              <a:rect l="l" t="t" r="r" b="b"/>
              <a:pathLst>
                <a:path w="20528" h="44988" extrusionOk="0">
                  <a:moveTo>
                    <a:pt x="10264" y="1252"/>
                  </a:moveTo>
                  <a:cubicBezTo>
                    <a:pt x="10544" y="1252"/>
                    <a:pt x="10773" y="1481"/>
                    <a:pt x="10773" y="1760"/>
                  </a:cubicBezTo>
                  <a:cubicBezTo>
                    <a:pt x="10773" y="2041"/>
                    <a:pt x="10544" y="2270"/>
                    <a:pt x="10264" y="2270"/>
                  </a:cubicBezTo>
                  <a:cubicBezTo>
                    <a:pt x="9985" y="2270"/>
                    <a:pt x="9755" y="2041"/>
                    <a:pt x="9755" y="1760"/>
                  </a:cubicBezTo>
                  <a:cubicBezTo>
                    <a:pt x="9755" y="1481"/>
                    <a:pt x="9985" y="1252"/>
                    <a:pt x="10264" y="1252"/>
                  </a:cubicBezTo>
                  <a:close/>
                  <a:moveTo>
                    <a:pt x="11765" y="3221"/>
                  </a:moveTo>
                  <a:cubicBezTo>
                    <a:pt x="11887" y="3221"/>
                    <a:pt x="11984" y="3317"/>
                    <a:pt x="11984" y="3435"/>
                  </a:cubicBezTo>
                  <a:cubicBezTo>
                    <a:pt x="11984" y="3557"/>
                    <a:pt x="11887" y="3648"/>
                    <a:pt x="11765" y="3648"/>
                  </a:cubicBezTo>
                  <a:lnTo>
                    <a:pt x="8763" y="3648"/>
                  </a:lnTo>
                  <a:cubicBezTo>
                    <a:pt x="8641" y="3648"/>
                    <a:pt x="8545" y="3557"/>
                    <a:pt x="8545" y="3435"/>
                  </a:cubicBezTo>
                  <a:cubicBezTo>
                    <a:pt x="8545" y="3379"/>
                    <a:pt x="8570" y="3324"/>
                    <a:pt x="8611" y="3282"/>
                  </a:cubicBezTo>
                  <a:cubicBezTo>
                    <a:pt x="8646" y="3247"/>
                    <a:pt x="8702" y="3221"/>
                    <a:pt x="8763" y="3221"/>
                  </a:cubicBezTo>
                  <a:close/>
                  <a:moveTo>
                    <a:pt x="19322" y="5541"/>
                  </a:moveTo>
                  <a:cubicBezTo>
                    <a:pt x="19536" y="5541"/>
                    <a:pt x="19708" y="5715"/>
                    <a:pt x="19708" y="5929"/>
                  </a:cubicBezTo>
                  <a:lnTo>
                    <a:pt x="19708" y="38902"/>
                  </a:lnTo>
                  <a:cubicBezTo>
                    <a:pt x="19708" y="39116"/>
                    <a:pt x="19536" y="39289"/>
                    <a:pt x="19322" y="39289"/>
                  </a:cubicBezTo>
                  <a:lnTo>
                    <a:pt x="1206" y="39289"/>
                  </a:lnTo>
                  <a:cubicBezTo>
                    <a:pt x="993" y="39289"/>
                    <a:pt x="820" y="39116"/>
                    <a:pt x="820" y="38902"/>
                  </a:cubicBezTo>
                  <a:lnTo>
                    <a:pt x="820" y="5929"/>
                  </a:lnTo>
                  <a:cubicBezTo>
                    <a:pt x="820" y="5715"/>
                    <a:pt x="993" y="5541"/>
                    <a:pt x="1206" y="5541"/>
                  </a:cubicBezTo>
                  <a:close/>
                  <a:moveTo>
                    <a:pt x="10264" y="40607"/>
                  </a:moveTo>
                  <a:cubicBezTo>
                    <a:pt x="11145" y="40607"/>
                    <a:pt x="11857" y="41314"/>
                    <a:pt x="11857" y="42190"/>
                  </a:cubicBezTo>
                  <a:cubicBezTo>
                    <a:pt x="11857" y="43064"/>
                    <a:pt x="11145" y="43777"/>
                    <a:pt x="10264" y="43777"/>
                  </a:cubicBezTo>
                  <a:cubicBezTo>
                    <a:pt x="9384" y="43777"/>
                    <a:pt x="8677" y="43064"/>
                    <a:pt x="8677" y="42190"/>
                  </a:cubicBezTo>
                  <a:cubicBezTo>
                    <a:pt x="8677" y="41314"/>
                    <a:pt x="9384" y="40607"/>
                    <a:pt x="10264" y="40607"/>
                  </a:cubicBezTo>
                  <a:close/>
                  <a:moveTo>
                    <a:pt x="2098" y="1"/>
                  </a:moveTo>
                  <a:cubicBezTo>
                    <a:pt x="943" y="1"/>
                    <a:pt x="1" y="926"/>
                    <a:pt x="1" y="2061"/>
                  </a:cubicBezTo>
                  <a:lnTo>
                    <a:pt x="1" y="42927"/>
                  </a:lnTo>
                  <a:cubicBezTo>
                    <a:pt x="1" y="44067"/>
                    <a:pt x="943" y="44987"/>
                    <a:pt x="2098" y="44987"/>
                  </a:cubicBezTo>
                  <a:lnTo>
                    <a:pt x="18432" y="44987"/>
                  </a:lnTo>
                  <a:cubicBezTo>
                    <a:pt x="19586" y="44987"/>
                    <a:pt x="20527" y="44067"/>
                    <a:pt x="20527" y="42927"/>
                  </a:cubicBezTo>
                  <a:lnTo>
                    <a:pt x="20527" y="2061"/>
                  </a:lnTo>
                  <a:cubicBezTo>
                    <a:pt x="20527" y="926"/>
                    <a:pt x="19586" y="1"/>
                    <a:pt x="18432" y="1"/>
                  </a:cubicBezTo>
                  <a:close/>
                </a:path>
              </a:pathLst>
            </a:custGeom>
            <a:gradFill>
              <a:gsLst>
                <a:gs pos="0">
                  <a:srgbClr val="FFFFFF"/>
                </a:gs>
                <a:gs pos="100000">
                  <a:srgbClr val="C5C7F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9" name="Google Shape;359;p27"/>
            <p:cNvGrpSpPr/>
            <p:nvPr/>
          </p:nvGrpSpPr>
          <p:grpSpPr>
            <a:xfrm>
              <a:off x="5380450" y="1200275"/>
              <a:ext cx="1386600" cy="449700"/>
              <a:chOff x="5270675" y="1411375"/>
              <a:chExt cx="1386600" cy="449700"/>
            </a:xfrm>
          </p:grpSpPr>
          <p:sp>
            <p:nvSpPr>
              <p:cNvPr id="360" name="Google Shape;360;p27"/>
              <p:cNvSpPr/>
              <p:nvPr/>
            </p:nvSpPr>
            <p:spPr>
              <a:xfrm>
                <a:off x="5270675" y="1411375"/>
                <a:ext cx="1386600" cy="449700"/>
              </a:xfrm>
              <a:prstGeom prst="roundRect">
                <a:avLst>
                  <a:gd name="adj" fmla="val 18711"/>
                </a:avLst>
              </a:prstGeom>
              <a:gradFill>
                <a:gsLst>
                  <a:gs pos="0">
                    <a:schemeClr val="lt2"/>
                  </a:gs>
                  <a:gs pos="100000">
                    <a:srgbClr val="E57C85"/>
                  </a:gs>
                </a:gsLst>
                <a:lin ang="5400700" scaled="0"/>
              </a:gradFill>
              <a:ln>
                <a:noFill/>
              </a:ln>
              <a:effectLst>
                <a:outerShdw blurRad="57150" dist="19050" dir="540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27"/>
              <p:cNvSpPr/>
              <p:nvPr/>
            </p:nvSpPr>
            <p:spPr>
              <a:xfrm>
                <a:off x="5370729" y="1459698"/>
                <a:ext cx="336576" cy="336718"/>
              </a:xfrm>
              <a:custGeom>
                <a:avLst/>
                <a:gdLst/>
                <a:ahLst/>
                <a:cxnLst/>
                <a:rect l="l" t="t" r="r" b="b"/>
                <a:pathLst>
                  <a:path w="14203" h="14209" extrusionOk="0">
                    <a:moveTo>
                      <a:pt x="7104" y="0"/>
                    </a:moveTo>
                    <a:cubicBezTo>
                      <a:pt x="3186" y="0"/>
                      <a:pt x="0" y="3181"/>
                      <a:pt x="0" y="7099"/>
                    </a:cubicBezTo>
                    <a:cubicBezTo>
                      <a:pt x="0" y="9129"/>
                      <a:pt x="847" y="10953"/>
                      <a:pt x="2209" y="12247"/>
                    </a:cubicBezTo>
                    <a:cubicBezTo>
                      <a:pt x="3484" y="13466"/>
                      <a:pt x="5211" y="14208"/>
                      <a:pt x="7104" y="14208"/>
                    </a:cubicBezTo>
                    <a:cubicBezTo>
                      <a:pt x="8998" y="14208"/>
                      <a:pt x="10725" y="13466"/>
                      <a:pt x="12000" y="12247"/>
                    </a:cubicBezTo>
                    <a:cubicBezTo>
                      <a:pt x="13357" y="10948"/>
                      <a:pt x="14202" y="9129"/>
                      <a:pt x="14202" y="7099"/>
                    </a:cubicBezTo>
                    <a:cubicBezTo>
                      <a:pt x="14202" y="3181"/>
                      <a:pt x="11029" y="0"/>
                      <a:pt x="7104" y="0"/>
                    </a:cubicBezTo>
                    <a:close/>
                  </a:path>
                </a:pathLst>
              </a:custGeom>
              <a:gradFill>
                <a:gsLst>
                  <a:gs pos="0">
                    <a:srgbClr val="FFFFFF"/>
                  </a:gs>
                  <a:gs pos="100000">
                    <a:srgbClr val="C5C7F4"/>
                  </a:gs>
                </a:gsLst>
                <a:lin ang="5400700" scaled="0"/>
              </a:gradFill>
              <a:ln>
                <a:noFill/>
              </a:ln>
              <a:effectLst>
                <a:outerShdw blurRad="57150" dist="19050" dir="5400000" algn="bl" rotWithShape="0">
                  <a:schemeClr val="dk1">
                    <a:alpha val="3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27"/>
              <p:cNvSpPr/>
              <p:nvPr/>
            </p:nvSpPr>
            <p:spPr>
              <a:xfrm>
                <a:off x="5433171" y="1520542"/>
                <a:ext cx="211691" cy="215028"/>
              </a:xfrm>
              <a:custGeom>
                <a:avLst/>
                <a:gdLst/>
                <a:ahLst/>
                <a:cxnLst/>
                <a:rect l="l" t="t" r="r" b="b"/>
                <a:pathLst>
                  <a:path w="21410" h="21753" extrusionOk="0">
                    <a:moveTo>
                      <a:pt x="10706" y="6083"/>
                    </a:moveTo>
                    <a:cubicBezTo>
                      <a:pt x="10835" y="6083"/>
                      <a:pt x="10966" y="6088"/>
                      <a:pt x="11098" y="6098"/>
                    </a:cubicBezTo>
                    <a:cubicBezTo>
                      <a:pt x="13419" y="6281"/>
                      <a:pt x="15307" y="8163"/>
                      <a:pt x="15491" y="10491"/>
                    </a:cubicBezTo>
                    <a:cubicBezTo>
                      <a:pt x="15709" y="13314"/>
                      <a:pt x="13478" y="15677"/>
                      <a:pt x="10700" y="15677"/>
                    </a:cubicBezTo>
                    <a:cubicBezTo>
                      <a:pt x="10574" y="15677"/>
                      <a:pt x="10447" y="15672"/>
                      <a:pt x="10320" y="15662"/>
                    </a:cubicBezTo>
                    <a:cubicBezTo>
                      <a:pt x="7991" y="15478"/>
                      <a:pt x="6109" y="13590"/>
                      <a:pt x="5927" y="11269"/>
                    </a:cubicBezTo>
                    <a:cubicBezTo>
                      <a:pt x="5702" y="8444"/>
                      <a:pt x="7927" y="6083"/>
                      <a:pt x="10706" y="6083"/>
                    </a:cubicBezTo>
                    <a:close/>
                    <a:moveTo>
                      <a:pt x="8134" y="0"/>
                    </a:moveTo>
                    <a:lnTo>
                      <a:pt x="7677" y="2883"/>
                    </a:lnTo>
                    <a:cubicBezTo>
                      <a:pt x="6808" y="3215"/>
                      <a:pt x="6006" y="3685"/>
                      <a:pt x="5304" y="4263"/>
                    </a:cubicBezTo>
                    <a:lnTo>
                      <a:pt x="2569" y="3215"/>
                    </a:lnTo>
                    <a:lnTo>
                      <a:pt x="1" y="7666"/>
                    </a:lnTo>
                    <a:lnTo>
                      <a:pt x="2271" y="9507"/>
                    </a:lnTo>
                    <a:cubicBezTo>
                      <a:pt x="2197" y="9953"/>
                      <a:pt x="2163" y="10411"/>
                      <a:pt x="2163" y="10879"/>
                    </a:cubicBezTo>
                    <a:cubicBezTo>
                      <a:pt x="2163" y="11343"/>
                      <a:pt x="2197" y="11806"/>
                      <a:pt x="2271" y="12252"/>
                    </a:cubicBezTo>
                    <a:lnTo>
                      <a:pt x="1" y="14089"/>
                    </a:lnTo>
                    <a:lnTo>
                      <a:pt x="2569" y="18545"/>
                    </a:lnTo>
                    <a:lnTo>
                      <a:pt x="5304" y="17497"/>
                    </a:lnTo>
                    <a:cubicBezTo>
                      <a:pt x="6006" y="18075"/>
                      <a:pt x="6808" y="18539"/>
                      <a:pt x="7677" y="18870"/>
                    </a:cubicBezTo>
                    <a:lnTo>
                      <a:pt x="8134" y="21753"/>
                    </a:lnTo>
                    <a:lnTo>
                      <a:pt x="13276" y="21753"/>
                    </a:lnTo>
                    <a:lnTo>
                      <a:pt x="13733" y="18870"/>
                    </a:lnTo>
                    <a:cubicBezTo>
                      <a:pt x="14604" y="18539"/>
                      <a:pt x="15404" y="18075"/>
                      <a:pt x="16114" y="17497"/>
                    </a:cubicBezTo>
                    <a:lnTo>
                      <a:pt x="18841" y="18545"/>
                    </a:lnTo>
                    <a:lnTo>
                      <a:pt x="21410" y="14089"/>
                    </a:lnTo>
                    <a:lnTo>
                      <a:pt x="19139" y="12252"/>
                    </a:lnTo>
                    <a:cubicBezTo>
                      <a:pt x="19213" y="11800"/>
                      <a:pt x="19253" y="11343"/>
                      <a:pt x="19253" y="10879"/>
                    </a:cubicBezTo>
                    <a:cubicBezTo>
                      <a:pt x="19253" y="10411"/>
                      <a:pt x="19213" y="9953"/>
                      <a:pt x="19139" y="9507"/>
                    </a:cubicBezTo>
                    <a:lnTo>
                      <a:pt x="21410" y="7666"/>
                    </a:lnTo>
                    <a:lnTo>
                      <a:pt x="18841" y="3215"/>
                    </a:lnTo>
                    <a:lnTo>
                      <a:pt x="16114" y="4263"/>
                    </a:lnTo>
                    <a:cubicBezTo>
                      <a:pt x="15404" y="3685"/>
                      <a:pt x="14604" y="3215"/>
                      <a:pt x="13733" y="2883"/>
                    </a:cubicBezTo>
                    <a:lnTo>
                      <a:pt x="1327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3" name="Google Shape;363;p27"/>
              <p:cNvGrpSpPr/>
              <p:nvPr/>
            </p:nvGrpSpPr>
            <p:grpSpPr>
              <a:xfrm>
                <a:off x="5794626" y="1542600"/>
                <a:ext cx="706512" cy="187247"/>
                <a:chOff x="5784976" y="732725"/>
                <a:chExt cx="706512" cy="187247"/>
              </a:xfrm>
            </p:grpSpPr>
            <p:sp>
              <p:nvSpPr>
                <p:cNvPr id="364" name="Google Shape;364;p27"/>
                <p:cNvSpPr/>
                <p:nvPr/>
              </p:nvSpPr>
              <p:spPr>
                <a:xfrm>
                  <a:off x="5784987" y="732725"/>
                  <a:ext cx="706500" cy="40800"/>
                </a:xfrm>
                <a:prstGeom prst="roundRect">
                  <a:avLst>
                    <a:gd name="adj" fmla="val 50000"/>
                  </a:avLst>
                </a:prstGeom>
                <a:gradFill>
                  <a:gsLst>
                    <a:gs pos="0">
                      <a:schemeClr val="lt1"/>
                    </a:gs>
                    <a:gs pos="100000">
                      <a:schemeClr val="dk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27"/>
                <p:cNvSpPr/>
                <p:nvPr/>
              </p:nvSpPr>
              <p:spPr>
                <a:xfrm>
                  <a:off x="5784987" y="805955"/>
                  <a:ext cx="706500" cy="40800"/>
                </a:xfrm>
                <a:prstGeom prst="roundRect">
                  <a:avLst>
                    <a:gd name="adj" fmla="val 50000"/>
                  </a:avLst>
                </a:prstGeom>
                <a:gradFill>
                  <a:gsLst>
                    <a:gs pos="0">
                      <a:schemeClr val="lt1"/>
                    </a:gs>
                    <a:gs pos="100000">
                      <a:schemeClr val="dk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27"/>
                <p:cNvSpPr/>
                <p:nvPr/>
              </p:nvSpPr>
              <p:spPr>
                <a:xfrm>
                  <a:off x="5784976" y="879172"/>
                  <a:ext cx="465300" cy="40800"/>
                </a:xfrm>
                <a:prstGeom prst="roundRect">
                  <a:avLst>
                    <a:gd name="adj" fmla="val 50000"/>
                  </a:avLst>
                </a:prstGeom>
                <a:gradFill>
                  <a:gsLst>
                    <a:gs pos="0">
                      <a:schemeClr val="lt1"/>
                    </a:gs>
                    <a:gs pos="100000">
                      <a:schemeClr val="dk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67" name="Google Shape;367;p27"/>
            <p:cNvGrpSpPr/>
            <p:nvPr/>
          </p:nvGrpSpPr>
          <p:grpSpPr>
            <a:xfrm>
              <a:off x="5573850" y="3355500"/>
              <a:ext cx="381600" cy="356700"/>
              <a:chOff x="1062200" y="3366813"/>
              <a:chExt cx="381600" cy="356700"/>
            </a:xfrm>
          </p:grpSpPr>
          <p:sp>
            <p:nvSpPr>
              <p:cNvPr id="368" name="Google Shape;368;p27"/>
              <p:cNvSpPr/>
              <p:nvPr/>
            </p:nvSpPr>
            <p:spPr>
              <a:xfrm>
                <a:off x="1062200" y="3366813"/>
                <a:ext cx="381600" cy="356700"/>
              </a:xfrm>
              <a:prstGeom prst="roundRect">
                <a:avLst>
                  <a:gd name="adj" fmla="val 18293"/>
                </a:avLst>
              </a:prstGeom>
              <a:gradFill>
                <a:gsLst>
                  <a:gs pos="0">
                    <a:srgbClr val="3DB0FD"/>
                  </a:gs>
                  <a:gs pos="100000">
                    <a:srgbClr val="308EF7"/>
                  </a:gs>
                </a:gsLst>
                <a:lin ang="2698631" scaled="0"/>
              </a:gradFill>
              <a:ln>
                <a:noFill/>
              </a:ln>
              <a:effectLst>
                <a:outerShdw blurRad="57150" dist="19050" dir="540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9" name="Google Shape;369;p27"/>
              <p:cNvGrpSpPr/>
              <p:nvPr/>
            </p:nvGrpSpPr>
            <p:grpSpPr>
              <a:xfrm>
                <a:off x="1138484" y="3433275"/>
                <a:ext cx="229200" cy="229200"/>
                <a:chOff x="955447" y="3891500"/>
                <a:chExt cx="229200" cy="229200"/>
              </a:xfrm>
            </p:grpSpPr>
            <p:sp>
              <p:nvSpPr>
                <p:cNvPr id="370" name="Google Shape;370;p27"/>
                <p:cNvSpPr/>
                <p:nvPr/>
              </p:nvSpPr>
              <p:spPr>
                <a:xfrm>
                  <a:off x="955447" y="3985700"/>
                  <a:ext cx="229200" cy="40800"/>
                </a:xfrm>
                <a:prstGeom prst="roundRect">
                  <a:avLst>
                    <a:gd name="adj" fmla="val 50000"/>
                  </a:avLst>
                </a:prstGeom>
                <a:gradFill>
                  <a:gsLst>
                    <a:gs pos="0">
                      <a:schemeClr val="lt1"/>
                    </a:gs>
                    <a:gs pos="100000">
                      <a:schemeClr val="dk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27"/>
                <p:cNvSpPr/>
                <p:nvPr/>
              </p:nvSpPr>
              <p:spPr>
                <a:xfrm rot="5400000">
                  <a:off x="955447" y="3985700"/>
                  <a:ext cx="229200" cy="40800"/>
                </a:xfrm>
                <a:prstGeom prst="roundRect">
                  <a:avLst>
                    <a:gd name="adj" fmla="val 50000"/>
                  </a:avLst>
                </a:prstGeom>
                <a:gradFill>
                  <a:gsLst>
                    <a:gs pos="0">
                      <a:schemeClr val="lt1"/>
                    </a:gs>
                    <a:gs pos="100000">
                      <a:schemeClr val="dk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72" name="Google Shape;372;p27"/>
            <p:cNvGrpSpPr/>
            <p:nvPr/>
          </p:nvGrpSpPr>
          <p:grpSpPr>
            <a:xfrm rot="5400000">
              <a:off x="5462261" y="2839775"/>
              <a:ext cx="604800" cy="147600"/>
              <a:chOff x="7688649" y="828750"/>
              <a:chExt cx="604800" cy="147600"/>
            </a:xfrm>
          </p:grpSpPr>
          <p:sp>
            <p:nvSpPr>
              <p:cNvPr id="373" name="Google Shape;373;p27"/>
              <p:cNvSpPr/>
              <p:nvPr/>
            </p:nvSpPr>
            <p:spPr>
              <a:xfrm>
                <a:off x="8145849" y="828750"/>
                <a:ext cx="147600" cy="147600"/>
              </a:xfrm>
              <a:prstGeom prst="ellipse">
                <a:avLst/>
              </a:prstGeom>
              <a:gradFill>
                <a:gsLst>
                  <a:gs pos="0">
                    <a:srgbClr val="E9A984"/>
                  </a:gs>
                  <a:gs pos="100000">
                    <a:srgbClr val="E57C85"/>
                  </a:gs>
                </a:gsLst>
                <a:lin ang="2698631" scaled="0"/>
              </a:gra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27"/>
              <p:cNvSpPr/>
              <p:nvPr/>
            </p:nvSpPr>
            <p:spPr>
              <a:xfrm>
                <a:off x="7917249" y="828750"/>
                <a:ext cx="147600" cy="147600"/>
              </a:xfrm>
              <a:prstGeom prst="ellipse">
                <a:avLst/>
              </a:prstGeom>
              <a:gradFill>
                <a:gsLst>
                  <a:gs pos="0">
                    <a:srgbClr val="FFF68E"/>
                  </a:gs>
                  <a:gs pos="100000">
                    <a:srgbClr val="FFD966"/>
                  </a:gs>
                </a:gsLst>
                <a:path path="circle">
                  <a:fillToRect l="50000" t="50000" r="50000" b="50000"/>
                </a:path>
                <a:tileRect/>
              </a:gra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27"/>
              <p:cNvSpPr/>
              <p:nvPr/>
            </p:nvSpPr>
            <p:spPr>
              <a:xfrm>
                <a:off x="7688649" y="828750"/>
                <a:ext cx="147600" cy="147600"/>
              </a:xfrm>
              <a:prstGeom prst="ellipse">
                <a:avLst/>
              </a:prstGeom>
              <a:gradFill>
                <a:gsLst>
                  <a:gs pos="0">
                    <a:srgbClr val="8D90E1"/>
                  </a:gs>
                  <a:gs pos="100000">
                    <a:schemeClr val="accent6"/>
                  </a:gs>
                </a:gsLst>
                <a:lin ang="5400700" scaled="0"/>
              </a:gra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76" name="Google Shape;376;p27"/>
          <p:cNvGrpSpPr/>
          <p:nvPr/>
        </p:nvGrpSpPr>
        <p:grpSpPr>
          <a:xfrm>
            <a:off x="2282900" y="2966425"/>
            <a:ext cx="1710600" cy="263700"/>
            <a:chOff x="2282900" y="800475"/>
            <a:chExt cx="1710600" cy="263700"/>
          </a:xfrm>
        </p:grpSpPr>
        <p:sp>
          <p:nvSpPr>
            <p:cNvPr id="377" name="Google Shape;377;p27"/>
            <p:cNvSpPr/>
            <p:nvPr/>
          </p:nvSpPr>
          <p:spPr>
            <a:xfrm>
              <a:off x="2282900" y="800475"/>
              <a:ext cx="1710600" cy="263700"/>
            </a:xfrm>
            <a:prstGeom prst="roundRect">
              <a:avLst>
                <a:gd name="adj" fmla="val 28586"/>
              </a:avLst>
            </a:prstGeom>
            <a:gradFill>
              <a:gsLst>
                <a:gs pos="0">
                  <a:schemeClr val="lt1"/>
                </a:gs>
                <a:gs pos="100000">
                  <a:schemeClr val="dk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27"/>
            <p:cNvSpPr/>
            <p:nvPr/>
          </p:nvSpPr>
          <p:spPr>
            <a:xfrm>
              <a:off x="2375150" y="844350"/>
              <a:ext cx="177653" cy="175796"/>
            </a:xfrm>
            <a:custGeom>
              <a:avLst/>
              <a:gdLst/>
              <a:ahLst/>
              <a:cxnLst/>
              <a:rect l="l" t="t" r="r" b="b"/>
              <a:pathLst>
                <a:path w="8321" h="8234" extrusionOk="0">
                  <a:moveTo>
                    <a:pt x="3359" y="1750"/>
                  </a:moveTo>
                  <a:cubicBezTo>
                    <a:pt x="3774" y="1750"/>
                    <a:pt x="4188" y="1908"/>
                    <a:pt x="4501" y="2220"/>
                  </a:cubicBezTo>
                  <a:cubicBezTo>
                    <a:pt x="4808" y="2527"/>
                    <a:pt x="4976" y="2931"/>
                    <a:pt x="4976" y="3360"/>
                  </a:cubicBezTo>
                  <a:cubicBezTo>
                    <a:pt x="4976" y="3795"/>
                    <a:pt x="4808" y="4199"/>
                    <a:pt x="4501" y="4500"/>
                  </a:cubicBezTo>
                  <a:cubicBezTo>
                    <a:pt x="4188" y="4815"/>
                    <a:pt x="3775" y="4973"/>
                    <a:pt x="3362" y="4973"/>
                  </a:cubicBezTo>
                  <a:cubicBezTo>
                    <a:pt x="2948" y="4973"/>
                    <a:pt x="2534" y="4815"/>
                    <a:pt x="2219" y="4500"/>
                  </a:cubicBezTo>
                  <a:cubicBezTo>
                    <a:pt x="1917" y="4199"/>
                    <a:pt x="1749" y="3795"/>
                    <a:pt x="1749" y="3360"/>
                  </a:cubicBezTo>
                  <a:cubicBezTo>
                    <a:pt x="1749" y="2931"/>
                    <a:pt x="1917" y="2527"/>
                    <a:pt x="2219" y="2220"/>
                  </a:cubicBezTo>
                  <a:cubicBezTo>
                    <a:pt x="2537" y="1908"/>
                    <a:pt x="2946" y="1750"/>
                    <a:pt x="3359" y="1750"/>
                  </a:cubicBezTo>
                  <a:close/>
                  <a:moveTo>
                    <a:pt x="3362" y="1"/>
                  </a:moveTo>
                  <a:cubicBezTo>
                    <a:pt x="2501" y="1"/>
                    <a:pt x="1639" y="328"/>
                    <a:pt x="982" y="983"/>
                  </a:cubicBezTo>
                  <a:cubicBezTo>
                    <a:pt x="347" y="1621"/>
                    <a:pt x="0" y="2466"/>
                    <a:pt x="0" y="3360"/>
                  </a:cubicBezTo>
                  <a:cubicBezTo>
                    <a:pt x="0" y="4260"/>
                    <a:pt x="347" y="5104"/>
                    <a:pt x="982" y="5739"/>
                  </a:cubicBezTo>
                  <a:cubicBezTo>
                    <a:pt x="1641" y="6398"/>
                    <a:pt x="2500" y="6726"/>
                    <a:pt x="3359" y="6726"/>
                  </a:cubicBezTo>
                  <a:cubicBezTo>
                    <a:pt x="3937" y="6726"/>
                    <a:pt x="4510" y="6561"/>
                    <a:pt x="5027" y="6265"/>
                  </a:cubicBezTo>
                  <a:lnTo>
                    <a:pt x="6741" y="7979"/>
                  </a:lnTo>
                  <a:cubicBezTo>
                    <a:pt x="6914" y="8152"/>
                    <a:pt x="7139" y="8234"/>
                    <a:pt x="7359" y="8234"/>
                  </a:cubicBezTo>
                  <a:cubicBezTo>
                    <a:pt x="7584" y="8234"/>
                    <a:pt x="7808" y="8152"/>
                    <a:pt x="7978" y="7979"/>
                  </a:cubicBezTo>
                  <a:cubicBezTo>
                    <a:pt x="8320" y="7635"/>
                    <a:pt x="8320" y="7083"/>
                    <a:pt x="7978" y="6740"/>
                  </a:cubicBezTo>
                  <a:lnTo>
                    <a:pt x="6264" y="5033"/>
                  </a:lnTo>
                  <a:cubicBezTo>
                    <a:pt x="6556" y="4526"/>
                    <a:pt x="6725" y="3959"/>
                    <a:pt x="6725" y="3360"/>
                  </a:cubicBezTo>
                  <a:cubicBezTo>
                    <a:pt x="6725" y="2466"/>
                    <a:pt x="6377" y="1621"/>
                    <a:pt x="5738" y="983"/>
                  </a:cubicBezTo>
                  <a:cubicBezTo>
                    <a:pt x="5083" y="328"/>
                    <a:pt x="4223" y="1"/>
                    <a:pt x="3362" y="1"/>
                  </a:cubicBezTo>
                  <a:close/>
                </a:path>
              </a:pathLst>
            </a:custGeom>
            <a:gradFill>
              <a:gsLst>
                <a:gs pos="0">
                  <a:srgbClr val="E57C85"/>
                </a:gs>
                <a:gs pos="100000">
                  <a:schemeClr val="accent6"/>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27"/>
            <p:cNvSpPr/>
            <p:nvPr/>
          </p:nvSpPr>
          <p:spPr>
            <a:xfrm>
              <a:off x="2663000" y="865783"/>
              <a:ext cx="1257000" cy="132900"/>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0" name="Google Shape;380;p27"/>
          <p:cNvGrpSpPr/>
          <p:nvPr/>
        </p:nvGrpSpPr>
        <p:grpSpPr>
          <a:xfrm>
            <a:off x="2740505" y="1862116"/>
            <a:ext cx="795391" cy="626114"/>
            <a:chOff x="7760767" y="1176066"/>
            <a:chExt cx="795391" cy="626114"/>
          </a:xfrm>
        </p:grpSpPr>
        <p:sp>
          <p:nvSpPr>
            <p:cNvPr id="381" name="Google Shape;381;p27"/>
            <p:cNvSpPr/>
            <p:nvPr/>
          </p:nvSpPr>
          <p:spPr>
            <a:xfrm>
              <a:off x="7760767" y="1176066"/>
              <a:ext cx="795391" cy="626114"/>
            </a:xfrm>
            <a:custGeom>
              <a:avLst/>
              <a:gdLst/>
              <a:ahLst/>
              <a:cxnLst/>
              <a:rect l="l" t="t" r="r" b="b"/>
              <a:pathLst>
                <a:path w="29245" h="23021" extrusionOk="0">
                  <a:moveTo>
                    <a:pt x="2248" y="1"/>
                  </a:moveTo>
                  <a:cubicBezTo>
                    <a:pt x="1007" y="1"/>
                    <a:pt x="0" y="1007"/>
                    <a:pt x="0" y="2248"/>
                  </a:cubicBezTo>
                  <a:lnTo>
                    <a:pt x="0" y="19573"/>
                  </a:lnTo>
                  <a:lnTo>
                    <a:pt x="0" y="22542"/>
                  </a:lnTo>
                  <a:cubicBezTo>
                    <a:pt x="0" y="22835"/>
                    <a:pt x="238" y="23021"/>
                    <a:pt x="482" y="23021"/>
                  </a:cubicBezTo>
                  <a:cubicBezTo>
                    <a:pt x="618" y="23021"/>
                    <a:pt x="757" y="22963"/>
                    <a:pt x="858" y="22833"/>
                  </a:cubicBezTo>
                  <a:lnTo>
                    <a:pt x="3364" y="19573"/>
                  </a:lnTo>
                  <a:lnTo>
                    <a:pt x="26996" y="19573"/>
                  </a:lnTo>
                  <a:cubicBezTo>
                    <a:pt x="28237" y="19573"/>
                    <a:pt x="29245" y="18567"/>
                    <a:pt x="29245" y="17326"/>
                  </a:cubicBezTo>
                  <a:lnTo>
                    <a:pt x="29245" y="2248"/>
                  </a:lnTo>
                  <a:cubicBezTo>
                    <a:pt x="29245" y="1007"/>
                    <a:pt x="28237" y="1"/>
                    <a:pt x="26996" y="1"/>
                  </a:cubicBezTo>
                  <a:close/>
                </a:path>
              </a:pathLst>
            </a:custGeom>
            <a:gradFill>
              <a:gsLst>
                <a:gs pos="0">
                  <a:srgbClr val="E57C85"/>
                </a:gs>
                <a:gs pos="100000">
                  <a:schemeClr val="accent6"/>
                </a:gs>
              </a:gsLst>
              <a:lin ang="5400012" scaled="0"/>
            </a:gradFill>
            <a:ln>
              <a:noFill/>
            </a:ln>
            <a:effectLst>
              <a:outerShdw blurRad="57150" dist="19050" dir="540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2" name="Google Shape;382;p27"/>
            <p:cNvGrpSpPr/>
            <p:nvPr/>
          </p:nvGrpSpPr>
          <p:grpSpPr>
            <a:xfrm>
              <a:off x="7815937" y="1292090"/>
              <a:ext cx="594430" cy="276787"/>
              <a:chOff x="7603656" y="1520706"/>
              <a:chExt cx="657046" cy="305943"/>
            </a:xfrm>
          </p:grpSpPr>
          <p:sp>
            <p:nvSpPr>
              <p:cNvPr id="383" name="Google Shape;383;p27"/>
              <p:cNvSpPr/>
              <p:nvPr/>
            </p:nvSpPr>
            <p:spPr>
              <a:xfrm>
                <a:off x="7603656" y="1520706"/>
                <a:ext cx="296446" cy="38931"/>
              </a:xfrm>
              <a:custGeom>
                <a:avLst/>
                <a:gdLst/>
                <a:ahLst/>
                <a:cxnLst/>
                <a:rect l="l" t="t" r="r" b="b"/>
                <a:pathLst>
                  <a:path w="9861" h="1295" extrusionOk="0">
                    <a:moveTo>
                      <a:pt x="647" y="1"/>
                    </a:moveTo>
                    <a:cubicBezTo>
                      <a:pt x="286" y="1"/>
                      <a:pt x="0" y="288"/>
                      <a:pt x="0" y="648"/>
                    </a:cubicBezTo>
                    <a:cubicBezTo>
                      <a:pt x="0" y="1002"/>
                      <a:pt x="286" y="1294"/>
                      <a:pt x="647" y="1294"/>
                    </a:cubicBezTo>
                    <a:lnTo>
                      <a:pt x="9215" y="1294"/>
                    </a:lnTo>
                    <a:cubicBezTo>
                      <a:pt x="9570" y="1294"/>
                      <a:pt x="9861" y="1002"/>
                      <a:pt x="9861" y="648"/>
                    </a:cubicBezTo>
                    <a:cubicBezTo>
                      <a:pt x="9861" y="288"/>
                      <a:pt x="9570" y="1"/>
                      <a:pt x="9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27"/>
              <p:cNvSpPr/>
              <p:nvPr/>
            </p:nvSpPr>
            <p:spPr>
              <a:xfrm>
                <a:off x="7603656" y="1611163"/>
                <a:ext cx="657046" cy="38931"/>
              </a:xfrm>
              <a:custGeom>
                <a:avLst/>
                <a:gdLst/>
                <a:ahLst/>
                <a:cxnLst/>
                <a:rect l="l" t="t" r="r" b="b"/>
                <a:pathLst>
                  <a:path w="21856" h="1295" extrusionOk="0">
                    <a:moveTo>
                      <a:pt x="647" y="1"/>
                    </a:moveTo>
                    <a:cubicBezTo>
                      <a:pt x="286" y="1"/>
                      <a:pt x="0" y="286"/>
                      <a:pt x="0" y="648"/>
                    </a:cubicBezTo>
                    <a:cubicBezTo>
                      <a:pt x="0" y="1002"/>
                      <a:pt x="286" y="1294"/>
                      <a:pt x="647" y="1294"/>
                    </a:cubicBezTo>
                    <a:lnTo>
                      <a:pt x="21209" y="1294"/>
                    </a:lnTo>
                    <a:cubicBezTo>
                      <a:pt x="21570" y="1294"/>
                      <a:pt x="21855" y="1002"/>
                      <a:pt x="21855" y="648"/>
                    </a:cubicBezTo>
                    <a:cubicBezTo>
                      <a:pt x="21855" y="286"/>
                      <a:pt x="21570" y="1"/>
                      <a:pt x="212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27"/>
              <p:cNvSpPr/>
              <p:nvPr/>
            </p:nvSpPr>
            <p:spPr>
              <a:xfrm>
                <a:off x="7603656" y="1699576"/>
                <a:ext cx="657046" cy="38871"/>
              </a:xfrm>
              <a:custGeom>
                <a:avLst/>
                <a:gdLst/>
                <a:ahLst/>
                <a:cxnLst/>
                <a:rect l="l" t="t" r="r" b="b"/>
                <a:pathLst>
                  <a:path w="21856" h="1293" extrusionOk="0">
                    <a:moveTo>
                      <a:pt x="647" y="0"/>
                    </a:moveTo>
                    <a:cubicBezTo>
                      <a:pt x="286" y="0"/>
                      <a:pt x="0" y="291"/>
                      <a:pt x="0" y="646"/>
                    </a:cubicBezTo>
                    <a:cubicBezTo>
                      <a:pt x="0" y="1007"/>
                      <a:pt x="286" y="1292"/>
                      <a:pt x="647" y="1292"/>
                    </a:cubicBezTo>
                    <a:lnTo>
                      <a:pt x="21209" y="1292"/>
                    </a:lnTo>
                    <a:cubicBezTo>
                      <a:pt x="21570" y="1292"/>
                      <a:pt x="21855" y="1007"/>
                      <a:pt x="21855" y="646"/>
                    </a:cubicBezTo>
                    <a:cubicBezTo>
                      <a:pt x="21855" y="291"/>
                      <a:pt x="21570" y="0"/>
                      <a:pt x="212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27"/>
              <p:cNvSpPr/>
              <p:nvPr/>
            </p:nvSpPr>
            <p:spPr>
              <a:xfrm>
                <a:off x="7603656" y="1787748"/>
                <a:ext cx="549212" cy="38901"/>
              </a:xfrm>
              <a:custGeom>
                <a:avLst/>
                <a:gdLst/>
                <a:ahLst/>
                <a:cxnLst/>
                <a:rect l="l" t="t" r="r" b="b"/>
                <a:pathLst>
                  <a:path w="18269" h="1294" extrusionOk="0">
                    <a:moveTo>
                      <a:pt x="647" y="1"/>
                    </a:moveTo>
                    <a:cubicBezTo>
                      <a:pt x="286" y="1"/>
                      <a:pt x="0" y="293"/>
                      <a:pt x="0" y="647"/>
                    </a:cubicBezTo>
                    <a:cubicBezTo>
                      <a:pt x="0" y="1007"/>
                      <a:pt x="286" y="1294"/>
                      <a:pt x="647" y="1294"/>
                    </a:cubicBezTo>
                    <a:lnTo>
                      <a:pt x="17623" y="1294"/>
                    </a:lnTo>
                    <a:cubicBezTo>
                      <a:pt x="17978" y="1294"/>
                      <a:pt x="18269" y="1007"/>
                      <a:pt x="18269" y="647"/>
                    </a:cubicBezTo>
                    <a:cubicBezTo>
                      <a:pt x="18269" y="293"/>
                      <a:pt x="17978" y="1"/>
                      <a:pt x="1762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9"/>
        <p:cNvGrpSpPr/>
        <p:nvPr/>
      </p:nvGrpSpPr>
      <p:grpSpPr>
        <a:xfrm>
          <a:off x="0" y="0"/>
          <a:ext cx="0" cy="0"/>
          <a:chOff x="0" y="0"/>
          <a:chExt cx="0" cy="0"/>
        </a:xfrm>
      </p:grpSpPr>
      <p:sp>
        <p:nvSpPr>
          <p:cNvPr id="30" name="Google Shape;30;p4"/>
          <p:cNvSpPr/>
          <p:nvPr/>
        </p:nvSpPr>
        <p:spPr>
          <a:xfrm>
            <a:off x="720000" y="1188900"/>
            <a:ext cx="7704000" cy="3414600"/>
          </a:xfrm>
          <a:prstGeom prst="roundRect">
            <a:avLst>
              <a:gd name="adj" fmla="val 4651"/>
            </a:avLst>
          </a:prstGeom>
          <a:solidFill>
            <a:srgbClr val="2928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txBox="1">
            <a:spLocks noGrp="1"/>
          </p:cNvSpPr>
          <p:nvPr>
            <p:ph type="title"/>
          </p:nvPr>
        </p:nvSpPr>
        <p:spPr>
          <a:xfrm>
            <a:off x="720000" y="540000"/>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2" name="Google Shape;32;p4"/>
          <p:cNvSpPr txBox="1">
            <a:spLocks noGrp="1"/>
          </p:cNvSpPr>
          <p:nvPr>
            <p:ph type="body" idx="1"/>
          </p:nvPr>
        </p:nvSpPr>
        <p:spPr>
          <a:xfrm>
            <a:off x="720000" y="1188900"/>
            <a:ext cx="7704000" cy="3380100"/>
          </a:xfrm>
          <a:prstGeom prst="rect">
            <a:avLst/>
          </a:prstGeom>
        </p:spPr>
        <p:txBody>
          <a:bodyPr spcFirstLastPara="1" wrap="square" lIns="91425" tIns="91425" rIns="91425" bIns="91425" anchor="ctr" anchorCtr="0">
            <a:noAutofit/>
          </a:bodyPr>
          <a:lstStyle>
            <a:lvl1pPr marL="457200" lvl="0" indent="-298450" rtl="0">
              <a:lnSpc>
                <a:spcPct val="100000"/>
              </a:lnSpc>
              <a:spcBef>
                <a:spcPts val="0"/>
              </a:spcBef>
              <a:spcAft>
                <a:spcPts val="0"/>
              </a:spcAft>
              <a:buClr>
                <a:schemeClr val="accent1"/>
              </a:buClr>
              <a:buSzPts val="1100"/>
              <a:buAutoNum type="arabicPeriod"/>
              <a:defRPr sz="1000"/>
            </a:lvl1pPr>
            <a:lvl2pPr marL="914400" lvl="1" indent="-304800" rtl="0">
              <a:lnSpc>
                <a:spcPct val="115000"/>
              </a:lnSpc>
              <a:spcBef>
                <a:spcPts val="0"/>
              </a:spcBef>
              <a:spcAft>
                <a:spcPts val="0"/>
              </a:spcAft>
              <a:buSzPts val="1200"/>
              <a:buFont typeface="Roboto Condensed Light"/>
              <a:buAutoNum type="alphaLcPeriod"/>
              <a:defRPr/>
            </a:lvl2pPr>
            <a:lvl3pPr marL="1371600" lvl="2" indent="-304800" rtl="0">
              <a:lnSpc>
                <a:spcPct val="115000"/>
              </a:lnSpc>
              <a:spcBef>
                <a:spcPts val="0"/>
              </a:spcBef>
              <a:spcAft>
                <a:spcPts val="0"/>
              </a:spcAft>
              <a:buSzPts val="1200"/>
              <a:buFont typeface="Roboto Condensed Light"/>
              <a:buAutoNum type="romanLcPeriod"/>
              <a:defRPr/>
            </a:lvl3pPr>
            <a:lvl4pPr marL="1828800" lvl="3" indent="-304800" rtl="0">
              <a:lnSpc>
                <a:spcPct val="115000"/>
              </a:lnSpc>
              <a:spcBef>
                <a:spcPts val="0"/>
              </a:spcBef>
              <a:spcAft>
                <a:spcPts val="0"/>
              </a:spcAft>
              <a:buSzPts val="1200"/>
              <a:buFont typeface="Roboto Condensed Light"/>
              <a:buAutoNum type="arabicPeriod"/>
              <a:defRPr/>
            </a:lvl4pPr>
            <a:lvl5pPr marL="2286000" lvl="4" indent="-304800" rtl="0">
              <a:lnSpc>
                <a:spcPct val="115000"/>
              </a:lnSpc>
              <a:spcBef>
                <a:spcPts val="0"/>
              </a:spcBef>
              <a:spcAft>
                <a:spcPts val="0"/>
              </a:spcAft>
              <a:buSzPts val="1200"/>
              <a:buFont typeface="Roboto Condensed Light"/>
              <a:buAutoNum type="alphaLcPeriod"/>
              <a:defRPr/>
            </a:lvl5pPr>
            <a:lvl6pPr marL="2743200" lvl="5" indent="-304800" rtl="0">
              <a:lnSpc>
                <a:spcPct val="115000"/>
              </a:lnSpc>
              <a:spcBef>
                <a:spcPts val="0"/>
              </a:spcBef>
              <a:spcAft>
                <a:spcPts val="0"/>
              </a:spcAft>
              <a:buSzPts val="1200"/>
              <a:buFont typeface="Roboto Condensed Light"/>
              <a:buAutoNum type="romanLcPeriod"/>
              <a:defRPr/>
            </a:lvl6pPr>
            <a:lvl7pPr marL="3200400" lvl="6" indent="-304800" rtl="0">
              <a:lnSpc>
                <a:spcPct val="115000"/>
              </a:lnSpc>
              <a:spcBef>
                <a:spcPts val="0"/>
              </a:spcBef>
              <a:spcAft>
                <a:spcPts val="0"/>
              </a:spcAft>
              <a:buSzPts val="1200"/>
              <a:buFont typeface="Roboto Condensed Light"/>
              <a:buAutoNum type="arabicPeriod"/>
              <a:defRPr/>
            </a:lvl7pPr>
            <a:lvl8pPr marL="3657600" lvl="7" indent="-304800" rtl="0">
              <a:lnSpc>
                <a:spcPct val="115000"/>
              </a:lnSpc>
              <a:spcBef>
                <a:spcPts val="0"/>
              </a:spcBef>
              <a:spcAft>
                <a:spcPts val="0"/>
              </a:spcAft>
              <a:buSzPts val="1200"/>
              <a:buFont typeface="Roboto Condensed Light"/>
              <a:buAutoNum type="alphaLcPeriod"/>
              <a:defRPr/>
            </a:lvl8pPr>
            <a:lvl9pPr marL="4114800" lvl="8" indent="-304800" rtl="0">
              <a:lnSpc>
                <a:spcPct val="115000"/>
              </a:lnSpc>
              <a:spcBef>
                <a:spcPts val="0"/>
              </a:spcBef>
              <a:spcAft>
                <a:spcPts val="0"/>
              </a:spcAft>
              <a:buSzPts val="1200"/>
              <a:buFont typeface="Roboto Condensed Light"/>
              <a:buAutoNum type="romanLcPeriod"/>
              <a:defRPr/>
            </a:lvl9pPr>
          </a:lstStyle>
          <a:p>
            <a:endParaRPr/>
          </a:p>
        </p:txBody>
      </p:sp>
      <p:grpSp>
        <p:nvGrpSpPr>
          <p:cNvPr id="33" name="Google Shape;33;p4"/>
          <p:cNvGrpSpPr/>
          <p:nvPr/>
        </p:nvGrpSpPr>
        <p:grpSpPr>
          <a:xfrm>
            <a:off x="8424000" y="209250"/>
            <a:ext cx="433550" cy="78899"/>
            <a:chOff x="8424000" y="285450"/>
            <a:chExt cx="433550" cy="78899"/>
          </a:xfrm>
        </p:grpSpPr>
        <p:cxnSp>
          <p:nvCxnSpPr>
            <p:cNvPr id="34" name="Google Shape;34;p4"/>
            <p:cNvCxnSpPr/>
            <p:nvPr/>
          </p:nvCxnSpPr>
          <p:spPr>
            <a:xfrm>
              <a:off x="8424000" y="324895"/>
              <a:ext cx="78900" cy="0"/>
            </a:xfrm>
            <a:prstGeom prst="straightConnector1">
              <a:avLst/>
            </a:prstGeom>
            <a:noFill/>
            <a:ln w="9525" cap="rnd" cmpd="sng">
              <a:solidFill>
                <a:schemeClr val="dk2"/>
              </a:solidFill>
              <a:prstDash val="solid"/>
              <a:round/>
              <a:headEnd type="none" w="med" len="med"/>
              <a:tailEnd type="none" w="med" len="med"/>
            </a:ln>
          </p:spPr>
        </p:cxnSp>
        <p:sp>
          <p:nvSpPr>
            <p:cNvPr id="35" name="Google Shape;35;p4"/>
            <p:cNvSpPr/>
            <p:nvPr/>
          </p:nvSpPr>
          <p:spPr>
            <a:xfrm>
              <a:off x="8605260" y="285810"/>
              <a:ext cx="78300" cy="78300"/>
            </a:xfrm>
            <a:prstGeom prst="roundRect">
              <a:avLst>
                <a:gd name="adj" fmla="val 16667"/>
              </a:avLst>
            </a:pr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 name="Google Shape;36;p4"/>
            <p:cNvGrpSpPr/>
            <p:nvPr/>
          </p:nvGrpSpPr>
          <p:grpSpPr>
            <a:xfrm>
              <a:off x="8785929" y="285450"/>
              <a:ext cx="71621" cy="78899"/>
              <a:chOff x="3621700" y="273825"/>
              <a:chExt cx="100875" cy="111125"/>
            </a:xfrm>
          </p:grpSpPr>
          <p:cxnSp>
            <p:nvCxnSpPr>
              <p:cNvPr id="37" name="Google Shape;37;p4"/>
              <p:cNvCxnSpPr/>
              <p:nvPr/>
            </p:nvCxnSpPr>
            <p:spPr>
              <a:xfrm>
                <a:off x="3627175" y="274850"/>
                <a:ext cx="95400" cy="110100"/>
              </a:xfrm>
              <a:prstGeom prst="straightConnector1">
                <a:avLst/>
              </a:prstGeom>
              <a:noFill/>
              <a:ln w="9525" cap="rnd" cmpd="sng">
                <a:solidFill>
                  <a:schemeClr val="dk2"/>
                </a:solidFill>
                <a:prstDash val="solid"/>
                <a:round/>
                <a:headEnd type="none" w="med" len="med"/>
                <a:tailEnd type="none" w="med" len="med"/>
              </a:ln>
            </p:spPr>
          </p:cxnSp>
          <p:cxnSp>
            <p:nvCxnSpPr>
              <p:cNvPr id="38" name="Google Shape;38;p4"/>
              <p:cNvCxnSpPr/>
              <p:nvPr/>
            </p:nvCxnSpPr>
            <p:spPr>
              <a:xfrm flipH="1">
                <a:off x="3621700" y="273825"/>
                <a:ext cx="95400" cy="110100"/>
              </a:xfrm>
              <a:prstGeom prst="straightConnector1">
                <a:avLst/>
              </a:prstGeom>
              <a:noFill/>
              <a:ln w="9525" cap="rnd" cmpd="sng">
                <a:solidFill>
                  <a:schemeClr val="dk2"/>
                </a:solidFill>
                <a:prstDash val="solid"/>
                <a:round/>
                <a:headEnd type="none" w="med" len="med"/>
                <a:tailEnd type="none" w="med" len="med"/>
              </a:ln>
            </p:spPr>
          </p:cxnSp>
        </p:gr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9"/>
        <p:cNvGrpSpPr/>
        <p:nvPr/>
      </p:nvGrpSpPr>
      <p:grpSpPr>
        <a:xfrm>
          <a:off x="0" y="0"/>
          <a:ext cx="0" cy="0"/>
          <a:chOff x="0" y="0"/>
          <a:chExt cx="0" cy="0"/>
        </a:xfrm>
      </p:grpSpPr>
      <p:sp>
        <p:nvSpPr>
          <p:cNvPr id="40" name="Google Shape;40;p5"/>
          <p:cNvSpPr/>
          <p:nvPr/>
        </p:nvSpPr>
        <p:spPr>
          <a:xfrm>
            <a:off x="720000" y="1188900"/>
            <a:ext cx="3803100" cy="3414600"/>
          </a:xfrm>
          <a:prstGeom prst="roundRect">
            <a:avLst>
              <a:gd name="adj" fmla="val 4651"/>
            </a:avLst>
          </a:prstGeom>
          <a:solidFill>
            <a:srgbClr val="2928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5"/>
          <p:cNvSpPr/>
          <p:nvPr/>
        </p:nvSpPr>
        <p:spPr>
          <a:xfrm>
            <a:off x="4620900" y="1188900"/>
            <a:ext cx="3803100" cy="3414600"/>
          </a:xfrm>
          <a:prstGeom prst="roundRect">
            <a:avLst>
              <a:gd name="adj" fmla="val 4651"/>
            </a:avLst>
          </a:prstGeom>
          <a:solidFill>
            <a:srgbClr val="2928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5"/>
          <p:cNvSpPr txBox="1">
            <a:spLocks noGrp="1"/>
          </p:cNvSpPr>
          <p:nvPr>
            <p:ph type="subTitle" idx="1"/>
          </p:nvPr>
        </p:nvSpPr>
        <p:spPr>
          <a:xfrm>
            <a:off x="1149300" y="2465950"/>
            <a:ext cx="2944500" cy="4620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2500"/>
              <a:buFont typeface="Bebas Neue"/>
              <a:buNone/>
              <a:defRPr sz="2000" b="1">
                <a:solidFill>
                  <a:schemeClr val="dk2"/>
                </a:solidFill>
                <a:latin typeface="Oswald"/>
                <a:ea typeface="Oswald"/>
                <a:cs typeface="Oswald"/>
                <a:sym typeface="Oswald"/>
              </a:defRPr>
            </a:lvl1pPr>
            <a:lvl2pPr lvl="1" algn="ctr" rtl="0">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rtl="0">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rtl="0">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rtl="0">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rtl="0">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rtl="0">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rtl="0">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rtl="0">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a:endParaRPr/>
          </a:p>
        </p:txBody>
      </p:sp>
      <p:sp>
        <p:nvSpPr>
          <p:cNvPr id="43" name="Google Shape;43;p5"/>
          <p:cNvSpPr txBox="1">
            <a:spLocks noGrp="1"/>
          </p:cNvSpPr>
          <p:nvPr>
            <p:ph type="subTitle" idx="2"/>
          </p:nvPr>
        </p:nvSpPr>
        <p:spPr>
          <a:xfrm>
            <a:off x="5126400" y="2558050"/>
            <a:ext cx="2944500" cy="2778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2500"/>
              <a:buFont typeface="Bebas Neue"/>
              <a:buNone/>
              <a:defRPr sz="2000" b="1">
                <a:solidFill>
                  <a:schemeClr val="dk2"/>
                </a:solidFill>
                <a:latin typeface="Oswald"/>
                <a:ea typeface="Oswald"/>
                <a:cs typeface="Oswald"/>
                <a:sym typeface="Oswald"/>
              </a:defRPr>
            </a:lvl1pPr>
            <a:lvl2pPr lvl="1" algn="ctr" rtl="0">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rtl="0">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rtl="0">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rtl="0">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rtl="0">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rtl="0">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rtl="0">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rtl="0">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a:endParaRPr/>
          </a:p>
        </p:txBody>
      </p:sp>
      <p:sp>
        <p:nvSpPr>
          <p:cNvPr id="44" name="Google Shape;44;p5"/>
          <p:cNvSpPr txBox="1">
            <a:spLocks noGrp="1"/>
          </p:cNvSpPr>
          <p:nvPr>
            <p:ph type="subTitle" idx="3"/>
          </p:nvPr>
        </p:nvSpPr>
        <p:spPr>
          <a:xfrm>
            <a:off x="1149300" y="2927650"/>
            <a:ext cx="2944500" cy="12786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solidFill>
                  <a:schemeClr val="dk2"/>
                </a:solidFill>
                <a:latin typeface="Fira Code"/>
                <a:ea typeface="Fira Code"/>
                <a:cs typeface="Fira Code"/>
                <a:sym typeface="Fira Cod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5" name="Google Shape;45;p5"/>
          <p:cNvSpPr txBox="1">
            <a:spLocks noGrp="1"/>
          </p:cNvSpPr>
          <p:nvPr>
            <p:ph type="subTitle" idx="4"/>
          </p:nvPr>
        </p:nvSpPr>
        <p:spPr>
          <a:xfrm>
            <a:off x="5050200" y="2927650"/>
            <a:ext cx="2944500" cy="12786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solidFill>
                  <a:schemeClr val="dk2"/>
                </a:solidFill>
                <a:latin typeface="Fira Code"/>
                <a:ea typeface="Fira Code"/>
                <a:cs typeface="Fira Code"/>
                <a:sym typeface="Fira Cod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6" name="Google Shape;46;p5"/>
          <p:cNvSpPr txBox="1">
            <a:spLocks noGrp="1"/>
          </p:cNvSpPr>
          <p:nvPr>
            <p:ph type="title"/>
          </p:nvPr>
        </p:nvSpPr>
        <p:spPr>
          <a:xfrm>
            <a:off x="720000" y="540000"/>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47" name="Google Shape;47;p5"/>
          <p:cNvGrpSpPr/>
          <p:nvPr/>
        </p:nvGrpSpPr>
        <p:grpSpPr>
          <a:xfrm>
            <a:off x="8424000" y="209250"/>
            <a:ext cx="433550" cy="78899"/>
            <a:chOff x="8424000" y="285450"/>
            <a:chExt cx="433550" cy="78899"/>
          </a:xfrm>
        </p:grpSpPr>
        <p:cxnSp>
          <p:nvCxnSpPr>
            <p:cNvPr id="48" name="Google Shape;48;p5"/>
            <p:cNvCxnSpPr/>
            <p:nvPr/>
          </p:nvCxnSpPr>
          <p:spPr>
            <a:xfrm>
              <a:off x="8424000" y="324895"/>
              <a:ext cx="78900" cy="0"/>
            </a:xfrm>
            <a:prstGeom prst="straightConnector1">
              <a:avLst/>
            </a:prstGeom>
            <a:noFill/>
            <a:ln w="9525" cap="rnd" cmpd="sng">
              <a:solidFill>
                <a:schemeClr val="dk2"/>
              </a:solidFill>
              <a:prstDash val="solid"/>
              <a:round/>
              <a:headEnd type="none" w="med" len="med"/>
              <a:tailEnd type="none" w="med" len="med"/>
            </a:ln>
          </p:spPr>
        </p:cxnSp>
        <p:sp>
          <p:nvSpPr>
            <p:cNvPr id="49" name="Google Shape;49;p5"/>
            <p:cNvSpPr/>
            <p:nvPr/>
          </p:nvSpPr>
          <p:spPr>
            <a:xfrm>
              <a:off x="8605260" y="285810"/>
              <a:ext cx="78300" cy="78300"/>
            </a:xfrm>
            <a:prstGeom prst="roundRect">
              <a:avLst>
                <a:gd name="adj" fmla="val 16667"/>
              </a:avLst>
            </a:pr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 name="Google Shape;50;p5"/>
            <p:cNvGrpSpPr/>
            <p:nvPr/>
          </p:nvGrpSpPr>
          <p:grpSpPr>
            <a:xfrm>
              <a:off x="8785929" y="285450"/>
              <a:ext cx="71621" cy="78899"/>
              <a:chOff x="3621700" y="273825"/>
              <a:chExt cx="100875" cy="111125"/>
            </a:xfrm>
          </p:grpSpPr>
          <p:cxnSp>
            <p:nvCxnSpPr>
              <p:cNvPr id="51" name="Google Shape;51;p5"/>
              <p:cNvCxnSpPr/>
              <p:nvPr/>
            </p:nvCxnSpPr>
            <p:spPr>
              <a:xfrm>
                <a:off x="3627175" y="274850"/>
                <a:ext cx="95400" cy="110100"/>
              </a:xfrm>
              <a:prstGeom prst="straightConnector1">
                <a:avLst/>
              </a:prstGeom>
              <a:noFill/>
              <a:ln w="9525" cap="rnd" cmpd="sng">
                <a:solidFill>
                  <a:schemeClr val="dk2"/>
                </a:solidFill>
                <a:prstDash val="solid"/>
                <a:round/>
                <a:headEnd type="none" w="med" len="med"/>
                <a:tailEnd type="none" w="med" len="med"/>
              </a:ln>
            </p:spPr>
          </p:cxnSp>
          <p:cxnSp>
            <p:nvCxnSpPr>
              <p:cNvPr id="52" name="Google Shape;52;p5"/>
              <p:cNvCxnSpPr/>
              <p:nvPr/>
            </p:nvCxnSpPr>
            <p:spPr>
              <a:xfrm flipH="1">
                <a:off x="3621700" y="273825"/>
                <a:ext cx="95400" cy="110100"/>
              </a:xfrm>
              <a:prstGeom prst="straightConnector1">
                <a:avLst/>
              </a:prstGeom>
              <a:noFill/>
              <a:ln w="9525" cap="rnd" cmpd="sng">
                <a:solidFill>
                  <a:schemeClr val="dk2"/>
                </a:solidFill>
                <a:prstDash val="solid"/>
                <a:round/>
                <a:headEnd type="none" w="med" len="med"/>
                <a:tailEnd type="none" w="med" len="med"/>
              </a:ln>
            </p:spPr>
          </p:cxnSp>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3"/>
        <p:cNvGrpSpPr/>
        <p:nvPr/>
      </p:nvGrpSpPr>
      <p:grpSpPr>
        <a:xfrm>
          <a:off x="0" y="0"/>
          <a:ext cx="0" cy="0"/>
          <a:chOff x="0" y="0"/>
          <a:chExt cx="0" cy="0"/>
        </a:xfrm>
      </p:grpSpPr>
      <p:sp>
        <p:nvSpPr>
          <p:cNvPr id="54" name="Google Shape;54;p6"/>
          <p:cNvSpPr/>
          <p:nvPr/>
        </p:nvSpPr>
        <p:spPr>
          <a:xfrm>
            <a:off x="720000" y="1188900"/>
            <a:ext cx="7704000" cy="3414600"/>
          </a:xfrm>
          <a:prstGeom prst="roundRect">
            <a:avLst>
              <a:gd name="adj" fmla="val 4651"/>
            </a:avLst>
          </a:prstGeom>
          <a:solidFill>
            <a:srgbClr val="2928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6"/>
          <p:cNvSpPr txBox="1">
            <a:spLocks noGrp="1"/>
          </p:cNvSpPr>
          <p:nvPr>
            <p:ph type="title"/>
          </p:nvPr>
        </p:nvSpPr>
        <p:spPr>
          <a:xfrm>
            <a:off x="720000" y="540000"/>
            <a:ext cx="72039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56" name="Google Shape;56;p6"/>
          <p:cNvGrpSpPr/>
          <p:nvPr/>
        </p:nvGrpSpPr>
        <p:grpSpPr>
          <a:xfrm>
            <a:off x="8424000" y="209250"/>
            <a:ext cx="433550" cy="78899"/>
            <a:chOff x="8424000" y="285450"/>
            <a:chExt cx="433550" cy="78899"/>
          </a:xfrm>
        </p:grpSpPr>
        <p:cxnSp>
          <p:nvCxnSpPr>
            <p:cNvPr id="57" name="Google Shape;57;p6"/>
            <p:cNvCxnSpPr/>
            <p:nvPr/>
          </p:nvCxnSpPr>
          <p:spPr>
            <a:xfrm>
              <a:off x="8424000" y="324895"/>
              <a:ext cx="78900" cy="0"/>
            </a:xfrm>
            <a:prstGeom prst="straightConnector1">
              <a:avLst/>
            </a:prstGeom>
            <a:noFill/>
            <a:ln w="9525" cap="rnd" cmpd="sng">
              <a:solidFill>
                <a:schemeClr val="dk2"/>
              </a:solidFill>
              <a:prstDash val="solid"/>
              <a:round/>
              <a:headEnd type="none" w="med" len="med"/>
              <a:tailEnd type="none" w="med" len="med"/>
            </a:ln>
          </p:spPr>
        </p:cxnSp>
        <p:sp>
          <p:nvSpPr>
            <p:cNvPr id="58" name="Google Shape;58;p6"/>
            <p:cNvSpPr/>
            <p:nvPr/>
          </p:nvSpPr>
          <p:spPr>
            <a:xfrm>
              <a:off x="8605260" y="285810"/>
              <a:ext cx="78300" cy="78300"/>
            </a:xfrm>
            <a:prstGeom prst="roundRect">
              <a:avLst>
                <a:gd name="adj" fmla="val 16667"/>
              </a:avLst>
            </a:pr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9" name="Google Shape;59;p6"/>
            <p:cNvGrpSpPr/>
            <p:nvPr/>
          </p:nvGrpSpPr>
          <p:grpSpPr>
            <a:xfrm>
              <a:off x="8785929" y="285450"/>
              <a:ext cx="71621" cy="78899"/>
              <a:chOff x="3621700" y="273825"/>
              <a:chExt cx="100875" cy="111125"/>
            </a:xfrm>
          </p:grpSpPr>
          <p:cxnSp>
            <p:nvCxnSpPr>
              <p:cNvPr id="60" name="Google Shape;60;p6"/>
              <p:cNvCxnSpPr/>
              <p:nvPr/>
            </p:nvCxnSpPr>
            <p:spPr>
              <a:xfrm>
                <a:off x="3627175" y="274850"/>
                <a:ext cx="95400" cy="110100"/>
              </a:xfrm>
              <a:prstGeom prst="straightConnector1">
                <a:avLst/>
              </a:prstGeom>
              <a:noFill/>
              <a:ln w="9525" cap="rnd" cmpd="sng">
                <a:solidFill>
                  <a:schemeClr val="dk2"/>
                </a:solidFill>
                <a:prstDash val="solid"/>
                <a:round/>
                <a:headEnd type="none" w="med" len="med"/>
                <a:tailEnd type="none" w="med" len="med"/>
              </a:ln>
            </p:spPr>
          </p:cxnSp>
          <p:cxnSp>
            <p:nvCxnSpPr>
              <p:cNvPr id="61" name="Google Shape;61;p6"/>
              <p:cNvCxnSpPr/>
              <p:nvPr/>
            </p:nvCxnSpPr>
            <p:spPr>
              <a:xfrm flipH="1">
                <a:off x="3621700" y="273825"/>
                <a:ext cx="95400" cy="110100"/>
              </a:xfrm>
              <a:prstGeom prst="straightConnector1">
                <a:avLst/>
              </a:prstGeom>
              <a:noFill/>
              <a:ln w="9525" cap="rnd" cmpd="sng">
                <a:solidFill>
                  <a:schemeClr val="dk2"/>
                </a:solidFill>
                <a:prstDash val="solid"/>
                <a:round/>
                <a:headEnd type="none" w="med" len="med"/>
                <a:tailEnd type="none" w="med" len="med"/>
              </a:ln>
            </p:spPr>
          </p:cxnSp>
        </p:gr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sp>
        <p:nvSpPr>
          <p:cNvPr id="63" name="Google Shape;63;p7"/>
          <p:cNvSpPr/>
          <p:nvPr/>
        </p:nvSpPr>
        <p:spPr>
          <a:xfrm>
            <a:off x="720000" y="1188900"/>
            <a:ext cx="7704000" cy="3414600"/>
          </a:xfrm>
          <a:prstGeom prst="roundRect">
            <a:avLst>
              <a:gd name="adj" fmla="val 4651"/>
            </a:avLst>
          </a:prstGeom>
          <a:solidFill>
            <a:srgbClr val="2928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7"/>
          <p:cNvSpPr txBox="1">
            <a:spLocks noGrp="1"/>
          </p:cNvSpPr>
          <p:nvPr>
            <p:ph type="title"/>
          </p:nvPr>
        </p:nvSpPr>
        <p:spPr>
          <a:xfrm>
            <a:off x="720000" y="540000"/>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65" name="Google Shape;65;p7"/>
          <p:cNvSpPr txBox="1">
            <a:spLocks noGrp="1"/>
          </p:cNvSpPr>
          <p:nvPr>
            <p:ph type="body" idx="1"/>
          </p:nvPr>
        </p:nvSpPr>
        <p:spPr>
          <a:xfrm>
            <a:off x="1056600" y="1598400"/>
            <a:ext cx="3492000" cy="2595600"/>
          </a:xfrm>
          <a:prstGeom prst="rect">
            <a:avLst/>
          </a:prstGeom>
        </p:spPr>
        <p:txBody>
          <a:bodyPr spcFirstLastPara="1" wrap="square" lIns="91425" tIns="91425" rIns="91425" bIns="91425" anchor="ctr" anchorCtr="0">
            <a:noAutofit/>
          </a:bodyPr>
          <a:lstStyle>
            <a:lvl1pPr marL="457200" lvl="0" indent="-279400" rtl="0">
              <a:lnSpc>
                <a:spcPct val="100000"/>
              </a:lnSpc>
              <a:spcBef>
                <a:spcPts val="0"/>
              </a:spcBef>
              <a:spcAft>
                <a:spcPts val="0"/>
              </a:spcAft>
              <a:buSzPts val="800"/>
              <a:buFont typeface="Open Sans"/>
              <a:buChar char="●"/>
              <a:defRPr sz="1400"/>
            </a:lvl1pPr>
            <a:lvl2pPr marL="914400" lvl="1" indent="-279400" rtl="0">
              <a:lnSpc>
                <a:spcPct val="115000"/>
              </a:lnSpc>
              <a:spcBef>
                <a:spcPts val="0"/>
              </a:spcBef>
              <a:spcAft>
                <a:spcPts val="0"/>
              </a:spcAft>
              <a:buSzPts val="800"/>
              <a:buFont typeface="Open Sans"/>
              <a:buChar char="○"/>
              <a:defRPr/>
            </a:lvl2pPr>
            <a:lvl3pPr marL="1371600" lvl="2" indent="-279400" rtl="0">
              <a:lnSpc>
                <a:spcPct val="115000"/>
              </a:lnSpc>
              <a:spcBef>
                <a:spcPts val="0"/>
              </a:spcBef>
              <a:spcAft>
                <a:spcPts val="0"/>
              </a:spcAft>
              <a:buSzPts val="800"/>
              <a:buFont typeface="Open Sans"/>
              <a:buChar char="■"/>
              <a:defRPr/>
            </a:lvl3pPr>
            <a:lvl4pPr marL="1828800" lvl="3" indent="-279400" rtl="0">
              <a:lnSpc>
                <a:spcPct val="115000"/>
              </a:lnSpc>
              <a:spcBef>
                <a:spcPts val="0"/>
              </a:spcBef>
              <a:spcAft>
                <a:spcPts val="0"/>
              </a:spcAft>
              <a:buSzPts val="800"/>
              <a:buFont typeface="Open Sans"/>
              <a:buChar char="●"/>
              <a:defRPr/>
            </a:lvl4pPr>
            <a:lvl5pPr marL="2286000" lvl="4" indent="-304800" rtl="0">
              <a:lnSpc>
                <a:spcPct val="115000"/>
              </a:lnSpc>
              <a:spcBef>
                <a:spcPts val="0"/>
              </a:spcBef>
              <a:spcAft>
                <a:spcPts val="0"/>
              </a:spcAft>
              <a:buSzPts val="1200"/>
              <a:buFont typeface="Open Sans"/>
              <a:buChar char="○"/>
              <a:defRPr/>
            </a:lvl5pPr>
            <a:lvl6pPr marL="2743200" lvl="5" indent="-304800" rtl="0">
              <a:lnSpc>
                <a:spcPct val="115000"/>
              </a:lnSpc>
              <a:spcBef>
                <a:spcPts val="0"/>
              </a:spcBef>
              <a:spcAft>
                <a:spcPts val="0"/>
              </a:spcAft>
              <a:buSzPts val="1200"/>
              <a:buFont typeface="Open Sans"/>
              <a:buChar char="■"/>
              <a:defRPr/>
            </a:lvl6pPr>
            <a:lvl7pPr marL="3200400" lvl="6" indent="-273050" rtl="0">
              <a:lnSpc>
                <a:spcPct val="115000"/>
              </a:lnSpc>
              <a:spcBef>
                <a:spcPts val="0"/>
              </a:spcBef>
              <a:spcAft>
                <a:spcPts val="0"/>
              </a:spcAft>
              <a:buSzPts val="700"/>
              <a:buFont typeface="Open Sans"/>
              <a:buChar char="●"/>
              <a:defRPr/>
            </a:lvl7pPr>
            <a:lvl8pPr marL="3657600" lvl="7" indent="-273050" rtl="0">
              <a:lnSpc>
                <a:spcPct val="115000"/>
              </a:lnSpc>
              <a:spcBef>
                <a:spcPts val="0"/>
              </a:spcBef>
              <a:spcAft>
                <a:spcPts val="0"/>
              </a:spcAft>
              <a:buSzPts val="700"/>
              <a:buFont typeface="Open Sans"/>
              <a:buChar char="○"/>
              <a:defRPr/>
            </a:lvl8pPr>
            <a:lvl9pPr marL="4114800" lvl="8" indent="-266700" rtl="0">
              <a:lnSpc>
                <a:spcPct val="115000"/>
              </a:lnSpc>
              <a:spcBef>
                <a:spcPts val="0"/>
              </a:spcBef>
              <a:spcAft>
                <a:spcPts val="0"/>
              </a:spcAft>
              <a:buSzPts val="600"/>
              <a:buFont typeface="Open Sans"/>
              <a:buChar char="■"/>
              <a:defRPr/>
            </a:lvl9pPr>
          </a:lstStyle>
          <a:p>
            <a:endParaRPr/>
          </a:p>
        </p:txBody>
      </p:sp>
      <p:grpSp>
        <p:nvGrpSpPr>
          <p:cNvPr id="66" name="Google Shape;66;p7"/>
          <p:cNvGrpSpPr/>
          <p:nvPr/>
        </p:nvGrpSpPr>
        <p:grpSpPr>
          <a:xfrm>
            <a:off x="8424000" y="209250"/>
            <a:ext cx="433550" cy="78899"/>
            <a:chOff x="8424000" y="285450"/>
            <a:chExt cx="433550" cy="78899"/>
          </a:xfrm>
        </p:grpSpPr>
        <p:cxnSp>
          <p:nvCxnSpPr>
            <p:cNvPr id="67" name="Google Shape;67;p7"/>
            <p:cNvCxnSpPr/>
            <p:nvPr/>
          </p:nvCxnSpPr>
          <p:spPr>
            <a:xfrm>
              <a:off x="8424000" y="324895"/>
              <a:ext cx="78900" cy="0"/>
            </a:xfrm>
            <a:prstGeom prst="straightConnector1">
              <a:avLst/>
            </a:prstGeom>
            <a:noFill/>
            <a:ln w="9525" cap="rnd" cmpd="sng">
              <a:solidFill>
                <a:schemeClr val="dk2"/>
              </a:solidFill>
              <a:prstDash val="solid"/>
              <a:round/>
              <a:headEnd type="none" w="med" len="med"/>
              <a:tailEnd type="none" w="med" len="med"/>
            </a:ln>
          </p:spPr>
        </p:cxnSp>
        <p:sp>
          <p:nvSpPr>
            <p:cNvPr id="68" name="Google Shape;68;p7"/>
            <p:cNvSpPr/>
            <p:nvPr/>
          </p:nvSpPr>
          <p:spPr>
            <a:xfrm>
              <a:off x="8605260" y="285810"/>
              <a:ext cx="78300" cy="78300"/>
            </a:xfrm>
            <a:prstGeom prst="roundRect">
              <a:avLst>
                <a:gd name="adj" fmla="val 16667"/>
              </a:avLst>
            </a:pr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9" name="Google Shape;69;p7"/>
            <p:cNvGrpSpPr/>
            <p:nvPr/>
          </p:nvGrpSpPr>
          <p:grpSpPr>
            <a:xfrm>
              <a:off x="8785929" y="285450"/>
              <a:ext cx="71621" cy="78899"/>
              <a:chOff x="3621700" y="273825"/>
              <a:chExt cx="100875" cy="111125"/>
            </a:xfrm>
          </p:grpSpPr>
          <p:cxnSp>
            <p:nvCxnSpPr>
              <p:cNvPr id="70" name="Google Shape;70;p7"/>
              <p:cNvCxnSpPr/>
              <p:nvPr/>
            </p:nvCxnSpPr>
            <p:spPr>
              <a:xfrm>
                <a:off x="3627175" y="274850"/>
                <a:ext cx="95400" cy="110100"/>
              </a:xfrm>
              <a:prstGeom prst="straightConnector1">
                <a:avLst/>
              </a:prstGeom>
              <a:noFill/>
              <a:ln w="9525" cap="rnd" cmpd="sng">
                <a:solidFill>
                  <a:schemeClr val="dk2"/>
                </a:solidFill>
                <a:prstDash val="solid"/>
                <a:round/>
                <a:headEnd type="none" w="med" len="med"/>
                <a:tailEnd type="none" w="med" len="med"/>
              </a:ln>
            </p:spPr>
          </p:cxnSp>
          <p:cxnSp>
            <p:nvCxnSpPr>
              <p:cNvPr id="71" name="Google Shape;71;p7"/>
              <p:cNvCxnSpPr/>
              <p:nvPr/>
            </p:nvCxnSpPr>
            <p:spPr>
              <a:xfrm flipH="1">
                <a:off x="3621700" y="273825"/>
                <a:ext cx="95400" cy="110100"/>
              </a:xfrm>
              <a:prstGeom prst="straightConnector1">
                <a:avLst/>
              </a:prstGeom>
              <a:noFill/>
              <a:ln w="9525" cap="rnd" cmpd="sng">
                <a:solidFill>
                  <a:schemeClr val="dk2"/>
                </a:solidFill>
                <a:prstDash val="solid"/>
                <a:round/>
                <a:headEnd type="none" w="med" len="med"/>
                <a:tailEnd type="none" w="med" len="med"/>
              </a:ln>
            </p:spPr>
          </p:cxnSp>
        </p:gr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2"/>
        <p:cNvGrpSpPr/>
        <p:nvPr/>
      </p:nvGrpSpPr>
      <p:grpSpPr>
        <a:xfrm>
          <a:off x="0" y="0"/>
          <a:ext cx="0" cy="0"/>
          <a:chOff x="0" y="0"/>
          <a:chExt cx="0" cy="0"/>
        </a:xfrm>
      </p:grpSpPr>
      <p:sp>
        <p:nvSpPr>
          <p:cNvPr id="73" name="Google Shape;73;p8"/>
          <p:cNvSpPr/>
          <p:nvPr/>
        </p:nvSpPr>
        <p:spPr>
          <a:xfrm>
            <a:off x="720000" y="747500"/>
            <a:ext cx="7704000" cy="3663300"/>
          </a:xfrm>
          <a:prstGeom prst="roundRect">
            <a:avLst>
              <a:gd name="adj" fmla="val 3982"/>
            </a:avLst>
          </a:prstGeom>
          <a:solidFill>
            <a:srgbClr val="2928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txBox="1">
            <a:spLocks noGrp="1"/>
          </p:cNvSpPr>
          <p:nvPr>
            <p:ph type="title"/>
          </p:nvPr>
        </p:nvSpPr>
        <p:spPr>
          <a:xfrm>
            <a:off x="948600" y="1214800"/>
            <a:ext cx="5883600" cy="2728800"/>
          </a:xfrm>
          <a:prstGeom prst="rect">
            <a:avLst/>
          </a:prstGeom>
        </p:spPr>
        <p:txBody>
          <a:bodyPr spcFirstLastPara="1" wrap="square" lIns="91425" tIns="91425" rIns="91425" bIns="91425" anchor="ctr" anchorCtr="0">
            <a:noAutofit/>
          </a:bodyPr>
          <a:lstStyle>
            <a:lvl1pPr lvl="0" rtl="0">
              <a:spcBef>
                <a:spcPts val="0"/>
              </a:spcBef>
              <a:spcAft>
                <a:spcPts val="0"/>
              </a:spcAft>
              <a:buSzPts val="6000"/>
              <a:buNone/>
              <a:defRPr sz="96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endParaRPr/>
          </a:p>
        </p:txBody>
      </p:sp>
      <p:grpSp>
        <p:nvGrpSpPr>
          <p:cNvPr id="75" name="Google Shape;75;p8"/>
          <p:cNvGrpSpPr/>
          <p:nvPr/>
        </p:nvGrpSpPr>
        <p:grpSpPr>
          <a:xfrm>
            <a:off x="8424000" y="209250"/>
            <a:ext cx="433550" cy="78899"/>
            <a:chOff x="8424000" y="285450"/>
            <a:chExt cx="433550" cy="78899"/>
          </a:xfrm>
        </p:grpSpPr>
        <p:cxnSp>
          <p:nvCxnSpPr>
            <p:cNvPr id="76" name="Google Shape;76;p8"/>
            <p:cNvCxnSpPr/>
            <p:nvPr/>
          </p:nvCxnSpPr>
          <p:spPr>
            <a:xfrm>
              <a:off x="8424000" y="324895"/>
              <a:ext cx="78900" cy="0"/>
            </a:xfrm>
            <a:prstGeom prst="straightConnector1">
              <a:avLst/>
            </a:prstGeom>
            <a:noFill/>
            <a:ln w="9525" cap="rnd" cmpd="sng">
              <a:solidFill>
                <a:schemeClr val="dk2"/>
              </a:solidFill>
              <a:prstDash val="solid"/>
              <a:round/>
              <a:headEnd type="none" w="med" len="med"/>
              <a:tailEnd type="none" w="med" len="med"/>
            </a:ln>
          </p:spPr>
        </p:cxnSp>
        <p:sp>
          <p:nvSpPr>
            <p:cNvPr id="77" name="Google Shape;77;p8"/>
            <p:cNvSpPr/>
            <p:nvPr/>
          </p:nvSpPr>
          <p:spPr>
            <a:xfrm>
              <a:off x="8605260" y="285810"/>
              <a:ext cx="78300" cy="78300"/>
            </a:xfrm>
            <a:prstGeom prst="roundRect">
              <a:avLst>
                <a:gd name="adj" fmla="val 16667"/>
              </a:avLst>
            </a:pr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8" name="Google Shape;78;p8"/>
            <p:cNvGrpSpPr/>
            <p:nvPr/>
          </p:nvGrpSpPr>
          <p:grpSpPr>
            <a:xfrm>
              <a:off x="8785929" y="285450"/>
              <a:ext cx="71621" cy="78899"/>
              <a:chOff x="3621700" y="273825"/>
              <a:chExt cx="100875" cy="111125"/>
            </a:xfrm>
          </p:grpSpPr>
          <p:cxnSp>
            <p:nvCxnSpPr>
              <p:cNvPr id="79" name="Google Shape;79;p8"/>
              <p:cNvCxnSpPr/>
              <p:nvPr/>
            </p:nvCxnSpPr>
            <p:spPr>
              <a:xfrm>
                <a:off x="3627175" y="274850"/>
                <a:ext cx="95400" cy="110100"/>
              </a:xfrm>
              <a:prstGeom prst="straightConnector1">
                <a:avLst/>
              </a:prstGeom>
              <a:noFill/>
              <a:ln w="9525" cap="rnd" cmpd="sng">
                <a:solidFill>
                  <a:schemeClr val="dk2"/>
                </a:solidFill>
                <a:prstDash val="solid"/>
                <a:round/>
                <a:headEnd type="none" w="med" len="med"/>
                <a:tailEnd type="none" w="med" len="med"/>
              </a:ln>
            </p:spPr>
          </p:cxnSp>
          <p:cxnSp>
            <p:nvCxnSpPr>
              <p:cNvPr id="80" name="Google Shape;80;p8"/>
              <p:cNvCxnSpPr/>
              <p:nvPr/>
            </p:nvCxnSpPr>
            <p:spPr>
              <a:xfrm flipH="1">
                <a:off x="3621700" y="273825"/>
                <a:ext cx="95400" cy="110100"/>
              </a:xfrm>
              <a:prstGeom prst="straightConnector1">
                <a:avLst/>
              </a:prstGeom>
              <a:noFill/>
              <a:ln w="9525" cap="rnd" cmpd="sng">
                <a:solidFill>
                  <a:schemeClr val="dk2"/>
                </a:solidFill>
                <a:prstDash val="solid"/>
                <a:round/>
                <a:headEnd type="none" w="med" len="med"/>
                <a:tailEnd type="none" w="med" len="med"/>
              </a:ln>
            </p:spPr>
          </p:cxnSp>
        </p:gr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81"/>
        <p:cNvGrpSpPr/>
        <p:nvPr/>
      </p:nvGrpSpPr>
      <p:grpSpPr>
        <a:xfrm>
          <a:off x="0" y="0"/>
          <a:ext cx="0" cy="0"/>
          <a:chOff x="0" y="0"/>
          <a:chExt cx="0" cy="0"/>
        </a:xfrm>
      </p:grpSpPr>
      <p:sp>
        <p:nvSpPr>
          <p:cNvPr id="82" name="Google Shape;82;p9"/>
          <p:cNvSpPr/>
          <p:nvPr/>
        </p:nvSpPr>
        <p:spPr>
          <a:xfrm>
            <a:off x="720000" y="747500"/>
            <a:ext cx="7704000" cy="3663300"/>
          </a:xfrm>
          <a:prstGeom prst="roundRect">
            <a:avLst>
              <a:gd name="adj" fmla="val 3982"/>
            </a:avLst>
          </a:prstGeom>
          <a:solidFill>
            <a:srgbClr val="2928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9"/>
          <p:cNvSpPr txBox="1">
            <a:spLocks noGrp="1"/>
          </p:cNvSpPr>
          <p:nvPr>
            <p:ph type="title"/>
          </p:nvPr>
        </p:nvSpPr>
        <p:spPr>
          <a:xfrm>
            <a:off x="4437900" y="1321100"/>
            <a:ext cx="3617700" cy="7974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4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84" name="Google Shape;84;p9"/>
          <p:cNvSpPr txBox="1">
            <a:spLocks noGrp="1"/>
          </p:cNvSpPr>
          <p:nvPr>
            <p:ph type="subTitle" idx="1"/>
          </p:nvPr>
        </p:nvSpPr>
        <p:spPr>
          <a:xfrm>
            <a:off x="4437900" y="2183600"/>
            <a:ext cx="3617700" cy="15885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solidFill>
                  <a:schemeClr val="dk2"/>
                </a:solidFill>
                <a:latin typeface="Fira Code"/>
                <a:ea typeface="Fira Code"/>
                <a:cs typeface="Fira Code"/>
                <a:sym typeface="Fira Cod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85" name="Google Shape;85;p9"/>
          <p:cNvGrpSpPr/>
          <p:nvPr/>
        </p:nvGrpSpPr>
        <p:grpSpPr>
          <a:xfrm>
            <a:off x="8424000" y="209250"/>
            <a:ext cx="433550" cy="78899"/>
            <a:chOff x="8424000" y="285450"/>
            <a:chExt cx="433550" cy="78899"/>
          </a:xfrm>
        </p:grpSpPr>
        <p:cxnSp>
          <p:nvCxnSpPr>
            <p:cNvPr id="86" name="Google Shape;86;p9"/>
            <p:cNvCxnSpPr/>
            <p:nvPr/>
          </p:nvCxnSpPr>
          <p:spPr>
            <a:xfrm>
              <a:off x="8424000" y="324895"/>
              <a:ext cx="78900" cy="0"/>
            </a:xfrm>
            <a:prstGeom prst="straightConnector1">
              <a:avLst/>
            </a:prstGeom>
            <a:noFill/>
            <a:ln w="9525" cap="rnd" cmpd="sng">
              <a:solidFill>
                <a:schemeClr val="dk2"/>
              </a:solidFill>
              <a:prstDash val="solid"/>
              <a:round/>
              <a:headEnd type="none" w="med" len="med"/>
              <a:tailEnd type="none" w="med" len="med"/>
            </a:ln>
          </p:spPr>
        </p:cxnSp>
        <p:sp>
          <p:nvSpPr>
            <p:cNvPr id="87" name="Google Shape;87;p9"/>
            <p:cNvSpPr/>
            <p:nvPr/>
          </p:nvSpPr>
          <p:spPr>
            <a:xfrm>
              <a:off x="8605260" y="285810"/>
              <a:ext cx="78300" cy="78300"/>
            </a:xfrm>
            <a:prstGeom prst="roundRect">
              <a:avLst>
                <a:gd name="adj" fmla="val 16667"/>
              </a:avLst>
            </a:pr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8" name="Google Shape;88;p9"/>
            <p:cNvGrpSpPr/>
            <p:nvPr/>
          </p:nvGrpSpPr>
          <p:grpSpPr>
            <a:xfrm>
              <a:off x="8785929" y="285450"/>
              <a:ext cx="71621" cy="78899"/>
              <a:chOff x="3621700" y="273825"/>
              <a:chExt cx="100875" cy="111125"/>
            </a:xfrm>
          </p:grpSpPr>
          <p:cxnSp>
            <p:nvCxnSpPr>
              <p:cNvPr id="89" name="Google Shape;89;p9"/>
              <p:cNvCxnSpPr/>
              <p:nvPr/>
            </p:nvCxnSpPr>
            <p:spPr>
              <a:xfrm>
                <a:off x="3627175" y="274850"/>
                <a:ext cx="95400" cy="110100"/>
              </a:xfrm>
              <a:prstGeom prst="straightConnector1">
                <a:avLst/>
              </a:prstGeom>
              <a:noFill/>
              <a:ln w="9525" cap="rnd" cmpd="sng">
                <a:solidFill>
                  <a:schemeClr val="dk2"/>
                </a:solidFill>
                <a:prstDash val="solid"/>
                <a:round/>
                <a:headEnd type="none" w="med" len="med"/>
                <a:tailEnd type="none" w="med" len="med"/>
              </a:ln>
            </p:spPr>
          </p:cxnSp>
          <p:cxnSp>
            <p:nvCxnSpPr>
              <p:cNvPr id="90" name="Google Shape;90;p9"/>
              <p:cNvCxnSpPr/>
              <p:nvPr/>
            </p:nvCxnSpPr>
            <p:spPr>
              <a:xfrm flipH="1">
                <a:off x="3621700" y="273825"/>
                <a:ext cx="95400" cy="110100"/>
              </a:xfrm>
              <a:prstGeom prst="straightConnector1">
                <a:avLst/>
              </a:prstGeom>
              <a:noFill/>
              <a:ln w="9525" cap="rnd" cmpd="sng">
                <a:solidFill>
                  <a:schemeClr val="dk2"/>
                </a:solidFill>
                <a:prstDash val="solid"/>
                <a:round/>
                <a:headEnd type="none" w="med" len="med"/>
                <a:tailEnd type="none" w="med" len="med"/>
              </a:ln>
            </p:spPr>
          </p:cxnSp>
        </p:gr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1"/>
        <p:cNvGrpSpPr/>
        <p:nvPr/>
      </p:nvGrpSpPr>
      <p:grpSpPr>
        <a:xfrm>
          <a:off x="0" y="0"/>
          <a:ext cx="0" cy="0"/>
          <a:chOff x="0" y="0"/>
          <a:chExt cx="0" cy="0"/>
        </a:xfrm>
      </p:grpSpPr>
      <p:sp>
        <p:nvSpPr>
          <p:cNvPr id="92" name="Google Shape;92;p10"/>
          <p:cNvSpPr txBox="1">
            <a:spLocks noGrp="1"/>
          </p:cNvSpPr>
          <p:nvPr>
            <p:ph type="title"/>
          </p:nvPr>
        </p:nvSpPr>
        <p:spPr>
          <a:xfrm>
            <a:off x="1342450" y="1242525"/>
            <a:ext cx="2920800" cy="26586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40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grpSp>
        <p:nvGrpSpPr>
          <p:cNvPr id="93" name="Google Shape;93;p10"/>
          <p:cNvGrpSpPr/>
          <p:nvPr/>
        </p:nvGrpSpPr>
        <p:grpSpPr>
          <a:xfrm>
            <a:off x="8424000" y="209250"/>
            <a:ext cx="433550" cy="78899"/>
            <a:chOff x="8424000" y="285450"/>
            <a:chExt cx="433550" cy="78899"/>
          </a:xfrm>
        </p:grpSpPr>
        <p:cxnSp>
          <p:nvCxnSpPr>
            <p:cNvPr id="94" name="Google Shape;94;p10"/>
            <p:cNvCxnSpPr/>
            <p:nvPr/>
          </p:nvCxnSpPr>
          <p:spPr>
            <a:xfrm>
              <a:off x="8424000" y="324895"/>
              <a:ext cx="78900" cy="0"/>
            </a:xfrm>
            <a:prstGeom prst="straightConnector1">
              <a:avLst/>
            </a:prstGeom>
            <a:noFill/>
            <a:ln w="9525" cap="rnd" cmpd="sng">
              <a:solidFill>
                <a:schemeClr val="dk2"/>
              </a:solidFill>
              <a:prstDash val="solid"/>
              <a:round/>
              <a:headEnd type="none" w="med" len="med"/>
              <a:tailEnd type="none" w="med" len="med"/>
            </a:ln>
          </p:spPr>
        </p:cxnSp>
        <p:sp>
          <p:nvSpPr>
            <p:cNvPr id="95" name="Google Shape;95;p10"/>
            <p:cNvSpPr/>
            <p:nvPr/>
          </p:nvSpPr>
          <p:spPr>
            <a:xfrm>
              <a:off x="8605260" y="285810"/>
              <a:ext cx="78300" cy="78300"/>
            </a:xfrm>
            <a:prstGeom prst="roundRect">
              <a:avLst>
                <a:gd name="adj" fmla="val 16667"/>
              </a:avLst>
            </a:pr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6" name="Google Shape;96;p10"/>
            <p:cNvGrpSpPr/>
            <p:nvPr/>
          </p:nvGrpSpPr>
          <p:grpSpPr>
            <a:xfrm>
              <a:off x="8785929" y="285450"/>
              <a:ext cx="71621" cy="78899"/>
              <a:chOff x="3621700" y="273825"/>
              <a:chExt cx="100875" cy="111125"/>
            </a:xfrm>
          </p:grpSpPr>
          <p:cxnSp>
            <p:nvCxnSpPr>
              <p:cNvPr id="97" name="Google Shape;97;p10"/>
              <p:cNvCxnSpPr/>
              <p:nvPr/>
            </p:nvCxnSpPr>
            <p:spPr>
              <a:xfrm>
                <a:off x="3627175" y="274850"/>
                <a:ext cx="95400" cy="110100"/>
              </a:xfrm>
              <a:prstGeom prst="straightConnector1">
                <a:avLst/>
              </a:prstGeom>
              <a:noFill/>
              <a:ln w="9525" cap="rnd" cmpd="sng">
                <a:solidFill>
                  <a:schemeClr val="dk2"/>
                </a:solidFill>
                <a:prstDash val="solid"/>
                <a:round/>
                <a:headEnd type="none" w="med" len="med"/>
                <a:tailEnd type="none" w="med" len="med"/>
              </a:ln>
            </p:spPr>
          </p:cxnSp>
          <p:cxnSp>
            <p:nvCxnSpPr>
              <p:cNvPr id="98" name="Google Shape;98;p10"/>
              <p:cNvCxnSpPr/>
              <p:nvPr/>
            </p:nvCxnSpPr>
            <p:spPr>
              <a:xfrm flipH="1">
                <a:off x="3621700" y="273825"/>
                <a:ext cx="95400" cy="110100"/>
              </a:xfrm>
              <a:prstGeom prst="straightConnector1">
                <a:avLst/>
              </a:prstGeom>
              <a:noFill/>
              <a:ln w="9525" cap="rnd" cmpd="sng">
                <a:solidFill>
                  <a:schemeClr val="dk2"/>
                </a:solidFill>
                <a:prstDash val="solid"/>
                <a:round/>
                <a:headEnd type="none" w="med" len="med"/>
                <a:tailEnd type="none" w="med" len="med"/>
              </a:ln>
            </p:spPr>
          </p:cxnSp>
        </p:gr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616200"/>
            <a:ext cx="7704000" cy="5727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Clr>
                <a:schemeClr val="dk2"/>
              </a:buClr>
              <a:buSzPts val="3000"/>
              <a:buFont typeface="Oswald"/>
              <a:buNone/>
              <a:defRPr sz="3000" b="1">
                <a:solidFill>
                  <a:schemeClr val="dk2"/>
                </a:solidFill>
                <a:latin typeface="Oswald"/>
                <a:ea typeface="Oswald"/>
                <a:cs typeface="Oswald"/>
                <a:sym typeface="Oswald"/>
              </a:defRPr>
            </a:lvl1pPr>
            <a:lvl2pPr lvl="1" rtl="0">
              <a:spcBef>
                <a:spcPts val="0"/>
              </a:spcBef>
              <a:spcAft>
                <a:spcPts val="0"/>
              </a:spcAft>
              <a:buClr>
                <a:schemeClr val="dk2"/>
              </a:buClr>
              <a:buSzPts val="3000"/>
              <a:buFont typeface="Oswald"/>
              <a:buNone/>
              <a:defRPr sz="3000" b="1">
                <a:solidFill>
                  <a:schemeClr val="dk2"/>
                </a:solidFill>
                <a:latin typeface="Oswald"/>
                <a:ea typeface="Oswald"/>
                <a:cs typeface="Oswald"/>
                <a:sym typeface="Oswald"/>
              </a:defRPr>
            </a:lvl2pPr>
            <a:lvl3pPr lvl="2" rtl="0">
              <a:spcBef>
                <a:spcPts val="0"/>
              </a:spcBef>
              <a:spcAft>
                <a:spcPts val="0"/>
              </a:spcAft>
              <a:buClr>
                <a:schemeClr val="dk2"/>
              </a:buClr>
              <a:buSzPts val="3000"/>
              <a:buFont typeface="Oswald"/>
              <a:buNone/>
              <a:defRPr sz="3000" b="1">
                <a:solidFill>
                  <a:schemeClr val="dk2"/>
                </a:solidFill>
                <a:latin typeface="Oswald"/>
                <a:ea typeface="Oswald"/>
                <a:cs typeface="Oswald"/>
                <a:sym typeface="Oswald"/>
              </a:defRPr>
            </a:lvl3pPr>
            <a:lvl4pPr lvl="3" rtl="0">
              <a:spcBef>
                <a:spcPts val="0"/>
              </a:spcBef>
              <a:spcAft>
                <a:spcPts val="0"/>
              </a:spcAft>
              <a:buClr>
                <a:schemeClr val="dk2"/>
              </a:buClr>
              <a:buSzPts val="3000"/>
              <a:buFont typeface="Oswald"/>
              <a:buNone/>
              <a:defRPr sz="3000" b="1">
                <a:solidFill>
                  <a:schemeClr val="dk2"/>
                </a:solidFill>
                <a:latin typeface="Oswald"/>
                <a:ea typeface="Oswald"/>
                <a:cs typeface="Oswald"/>
                <a:sym typeface="Oswald"/>
              </a:defRPr>
            </a:lvl4pPr>
            <a:lvl5pPr lvl="4" rtl="0">
              <a:spcBef>
                <a:spcPts val="0"/>
              </a:spcBef>
              <a:spcAft>
                <a:spcPts val="0"/>
              </a:spcAft>
              <a:buClr>
                <a:schemeClr val="dk2"/>
              </a:buClr>
              <a:buSzPts val="3000"/>
              <a:buFont typeface="Oswald"/>
              <a:buNone/>
              <a:defRPr sz="3000" b="1">
                <a:solidFill>
                  <a:schemeClr val="dk2"/>
                </a:solidFill>
                <a:latin typeface="Oswald"/>
                <a:ea typeface="Oswald"/>
                <a:cs typeface="Oswald"/>
                <a:sym typeface="Oswald"/>
              </a:defRPr>
            </a:lvl5pPr>
            <a:lvl6pPr lvl="5" rtl="0">
              <a:spcBef>
                <a:spcPts val="0"/>
              </a:spcBef>
              <a:spcAft>
                <a:spcPts val="0"/>
              </a:spcAft>
              <a:buClr>
                <a:schemeClr val="dk2"/>
              </a:buClr>
              <a:buSzPts val="3000"/>
              <a:buFont typeface="Oswald"/>
              <a:buNone/>
              <a:defRPr sz="3000" b="1">
                <a:solidFill>
                  <a:schemeClr val="dk2"/>
                </a:solidFill>
                <a:latin typeface="Oswald"/>
                <a:ea typeface="Oswald"/>
                <a:cs typeface="Oswald"/>
                <a:sym typeface="Oswald"/>
              </a:defRPr>
            </a:lvl6pPr>
            <a:lvl7pPr lvl="6" rtl="0">
              <a:spcBef>
                <a:spcPts val="0"/>
              </a:spcBef>
              <a:spcAft>
                <a:spcPts val="0"/>
              </a:spcAft>
              <a:buClr>
                <a:schemeClr val="dk2"/>
              </a:buClr>
              <a:buSzPts val="3000"/>
              <a:buFont typeface="Oswald"/>
              <a:buNone/>
              <a:defRPr sz="3000" b="1">
                <a:solidFill>
                  <a:schemeClr val="dk2"/>
                </a:solidFill>
                <a:latin typeface="Oswald"/>
                <a:ea typeface="Oswald"/>
                <a:cs typeface="Oswald"/>
                <a:sym typeface="Oswald"/>
              </a:defRPr>
            </a:lvl7pPr>
            <a:lvl8pPr lvl="7" rtl="0">
              <a:spcBef>
                <a:spcPts val="0"/>
              </a:spcBef>
              <a:spcAft>
                <a:spcPts val="0"/>
              </a:spcAft>
              <a:buClr>
                <a:schemeClr val="dk2"/>
              </a:buClr>
              <a:buSzPts val="3000"/>
              <a:buFont typeface="Oswald"/>
              <a:buNone/>
              <a:defRPr sz="3000" b="1">
                <a:solidFill>
                  <a:schemeClr val="dk2"/>
                </a:solidFill>
                <a:latin typeface="Oswald"/>
                <a:ea typeface="Oswald"/>
                <a:cs typeface="Oswald"/>
                <a:sym typeface="Oswald"/>
              </a:defRPr>
            </a:lvl8pPr>
            <a:lvl9pPr lvl="8" rtl="0">
              <a:spcBef>
                <a:spcPts val="0"/>
              </a:spcBef>
              <a:spcAft>
                <a:spcPts val="0"/>
              </a:spcAft>
              <a:buClr>
                <a:schemeClr val="dk2"/>
              </a:buClr>
              <a:buSzPts val="3000"/>
              <a:buFont typeface="Oswald"/>
              <a:buNone/>
              <a:defRPr sz="3000" b="1">
                <a:solidFill>
                  <a:schemeClr val="dk2"/>
                </a:solidFill>
                <a:latin typeface="Oswald"/>
                <a:ea typeface="Oswald"/>
                <a:cs typeface="Oswald"/>
                <a:sym typeface="Oswald"/>
              </a:defRPr>
            </a:lvl9pPr>
          </a:lstStyle>
          <a:p>
            <a:endParaRPr/>
          </a:p>
        </p:txBody>
      </p:sp>
      <p:sp>
        <p:nvSpPr>
          <p:cNvPr id="7" name="Google Shape;7;p1"/>
          <p:cNvSpPr txBox="1">
            <a:spLocks noGrp="1"/>
          </p:cNvSpPr>
          <p:nvPr>
            <p:ph type="body" idx="1"/>
          </p:nvPr>
        </p:nvSpPr>
        <p:spPr>
          <a:xfrm>
            <a:off x="720000" y="1152475"/>
            <a:ext cx="7704000" cy="3416400"/>
          </a:xfrm>
          <a:prstGeom prst="rect">
            <a:avLst/>
          </a:prstGeom>
          <a:noFill/>
          <a:ln>
            <a:noFill/>
          </a:ln>
        </p:spPr>
        <p:txBody>
          <a:bodyPr spcFirstLastPara="1" wrap="square" lIns="91425" tIns="91425" rIns="91425" bIns="91425" anchor="t" anchorCtr="0">
            <a:noAutofit/>
          </a:bodyPr>
          <a:lstStyle>
            <a:lvl1pPr marL="457200" lvl="0" indent="-317500" rtl="0">
              <a:lnSpc>
                <a:spcPct val="115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1pPr>
            <a:lvl2pPr marL="914400" lvl="1" indent="-317500" rtl="0">
              <a:lnSpc>
                <a:spcPct val="115000"/>
              </a:lnSpc>
              <a:spcBef>
                <a:spcPts val="1600"/>
              </a:spcBef>
              <a:spcAft>
                <a:spcPts val="0"/>
              </a:spcAft>
              <a:buClr>
                <a:schemeClr val="dk2"/>
              </a:buClr>
              <a:buSzPts val="1400"/>
              <a:buFont typeface="Fira Code"/>
              <a:buChar char="○"/>
              <a:defRPr>
                <a:solidFill>
                  <a:schemeClr val="dk2"/>
                </a:solidFill>
                <a:latin typeface="Fira Code"/>
                <a:ea typeface="Fira Code"/>
                <a:cs typeface="Fira Code"/>
                <a:sym typeface="Fira Code"/>
              </a:defRPr>
            </a:lvl2pPr>
            <a:lvl3pPr marL="1371600" lvl="2" indent="-317500" rtl="0">
              <a:lnSpc>
                <a:spcPct val="115000"/>
              </a:lnSpc>
              <a:spcBef>
                <a:spcPts val="1600"/>
              </a:spcBef>
              <a:spcAft>
                <a:spcPts val="0"/>
              </a:spcAft>
              <a:buClr>
                <a:schemeClr val="dk2"/>
              </a:buClr>
              <a:buSzPts val="1400"/>
              <a:buFont typeface="Fira Code"/>
              <a:buChar char="■"/>
              <a:defRPr>
                <a:solidFill>
                  <a:schemeClr val="dk2"/>
                </a:solidFill>
                <a:latin typeface="Fira Code"/>
                <a:ea typeface="Fira Code"/>
                <a:cs typeface="Fira Code"/>
                <a:sym typeface="Fira Code"/>
              </a:defRPr>
            </a:lvl3pPr>
            <a:lvl4pPr marL="1828800" lvl="3" indent="-317500" rtl="0">
              <a:lnSpc>
                <a:spcPct val="115000"/>
              </a:lnSpc>
              <a:spcBef>
                <a:spcPts val="1600"/>
              </a:spcBef>
              <a:spcAft>
                <a:spcPts val="0"/>
              </a:spcAft>
              <a:buClr>
                <a:schemeClr val="dk2"/>
              </a:buClr>
              <a:buSzPts val="1400"/>
              <a:buFont typeface="Fira Code"/>
              <a:buChar char="●"/>
              <a:defRPr>
                <a:solidFill>
                  <a:schemeClr val="dk2"/>
                </a:solidFill>
                <a:latin typeface="Fira Code"/>
                <a:ea typeface="Fira Code"/>
                <a:cs typeface="Fira Code"/>
                <a:sym typeface="Fira Code"/>
              </a:defRPr>
            </a:lvl4pPr>
            <a:lvl5pPr marL="2286000" lvl="4" indent="-317500" rtl="0">
              <a:lnSpc>
                <a:spcPct val="115000"/>
              </a:lnSpc>
              <a:spcBef>
                <a:spcPts val="1600"/>
              </a:spcBef>
              <a:spcAft>
                <a:spcPts val="0"/>
              </a:spcAft>
              <a:buClr>
                <a:schemeClr val="dk2"/>
              </a:buClr>
              <a:buSzPts val="1400"/>
              <a:buFont typeface="Fira Code"/>
              <a:buChar char="○"/>
              <a:defRPr>
                <a:solidFill>
                  <a:schemeClr val="dk2"/>
                </a:solidFill>
                <a:latin typeface="Fira Code"/>
                <a:ea typeface="Fira Code"/>
                <a:cs typeface="Fira Code"/>
                <a:sym typeface="Fira Code"/>
              </a:defRPr>
            </a:lvl5pPr>
            <a:lvl6pPr marL="2743200" lvl="5" indent="-317500" rtl="0">
              <a:lnSpc>
                <a:spcPct val="115000"/>
              </a:lnSpc>
              <a:spcBef>
                <a:spcPts val="1600"/>
              </a:spcBef>
              <a:spcAft>
                <a:spcPts val="0"/>
              </a:spcAft>
              <a:buClr>
                <a:schemeClr val="dk2"/>
              </a:buClr>
              <a:buSzPts val="1400"/>
              <a:buFont typeface="Fira Code"/>
              <a:buChar char="■"/>
              <a:defRPr>
                <a:solidFill>
                  <a:schemeClr val="dk2"/>
                </a:solidFill>
                <a:latin typeface="Fira Code"/>
                <a:ea typeface="Fira Code"/>
                <a:cs typeface="Fira Code"/>
                <a:sym typeface="Fira Code"/>
              </a:defRPr>
            </a:lvl6pPr>
            <a:lvl7pPr marL="3200400" lvl="6" indent="-317500" rtl="0">
              <a:lnSpc>
                <a:spcPct val="115000"/>
              </a:lnSpc>
              <a:spcBef>
                <a:spcPts val="1600"/>
              </a:spcBef>
              <a:spcAft>
                <a:spcPts val="0"/>
              </a:spcAft>
              <a:buClr>
                <a:schemeClr val="dk2"/>
              </a:buClr>
              <a:buSzPts val="1400"/>
              <a:buFont typeface="Fira Code"/>
              <a:buChar char="●"/>
              <a:defRPr>
                <a:solidFill>
                  <a:schemeClr val="dk2"/>
                </a:solidFill>
                <a:latin typeface="Fira Code"/>
                <a:ea typeface="Fira Code"/>
                <a:cs typeface="Fira Code"/>
                <a:sym typeface="Fira Code"/>
              </a:defRPr>
            </a:lvl7pPr>
            <a:lvl8pPr marL="3657600" lvl="7" indent="-317500" rtl="0">
              <a:lnSpc>
                <a:spcPct val="115000"/>
              </a:lnSpc>
              <a:spcBef>
                <a:spcPts val="1600"/>
              </a:spcBef>
              <a:spcAft>
                <a:spcPts val="0"/>
              </a:spcAft>
              <a:buClr>
                <a:schemeClr val="dk2"/>
              </a:buClr>
              <a:buSzPts val="1400"/>
              <a:buFont typeface="Fira Code"/>
              <a:buChar char="○"/>
              <a:defRPr>
                <a:solidFill>
                  <a:schemeClr val="dk2"/>
                </a:solidFill>
                <a:latin typeface="Fira Code"/>
                <a:ea typeface="Fira Code"/>
                <a:cs typeface="Fira Code"/>
                <a:sym typeface="Fira Code"/>
              </a:defRPr>
            </a:lvl8pPr>
            <a:lvl9pPr marL="4114800" lvl="8" indent="-317500" rtl="0">
              <a:lnSpc>
                <a:spcPct val="115000"/>
              </a:lnSpc>
              <a:spcBef>
                <a:spcPts val="1600"/>
              </a:spcBef>
              <a:spcAft>
                <a:spcPts val="1600"/>
              </a:spcAft>
              <a:buClr>
                <a:schemeClr val="dk2"/>
              </a:buClr>
              <a:buSzPts val="1400"/>
              <a:buFont typeface="Fira Code"/>
              <a:buChar char="■"/>
              <a:defRPr>
                <a:solidFill>
                  <a:schemeClr val="dk2"/>
                </a:solidFill>
                <a:latin typeface="Fira Code"/>
                <a:ea typeface="Fira Code"/>
                <a:cs typeface="Fira Code"/>
                <a:sym typeface="Fira Code"/>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notesSlide" Target="../notesSlides/notesSlide7.xml"/><Relationship Id="rId1" Type="http://schemas.openxmlformats.org/officeDocument/2006/relationships/slideLayout" Target="../slideLayouts/slideLayout23.xml"/><Relationship Id="rId4" Type="http://schemas.openxmlformats.org/officeDocument/2006/relationships/slide" Target="slide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390"/>
        <p:cNvGrpSpPr/>
        <p:nvPr/>
      </p:nvGrpSpPr>
      <p:grpSpPr>
        <a:xfrm>
          <a:off x="0" y="0"/>
          <a:ext cx="0" cy="0"/>
          <a:chOff x="0" y="0"/>
          <a:chExt cx="0" cy="0"/>
        </a:xfrm>
      </p:grpSpPr>
      <p:sp>
        <p:nvSpPr>
          <p:cNvPr id="391" name="Google Shape;391;p28"/>
          <p:cNvSpPr txBox="1">
            <a:spLocks noGrp="1"/>
          </p:cNvSpPr>
          <p:nvPr>
            <p:ph type="subTitle" idx="1"/>
          </p:nvPr>
        </p:nvSpPr>
        <p:spPr>
          <a:xfrm>
            <a:off x="974250" y="3172524"/>
            <a:ext cx="5773725" cy="550389"/>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sz="1400" dirty="0"/>
          </a:p>
          <a:p>
            <a:pPr marL="0" lvl="0" indent="0" algn="l" rtl="0">
              <a:spcBef>
                <a:spcPts val="0"/>
              </a:spcBef>
              <a:spcAft>
                <a:spcPts val="0"/>
              </a:spcAft>
              <a:buNone/>
            </a:pPr>
            <a:r>
              <a:rPr lang="en" sz="1200" dirty="0"/>
              <a:t>Dastin Aryo A - M Fajar - Rizki Nuriman – Rendi Ardiansyah - Nur Aidil N - Tengku Juansyah   </a:t>
            </a:r>
            <a:endParaRPr sz="1200" dirty="0"/>
          </a:p>
        </p:txBody>
      </p:sp>
      <p:sp>
        <p:nvSpPr>
          <p:cNvPr id="392" name="Google Shape;392;p28"/>
          <p:cNvSpPr txBox="1">
            <a:spLocks noGrp="1"/>
          </p:cNvSpPr>
          <p:nvPr>
            <p:ph type="subTitle" idx="1"/>
          </p:nvPr>
        </p:nvSpPr>
        <p:spPr>
          <a:xfrm>
            <a:off x="796200" y="109800"/>
            <a:ext cx="1066200" cy="277800"/>
          </a:xfrm>
          <a:prstGeom prst="rect">
            <a:avLst/>
          </a:prstGeom>
        </p:spPr>
        <p:txBody>
          <a:bodyPr spcFirstLastPara="1" wrap="square" lIns="0" tIns="91425" rIns="91425" bIns="91425" anchor="ctr" anchorCtr="0">
            <a:noAutofit/>
          </a:bodyPr>
          <a:lstStyle/>
          <a:p>
            <a:pPr marL="0" lvl="0" indent="0" algn="l" rtl="0">
              <a:spcBef>
                <a:spcPts val="0"/>
              </a:spcBef>
              <a:spcAft>
                <a:spcPts val="0"/>
              </a:spcAft>
              <a:buNone/>
            </a:pPr>
            <a:r>
              <a:rPr lang="en" sz="1000">
                <a:latin typeface="Oswald"/>
                <a:ea typeface="Oswald"/>
                <a:cs typeface="Oswald"/>
                <a:sym typeface="Oswald"/>
              </a:rPr>
              <a:t>PBO-KELOMPOK 1</a:t>
            </a:r>
            <a:endParaRPr sz="1000">
              <a:solidFill>
                <a:schemeClr val="dk2"/>
              </a:solidFill>
              <a:latin typeface="Oswald"/>
              <a:ea typeface="Oswald"/>
              <a:cs typeface="Oswald"/>
              <a:sym typeface="Oswald"/>
            </a:endParaRPr>
          </a:p>
        </p:txBody>
      </p:sp>
      <p:sp>
        <p:nvSpPr>
          <p:cNvPr id="393" name="Google Shape;393;p28"/>
          <p:cNvSpPr txBox="1">
            <a:spLocks noGrp="1"/>
          </p:cNvSpPr>
          <p:nvPr>
            <p:ph type="ctrTitle"/>
          </p:nvPr>
        </p:nvSpPr>
        <p:spPr>
          <a:xfrm>
            <a:off x="926425" y="1317325"/>
            <a:ext cx="4087800" cy="1607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800"/>
              <a:t>SISTEM ADMINISTRASI SURVEY DAN PENCAIRAN PINJAMAN BANK</a:t>
            </a:r>
            <a:endParaRPr sz="2800"/>
          </a:p>
        </p:txBody>
      </p:sp>
      <p:grpSp>
        <p:nvGrpSpPr>
          <p:cNvPr id="394" name="Google Shape;394;p28"/>
          <p:cNvGrpSpPr/>
          <p:nvPr/>
        </p:nvGrpSpPr>
        <p:grpSpPr>
          <a:xfrm>
            <a:off x="5422754" y="1287913"/>
            <a:ext cx="2224161" cy="1884607"/>
            <a:chOff x="5375029" y="1818088"/>
            <a:chExt cx="2224161" cy="1884607"/>
          </a:xfrm>
        </p:grpSpPr>
        <p:sp>
          <p:nvSpPr>
            <p:cNvPr id="395" name="Google Shape;395;p28"/>
            <p:cNvSpPr/>
            <p:nvPr/>
          </p:nvSpPr>
          <p:spPr>
            <a:xfrm>
              <a:off x="6273950" y="3298356"/>
              <a:ext cx="426300" cy="396873"/>
            </a:xfrm>
            <a:custGeom>
              <a:avLst/>
              <a:gdLst/>
              <a:ahLst/>
              <a:cxnLst/>
              <a:rect l="l" t="t" r="r" b="b"/>
              <a:pathLst>
                <a:path w="17167" h="15982" extrusionOk="0">
                  <a:moveTo>
                    <a:pt x="1" y="0"/>
                  </a:moveTo>
                  <a:lnTo>
                    <a:pt x="1" y="15982"/>
                  </a:lnTo>
                  <a:lnTo>
                    <a:pt x="17167" y="15982"/>
                  </a:lnTo>
                  <a:lnTo>
                    <a:pt x="17167" y="0"/>
                  </a:lnTo>
                  <a:close/>
                </a:path>
              </a:pathLst>
            </a:custGeom>
            <a:gradFill>
              <a:gsLst>
                <a:gs pos="0">
                  <a:srgbClr val="E9A984"/>
                </a:gs>
                <a:gs pos="100000">
                  <a:srgbClr val="E57C85"/>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28"/>
            <p:cNvSpPr/>
            <p:nvPr/>
          </p:nvSpPr>
          <p:spPr>
            <a:xfrm>
              <a:off x="6154104" y="3665446"/>
              <a:ext cx="666008" cy="37249"/>
            </a:xfrm>
            <a:custGeom>
              <a:avLst/>
              <a:gdLst/>
              <a:ahLst/>
              <a:cxnLst/>
              <a:rect l="l" t="t" r="r" b="b"/>
              <a:pathLst>
                <a:path w="26820" h="1500" extrusionOk="0">
                  <a:moveTo>
                    <a:pt x="938" y="1"/>
                  </a:moveTo>
                  <a:cubicBezTo>
                    <a:pt x="423" y="1"/>
                    <a:pt x="0" y="418"/>
                    <a:pt x="0" y="938"/>
                  </a:cubicBezTo>
                  <a:lnTo>
                    <a:pt x="0" y="1500"/>
                  </a:lnTo>
                  <a:lnTo>
                    <a:pt x="26819" y="1500"/>
                  </a:lnTo>
                  <a:lnTo>
                    <a:pt x="26819" y="938"/>
                  </a:lnTo>
                  <a:cubicBezTo>
                    <a:pt x="26819" y="418"/>
                    <a:pt x="26397" y="1"/>
                    <a:pt x="2587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28"/>
            <p:cNvSpPr/>
            <p:nvPr/>
          </p:nvSpPr>
          <p:spPr>
            <a:xfrm>
              <a:off x="6273950" y="3303326"/>
              <a:ext cx="426300" cy="126596"/>
            </a:xfrm>
            <a:custGeom>
              <a:avLst/>
              <a:gdLst/>
              <a:ahLst/>
              <a:cxnLst/>
              <a:rect l="l" t="t" r="r" b="b"/>
              <a:pathLst>
                <a:path w="17167" h="5098" extrusionOk="0">
                  <a:moveTo>
                    <a:pt x="1" y="0"/>
                  </a:moveTo>
                  <a:lnTo>
                    <a:pt x="1" y="1156"/>
                  </a:lnTo>
                  <a:lnTo>
                    <a:pt x="17167" y="5097"/>
                  </a:lnTo>
                  <a:lnTo>
                    <a:pt x="171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28"/>
            <p:cNvSpPr/>
            <p:nvPr/>
          </p:nvSpPr>
          <p:spPr>
            <a:xfrm>
              <a:off x="5375029" y="3097292"/>
              <a:ext cx="2224098" cy="218476"/>
            </a:xfrm>
            <a:custGeom>
              <a:avLst/>
              <a:gdLst/>
              <a:ahLst/>
              <a:cxnLst/>
              <a:rect l="l" t="t" r="r" b="b"/>
              <a:pathLst>
                <a:path w="89564" h="8798" extrusionOk="0">
                  <a:moveTo>
                    <a:pt x="0" y="1"/>
                  </a:moveTo>
                  <a:lnTo>
                    <a:pt x="0" y="6435"/>
                  </a:lnTo>
                  <a:cubicBezTo>
                    <a:pt x="0" y="7739"/>
                    <a:pt x="1057" y="8797"/>
                    <a:pt x="2361" y="8797"/>
                  </a:cubicBezTo>
                  <a:lnTo>
                    <a:pt x="87208" y="8797"/>
                  </a:lnTo>
                  <a:cubicBezTo>
                    <a:pt x="88507" y="8797"/>
                    <a:pt x="89564" y="7739"/>
                    <a:pt x="89564" y="6435"/>
                  </a:cubicBezTo>
                  <a:lnTo>
                    <a:pt x="89564" y="1"/>
                  </a:lnTo>
                  <a:close/>
                </a:path>
              </a:pathLst>
            </a:custGeom>
            <a:gradFill>
              <a:gsLst>
                <a:gs pos="0">
                  <a:srgbClr val="E9A984"/>
                </a:gs>
                <a:gs pos="100000">
                  <a:srgbClr val="E57C85"/>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28"/>
            <p:cNvSpPr/>
            <p:nvPr/>
          </p:nvSpPr>
          <p:spPr>
            <a:xfrm>
              <a:off x="5375029" y="1818088"/>
              <a:ext cx="2224161" cy="1289166"/>
            </a:xfrm>
            <a:custGeom>
              <a:avLst/>
              <a:gdLst/>
              <a:ahLst/>
              <a:cxnLst/>
              <a:rect l="l" t="t" r="r" b="b"/>
              <a:pathLst>
                <a:path w="89564" h="51913" extrusionOk="0">
                  <a:moveTo>
                    <a:pt x="2361" y="1"/>
                  </a:moveTo>
                  <a:cubicBezTo>
                    <a:pt x="1057" y="1"/>
                    <a:pt x="0" y="1059"/>
                    <a:pt x="0" y="2357"/>
                  </a:cubicBezTo>
                  <a:lnTo>
                    <a:pt x="0" y="51913"/>
                  </a:lnTo>
                  <a:lnTo>
                    <a:pt x="89564" y="51913"/>
                  </a:lnTo>
                  <a:lnTo>
                    <a:pt x="89564" y="2357"/>
                  </a:lnTo>
                  <a:cubicBezTo>
                    <a:pt x="89564" y="1059"/>
                    <a:pt x="88507" y="1"/>
                    <a:pt x="87208" y="1"/>
                  </a:cubicBezTo>
                  <a:close/>
                </a:path>
              </a:pathLst>
            </a:custGeom>
            <a:gradFill>
              <a:gsLst>
                <a:gs pos="0">
                  <a:schemeClr val="lt1"/>
                </a:gs>
                <a:gs pos="100000">
                  <a:schemeClr val="dk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28"/>
            <p:cNvSpPr/>
            <p:nvPr/>
          </p:nvSpPr>
          <p:spPr>
            <a:xfrm>
              <a:off x="5434356" y="1871380"/>
              <a:ext cx="2105483" cy="1171978"/>
            </a:xfrm>
            <a:custGeom>
              <a:avLst/>
              <a:gdLst/>
              <a:ahLst/>
              <a:cxnLst/>
              <a:rect l="l" t="t" r="r" b="b"/>
              <a:pathLst>
                <a:path w="84785" h="47194" extrusionOk="0">
                  <a:moveTo>
                    <a:pt x="1" y="0"/>
                  </a:moveTo>
                  <a:lnTo>
                    <a:pt x="1" y="47193"/>
                  </a:lnTo>
                  <a:lnTo>
                    <a:pt x="84785" y="47193"/>
                  </a:lnTo>
                  <a:lnTo>
                    <a:pt x="84785" y="0"/>
                  </a:lnTo>
                  <a:close/>
                </a:path>
              </a:pathLst>
            </a:custGeom>
            <a:gradFill>
              <a:gsLst>
                <a:gs pos="0">
                  <a:srgbClr val="80DFFF"/>
                </a:gs>
                <a:gs pos="100000">
                  <a:srgbClr val="318FFA">
                    <a:alpha val="71764"/>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28"/>
            <p:cNvSpPr/>
            <p:nvPr/>
          </p:nvSpPr>
          <p:spPr>
            <a:xfrm>
              <a:off x="5527258" y="1968354"/>
              <a:ext cx="677425" cy="476599"/>
            </a:xfrm>
            <a:custGeom>
              <a:avLst/>
              <a:gdLst/>
              <a:ahLst/>
              <a:cxnLst/>
              <a:rect l="l" t="t" r="r" b="b"/>
              <a:pathLst>
                <a:path w="27279" h="19192" extrusionOk="0">
                  <a:moveTo>
                    <a:pt x="2746" y="0"/>
                  </a:moveTo>
                  <a:cubicBezTo>
                    <a:pt x="1231" y="0"/>
                    <a:pt x="1" y="1230"/>
                    <a:pt x="1" y="2740"/>
                  </a:cubicBezTo>
                  <a:lnTo>
                    <a:pt x="1" y="16451"/>
                  </a:lnTo>
                  <a:cubicBezTo>
                    <a:pt x="1" y="17967"/>
                    <a:pt x="1231" y="19191"/>
                    <a:pt x="2746" y="19191"/>
                  </a:cubicBezTo>
                  <a:lnTo>
                    <a:pt x="24538" y="19191"/>
                  </a:lnTo>
                  <a:cubicBezTo>
                    <a:pt x="26054" y="19191"/>
                    <a:pt x="27278" y="17967"/>
                    <a:pt x="27278" y="16451"/>
                  </a:cubicBezTo>
                  <a:lnTo>
                    <a:pt x="27278" y="2740"/>
                  </a:lnTo>
                  <a:cubicBezTo>
                    <a:pt x="27278" y="1230"/>
                    <a:pt x="26054" y="0"/>
                    <a:pt x="24538" y="0"/>
                  </a:cubicBezTo>
                  <a:close/>
                </a:path>
              </a:pathLst>
            </a:custGeom>
            <a:gradFill>
              <a:gsLst>
                <a:gs pos="0">
                  <a:srgbClr val="3DB0FD"/>
                </a:gs>
                <a:gs pos="100000">
                  <a:srgbClr val="308EF7"/>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28"/>
            <p:cNvSpPr/>
            <p:nvPr/>
          </p:nvSpPr>
          <p:spPr>
            <a:xfrm>
              <a:off x="5527258" y="2497898"/>
              <a:ext cx="1407769" cy="476698"/>
            </a:xfrm>
            <a:custGeom>
              <a:avLst/>
              <a:gdLst/>
              <a:ahLst/>
              <a:cxnLst/>
              <a:rect l="l" t="t" r="r" b="b"/>
              <a:pathLst>
                <a:path w="56689" h="19196" extrusionOk="0">
                  <a:moveTo>
                    <a:pt x="2746" y="0"/>
                  </a:moveTo>
                  <a:cubicBezTo>
                    <a:pt x="1231" y="0"/>
                    <a:pt x="1" y="1230"/>
                    <a:pt x="1" y="2746"/>
                  </a:cubicBezTo>
                  <a:lnTo>
                    <a:pt x="1" y="16450"/>
                  </a:lnTo>
                  <a:cubicBezTo>
                    <a:pt x="1" y="17965"/>
                    <a:pt x="1231" y="19195"/>
                    <a:pt x="2746" y="19195"/>
                  </a:cubicBezTo>
                  <a:lnTo>
                    <a:pt x="53949" y="19195"/>
                  </a:lnTo>
                  <a:cubicBezTo>
                    <a:pt x="55459" y="19195"/>
                    <a:pt x="56689" y="17965"/>
                    <a:pt x="56689" y="16450"/>
                  </a:cubicBezTo>
                  <a:lnTo>
                    <a:pt x="56689" y="2746"/>
                  </a:lnTo>
                  <a:cubicBezTo>
                    <a:pt x="56689" y="1230"/>
                    <a:pt x="55459" y="0"/>
                    <a:pt x="53949" y="0"/>
                  </a:cubicBezTo>
                  <a:close/>
                </a:path>
              </a:pathLst>
            </a:custGeom>
            <a:gradFill>
              <a:gsLst>
                <a:gs pos="0">
                  <a:srgbClr val="3DB0FD"/>
                </a:gs>
                <a:gs pos="100000">
                  <a:srgbClr val="308EF7"/>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28"/>
            <p:cNvSpPr/>
            <p:nvPr/>
          </p:nvSpPr>
          <p:spPr>
            <a:xfrm>
              <a:off x="6257635" y="1968354"/>
              <a:ext cx="677400" cy="476599"/>
            </a:xfrm>
            <a:custGeom>
              <a:avLst/>
              <a:gdLst/>
              <a:ahLst/>
              <a:cxnLst/>
              <a:rect l="l" t="t" r="r" b="b"/>
              <a:pathLst>
                <a:path w="27278" h="19192" extrusionOk="0">
                  <a:moveTo>
                    <a:pt x="2740" y="0"/>
                  </a:moveTo>
                  <a:cubicBezTo>
                    <a:pt x="1225" y="0"/>
                    <a:pt x="0" y="1230"/>
                    <a:pt x="0" y="2740"/>
                  </a:cubicBezTo>
                  <a:lnTo>
                    <a:pt x="0" y="16451"/>
                  </a:lnTo>
                  <a:cubicBezTo>
                    <a:pt x="0" y="17967"/>
                    <a:pt x="1225" y="19191"/>
                    <a:pt x="2740" y="19191"/>
                  </a:cubicBezTo>
                  <a:lnTo>
                    <a:pt x="24538" y="19191"/>
                  </a:lnTo>
                  <a:cubicBezTo>
                    <a:pt x="26048" y="19191"/>
                    <a:pt x="27278" y="17967"/>
                    <a:pt x="27278" y="16451"/>
                  </a:cubicBezTo>
                  <a:lnTo>
                    <a:pt x="27278" y="2740"/>
                  </a:lnTo>
                  <a:cubicBezTo>
                    <a:pt x="27278" y="1230"/>
                    <a:pt x="26048" y="0"/>
                    <a:pt x="24538" y="0"/>
                  </a:cubicBezTo>
                  <a:close/>
                </a:path>
              </a:pathLst>
            </a:custGeom>
            <a:gradFill>
              <a:gsLst>
                <a:gs pos="0">
                  <a:srgbClr val="3DB0FD"/>
                </a:gs>
                <a:gs pos="100000">
                  <a:srgbClr val="308EF7"/>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28"/>
            <p:cNvSpPr/>
            <p:nvPr/>
          </p:nvSpPr>
          <p:spPr>
            <a:xfrm>
              <a:off x="7002489" y="1968354"/>
              <a:ext cx="479554" cy="221338"/>
            </a:xfrm>
            <a:custGeom>
              <a:avLst/>
              <a:gdLst/>
              <a:ahLst/>
              <a:cxnLst/>
              <a:rect l="l" t="t" r="r" b="b"/>
              <a:pathLst>
                <a:path w="19311" h="8913" extrusionOk="0">
                  <a:moveTo>
                    <a:pt x="2746" y="0"/>
                  </a:moveTo>
                  <a:cubicBezTo>
                    <a:pt x="1230" y="0"/>
                    <a:pt x="1" y="1230"/>
                    <a:pt x="1" y="2740"/>
                  </a:cubicBezTo>
                  <a:lnTo>
                    <a:pt x="1" y="6167"/>
                  </a:lnTo>
                  <a:cubicBezTo>
                    <a:pt x="1" y="7682"/>
                    <a:pt x="1230" y="8912"/>
                    <a:pt x="2746" y="8912"/>
                  </a:cubicBezTo>
                  <a:lnTo>
                    <a:pt x="16571" y="8912"/>
                  </a:lnTo>
                  <a:cubicBezTo>
                    <a:pt x="18081" y="8912"/>
                    <a:pt x="19311" y="7682"/>
                    <a:pt x="19311" y="6167"/>
                  </a:cubicBezTo>
                  <a:lnTo>
                    <a:pt x="19311" y="2740"/>
                  </a:lnTo>
                  <a:cubicBezTo>
                    <a:pt x="19311" y="1230"/>
                    <a:pt x="18081" y="0"/>
                    <a:pt x="16571" y="0"/>
                  </a:cubicBezTo>
                  <a:close/>
                </a:path>
              </a:pathLst>
            </a:custGeom>
            <a:gradFill>
              <a:gsLst>
                <a:gs pos="0">
                  <a:srgbClr val="3DB0FD"/>
                </a:gs>
                <a:gs pos="100000">
                  <a:srgbClr val="308EF7"/>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28"/>
            <p:cNvSpPr/>
            <p:nvPr/>
          </p:nvSpPr>
          <p:spPr>
            <a:xfrm>
              <a:off x="7002489" y="2241370"/>
              <a:ext cx="479554" cy="733225"/>
            </a:xfrm>
            <a:custGeom>
              <a:avLst/>
              <a:gdLst/>
              <a:ahLst/>
              <a:cxnLst/>
              <a:rect l="l" t="t" r="r" b="b"/>
              <a:pathLst>
                <a:path w="19311" h="29526" extrusionOk="0">
                  <a:moveTo>
                    <a:pt x="2746" y="1"/>
                  </a:moveTo>
                  <a:cubicBezTo>
                    <a:pt x="1230" y="1"/>
                    <a:pt x="1" y="1231"/>
                    <a:pt x="1" y="2741"/>
                  </a:cubicBezTo>
                  <a:lnTo>
                    <a:pt x="1" y="26780"/>
                  </a:lnTo>
                  <a:cubicBezTo>
                    <a:pt x="1" y="28295"/>
                    <a:pt x="1230" y="29525"/>
                    <a:pt x="2746" y="29525"/>
                  </a:cubicBezTo>
                  <a:lnTo>
                    <a:pt x="16571" y="29525"/>
                  </a:lnTo>
                  <a:cubicBezTo>
                    <a:pt x="18081" y="29525"/>
                    <a:pt x="19311" y="28295"/>
                    <a:pt x="19311" y="26780"/>
                  </a:cubicBezTo>
                  <a:lnTo>
                    <a:pt x="19311" y="2741"/>
                  </a:lnTo>
                  <a:cubicBezTo>
                    <a:pt x="19311" y="1231"/>
                    <a:pt x="18081" y="1"/>
                    <a:pt x="16571" y="1"/>
                  </a:cubicBezTo>
                  <a:close/>
                </a:path>
              </a:pathLst>
            </a:custGeom>
            <a:gradFill>
              <a:gsLst>
                <a:gs pos="0">
                  <a:srgbClr val="3DB0FD"/>
                </a:gs>
                <a:gs pos="100000">
                  <a:srgbClr val="308EF7"/>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6" name="Google Shape;406;p28"/>
          <p:cNvGrpSpPr/>
          <p:nvPr/>
        </p:nvGrpSpPr>
        <p:grpSpPr>
          <a:xfrm>
            <a:off x="7165967" y="905566"/>
            <a:ext cx="795392" cy="626115"/>
            <a:chOff x="7542675" y="1392460"/>
            <a:chExt cx="879178" cy="692069"/>
          </a:xfrm>
        </p:grpSpPr>
        <p:sp>
          <p:nvSpPr>
            <p:cNvPr id="407" name="Google Shape;407;p28"/>
            <p:cNvSpPr/>
            <p:nvPr/>
          </p:nvSpPr>
          <p:spPr>
            <a:xfrm>
              <a:off x="7542675" y="1392460"/>
              <a:ext cx="879178" cy="692069"/>
            </a:xfrm>
            <a:custGeom>
              <a:avLst/>
              <a:gdLst/>
              <a:ahLst/>
              <a:cxnLst/>
              <a:rect l="l" t="t" r="r" b="b"/>
              <a:pathLst>
                <a:path w="29245" h="23021" extrusionOk="0">
                  <a:moveTo>
                    <a:pt x="2248" y="1"/>
                  </a:moveTo>
                  <a:cubicBezTo>
                    <a:pt x="1007" y="1"/>
                    <a:pt x="0" y="1007"/>
                    <a:pt x="0" y="2248"/>
                  </a:cubicBezTo>
                  <a:lnTo>
                    <a:pt x="0" y="19573"/>
                  </a:lnTo>
                  <a:lnTo>
                    <a:pt x="0" y="22542"/>
                  </a:lnTo>
                  <a:cubicBezTo>
                    <a:pt x="0" y="22835"/>
                    <a:pt x="238" y="23021"/>
                    <a:pt x="482" y="23021"/>
                  </a:cubicBezTo>
                  <a:cubicBezTo>
                    <a:pt x="618" y="23021"/>
                    <a:pt x="757" y="22963"/>
                    <a:pt x="858" y="22833"/>
                  </a:cubicBezTo>
                  <a:lnTo>
                    <a:pt x="3364" y="19573"/>
                  </a:lnTo>
                  <a:lnTo>
                    <a:pt x="26996" y="19573"/>
                  </a:lnTo>
                  <a:cubicBezTo>
                    <a:pt x="28237" y="19573"/>
                    <a:pt x="29245" y="18567"/>
                    <a:pt x="29245" y="17326"/>
                  </a:cubicBezTo>
                  <a:lnTo>
                    <a:pt x="29245" y="2248"/>
                  </a:lnTo>
                  <a:cubicBezTo>
                    <a:pt x="29245" y="1007"/>
                    <a:pt x="28237" y="1"/>
                    <a:pt x="26996" y="1"/>
                  </a:cubicBezTo>
                  <a:close/>
                </a:path>
              </a:pathLst>
            </a:custGeom>
            <a:gradFill>
              <a:gsLst>
                <a:gs pos="0">
                  <a:srgbClr val="E57C85"/>
                </a:gs>
                <a:gs pos="100000">
                  <a:schemeClr val="accent6"/>
                </a:gs>
              </a:gsLst>
              <a:lin ang="5400012" scaled="0"/>
            </a:gradFill>
            <a:ln>
              <a:noFill/>
            </a:ln>
            <a:effectLst>
              <a:outerShdw blurRad="57150" dist="19050" dir="540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8" name="Google Shape;408;p28"/>
            <p:cNvGrpSpPr/>
            <p:nvPr/>
          </p:nvGrpSpPr>
          <p:grpSpPr>
            <a:xfrm>
              <a:off x="7603656" y="1520706"/>
              <a:ext cx="657046" cy="305943"/>
              <a:chOff x="7603656" y="1520706"/>
              <a:chExt cx="657046" cy="305943"/>
            </a:xfrm>
          </p:grpSpPr>
          <p:sp>
            <p:nvSpPr>
              <p:cNvPr id="409" name="Google Shape;409;p28"/>
              <p:cNvSpPr/>
              <p:nvPr/>
            </p:nvSpPr>
            <p:spPr>
              <a:xfrm>
                <a:off x="7603656" y="1520706"/>
                <a:ext cx="296446" cy="38931"/>
              </a:xfrm>
              <a:custGeom>
                <a:avLst/>
                <a:gdLst/>
                <a:ahLst/>
                <a:cxnLst/>
                <a:rect l="l" t="t" r="r" b="b"/>
                <a:pathLst>
                  <a:path w="9861" h="1295" extrusionOk="0">
                    <a:moveTo>
                      <a:pt x="647" y="1"/>
                    </a:moveTo>
                    <a:cubicBezTo>
                      <a:pt x="286" y="1"/>
                      <a:pt x="0" y="288"/>
                      <a:pt x="0" y="648"/>
                    </a:cubicBezTo>
                    <a:cubicBezTo>
                      <a:pt x="0" y="1002"/>
                      <a:pt x="286" y="1294"/>
                      <a:pt x="647" y="1294"/>
                    </a:cubicBezTo>
                    <a:lnTo>
                      <a:pt x="9215" y="1294"/>
                    </a:lnTo>
                    <a:cubicBezTo>
                      <a:pt x="9570" y="1294"/>
                      <a:pt x="9861" y="1002"/>
                      <a:pt x="9861" y="648"/>
                    </a:cubicBezTo>
                    <a:cubicBezTo>
                      <a:pt x="9861" y="288"/>
                      <a:pt x="9570" y="1"/>
                      <a:pt x="9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28"/>
              <p:cNvSpPr/>
              <p:nvPr/>
            </p:nvSpPr>
            <p:spPr>
              <a:xfrm>
                <a:off x="7603656" y="1611163"/>
                <a:ext cx="657046" cy="38931"/>
              </a:xfrm>
              <a:custGeom>
                <a:avLst/>
                <a:gdLst/>
                <a:ahLst/>
                <a:cxnLst/>
                <a:rect l="l" t="t" r="r" b="b"/>
                <a:pathLst>
                  <a:path w="21856" h="1295" extrusionOk="0">
                    <a:moveTo>
                      <a:pt x="647" y="1"/>
                    </a:moveTo>
                    <a:cubicBezTo>
                      <a:pt x="286" y="1"/>
                      <a:pt x="0" y="286"/>
                      <a:pt x="0" y="648"/>
                    </a:cubicBezTo>
                    <a:cubicBezTo>
                      <a:pt x="0" y="1002"/>
                      <a:pt x="286" y="1294"/>
                      <a:pt x="647" y="1294"/>
                    </a:cubicBezTo>
                    <a:lnTo>
                      <a:pt x="21209" y="1294"/>
                    </a:lnTo>
                    <a:cubicBezTo>
                      <a:pt x="21570" y="1294"/>
                      <a:pt x="21855" y="1002"/>
                      <a:pt x="21855" y="648"/>
                    </a:cubicBezTo>
                    <a:cubicBezTo>
                      <a:pt x="21855" y="286"/>
                      <a:pt x="21570" y="1"/>
                      <a:pt x="212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28"/>
              <p:cNvSpPr/>
              <p:nvPr/>
            </p:nvSpPr>
            <p:spPr>
              <a:xfrm>
                <a:off x="7603656" y="1699576"/>
                <a:ext cx="657046" cy="38871"/>
              </a:xfrm>
              <a:custGeom>
                <a:avLst/>
                <a:gdLst/>
                <a:ahLst/>
                <a:cxnLst/>
                <a:rect l="l" t="t" r="r" b="b"/>
                <a:pathLst>
                  <a:path w="21856" h="1293" extrusionOk="0">
                    <a:moveTo>
                      <a:pt x="647" y="0"/>
                    </a:moveTo>
                    <a:cubicBezTo>
                      <a:pt x="286" y="0"/>
                      <a:pt x="0" y="291"/>
                      <a:pt x="0" y="646"/>
                    </a:cubicBezTo>
                    <a:cubicBezTo>
                      <a:pt x="0" y="1007"/>
                      <a:pt x="286" y="1292"/>
                      <a:pt x="647" y="1292"/>
                    </a:cubicBezTo>
                    <a:lnTo>
                      <a:pt x="21209" y="1292"/>
                    </a:lnTo>
                    <a:cubicBezTo>
                      <a:pt x="21570" y="1292"/>
                      <a:pt x="21855" y="1007"/>
                      <a:pt x="21855" y="646"/>
                    </a:cubicBezTo>
                    <a:cubicBezTo>
                      <a:pt x="21855" y="291"/>
                      <a:pt x="21570" y="0"/>
                      <a:pt x="212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28"/>
              <p:cNvSpPr/>
              <p:nvPr/>
            </p:nvSpPr>
            <p:spPr>
              <a:xfrm>
                <a:off x="7603656" y="1787748"/>
                <a:ext cx="549212" cy="38901"/>
              </a:xfrm>
              <a:custGeom>
                <a:avLst/>
                <a:gdLst/>
                <a:ahLst/>
                <a:cxnLst/>
                <a:rect l="l" t="t" r="r" b="b"/>
                <a:pathLst>
                  <a:path w="18269" h="1294" extrusionOk="0">
                    <a:moveTo>
                      <a:pt x="647" y="1"/>
                    </a:moveTo>
                    <a:cubicBezTo>
                      <a:pt x="286" y="1"/>
                      <a:pt x="0" y="293"/>
                      <a:pt x="0" y="647"/>
                    </a:cubicBezTo>
                    <a:cubicBezTo>
                      <a:pt x="0" y="1007"/>
                      <a:pt x="286" y="1294"/>
                      <a:pt x="647" y="1294"/>
                    </a:cubicBezTo>
                    <a:lnTo>
                      <a:pt x="17623" y="1294"/>
                    </a:lnTo>
                    <a:cubicBezTo>
                      <a:pt x="17978" y="1294"/>
                      <a:pt x="18269" y="1007"/>
                      <a:pt x="18269" y="647"/>
                    </a:cubicBezTo>
                    <a:cubicBezTo>
                      <a:pt x="18269" y="293"/>
                      <a:pt x="17978" y="1"/>
                      <a:pt x="1762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13" name="Google Shape;413;p28"/>
          <p:cNvGrpSpPr/>
          <p:nvPr/>
        </p:nvGrpSpPr>
        <p:grpSpPr>
          <a:xfrm>
            <a:off x="299286" y="189025"/>
            <a:ext cx="133205" cy="119344"/>
            <a:chOff x="222150" y="185025"/>
            <a:chExt cx="170100" cy="152400"/>
          </a:xfrm>
        </p:grpSpPr>
        <p:cxnSp>
          <p:nvCxnSpPr>
            <p:cNvPr id="414" name="Google Shape;414;p28"/>
            <p:cNvCxnSpPr/>
            <p:nvPr/>
          </p:nvCxnSpPr>
          <p:spPr>
            <a:xfrm>
              <a:off x="222150" y="1850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415" name="Google Shape;415;p28"/>
            <p:cNvCxnSpPr/>
            <p:nvPr/>
          </p:nvCxnSpPr>
          <p:spPr>
            <a:xfrm>
              <a:off x="222150" y="3374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416" name="Google Shape;416;p28"/>
            <p:cNvCxnSpPr/>
            <p:nvPr/>
          </p:nvCxnSpPr>
          <p:spPr>
            <a:xfrm>
              <a:off x="222150" y="261225"/>
              <a:ext cx="170100" cy="0"/>
            </a:xfrm>
            <a:prstGeom prst="straightConnector1">
              <a:avLst/>
            </a:prstGeom>
            <a:noFill/>
            <a:ln w="9525" cap="rnd" cmpd="sng">
              <a:solidFill>
                <a:schemeClr val="dk2"/>
              </a:solidFill>
              <a:prstDash val="solid"/>
              <a:round/>
              <a:headEnd type="none" w="med" len="med"/>
              <a:tailEnd type="none" w="med" len="med"/>
            </a:ln>
          </p:spPr>
        </p:cxnSp>
      </p:grpSp>
      <p:grpSp>
        <p:nvGrpSpPr>
          <p:cNvPr id="417" name="Google Shape;417;p28"/>
          <p:cNvGrpSpPr/>
          <p:nvPr/>
        </p:nvGrpSpPr>
        <p:grpSpPr>
          <a:xfrm>
            <a:off x="5103135" y="2315151"/>
            <a:ext cx="633471" cy="733893"/>
            <a:chOff x="5055410" y="2845326"/>
            <a:chExt cx="633471" cy="733893"/>
          </a:xfrm>
        </p:grpSpPr>
        <p:grpSp>
          <p:nvGrpSpPr>
            <p:cNvPr id="418" name="Google Shape;418;p28"/>
            <p:cNvGrpSpPr/>
            <p:nvPr/>
          </p:nvGrpSpPr>
          <p:grpSpPr>
            <a:xfrm>
              <a:off x="5055410" y="2845326"/>
              <a:ext cx="633471" cy="733893"/>
              <a:chOff x="5418807" y="2497285"/>
              <a:chExt cx="700200" cy="811200"/>
            </a:xfrm>
          </p:grpSpPr>
          <p:sp>
            <p:nvSpPr>
              <p:cNvPr id="419" name="Google Shape;419;p28"/>
              <p:cNvSpPr/>
              <p:nvPr/>
            </p:nvSpPr>
            <p:spPr>
              <a:xfrm>
                <a:off x="5418807" y="2497285"/>
                <a:ext cx="700200" cy="811200"/>
              </a:xfrm>
              <a:prstGeom prst="roundRect">
                <a:avLst>
                  <a:gd name="adj" fmla="val 18711"/>
                </a:avLst>
              </a:prstGeom>
              <a:gradFill>
                <a:gsLst>
                  <a:gs pos="0">
                    <a:srgbClr val="FFFFFF">
                      <a:alpha val="85710"/>
                    </a:srgbClr>
                  </a:gs>
                  <a:gs pos="100000">
                    <a:srgbClr val="C5C7F4">
                      <a:alpha val="85710"/>
                    </a:srgbClr>
                  </a:gs>
                </a:gsLst>
                <a:lin ang="5400012" scaled="0"/>
              </a:gradFill>
              <a:ln>
                <a:noFill/>
              </a:ln>
              <a:effectLst>
                <a:outerShdw blurRad="57150" dist="19050" dir="5400000" algn="bl" rotWithShape="0">
                  <a:schemeClr val="dk1">
                    <a:alpha val="29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0" name="Google Shape;420;p28"/>
              <p:cNvGrpSpPr/>
              <p:nvPr/>
            </p:nvGrpSpPr>
            <p:grpSpPr>
              <a:xfrm>
                <a:off x="5600579" y="2592573"/>
                <a:ext cx="336576" cy="344118"/>
                <a:chOff x="3409000" y="1026975"/>
                <a:chExt cx="355075" cy="363032"/>
              </a:xfrm>
            </p:grpSpPr>
            <p:sp>
              <p:nvSpPr>
                <p:cNvPr id="421" name="Google Shape;421;p28"/>
                <p:cNvSpPr/>
                <p:nvPr/>
              </p:nvSpPr>
              <p:spPr>
                <a:xfrm>
                  <a:off x="3409000" y="1026975"/>
                  <a:ext cx="355075" cy="355225"/>
                </a:xfrm>
                <a:custGeom>
                  <a:avLst/>
                  <a:gdLst/>
                  <a:ahLst/>
                  <a:cxnLst/>
                  <a:rect l="l" t="t" r="r" b="b"/>
                  <a:pathLst>
                    <a:path w="14203" h="14209" extrusionOk="0">
                      <a:moveTo>
                        <a:pt x="7104" y="0"/>
                      </a:moveTo>
                      <a:cubicBezTo>
                        <a:pt x="3186" y="0"/>
                        <a:pt x="0" y="3181"/>
                        <a:pt x="0" y="7099"/>
                      </a:cubicBezTo>
                      <a:cubicBezTo>
                        <a:pt x="0" y="9129"/>
                        <a:pt x="847" y="10953"/>
                        <a:pt x="2209" y="12247"/>
                      </a:cubicBezTo>
                      <a:cubicBezTo>
                        <a:pt x="3484" y="13466"/>
                        <a:pt x="5211" y="14208"/>
                        <a:pt x="7104" y="14208"/>
                      </a:cubicBezTo>
                      <a:cubicBezTo>
                        <a:pt x="8998" y="14208"/>
                        <a:pt x="10725" y="13466"/>
                        <a:pt x="12000" y="12247"/>
                      </a:cubicBezTo>
                      <a:cubicBezTo>
                        <a:pt x="13357" y="10948"/>
                        <a:pt x="14202" y="9129"/>
                        <a:pt x="14202" y="7099"/>
                      </a:cubicBezTo>
                      <a:cubicBezTo>
                        <a:pt x="14202" y="3181"/>
                        <a:pt x="11029" y="0"/>
                        <a:pt x="710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28"/>
                <p:cNvSpPr/>
                <p:nvPr/>
              </p:nvSpPr>
              <p:spPr>
                <a:xfrm>
                  <a:off x="3528425" y="1078900"/>
                  <a:ext cx="116400" cy="116250"/>
                </a:xfrm>
                <a:custGeom>
                  <a:avLst/>
                  <a:gdLst/>
                  <a:ahLst/>
                  <a:cxnLst/>
                  <a:rect l="l" t="t" r="r" b="b"/>
                  <a:pathLst>
                    <a:path w="4656" h="4650" extrusionOk="0">
                      <a:moveTo>
                        <a:pt x="2327" y="0"/>
                      </a:moveTo>
                      <a:cubicBezTo>
                        <a:pt x="1041" y="0"/>
                        <a:pt x="0" y="1041"/>
                        <a:pt x="0" y="2322"/>
                      </a:cubicBezTo>
                      <a:cubicBezTo>
                        <a:pt x="0" y="3609"/>
                        <a:pt x="1041" y="4650"/>
                        <a:pt x="2327" y="4650"/>
                      </a:cubicBezTo>
                      <a:cubicBezTo>
                        <a:pt x="3609" y="4650"/>
                        <a:pt x="4655" y="3609"/>
                        <a:pt x="4655" y="2322"/>
                      </a:cubicBezTo>
                      <a:cubicBezTo>
                        <a:pt x="4655" y="1041"/>
                        <a:pt x="3609" y="0"/>
                        <a:pt x="232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8"/>
                <p:cNvSpPr/>
                <p:nvPr/>
              </p:nvSpPr>
              <p:spPr>
                <a:xfrm>
                  <a:off x="3464200" y="1246832"/>
                  <a:ext cx="244825" cy="143175"/>
                </a:xfrm>
                <a:custGeom>
                  <a:avLst/>
                  <a:gdLst/>
                  <a:ahLst/>
                  <a:cxnLst/>
                  <a:rect l="l" t="t" r="r" b="b"/>
                  <a:pathLst>
                    <a:path w="9793" h="5727" extrusionOk="0">
                      <a:moveTo>
                        <a:pt x="4896" y="1"/>
                      </a:moveTo>
                      <a:cubicBezTo>
                        <a:pt x="2551" y="1"/>
                        <a:pt x="572" y="1597"/>
                        <a:pt x="1" y="3765"/>
                      </a:cubicBezTo>
                      <a:cubicBezTo>
                        <a:pt x="1276" y="4984"/>
                        <a:pt x="3003" y="5726"/>
                        <a:pt x="4896" y="5726"/>
                      </a:cubicBezTo>
                      <a:cubicBezTo>
                        <a:pt x="6790" y="5726"/>
                        <a:pt x="8517" y="4984"/>
                        <a:pt x="9792" y="3765"/>
                      </a:cubicBezTo>
                      <a:cubicBezTo>
                        <a:pt x="9215" y="1597"/>
                        <a:pt x="7236" y="1"/>
                        <a:pt x="489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24" name="Google Shape;424;p28"/>
            <p:cNvGrpSpPr/>
            <p:nvPr/>
          </p:nvGrpSpPr>
          <p:grpSpPr>
            <a:xfrm>
              <a:off x="5195602" y="3311831"/>
              <a:ext cx="352067" cy="169406"/>
              <a:chOff x="5528432" y="2979624"/>
              <a:chExt cx="480900" cy="187251"/>
            </a:xfrm>
          </p:grpSpPr>
          <p:sp>
            <p:nvSpPr>
              <p:cNvPr id="425" name="Google Shape;425;p28"/>
              <p:cNvSpPr/>
              <p:nvPr/>
            </p:nvSpPr>
            <p:spPr>
              <a:xfrm>
                <a:off x="5528432" y="2979624"/>
                <a:ext cx="480900" cy="40800"/>
              </a:xfrm>
              <a:prstGeom prst="roundRect">
                <a:avLst>
                  <a:gd name="adj" fmla="val 50000"/>
                </a:avLst>
              </a:prstGeom>
              <a:solidFill>
                <a:schemeClr val="accent6">
                  <a:alpha val="535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28"/>
              <p:cNvSpPr/>
              <p:nvPr/>
            </p:nvSpPr>
            <p:spPr>
              <a:xfrm>
                <a:off x="5528432" y="3052849"/>
                <a:ext cx="480900" cy="40800"/>
              </a:xfrm>
              <a:prstGeom prst="roundRect">
                <a:avLst>
                  <a:gd name="adj" fmla="val 50000"/>
                </a:avLst>
              </a:prstGeom>
              <a:solidFill>
                <a:schemeClr val="accent6">
                  <a:alpha val="535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28"/>
              <p:cNvSpPr/>
              <p:nvPr/>
            </p:nvSpPr>
            <p:spPr>
              <a:xfrm>
                <a:off x="5610449" y="3126075"/>
                <a:ext cx="316800" cy="40800"/>
              </a:xfrm>
              <a:prstGeom prst="roundRect">
                <a:avLst>
                  <a:gd name="adj" fmla="val 50000"/>
                </a:avLst>
              </a:prstGeom>
              <a:solidFill>
                <a:schemeClr val="accent6">
                  <a:alpha val="535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28" name="Google Shape;428;p28"/>
          <p:cNvGrpSpPr/>
          <p:nvPr/>
        </p:nvGrpSpPr>
        <p:grpSpPr>
          <a:xfrm>
            <a:off x="7474920" y="1934518"/>
            <a:ext cx="694832" cy="494692"/>
            <a:chOff x="3336290" y="764021"/>
            <a:chExt cx="810300" cy="576900"/>
          </a:xfrm>
        </p:grpSpPr>
        <p:sp>
          <p:nvSpPr>
            <p:cNvPr id="429" name="Google Shape;429;p28"/>
            <p:cNvSpPr/>
            <p:nvPr/>
          </p:nvSpPr>
          <p:spPr>
            <a:xfrm rot="-5401788">
              <a:off x="3452990" y="647471"/>
              <a:ext cx="576900" cy="810000"/>
            </a:xfrm>
            <a:prstGeom prst="roundRect">
              <a:avLst>
                <a:gd name="adj" fmla="val 7267"/>
              </a:avLst>
            </a:prstGeom>
            <a:gradFill>
              <a:gsLst>
                <a:gs pos="0">
                  <a:srgbClr val="FFFFFF"/>
                </a:gs>
                <a:gs pos="100000">
                  <a:srgbClr val="C5C7F4"/>
                </a:gs>
              </a:gsLst>
              <a:lin ang="5400012" scaled="0"/>
            </a:gradFill>
            <a:ln>
              <a:noFill/>
            </a:ln>
            <a:effectLst>
              <a:outerShdw blurRad="57150" dist="19050" dir="540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28"/>
            <p:cNvSpPr/>
            <p:nvPr/>
          </p:nvSpPr>
          <p:spPr>
            <a:xfrm>
              <a:off x="3414726" y="1013671"/>
              <a:ext cx="653730" cy="281110"/>
            </a:xfrm>
            <a:custGeom>
              <a:avLst/>
              <a:gdLst/>
              <a:ahLst/>
              <a:cxnLst/>
              <a:rect l="l" t="t" r="r" b="b"/>
              <a:pathLst>
                <a:path w="28015" h="14176" extrusionOk="0">
                  <a:moveTo>
                    <a:pt x="7411" y="1"/>
                  </a:moveTo>
                  <a:cubicBezTo>
                    <a:pt x="6941" y="1"/>
                    <a:pt x="6471" y="194"/>
                    <a:pt x="6132" y="580"/>
                  </a:cubicBezTo>
                  <a:lnTo>
                    <a:pt x="429" y="7037"/>
                  </a:lnTo>
                  <a:cubicBezTo>
                    <a:pt x="154" y="7353"/>
                    <a:pt x="0" y="7752"/>
                    <a:pt x="0" y="8170"/>
                  </a:cubicBezTo>
                  <a:lnTo>
                    <a:pt x="0" y="12472"/>
                  </a:lnTo>
                  <a:cubicBezTo>
                    <a:pt x="0" y="13409"/>
                    <a:pt x="766" y="14175"/>
                    <a:pt x="1711" y="14175"/>
                  </a:cubicBezTo>
                  <a:lnTo>
                    <a:pt x="26304" y="14175"/>
                  </a:lnTo>
                  <a:cubicBezTo>
                    <a:pt x="27249" y="14175"/>
                    <a:pt x="28015" y="13409"/>
                    <a:pt x="28015" y="12472"/>
                  </a:cubicBezTo>
                  <a:lnTo>
                    <a:pt x="28015" y="8742"/>
                  </a:lnTo>
                  <a:cubicBezTo>
                    <a:pt x="28015" y="8245"/>
                    <a:pt x="27798" y="7776"/>
                    <a:pt x="27420" y="7449"/>
                  </a:cubicBezTo>
                  <a:lnTo>
                    <a:pt x="22816" y="3486"/>
                  </a:lnTo>
                  <a:cubicBezTo>
                    <a:pt x="22496" y="3210"/>
                    <a:pt x="22100" y="3072"/>
                    <a:pt x="21705" y="3072"/>
                  </a:cubicBezTo>
                  <a:cubicBezTo>
                    <a:pt x="21289" y="3072"/>
                    <a:pt x="20874" y="3224"/>
                    <a:pt x="20546" y="3526"/>
                  </a:cubicBezTo>
                  <a:lnTo>
                    <a:pt x="16959" y="6826"/>
                  </a:lnTo>
                  <a:cubicBezTo>
                    <a:pt x="16631" y="7127"/>
                    <a:pt x="16216" y="7277"/>
                    <a:pt x="15803" y="7277"/>
                  </a:cubicBezTo>
                  <a:cubicBezTo>
                    <a:pt x="15352" y="7277"/>
                    <a:pt x="14902" y="7099"/>
                    <a:pt x="14568" y="6746"/>
                  </a:cubicBezTo>
                  <a:lnTo>
                    <a:pt x="8648" y="529"/>
                  </a:lnTo>
                  <a:cubicBezTo>
                    <a:pt x="8310" y="177"/>
                    <a:pt x="7860" y="1"/>
                    <a:pt x="7411" y="1"/>
                  </a:cubicBezTo>
                  <a:close/>
                </a:path>
              </a:pathLst>
            </a:custGeom>
            <a:gradFill>
              <a:gsLst>
                <a:gs pos="0">
                  <a:srgbClr val="8D90E1"/>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28"/>
            <p:cNvSpPr/>
            <p:nvPr/>
          </p:nvSpPr>
          <p:spPr>
            <a:xfrm>
              <a:off x="3848871" y="832785"/>
              <a:ext cx="144823" cy="144867"/>
            </a:xfrm>
            <a:custGeom>
              <a:avLst/>
              <a:gdLst/>
              <a:ahLst/>
              <a:cxnLst/>
              <a:rect l="l" t="t" r="r" b="b"/>
              <a:pathLst>
                <a:path w="4416" h="4417" extrusionOk="0">
                  <a:moveTo>
                    <a:pt x="2208" y="1"/>
                  </a:moveTo>
                  <a:cubicBezTo>
                    <a:pt x="991" y="1"/>
                    <a:pt x="1" y="990"/>
                    <a:pt x="1" y="2209"/>
                  </a:cubicBezTo>
                  <a:cubicBezTo>
                    <a:pt x="1" y="3427"/>
                    <a:pt x="991" y="4417"/>
                    <a:pt x="2208" y="4417"/>
                  </a:cubicBezTo>
                  <a:cubicBezTo>
                    <a:pt x="3427" y="4417"/>
                    <a:pt x="4416" y="3427"/>
                    <a:pt x="4416" y="2209"/>
                  </a:cubicBezTo>
                  <a:cubicBezTo>
                    <a:pt x="4416" y="990"/>
                    <a:pt x="3427" y="1"/>
                    <a:pt x="2208" y="1"/>
                  </a:cubicBezTo>
                  <a:close/>
                </a:path>
              </a:pathLst>
            </a:custGeom>
            <a:gradFill>
              <a:gsLst>
                <a:gs pos="0">
                  <a:srgbClr val="FFF68E"/>
                </a:gs>
                <a:gs pos="100000">
                  <a:srgbClr val="FFD966"/>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2" name="Google Shape;432;p28"/>
          <p:cNvGrpSpPr/>
          <p:nvPr/>
        </p:nvGrpSpPr>
        <p:grpSpPr>
          <a:xfrm>
            <a:off x="5207136" y="1201185"/>
            <a:ext cx="999286" cy="251306"/>
            <a:chOff x="6394932" y="2541500"/>
            <a:chExt cx="959100" cy="241200"/>
          </a:xfrm>
        </p:grpSpPr>
        <p:sp>
          <p:nvSpPr>
            <p:cNvPr id="433" name="Google Shape;433;p28"/>
            <p:cNvSpPr/>
            <p:nvPr/>
          </p:nvSpPr>
          <p:spPr>
            <a:xfrm rot="-5400000">
              <a:off x="6753882" y="2182550"/>
              <a:ext cx="241200" cy="959100"/>
            </a:xfrm>
            <a:prstGeom prst="roundRect">
              <a:avLst>
                <a:gd name="adj" fmla="val 7267"/>
              </a:avLst>
            </a:prstGeom>
            <a:gradFill>
              <a:gsLst>
                <a:gs pos="0">
                  <a:srgbClr val="FFFFFF"/>
                </a:gs>
                <a:gs pos="100000">
                  <a:srgbClr val="C5C7F4"/>
                </a:gs>
              </a:gsLst>
              <a:lin ang="5400012" scaled="0"/>
            </a:gradFill>
            <a:ln>
              <a:noFill/>
            </a:ln>
            <a:effectLst>
              <a:outerShdw blurRad="57150" dist="19050" dir="540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8"/>
            <p:cNvSpPr/>
            <p:nvPr/>
          </p:nvSpPr>
          <p:spPr>
            <a:xfrm rot="-5400000">
              <a:off x="6465475" y="2584700"/>
              <a:ext cx="152700" cy="154800"/>
            </a:xfrm>
            <a:prstGeom prst="roundRect">
              <a:avLst>
                <a:gd name="adj" fmla="val 7267"/>
              </a:avLst>
            </a:prstGeom>
            <a:gradFill>
              <a:gsLst>
                <a:gs pos="0">
                  <a:srgbClr val="E9A984"/>
                </a:gs>
                <a:gs pos="100000">
                  <a:srgbClr val="E57C85"/>
                </a:gs>
              </a:gsLst>
              <a:lin ang="2700006" scaled="0"/>
            </a:gradFill>
            <a:ln>
              <a:noFill/>
            </a:ln>
            <a:effectLst>
              <a:outerShdw blurRad="57150" dist="19050" dir="540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8"/>
            <p:cNvSpPr/>
            <p:nvPr/>
          </p:nvSpPr>
          <p:spPr>
            <a:xfrm rot="-5400000">
              <a:off x="6687242" y="2584700"/>
              <a:ext cx="152700" cy="154800"/>
            </a:xfrm>
            <a:prstGeom prst="roundRect">
              <a:avLst>
                <a:gd name="adj" fmla="val 7267"/>
              </a:avLst>
            </a:prstGeom>
            <a:gradFill>
              <a:gsLst>
                <a:gs pos="0">
                  <a:srgbClr val="3DB0FD"/>
                </a:gs>
                <a:gs pos="100000">
                  <a:srgbClr val="308EF7"/>
                </a:gs>
              </a:gsLst>
              <a:lin ang="2700006" scaled="0"/>
            </a:gradFill>
            <a:ln>
              <a:noFill/>
            </a:ln>
            <a:effectLst>
              <a:outerShdw blurRad="57150" dist="19050" dir="540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8"/>
            <p:cNvSpPr/>
            <p:nvPr/>
          </p:nvSpPr>
          <p:spPr>
            <a:xfrm rot="-5400000">
              <a:off x="6909008" y="2584700"/>
              <a:ext cx="152700" cy="154800"/>
            </a:xfrm>
            <a:prstGeom prst="roundRect">
              <a:avLst>
                <a:gd name="adj" fmla="val 7267"/>
              </a:avLst>
            </a:prstGeom>
            <a:gradFill>
              <a:gsLst>
                <a:gs pos="0">
                  <a:srgbClr val="E57C85"/>
                </a:gs>
                <a:gs pos="100000">
                  <a:schemeClr val="accent6"/>
                </a:gs>
              </a:gsLst>
              <a:lin ang="5400012" scaled="0"/>
            </a:gradFill>
            <a:ln>
              <a:noFill/>
            </a:ln>
            <a:effectLst>
              <a:outerShdw blurRad="57150" dist="19050" dir="540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8"/>
            <p:cNvSpPr/>
            <p:nvPr/>
          </p:nvSpPr>
          <p:spPr>
            <a:xfrm rot="-5400000">
              <a:off x="7130775" y="2584700"/>
              <a:ext cx="152700" cy="154800"/>
            </a:xfrm>
            <a:prstGeom prst="roundRect">
              <a:avLst>
                <a:gd name="adj" fmla="val 7267"/>
              </a:avLst>
            </a:prstGeom>
            <a:gradFill>
              <a:gsLst>
                <a:gs pos="0">
                  <a:schemeClr val="lt2"/>
                </a:gs>
                <a:gs pos="100000">
                  <a:srgbClr val="E57C85"/>
                </a:gs>
              </a:gsLst>
              <a:lin ang="5400012" scaled="0"/>
            </a:gradFill>
            <a:ln>
              <a:noFill/>
            </a:ln>
            <a:effectLst>
              <a:outerShdw blurRad="57150" dist="19050" dir="540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8" name="Google Shape;438;p28"/>
          <p:cNvGrpSpPr/>
          <p:nvPr/>
        </p:nvGrpSpPr>
        <p:grpSpPr>
          <a:xfrm>
            <a:off x="286617" y="3999999"/>
            <a:ext cx="145867" cy="958251"/>
            <a:chOff x="286625" y="3923799"/>
            <a:chExt cx="145867" cy="958251"/>
          </a:xfrm>
        </p:grpSpPr>
        <p:sp>
          <p:nvSpPr>
            <p:cNvPr id="439" name="Google Shape;439;p28"/>
            <p:cNvSpPr/>
            <p:nvPr/>
          </p:nvSpPr>
          <p:spPr>
            <a:xfrm>
              <a:off x="299292" y="4755150"/>
              <a:ext cx="133200" cy="126900"/>
            </a:xfrm>
            <a:prstGeom prst="star5">
              <a:avLst>
                <a:gd name="adj" fmla="val 25435"/>
                <a:gd name="hf" fmla="val 105146"/>
                <a:gd name="vf" fmla="val 11055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0" name="Google Shape;440;p28"/>
            <p:cNvGrpSpPr/>
            <p:nvPr/>
          </p:nvGrpSpPr>
          <p:grpSpPr>
            <a:xfrm>
              <a:off x="298112" y="4342643"/>
              <a:ext cx="110182" cy="126862"/>
              <a:chOff x="281100" y="2027800"/>
              <a:chExt cx="140700" cy="162000"/>
            </a:xfrm>
          </p:grpSpPr>
          <p:sp>
            <p:nvSpPr>
              <p:cNvPr id="441" name="Google Shape;441;p28"/>
              <p:cNvSpPr/>
              <p:nvPr/>
            </p:nvSpPr>
            <p:spPr>
              <a:xfrm>
                <a:off x="281100" y="2027800"/>
                <a:ext cx="140700" cy="1620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2" name="Google Shape;442;p28"/>
              <p:cNvGrpSpPr/>
              <p:nvPr/>
            </p:nvGrpSpPr>
            <p:grpSpPr>
              <a:xfrm>
                <a:off x="308875" y="2088450"/>
                <a:ext cx="85200" cy="40700"/>
                <a:chOff x="308875" y="2087000"/>
                <a:chExt cx="85200" cy="40700"/>
              </a:xfrm>
            </p:grpSpPr>
            <p:cxnSp>
              <p:nvCxnSpPr>
                <p:cNvPr id="443" name="Google Shape;443;p28"/>
                <p:cNvCxnSpPr/>
                <p:nvPr/>
              </p:nvCxnSpPr>
              <p:spPr>
                <a:xfrm>
                  <a:off x="308875" y="2087000"/>
                  <a:ext cx="85200" cy="0"/>
                </a:xfrm>
                <a:prstGeom prst="straightConnector1">
                  <a:avLst/>
                </a:prstGeom>
                <a:noFill/>
                <a:ln w="9525" cap="flat" cmpd="sng">
                  <a:solidFill>
                    <a:schemeClr val="dk2"/>
                  </a:solidFill>
                  <a:prstDash val="solid"/>
                  <a:round/>
                  <a:headEnd type="none" w="med" len="med"/>
                  <a:tailEnd type="none" w="med" len="med"/>
                </a:ln>
              </p:spPr>
            </p:cxnSp>
            <p:cxnSp>
              <p:nvCxnSpPr>
                <p:cNvPr id="444" name="Google Shape;444;p28"/>
                <p:cNvCxnSpPr/>
                <p:nvPr/>
              </p:nvCxnSpPr>
              <p:spPr>
                <a:xfrm>
                  <a:off x="308875" y="2127700"/>
                  <a:ext cx="85200" cy="0"/>
                </a:xfrm>
                <a:prstGeom prst="straightConnector1">
                  <a:avLst/>
                </a:prstGeom>
                <a:noFill/>
                <a:ln w="9525" cap="flat" cmpd="sng">
                  <a:solidFill>
                    <a:schemeClr val="dk2"/>
                  </a:solidFill>
                  <a:prstDash val="solid"/>
                  <a:round/>
                  <a:headEnd type="none" w="med" len="med"/>
                  <a:tailEnd type="none" w="med" len="med"/>
                </a:ln>
              </p:spPr>
            </p:cxnSp>
          </p:grpSp>
        </p:grpSp>
        <p:grpSp>
          <p:nvGrpSpPr>
            <p:cNvPr id="445" name="Google Shape;445;p28"/>
            <p:cNvGrpSpPr/>
            <p:nvPr/>
          </p:nvGrpSpPr>
          <p:grpSpPr>
            <a:xfrm>
              <a:off x="286625" y="3923799"/>
              <a:ext cx="133200" cy="133200"/>
              <a:chOff x="286625" y="3648899"/>
              <a:chExt cx="133200" cy="133200"/>
            </a:xfrm>
          </p:grpSpPr>
          <p:sp>
            <p:nvSpPr>
              <p:cNvPr id="446" name="Google Shape;446;p28"/>
              <p:cNvSpPr/>
              <p:nvPr/>
            </p:nvSpPr>
            <p:spPr>
              <a:xfrm>
                <a:off x="286625" y="3648899"/>
                <a:ext cx="133200" cy="1332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8"/>
              <p:cNvSpPr/>
              <p:nvPr/>
            </p:nvSpPr>
            <p:spPr>
              <a:xfrm>
                <a:off x="319164" y="3681436"/>
                <a:ext cx="68100" cy="68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cxnSp>
        <p:nvCxnSpPr>
          <p:cNvPr id="448" name="Google Shape;448;p28">
            <a:hlinkClick r:id="" action="ppaction://hlinkshowjump?jump=nextslide"/>
          </p:cNvPr>
          <p:cNvCxnSpPr/>
          <p:nvPr/>
        </p:nvCxnSpPr>
        <p:spPr>
          <a:xfrm>
            <a:off x="1046100" y="4007188"/>
            <a:ext cx="740100" cy="0"/>
          </a:xfrm>
          <a:prstGeom prst="straightConnector1">
            <a:avLst/>
          </a:prstGeom>
          <a:noFill/>
          <a:ln w="9525" cap="flat" cmpd="sng">
            <a:solidFill>
              <a:schemeClr val="dk2"/>
            </a:solidFill>
            <a:prstDash val="solid"/>
            <a:round/>
            <a:headEnd type="none" w="med" len="med"/>
            <a:tailEnd type="stealth" w="med" len="med"/>
          </a:ln>
        </p:spPr>
      </p:cxnSp>
      <p:sp>
        <p:nvSpPr>
          <p:cNvPr id="449" name="Google Shape;449;p28"/>
          <p:cNvSpPr txBox="1">
            <a:spLocks noGrp="1"/>
          </p:cNvSpPr>
          <p:nvPr>
            <p:ph type="subTitle" idx="1"/>
          </p:nvPr>
        </p:nvSpPr>
        <p:spPr>
          <a:xfrm>
            <a:off x="7791350" y="4755900"/>
            <a:ext cx="1066200" cy="277800"/>
          </a:xfrm>
          <a:prstGeom prst="rect">
            <a:avLst/>
          </a:prstGeom>
        </p:spPr>
        <p:txBody>
          <a:bodyPr spcFirstLastPara="1" wrap="square" lIns="91425" tIns="91425" rIns="0" bIns="91425" anchor="ctr" anchorCtr="0">
            <a:noAutofit/>
          </a:bodyPr>
          <a:lstStyle/>
          <a:p>
            <a:pPr marL="0" lvl="0" indent="0" algn="r" rtl="0">
              <a:spcBef>
                <a:spcPts val="0"/>
              </a:spcBef>
              <a:spcAft>
                <a:spcPts val="0"/>
              </a:spcAft>
              <a:buNone/>
            </a:pPr>
            <a:r>
              <a:rPr lang="en" sz="1000">
                <a:solidFill>
                  <a:schemeClr val="dk2"/>
                </a:solidFill>
                <a:latin typeface="Oswald"/>
                <a:ea typeface="Oswald"/>
                <a:cs typeface="Oswald"/>
                <a:sym typeface="Oswald"/>
              </a:rPr>
              <a:t>INDEX.HTML</a:t>
            </a:r>
            <a:endParaRPr sz="1000">
              <a:solidFill>
                <a:schemeClr val="dk2"/>
              </a:solidFill>
              <a:latin typeface="Oswald"/>
              <a:ea typeface="Oswald"/>
              <a:cs typeface="Oswald"/>
              <a:sym typeface="Oswald"/>
            </a:endParaRPr>
          </a:p>
        </p:txBody>
      </p:sp>
      <p:sp>
        <p:nvSpPr>
          <p:cNvPr id="450" name="Google Shape;450;p28">
            <a:hlinkClick r:id="" action="ppaction://noaction"/>
          </p:cNvPr>
          <p:cNvSpPr/>
          <p:nvPr/>
        </p:nvSpPr>
        <p:spPr>
          <a:xfrm>
            <a:off x="282938" y="169500"/>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8">
            <a:hlinkClick r:id="" action="ppaction://noaction"/>
          </p:cNvPr>
          <p:cNvSpPr/>
          <p:nvPr/>
        </p:nvSpPr>
        <p:spPr>
          <a:xfrm>
            <a:off x="276600" y="439992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8">
            <a:hlinkClick r:id="rId3" action="ppaction://hlinksldjump"/>
          </p:cNvPr>
          <p:cNvSpPr/>
          <p:nvPr/>
        </p:nvSpPr>
        <p:spPr>
          <a:xfrm>
            <a:off x="276600" y="399267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8">
            <a:hlinkClick r:id="" action="ppaction://noaction"/>
          </p:cNvPr>
          <p:cNvSpPr/>
          <p:nvPr/>
        </p:nvSpPr>
        <p:spPr>
          <a:xfrm>
            <a:off x="276600" y="482147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sp>
        <p:nvSpPr>
          <p:cNvPr id="458" name="Google Shape;458;p29"/>
          <p:cNvSpPr txBox="1">
            <a:spLocks noGrp="1"/>
          </p:cNvSpPr>
          <p:nvPr>
            <p:ph type="title"/>
          </p:nvPr>
        </p:nvSpPr>
        <p:spPr>
          <a:xfrm>
            <a:off x="720000" y="540000"/>
            <a:ext cx="77040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Latar Belakang Masalah</a:t>
            </a:r>
            <a:endParaRPr/>
          </a:p>
        </p:txBody>
      </p:sp>
      <p:sp>
        <p:nvSpPr>
          <p:cNvPr id="459" name="Google Shape;459;p29"/>
          <p:cNvSpPr txBox="1">
            <a:spLocks noGrp="1"/>
          </p:cNvSpPr>
          <p:nvPr>
            <p:ph type="body" idx="1"/>
          </p:nvPr>
        </p:nvSpPr>
        <p:spPr>
          <a:xfrm>
            <a:off x="720000" y="1188900"/>
            <a:ext cx="7704000" cy="3380100"/>
          </a:xfrm>
          <a:prstGeom prst="rect">
            <a:avLst/>
          </a:prstGeom>
        </p:spPr>
        <p:txBody>
          <a:bodyPr spcFirstLastPara="1" wrap="square" lIns="91425" tIns="91425" rIns="91425" bIns="91425" anchor="ctr" anchorCtr="0">
            <a:noAutofit/>
          </a:bodyPr>
          <a:lstStyle/>
          <a:p>
            <a:pPr marL="0" lvl="0" indent="0" algn="just" rtl="0">
              <a:lnSpc>
                <a:spcPct val="115000"/>
              </a:lnSpc>
              <a:spcBef>
                <a:spcPts val="0"/>
              </a:spcBef>
              <a:spcAft>
                <a:spcPts val="0"/>
              </a:spcAft>
              <a:buNone/>
            </a:pPr>
            <a:r>
              <a:rPr lang="en" sz="1200"/>
              <a:t>Alur peminjaman di Bank pada umumnya perlu melalui beberapa tahap, seperti pengajuan dengan validasi dokumen, survey, menunggu informasi acc atau tidak, lalu jika di acc tinggal menunggu tanggal pencairan. Hal ini dilakukan terlampau bertele-tele ribet dan tidak efisien, biasanya terkendala pada survey yang lambat, tanggal pencairan yang tidak menentu, dan dokumentasi internal yang masih serba hardcopy memerlukan penyerahan dokumen sana-sini yang akhirnya membuat lambat nya proses administrasi, belum lagi banyaknya jasa calo yang diiming-iming dapat mempercepat dan mempermudah proses pencairan pinjaman, ini tentu menjadi tidak fair dan tidak transparan baik sisi nasabah maupun internal administrasi nya.</a:t>
            </a:r>
            <a:endParaRPr sz="12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464" name="Google Shape;464;p30"/>
          <p:cNvSpPr txBox="1">
            <a:spLocks noGrp="1"/>
          </p:cNvSpPr>
          <p:nvPr>
            <p:ph type="title"/>
          </p:nvPr>
        </p:nvSpPr>
        <p:spPr>
          <a:xfrm>
            <a:off x="720000" y="540000"/>
            <a:ext cx="77040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Solusinya?</a:t>
            </a:r>
            <a:endParaRPr/>
          </a:p>
        </p:txBody>
      </p:sp>
      <p:sp>
        <p:nvSpPr>
          <p:cNvPr id="465" name="Google Shape;465;p30"/>
          <p:cNvSpPr txBox="1">
            <a:spLocks noGrp="1"/>
          </p:cNvSpPr>
          <p:nvPr>
            <p:ph type="body" idx="1"/>
          </p:nvPr>
        </p:nvSpPr>
        <p:spPr>
          <a:xfrm>
            <a:off x="720000" y="1188900"/>
            <a:ext cx="7704000" cy="3380100"/>
          </a:xfrm>
          <a:prstGeom prst="rect">
            <a:avLst/>
          </a:prstGeom>
        </p:spPr>
        <p:txBody>
          <a:bodyPr spcFirstLastPara="1" wrap="square" lIns="91425" tIns="91425" rIns="91425" bIns="91425" anchor="ctr" anchorCtr="0">
            <a:noAutofit/>
          </a:bodyPr>
          <a:lstStyle/>
          <a:p>
            <a:pPr marL="0" lvl="0" indent="0" algn="just" rtl="0">
              <a:lnSpc>
                <a:spcPct val="115000"/>
              </a:lnSpc>
              <a:spcBef>
                <a:spcPts val="0"/>
              </a:spcBef>
              <a:spcAft>
                <a:spcPts val="0"/>
              </a:spcAft>
              <a:buNone/>
            </a:pPr>
            <a:r>
              <a:rPr lang="en" sz="1200"/>
              <a:t>Dari permasalahan yang ada kami lihat perlu adanya perbaikan administrasi internal demi mencapai kenyamanan bersama antara nasabah dan internal bank, juga perlu adanya transparansi alur administrasi agar proses pencairan pinjaman dirasa fair tanpa melalui pihak ketiga ataupun yang disebut calo. </a:t>
            </a:r>
            <a:endParaRPr sz="12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69"/>
        <p:cNvGrpSpPr/>
        <p:nvPr/>
      </p:nvGrpSpPr>
      <p:grpSpPr>
        <a:xfrm>
          <a:off x="0" y="0"/>
          <a:ext cx="0" cy="0"/>
          <a:chOff x="0" y="0"/>
          <a:chExt cx="0" cy="0"/>
        </a:xfrm>
      </p:grpSpPr>
      <p:sp>
        <p:nvSpPr>
          <p:cNvPr id="470" name="Google Shape;470;p31"/>
          <p:cNvSpPr txBox="1">
            <a:spLocks noGrp="1"/>
          </p:cNvSpPr>
          <p:nvPr>
            <p:ph type="title"/>
          </p:nvPr>
        </p:nvSpPr>
        <p:spPr>
          <a:xfrm>
            <a:off x="720000" y="540000"/>
            <a:ext cx="77040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Program Yang Kami Tawarkan</a:t>
            </a:r>
            <a:endParaRPr/>
          </a:p>
        </p:txBody>
      </p:sp>
      <p:sp>
        <p:nvSpPr>
          <p:cNvPr id="471" name="Google Shape;471;p31"/>
          <p:cNvSpPr txBox="1">
            <a:spLocks noGrp="1"/>
          </p:cNvSpPr>
          <p:nvPr>
            <p:ph type="body" idx="1"/>
          </p:nvPr>
        </p:nvSpPr>
        <p:spPr>
          <a:xfrm>
            <a:off x="720000" y="1188900"/>
            <a:ext cx="7704000" cy="3380100"/>
          </a:xfrm>
          <a:prstGeom prst="rect">
            <a:avLst/>
          </a:prstGeom>
        </p:spPr>
        <p:txBody>
          <a:bodyPr spcFirstLastPara="1" wrap="square" lIns="91425" tIns="91425" rIns="91425" bIns="91425" anchor="ctr" anchorCtr="0">
            <a:noAutofit/>
          </a:bodyPr>
          <a:lstStyle/>
          <a:p>
            <a:pPr marL="0" lvl="0" indent="0" algn="just" rtl="0">
              <a:lnSpc>
                <a:spcPct val="115000"/>
              </a:lnSpc>
              <a:spcBef>
                <a:spcPts val="0"/>
              </a:spcBef>
              <a:spcAft>
                <a:spcPts val="0"/>
              </a:spcAft>
              <a:buNone/>
            </a:pPr>
            <a:r>
              <a:rPr lang="en" sz="1200"/>
              <a:t>Dari ringkasan solusi tadi, kami membuat sistem administrasi internal untuk pencairan pinjaman bank dengan skema : </a:t>
            </a:r>
            <a:endParaRPr sz="1200"/>
          </a:p>
          <a:p>
            <a:pPr marL="0" lvl="0" indent="0" algn="just" rtl="0">
              <a:lnSpc>
                <a:spcPct val="115000"/>
              </a:lnSpc>
              <a:spcBef>
                <a:spcPts val="0"/>
              </a:spcBef>
              <a:spcAft>
                <a:spcPts val="0"/>
              </a:spcAft>
              <a:buNone/>
            </a:pPr>
            <a:endParaRPr sz="1200"/>
          </a:p>
          <a:p>
            <a:pPr marL="0" lvl="0" indent="0" algn="just" rtl="0">
              <a:lnSpc>
                <a:spcPct val="115000"/>
              </a:lnSpc>
              <a:spcBef>
                <a:spcPts val="0"/>
              </a:spcBef>
              <a:spcAft>
                <a:spcPts val="0"/>
              </a:spcAft>
              <a:buNone/>
            </a:pPr>
            <a:r>
              <a:rPr lang="en" sz="1200"/>
              <a:t>3 User type berbeda (User Pengajuan, User Survey, User Penyetuju Pinjaman)</a:t>
            </a:r>
            <a:endParaRPr sz="1200"/>
          </a:p>
          <a:p>
            <a:pPr marL="0" lvl="0" indent="0" algn="just" rtl="0">
              <a:lnSpc>
                <a:spcPct val="115000"/>
              </a:lnSpc>
              <a:spcBef>
                <a:spcPts val="0"/>
              </a:spcBef>
              <a:spcAft>
                <a:spcPts val="0"/>
              </a:spcAft>
              <a:buNone/>
            </a:pPr>
            <a:endParaRPr sz="1200"/>
          </a:p>
          <a:p>
            <a:pPr marL="0" lvl="0" indent="0" algn="just" rtl="0">
              <a:lnSpc>
                <a:spcPct val="115000"/>
              </a:lnSpc>
              <a:spcBef>
                <a:spcPts val="0"/>
              </a:spcBef>
              <a:spcAft>
                <a:spcPts val="0"/>
              </a:spcAft>
              <a:buNone/>
            </a:pPr>
            <a:r>
              <a:rPr lang="en" sz="1200"/>
              <a:t>Flow-nya : </a:t>
            </a:r>
            <a:endParaRPr sz="1200"/>
          </a:p>
          <a:p>
            <a:pPr marL="0" lvl="0" indent="0" algn="just" rtl="0">
              <a:lnSpc>
                <a:spcPct val="115000"/>
              </a:lnSpc>
              <a:spcBef>
                <a:spcPts val="0"/>
              </a:spcBef>
              <a:spcAft>
                <a:spcPts val="0"/>
              </a:spcAft>
              <a:buNone/>
            </a:pPr>
            <a:endParaRPr sz="1200"/>
          </a:p>
          <a:p>
            <a:pPr marL="0" lvl="0" indent="0" algn="just" rtl="0">
              <a:lnSpc>
                <a:spcPct val="115000"/>
              </a:lnSpc>
              <a:spcBef>
                <a:spcPts val="0"/>
              </a:spcBef>
              <a:spcAft>
                <a:spcPts val="0"/>
              </a:spcAft>
              <a:buNone/>
            </a:pPr>
            <a:r>
              <a:rPr lang="en" sz="1200"/>
              <a:t>Pengajuan -&gt; Survey (Lanjut Pengajuan/Tidak) -&gt; Penyetujuan (Acc / Tidak) -&gt; Penentuan tanggal pencairan</a:t>
            </a:r>
            <a:endParaRPr sz="12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75"/>
        <p:cNvGrpSpPr/>
        <p:nvPr/>
      </p:nvGrpSpPr>
      <p:grpSpPr>
        <a:xfrm>
          <a:off x="0" y="0"/>
          <a:ext cx="0" cy="0"/>
          <a:chOff x="0" y="0"/>
          <a:chExt cx="0" cy="0"/>
        </a:xfrm>
      </p:grpSpPr>
      <p:sp>
        <p:nvSpPr>
          <p:cNvPr id="476" name="Google Shape;476;p32"/>
          <p:cNvSpPr txBox="1">
            <a:spLocks noGrp="1"/>
          </p:cNvSpPr>
          <p:nvPr>
            <p:ph type="title"/>
          </p:nvPr>
        </p:nvSpPr>
        <p:spPr>
          <a:xfrm>
            <a:off x="720000" y="540000"/>
            <a:ext cx="77040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Flow Diagram</a:t>
            </a:r>
            <a:endParaRPr/>
          </a:p>
        </p:txBody>
      </p:sp>
      <p:pic>
        <p:nvPicPr>
          <p:cNvPr id="477" name="Google Shape;477;p32"/>
          <p:cNvPicPr preferRelativeResize="0"/>
          <p:nvPr/>
        </p:nvPicPr>
        <p:blipFill>
          <a:blip r:embed="rId3">
            <a:alphaModFix/>
          </a:blip>
          <a:stretch>
            <a:fillRect/>
          </a:stretch>
        </p:blipFill>
        <p:spPr>
          <a:xfrm>
            <a:off x="480838" y="1289825"/>
            <a:ext cx="8277225" cy="32385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81"/>
        <p:cNvGrpSpPr/>
        <p:nvPr/>
      </p:nvGrpSpPr>
      <p:grpSpPr>
        <a:xfrm>
          <a:off x="0" y="0"/>
          <a:ext cx="0" cy="0"/>
          <a:chOff x="0" y="0"/>
          <a:chExt cx="0" cy="0"/>
        </a:xfrm>
      </p:grpSpPr>
      <p:grpSp>
        <p:nvGrpSpPr>
          <p:cNvPr id="482" name="Google Shape;482;p33"/>
          <p:cNvGrpSpPr/>
          <p:nvPr/>
        </p:nvGrpSpPr>
        <p:grpSpPr>
          <a:xfrm rot="5400000">
            <a:off x="1374423" y="1682353"/>
            <a:ext cx="2376289" cy="1933510"/>
            <a:chOff x="6007752" y="1813287"/>
            <a:chExt cx="2279633" cy="1173460"/>
          </a:xfrm>
        </p:grpSpPr>
        <p:sp>
          <p:nvSpPr>
            <p:cNvPr id="483" name="Google Shape;483;p33"/>
            <p:cNvSpPr/>
            <p:nvPr/>
          </p:nvSpPr>
          <p:spPr>
            <a:xfrm>
              <a:off x="6007752" y="1813287"/>
              <a:ext cx="790000" cy="555800"/>
            </a:xfrm>
            <a:custGeom>
              <a:avLst/>
              <a:gdLst/>
              <a:ahLst/>
              <a:cxnLst/>
              <a:rect l="l" t="t" r="r" b="b"/>
              <a:pathLst>
                <a:path w="27279" h="19192" extrusionOk="0">
                  <a:moveTo>
                    <a:pt x="2746" y="0"/>
                  </a:moveTo>
                  <a:cubicBezTo>
                    <a:pt x="1231" y="0"/>
                    <a:pt x="1" y="1230"/>
                    <a:pt x="1" y="2740"/>
                  </a:cubicBezTo>
                  <a:lnTo>
                    <a:pt x="1" y="16451"/>
                  </a:lnTo>
                  <a:cubicBezTo>
                    <a:pt x="1" y="17967"/>
                    <a:pt x="1231" y="19191"/>
                    <a:pt x="2746" y="19191"/>
                  </a:cubicBezTo>
                  <a:lnTo>
                    <a:pt x="24538" y="19191"/>
                  </a:lnTo>
                  <a:cubicBezTo>
                    <a:pt x="26054" y="19191"/>
                    <a:pt x="27278" y="17967"/>
                    <a:pt x="27278" y="16451"/>
                  </a:cubicBezTo>
                  <a:lnTo>
                    <a:pt x="27278" y="2740"/>
                  </a:lnTo>
                  <a:cubicBezTo>
                    <a:pt x="27278" y="1230"/>
                    <a:pt x="26054" y="0"/>
                    <a:pt x="24538" y="0"/>
                  </a:cubicBezTo>
                  <a:close/>
                </a:path>
              </a:pathLst>
            </a:custGeom>
            <a:gradFill>
              <a:gsLst>
                <a:gs pos="0">
                  <a:srgbClr val="80DFFF"/>
                </a:gs>
                <a:gs pos="100000">
                  <a:srgbClr val="318FFA">
                    <a:alpha val="71764"/>
                  </a:srgbClr>
                </a:gs>
              </a:gsLst>
              <a:lin ang="2698631" scaled="0"/>
            </a:gradFill>
            <a:ln>
              <a:noFill/>
            </a:ln>
            <a:effectLst>
              <a:outerShdw blurRad="57150" dist="19050" dir="5400000" algn="bl" rotWithShape="0">
                <a:srgbClr val="000000">
                  <a:alpha val="3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3"/>
            <p:cNvSpPr/>
            <p:nvPr/>
          </p:nvSpPr>
          <p:spPr>
            <a:xfrm>
              <a:off x="6007752" y="2430831"/>
              <a:ext cx="1641713" cy="555916"/>
            </a:xfrm>
            <a:custGeom>
              <a:avLst/>
              <a:gdLst/>
              <a:ahLst/>
              <a:cxnLst/>
              <a:rect l="l" t="t" r="r" b="b"/>
              <a:pathLst>
                <a:path w="56689" h="19196" extrusionOk="0">
                  <a:moveTo>
                    <a:pt x="2746" y="0"/>
                  </a:moveTo>
                  <a:cubicBezTo>
                    <a:pt x="1231" y="0"/>
                    <a:pt x="1" y="1230"/>
                    <a:pt x="1" y="2746"/>
                  </a:cubicBezTo>
                  <a:lnTo>
                    <a:pt x="1" y="16450"/>
                  </a:lnTo>
                  <a:cubicBezTo>
                    <a:pt x="1" y="17965"/>
                    <a:pt x="1231" y="19195"/>
                    <a:pt x="2746" y="19195"/>
                  </a:cubicBezTo>
                  <a:lnTo>
                    <a:pt x="53949" y="19195"/>
                  </a:lnTo>
                  <a:cubicBezTo>
                    <a:pt x="55459" y="19195"/>
                    <a:pt x="56689" y="17965"/>
                    <a:pt x="56689" y="16450"/>
                  </a:cubicBezTo>
                  <a:lnTo>
                    <a:pt x="56689" y="2746"/>
                  </a:lnTo>
                  <a:cubicBezTo>
                    <a:pt x="56689" y="1230"/>
                    <a:pt x="55459" y="0"/>
                    <a:pt x="53949" y="0"/>
                  </a:cubicBezTo>
                  <a:close/>
                </a:path>
              </a:pathLst>
            </a:custGeom>
            <a:gradFill>
              <a:gsLst>
                <a:gs pos="0">
                  <a:srgbClr val="80DFFF"/>
                </a:gs>
                <a:gs pos="100000">
                  <a:srgbClr val="318FFA">
                    <a:alpha val="71764"/>
                  </a:srgbClr>
                </a:gs>
              </a:gsLst>
              <a:lin ang="2698631" scaled="0"/>
            </a:gradFill>
            <a:ln>
              <a:noFill/>
            </a:ln>
            <a:effectLst>
              <a:outerShdw blurRad="57150" dist="19050" dir="5400000" algn="bl" rotWithShape="0">
                <a:srgbClr val="000000">
                  <a:alpha val="3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3"/>
            <p:cNvSpPr/>
            <p:nvPr/>
          </p:nvSpPr>
          <p:spPr>
            <a:xfrm>
              <a:off x="6859503" y="1813287"/>
              <a:ext cx="789971" cy="555800"/>
            </a:xfrm>
            <a:custGeom>
              <a:avLst/>
              <a:gdLst/>
              <a:ahLst/>
              <a:cxnLst/>
              <a:rect l="l" t="t" r="r" b="b"/>
              <a:pathLst>
                <a:path w="27278" h="19192" extrusionOk="0">
                  <a:moveTo>
                    <a:pt x="2740" y="0"/>
                  </a:moveTo>
                  <a:cubicBezTo>
                    <a:pt x="1225" y="0"/>
                    <a:pt x="0" y="1230"/>
                    <a:pt x="0" y="2740"/>
                  </a:cubicBezTo>
                  <a:lnTo>
                    <a:pt x="0" y="16451"/>
                  </a:lnTo>
                  <a:cubicBezTo>
                    <a:pt x="0" y="17967"/>
                    <a:pt x="1225" y="19191"/>
                    <a:pt x="2740" y="19191"/>
                  </a:cubicBezTo>
                  <a:lnTo>
                    <a:pt x="24538" y="19191"/>
                  </a:lnTo>
                  <a:cubicBezTo>
                    <a:pt x="26048" y="19191"/>
                    <a:pt x="27278" y="17967"/>
                    <a:pt x="27278" y="16451"/>
                  </a:cubicBezTo>
                  <a:lnTo>
                    <a:pt x="27278" y="2740"/>
                  </a:lnTo>
                  <a:cubicBezTo>
                    <a:pt x="27278" y="1230"/>
                    <a:pt x="26048" y="0"/>
                    <a:pt x="24538" y="0"/>
                  </a:cubicBezTo>
                  <a:close/>
                </a:path>
              </a:pathLst>
            </a:custGeom>
            <a:gradFill>
              <a:gsLst>
                <a:gs pos="0">
                  <a:srgbClr val="80DFFF"/>
                </a:gs>
                <a:gs pos="100000">
                  <a:srgbClr val="318FFA">
                    <a:alpha val="71764"/>
                  </a:srgbClr>
                </a:gs>
              </a:gsLst>
              <a:lin ang="2698631" scaled="0"/>
            </a:gradFill>
            <a:ln>
              <a:noFill/>
            </a:ln>
            <a:effectLst>
              <a:outerShdw blurRad="57150" dist="19050" dir="5400000" algn="bl" rotWithShape="0">
                <a:srgbClr val="000000">
                  <a:alpha val="3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3"/>
            <p:cNvSpPr/>
            <p:nvPr/>
          </p:nvSpPr>
          <p:spPr>
            <a:xfrm>
              <a:off x="7728138" y="1813287"/>
              <a:ext cx="559247" cy="258120"/>
            </a:xfrm>
            <a:custGeom>
              <a:avLst/>
              <a:gdLst/>
              <a:ahLst/>
              <a:cxnLst/>
              <a:rect l="l" t="t" r="r" b="b"/>
              <a:pathLst>
                <a:path w="19311" h="8913" extrusionOk="0">
                  <a:moveTo>
                    <a:pt x="2746" y="0"/>
                  </a:moveTo>
                  <a:cubicBezTo>
                    <a:pt x="1230" y="0"/>
                    <a:pt x="1" y="1230"/>
                    <a:pt x="1" y="2740"/>
                  </a:cubicBezTo>
                  <a:lnTo>
                    <a:pt x="1" y="6167"/>
                  </a:lnTo>
                  <a:cubicBezTo>
                    <a:pt x="1" y="7682"/>
                    <a:pt x="1230" y="8912"/>
                    <a:pt x="2746" y="8912"/>
                  </a:cubicBezTo>
                  <a:lnTo>
                    <a:pt x="16571" y="8912"/>
                  </a:lnTo>
                  <a:cubicBezTo>
                    <a:pt x="18081" y="8912"/>
                    <a:pt x="19311" y="7682"/>
                    <a:pt x="19311" y="6167"/>
                  </a:cubicBezTo>
                  <a:lnTo>
                    <a:pt x="19311" y="2740"/>
                  </a:lnTo>
                  <a:cubicBezTo>
                    <a:pt x="19311" y="1230"/>
                    <a:pt x="18081" y="0"/>
                    <a:pt x="16571" y="0"/>
                  </a:cubicBezTo>
                  <a:close/>
                </a:path>
              </a:pathLst>
            </a:custGeom>
            <a:gradFill>
              <a:gsLst>
                <a:gs pos="0">
                  <a:srgbClr val="80DFFF"/>
                </a:gs>
                <a:gs pos="100000">
                  <a:srgbClr val="318FFA">
                    <a:alpha val="71764"/>
                  </a:srgbClr>
                </a:gs>
              </a:gsLst>
              <a:lin ang="2698631" scaled="0"/>
            </a:gradFill>
            <a:ln>
              <a:noFill/>
            </a:ln>
            <a:effectLst>
              <a:outerShdw blurRad="57150" dist="19050" dir="5400000" algn="bl" rotWithShape="0">
                <a:srgbClr val="000000">
                  <a:alpha val="3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3"/>
            <p:cNvSpPr/>
            <p:nvPr/>
          </p:nvSpPr>
          <p:spPr>
            <a:xfrm>
              <a:off x="7728138" y="2131674"/>
              <a:ext cx="559247" cy="855073"/>
            </a:xfrm>
            <a:custGeom>
              <a:avLst/>
              <a:gdLst/>
              <a:ahLst/>
              <a:cxnLst/>
              <a:rect l="l" t="t" r="r" b="b"/>
              <a:pathLst>
                <a:path w="19311" h="29526" extrusionOk="0">
                  <a:moveTo>
                    <a:pt x="2746" y="1"/>
                  </a:moveTo>
                  <a:cubicBezTo>
                    <a:pt x="1230" y="1"/>
                    <a:pt x="1" y="1231"/>
                    <a:pt x="1" y="2741"/>
                  </a:cubicBezTo>
                  <a:lnTo>
                    <a:pt x="1" y="26780"/>
                  </a:lnTo>
                  <a:cubicBezTo>
                    <a:pt x="1" y="28295"/>
                    <a:pt x="1230" y="29525"/>
                    <a:pt x="2746" y="29525"/>
                  </a:cubicBezTo>
                  <a:lnTo>
                    <a:pt x="16571" y="29525"/>
                  </a:lnTo>
                  <a:cubicBezTo>
                    <a:pt x="18081" y="29525"/>
                    <a:pt x="19311" y="28295"/>
                    <a:pt x="19311" y="26780"/>
                  </a:cubicBezTo>
                  <a:lnTo>
                    <a:pt x="19311" y="2741"/>
                  </a:lnTo>
                  <a:cubicBezTo>
                    <a:pt x="19311" y="1231"/>
                    <a:pt x="18081" y="1"/>
                    <a:pt x="16571" y="1"/>
                  </a:cubicBezTo>
                  <a:close/>
                </a:path>
              </a:pathLst>
            </a:custGeom>
            <a:gradFill>
              <a:gsLst>
                <a:gs pos="0">
                  <a:srgbClr val="80DFFF"/>
                </a:gs>
                <a:gs pos="100000">
                  <a:srgbClr val="318FFA">
                    <a:alpha val="71764"/>
                  </a:srgbClr>
                </a:gs>
              </a:gsLst>
              <a:lin ang="2698631" scaled="0"/>
            </a:gradFill>
            <a:ln>
              <a:noFill/>
            </a:ln>
            <a:effectLst>
              <a:outerShdw blurRad="57150" dist="19050" dir="5400000" algn="bl" rotWithShape="0">
                <a:srgbClr val="000000">
                  <a:alpha val="3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8" name="Google Shape;488;p33"/>
          <p:cNvSpPr/>
          <p:nvPr/>
        </p:nvSpPr>
        <p:spPr>
          <a:xfrm>
            <a:off x="1040525" y="1580625"/>
            <a:ext cx="1355700" cy="678900"/>
          </a:xfrm>
          <a:prstGeom prst="roundRect">
            <a:avLst>
              <a:gd name="adj" fmla="val 8585"/>
            </a:avLst>
          </a:prstGeom>
          <a:gradFill>
            <a:gsLst>
              <a:gs pos="0">
                <a:srgbClr val="8D90E1"/>
              </a:gs>
              <a:gs pos="100000">
                <a:schemeClr val="accent6"/>
              </a:gs>
            </a:gsLst>
            <a:lin ang="5400700" scaled="0"/>
          </a:gra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3"/>
          <p:cNvSpPr txBox="1">
            <a:spLocks noGrp="1"/>
          </p:cNvSpPr>
          <p:nvPr>
            <p:ph type="title"/>
          </p:nvPr>
        </p:nvSpPr>
        <p:spPr>
          <a:xfrm>
            <a:off x="4627825" y="2250413"/>
            <a:ext cx="3617700" cy="797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DEMO PROGRAM</a:t>
            </a:r>
            <a:endParaRPr/>
          </a:p>
        </p:txBody>
      </p:sp>
      <p:cxnSp>
        <p:nvCxnSpPr>
          <p:cNvPr id="490" name="Google Shape;490;p33"/>
          <p:cNvCxnSpPr/>
          <p:nvPr/>
        </p:nvCxnSpPr>
        <p:spPr>
          <a:xfrm>
            <a:off x="6952725" y="3947213"/>
            <a:ext cx="740100" cy="0"/>
          </a:xfrm>
          <a:prstGeom prst="straightConnector1">
            <a:avLst/>
          </a:prstGeom>
          <a:noFill/>
          <a:ln w="9525" cap="flat" cmpd="sng">
            <a:solidFill>
              <a:schemeClr val="dk2"/>
            </a:solidFill>
            <a:prstDash val="solid"/>
            <a:round/>
            <a:headEnd type="none" w="med" len="med"/>
            <a:tailEnd type="stealth" w="med" len="med"/>
          </a:ln>
        </p:spPr>
      </p:cxnSp>
      <p:sp>
        <p:nvSpPr>
          <p:cNvPr id="491" name="Google Shape;491;p33"/>
          <p:cNvSpPr/>
          <p:nvPr/>
        </p:nvSpPr>
        <p:spPr>
          <a:xfrm>
            <a:off x="1214637" y="1670945"/>
            <a:ext cx="325435" cy="325864"/>
          </a:xfrm>
          <a:custGeom>
            <a:avLst/>
            <a:gdLst/>
            <a:ahLst/>
            <a:cxnLst/>
            <a:rect l="l" t="t" r="r" b="b"/>
            <a:pathLst>
              <a:path w="7589" h="7599" extrusionOk="0">
                <a:moveTo>
                  <a:pt x="3794" y="0"/>
                </a:moveTo>
                <a:cubicBezTo>
                  <a:pt x="1697" y="0"/>
                  <a:pt x="0" y="1703"/>
                  <a:pt x="0" y="3800"/>
                </a:cubicBezTo>
                <a:cubicBezTo>
                  <a:pt x="0" y="4884"/>
                  <a:pt x="449" y="5861"/>
                  <a:pt x="1176" y="6550"/>
                </a:cubicBezTo>
                <a:cubicBezTo>
                  <a:pt x="1861" y="7200"/>
                  <a:pt x="2781" y="7599"/>
                  <a:pt x="3794" y="7599"/>
                </a:cubicBezTo>
                <a:cubicBezTo>
                  <a:pt x="4812" y="7599"/>
                  <a:pt x="5733" y="7200"/>
                  <a:pt x="6413" y="6550"/>
                </a:cubicBezTo>
                <a:cubicBezTo>
                  <a:pt x="7138" y="5856"/>
                  <a:pt x="7589" y="4884"/>
                  <a:pt x="7589" y="3800"/>
                </a:cubicBezTo>
                <a:cubicBezTo>
                  <a:pt x="7589" y="1703"/>
                  <a:pt x="5896" y="0"/>
                  <a:pt x="3794" y="0"/>
                </a:cubicBezTo>
                <a:close/>
              </a:path>
            </a:pathLst>
          </a:cu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33"/>
          <p:cNvSpPr/>
          <p:nvPr/>
        </p:nvSpPr>
        <p:spPr>
          <a:xfrm>
            <a:off x="1324030" y="1718502"/>
            <a:ext cx="106649" cy="106820"/>
          </a:xfrm>
          <a:custGeom>
            <a:avLst/>
            <a:gdLst/>
            <a:ahLst/>
            <a:cxnLst/>
            <a:rect l="l" t="t" r="r" b="b"/>
            <a:pathLst>
              <a:path w="2487" h="2491" extrusionOk="0">
                <a:moveTo>
                  <a:pt x="1243" y="1"/>
                </a:moveTo>
                <a:cubicBezTo>
                  <a:pt x="558" y="1"/>
                  <a:pt x="1" y="558"/>
                  <a:pt x="1" y="1243"/>
                </a:cubicBezTo>
                <a:cubicBezTo>
                  <a:pt x="1" y="1934"/>
                  <a:pt x="558" y="2491"/>
                  <a:pt x="1243" y="2491"/>
                </a:cubicBezTo>
                <a:cubicBezTo>
                  <a:pt x="1934" y="2491"/>
                  <a:pt x="2486" y="1934"/>
                  <a:pt x="2486" y="1243"/>
                </a:cubicBezTo>
                <a:cubicBezTo>
                  <a:pt x="2486" y="558"/>
                  <a:pt x="1934" y="1"/>
                  <a:pt x="124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3"/>
          <p:cNvSpPr/>
          <p:nvPr/>
        </p:nvSpPr>
        <p:spPr>
          <a:xfrm>
            <a:off x="1265024" y="1865463"/>
            <a:ext cx="224619" cy="131349"/>
          </a:xfrm>
          <a:custGeom>
            <a:avLst/>
            <a:gdLst/>
            <a:ahLst/>
            <a:cxnLst/>
            <a:rect l="l" t="t" r="r" b="b"/>
            <a:pathLst>
              <a:path w="5238" h="3063" extrusionOk="0">
                <a:moveTo>
                  <a:pt x="2619" y="0"/>
                </a:moveTo>
                <a:cubicBezTo>
                  <a:pt x="1367" y="0"/>
                  <a:pt x="308" y="853"/>
                  <a:pt x="1" y="2014"/>
                </a:cubicBezTo>
                <a:cubicBezTo>
                  <a:pt x="686" y="2664"/>
                  <a:pt x="1606" y="3063"/>
                  <a:pt x="2619" y="3063"/>
                </a:cubicBezTo>
                <a:cubicBezTo>
                  <a:pt x="3637" y="3063"/>
                  <a:pt x="4558" y="2664"/>
                  <a:pt x="5238" y="2014"/>
                </a:cubicBezTo>
                <a:cubicBezTo>
                  <a:pt x="4931" y="853"/>
                  <a:pt x="3872" y="0"/>
                  <a:pt x="261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4" name="Google Shape;494;p33"/>
          <p:cNvGrpSpPr/>
          <p:nvPr/>
        </p:nvGrpSpPr>
        <p:grpSpPr>
          <a:xfrm>
            <a:off x="1214633" y="2037681"/>
            <a:ext cx="1007698" cy="131347"/>
            <a:chOff x="1397158" y="2606681"/>
            <a:chExt cx="1007698" cy="131347"/>
          </a:xfrm>
        </p:grpSpPr>
        <p:sp>
          <p:nvSpPr>
            <p:cNvPr id="495" name="Google Shape;495;p33"/>
            <p:cNvSpPr/>
            <p:nvPr/>
          </p:nvSpPr>
          <p:spPr>
            <a:xfrm>
              <a:off x="1397158" y="2606681"/>
              <a:ext cx="144062" cy="131347"/>
            </a:xfrm>
            <a:custGeom>
              <a:avLst/>
              <a:gdLst/>
              <a:ahLst/>
              <a:cxnLst/>
              <a:rect l="l" t="t" r="r" b="b"/>
              <a:pathLst>
                <a:path w="3923" h="3577" extrusionOk="0">
                  <a:moveTo>
                    <a:pt x="1962" y="1"/>
                  </a:moveTo>
                  <a:cubicBezTo>
                    <a:pt x="1836" y="1"/>
                    <a:pt x="1711" y="66"/>
                    <a:pt x="1647" y="196"/>
                  </a:cubicBezTo>
                  <a:lnTo>
                    <a:pt x="1345" y="816"/>
                  </a:lnTo>
                  <a:cubicBezTo>
                    <a:pt x="1295" y="918"/>
                    <a:pt x="1192" y="989"/>
                    <a:pt x="1080" y="1005"/>
                  </a:cubicBezTo>
                  <a:lnTo>
                    <a:pt x="399" y="1102"/>
                  </a:lnTo>
                  <a:cubicBezTo>
                    <a:pt x="113" y="1147"/>
                    <a:pt x="0" y="1501"/>
                    <a:pt x="205" y="1699"/>
                  </a:cubicBezTo>
                  <a:lnTo>
                    <a:pt x="696" y="2181"/>
                  </a:lnTo>
                  <a:cubicBezTo>
                    <a:pt x="783" y="2263"/>
                    <a:pt x="819" y="2374"/>
                    <a:pt x="798" y="2487"/>
                  </a:cubicBezTo>
                  <a:lnTo>
                    <a:pt x="681" y="3167"/>
                  </a:lnTo>
                  <a:cubicBezTo>
                    <a:pt x="644" y="3394"/>
                    <a:pt x="822" y="3576"/>
                    <a:pt x="1027" y="3576"/>
                  </a:cubicBezTo>
                  <a:cubicBezTo>
                    <a:pt x="1081" y="3576"/>
                    <a:pt x="1137" y="3563"/>
                    <a:pt x="1192" y="3535"/>
                  </a:cubicBezTo>
                  <a:lnTo>
                    <a:pt x="1801" y="3214"/>
                  </a:lnTo>
                  <a:cubicBezTo>
                    <a:pt x="1849" y="3188"/>
                    <a:pt x="1904" y="3175"/>
                    <a:pt x="1960" y="3175"/>
                  </a:cubicBezTo>
                  <a:cubicBezTo>
                    <a:pt x="2015" y="3175"/>
                    <a:pt x="2072" y="3188"/>
                    <a:pt x="2123" y="3214"/>
                  </a:cubicBezTo>
                  <a:lnTo>
                    <a:pt x="2731" y="3535"/>
                  </a:lnTo>
                  <a:cubicBezTo>
                    <a:pt x="2785" y="3563"/>
                    <a:pt x="2840" y="3576"/>
                    <a:pt x="2894" y="3576"/>
                  </a:cubicBezTo>
                  <a:cubicBezTo>
                    <a:pt x="3098" y="3576"/>
                    <a:pt x="3279" y="3394"/>
                    <a:pt x="3238" y="3167"/>
                  </a:cubicBezTo>
                  <a:lnTo>
                    <a:pt x="3125" y="2487"/>
                  </a:lnTo>
                  <a:cubicBezTo>
                    <a:pt x="3105" y="2374"/>
                    <a:pt x="3141" y="2263"/>
                    <a:pt x="3222" y="2181"/>
                  </a:cubicBezTo>
                  <a:lnTo>
                    <a:pt x="3713" y="1699"/>
                  </a:lnTo>
                  <a:cubicBezTo>
                    <a:pt x="3923" y="1501"/>
                    <a:pt x="3811" y="1147"/>
                    <a:pt x="3519" y="1102"/>
                  </a:cubicBezTo>
                  <a:lnTo>
                    <a:pt x="2844" y="1005"/>
                  </a:lnTo>
                  <a:cubicBezTo>
                    <a:pt x="2726" y="989"/>
                    <a:pt x="2629" y="918"/>
                    <a:pt x="2578" y="816"/>
                  </a:cubicBezTo>
                  <a:lnTo>
                    <a:pt x="2277" y="196"/>
                  </a:lnTo>
                  <a:cubicBezTo>
                    <a:pt x="2212" y="66"/>
                    <a:pt x="2087" y="1"/>
                    <a:pt x="196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3"/>
            <p:cNvSpPr/>
            <p:nvPr/>
          </p:nvSpPr>
          <p:spPr>
            <a:xfrm>
              <a:off x="1613003" y="2606681"/>
              <a:ext cx="144062" cy="131347"/>
            </a:xfrm>
            <a:custGeom>
              <a:avLst/>
              <a:gdLst/>
              <a:ahLst/>
              <a:cxnLst/>
              <a:rect l="l" t="t" r="r" b="b"/>
              <a:pathLst>
                <a:path w="3923" h="3577" extrusionOk="0">
                  <a:moveTo>
                    <a:pt x="1961" y="1"/>
                  </a:moveTo>
                  <a:cubicBezTo>
                    <a:pt x="1836" y="1"/>
                    <a:pt x="1711" y="66"/>
                    <a:pt x="1646" y="196"/>
                  </a:cubicBezTo>
                  <a:lnTo>
                    <a:pt x="1345" y="816"/>
                  </a:lnTo>
                  <a:cubicBezTo>
                    <a:pt x="1294" y="918"/>
                    <a:pt x="1192" y="989"/>
                    <a:pt x="1079" y="1005"/>
                  </a:cubicBezTo>
                  <a:lnTo>
                    <a:pt x="399" y="1102"/>
                  </a:lnTo>
                  <a:cubicBezTo>
                    <a:pt x="112" y="1147"/>
                    <a:pt x="0" y="1501"/>
                    <a:pt x="204" y="1699"/>
                  </a:cubicBezTo>
                  <a:lnTo>
                    <a:pt x="701" y="2181"/>
                  </a:lnTo>
                  <a:cubicBezTo>
                    <a:pt x="782" y="2263"/>
                    <a:pt x="818" y="2374"/>
                    <a:pt x="798" y="2487"/>
                  </a:cubicBezTo>
                  <a:lnTo>
                    <a:pt x="685" y="3167"/>
                  </a:lnTo>
                  <a:cubicBezTo>
                    <a:pt x="644" y="3394"/>
                    <a:pt x="825" y="3576"/>
                    <a:pt x="1029" y="3576"/>
                  </a:cubicBezTo>
                  <a:cubicBezTo>
                    <a:pt x="1083" y="3576"/>
                    <a:pt x="1138" y="3563"/>
                    <a:pt x="1192" y="3535"/>
                  </a:cubicBezTo>
                  <a:lnTo>
                    <a:pt x="1800" y="3214"/>
                  </a:lnTo>
                  <a:cubicBezTo>
                    <a:pt x="1851" y="3188"/>
                    <a:pt x="1906" y="3175"/>
                    <a:pt x="1961" y="3175"/>
                  </a:cubicBezTo>
                  <a:cubicBezTo>
                    <a:pt x="2016" y="3175"/>
                    <a:pt x="2071" y="3188"/>
                    <a:pt x="2122" y="3214"/>
                  </a:cubicBezTo>
                  <a:lnTo>
                    <a:pt x="2731" y="3535"/>
                  </a:lnTo>
                  <a:cubicBezTo>
                    <a:pt x="2784" y="3563"/>
                    <a:pt x="2840" y="3576"/>
                    <a:pt x="2894" y="3576"/>
                  </a:cubicBezTo>
                  <a:cubicBezTo>
                    <a:pt x="3097" y="3576"/>
                    <a:pt x="3277" y="3394"/>
                    <a:pt x="3237" y="3167"/>
                  </a:cubicBezTo>
                  <a:lnTo>
                    <a:pt x="3125" y="2487"/>
                  </a:lnTo>
                  <a:cubicBezTo>
                    <a:pt x="3104" y="2374"/>
                    <a:pt x="3140" y="2263"/>
                    <a:pt x="3222" y="2181"/>
                  </a:cubicBezTo>
                  <a:lnTo>
                    <a:pt x="3718" y="1699"/>
                  </a:lnTo>
                  <a:cubicBezTo>
                    <a:pt x="3923" y="1501"/>
                    <a:pt x="3810" y="1147"/>
                    <a:pt x="3524" y="1102"/>
                  </a:cubicBezTo>
                  <a:lnTo>
                    <a:pt x="2843" y="1005"/>
                  </a:lnTo>
                  <a:cubicBezTo>
                    <a:pt x="2726" y="989"/>
                    <a:pt x="2628" y="918"/>
                    <a:pt x="2578" y="816"/>
                  </a:cubicBezTo>
                  <a:lnTo>
                    <a:pt x="2276" y="196"/>
                  </a:lnTo>
                  <a:cubicBezTo>
                    <a:pt x="2212" y="66"/>
                    <a:pt x="2087" y="1"/>
                    <a:pt x="196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3"/>
            <p:cNvSpPr/>
            <p:nvPr/>
          </p:nvSpPr>
          <p:spPr>
            <a:xfrm>
              <a:off x="1828847" y="2606681"/>
              <a:ext cx="144062" cy="131347"/>
            </a:xfrm>
            <a:custGeom>
              <a:avLst/>
              <a:gdLst/>
              <a:ahLst/>
              <a:cxnLst/>
              <a:rect l="l" t="t" r="r" b="b"/>
              <a:pathLst>
                <a:path w="3923" h="3577" extrusionOk="0">
                  <a:moveTo>
                    <a:pt x="1963" y="1"/>
                  </a:moveTo>
                  <a:cubicBezTo>
                    <a:pt x="1839" y="1"/>
                    <a:pt x="1713" y="66"/>
                    <a:pt x="1647" y="196"/>
                  </a:cubicBezTo>
                  <a:lnTo>
                    <a:pt x="1345" y="816"/>
                  </a:lnTo>
                  <a:cubicBezTo>
                    <a:pt x="1294" y="918"/>
                    <a:pt x="1197" y="989"/>
                    <a:pt x="1084" y="1005"/>
                  </a:cubicBezTo>
                  <a:lnTo>
                    <a:pt x="404" y="1102"/>
                  </a:lnTo>
                  <a:cubicBezTo>
                    <a:pt x="118" y="1147"/>
                    <a:pt x="0" y="1501"/>
                    <a:pt x="210" y="1699"/>
                  </a:cubicBezTo>
                  <a:lnTo>
                    <a:pt x="701" y="2181"/>
                  </a:lnTo>
                  <a:cubicBezTo>
                    <a:pt x="783" y="2263"/>
                    <a:pt x="819" y="2374"/>
                    <a:pt x="803" y="2487"/>
                  </a:cubicBezTo>
                  <a:lnTo>
                    <a:pt x="685" y="3167"/>
                  </a:lnTo>
                  <a:cubicBezTo>
                    <a:pt x="645" y="3394"/>
                    <a:pt x="826" y="3576"/>
                    <a:pt x="1029" y="3576"/>
                  </a:cubicBezTo>
                  <a:cubicBezTo>
                    <a:pt x="1083" y="3576"/>
                    <a:pt x="1138" y="3563"/>
                    <a:pt x="1192" y="3535"/>
                  </a:cubicBezTo>
                  <a:lnTo>
                    <a:pt x="1801" y="3214"/>
                  </a:lnTo>
                  <a:cubicBezTo>
                    <a:pt x="1852" y="3188"/>
                    <a:pt x="1908" y="3175"/>
                    <a:pt x="1964" y="3175"/>
                  </a:cubicBezTo>
                  <a:cubicBezTo>
                    <a:pt x="2020" y="3175"/>
                    <a:pt x="2076" y="3188"/>
                    <a:pt x="2127" y="3214"/>
                  </a:cubicBezTo>
                  <a:lnTo>
                    <a:pt x="2731" y="3535"/>
                  </a:lnTo>
                  <a:cubicBezTo>
                    <a:pt x="2786" y="3563"/>
                    <a:pt x="2842" y="3576"/>
                    <a:pt x="2896" y="3576"/>
                  </a:cubicBezTo>
                  <a:cubicBezTo>
                    <a:pt x="3101" y="3576"/>
                    <a:pt x="3279" y="3394"/>
                    <a:pt x="3243" y="3167"/>
                  </a:cubicBezTo>
                  <a:lnTo>
                    <a:pt x="3125" y="2487"/>
                  </a:lnTo>
                  <a:cubicBezTo>
                    <a:pt x="3104" y="2374"/>
                    <a:pt x="3146" y="2263"/>
                    <a:pt x="3227" y="2181"/>
                  </a:cubicBezTo>
                  <a:lnTo>
                    <a:pt x="3718" y="1699"/>
                  </a:lnTo>
                  <a:cubicBezTo>
                    <a:pt x="3923" y="1501"/>
                    <a:pt x="3810" y="1147"/>
                    <a:pt x="3524" y="1102"/>
                  </a:cubicBezTo>
                  <a:lnTo>
                    <a:pt x="2844" y="1005"/>
                  </a:lnTo>
                  <a:cubicBezTo>
                    <a:pt x="2731" y="989"/>
                    <a:pt x="2634" y="918"/>
                    <a:pt x="2582" y="816"/>
                  </a:cubicBezTo>
                  <a:lnTo>
                    <a:pt x="2276" y="196"/>
                  </a:lnTo>
                  <a:cubicBezTo>
                    <a:pt x="2212" y="66"/>
                    <a:pt x="2088" y="1"/>
                    <a:pt x="196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33"/>
            <p:cNvSpPr/>
            <p:nvPr/>
          </p:nvSpPr>
          <p:spPr>
            <a:xfrm>
              <a:off x="2044692" y="2606681"/>
              <a:ext cx="144283" cy="131347"/>
            </a:xfrm>
            <a:custGeom>
              <a:avLst/>
              <a:gdLst/>
              <a:ahLst/>
              <a:cxnLst/>
              <a:rect l="l" t="t" r="r" b="b"/>
              <a:pathLst>
                <a:path w="3929" h="3577" extrusionOk="0">
                  <a:moveTo>
                    <a:pt x="1965" y="1"/>
                  </a:moveTo>
                  <a:cubicBezTo>
                    <a:pt x="1841" y="1"/>
                    <a:pt x="1717" y="66"/>
                    <a:pt x="1653" y="196"/>
                  </a:cubicBezTo>
                  <a:lnTo>
                    <a:pt x="1346" y="816"/>
                  </a:lnTo>
                  <a:cubicBezTo>
                    <a:pt x="1296" y="918"/>
                    <a:pt x="1198" y="989"/>
                    <a:pt x="1086" y="1005"/>
                  </a:cubicBezTo>
                  <a:lnTo>
                    <a:pt x="406" y="1102"/>
                  </a:lnTo>
                  <a:cubicBezTo>
                    <a:pt x="119" y="1147"/>
                    <a:pt x="1" y="1501"/>
                    <a:pt x="211" y="1699"/>
                  </a:cubicBezTo>
                  <a:lnTo>
                    <a:pt x="702" y="2181"/>
                  </a:lnTo>
                  <a:cubicBezTo>
                    <a:pt x="784" y="2263"/>
                    <a:pt x="820" y="2374"/>
                    <a:pt x="805" y="2487"/>
                  </a:cubicBezTo>
                  <a:lnTo>
                    <a:pt x="687" y="3167"/>
                  </a:lnTo>
                  <a:cubicBezTo>
                    <a:pt x="646" y="3394"/>
                    <a:pt x="827" y="3576"/>
                    <a:pt x="1030" y="3576"/>
                  </a:cubicBezTo>
                  <a:cubicBezTo>
                    <a:pt x="1084" y="3576"/>
                    <a:pt x="1139" y="3563"/>
                    <a:pt x="1193" y="3535"/>
                  </a:cubicBezTo>
                  <a:lnTo>
                    <a:pt x="1801" y="3214"/>
                  </a:lnTo>
                  <a:cubicBezTo>
                    <a:pt x="1852" y="3188"/>
                    <a:pt x="1909" y="3175"/>
                    <a:pt x="1965" y="3175"/>
                  </a:cubicBezTo>
                  <a:cubicBezTo>
                    <a:pt x="2021" y="3175"/>
                    <a:pt x="2078" y="3188"/>
                    <a:pt x="2129" y="3214"/>
                  </a:cubicBezTo>
                  <a:lnTo>
                    <a:pt x="2738" y="3535"/>
                  </a:lnTo>
                  <a:cubicBezTo>
                    <a:pt x="2791" y="3563"/>
                    <a:pt x="2847" y="3576"/>
                    <a:pt x="2900" y="3576"/>
                  </a:cubicBezTo>
                  <a:cubicBezTo>
                    <a:pt x="3102" y="3576"/>
                    <a:pt x="3280" y="3394"/>
                    <a:pt x="3244" y="3167"/>
                  </a:cubicBezTo>
                  <a:lnTo>
                    <a:pt x="3126" y="2487"/>
                  </a:lnTo>
                  <a:cubicBezTo>
                    <a:pt x="3106" y="2374"/>
                    <a:pt x="3147" y="2263"/>
                    <a:pt x="3229" y="2181"/>
                  </a:cubicBezTo>
                  <a:lnTo>
                    <a:pt x="3720" y="1699"/>
                  </a:lnTo>
                  <a:cubicBezTo>
                    <a:pt x="3928" y="1501"/>
                    <a:pt x="3812" y="1147"/>
                    <a:pt x="3525" y="1102"/>
                  </a:cubicBezTo>
                  <a:lnTo>
                    <a:pt x="2845" y="1005"/>
                  </a:lnTo>
                  <a:cubicBezTo>
                    <a:pt x="2732" y="989"/>
                    <a:pt x="2635" y="918"/>
                    <a:pt x="2585" y="816"/>
                  </a:cubicBezTo>
                  <a:lnTo>
                    <a:pt x="2278" y="196"/>
                  </a:lnTo>
                  <a:cubicBezTo>
                    <a:pt x="2213" y="66"/>
                    <a:pt x="2089" y="1"/>
                    <a:pt x="196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33"/>
            <p:cNvSpPr/>
            <p:nvPr/>
          </p:nvSpPr>
          <p:spPr>
            <a:xfrm>
              <a:off x="2260757" y="2606681"/>
              <a:ext cx="144099" cy="131347"/>
            </a:xfrm>
            <a:custGeom>
              <a:avLst/>
              <a:gdLst/>
              <a:ahLst/>
              <a:cxnLst/>
              <a:rect l="l" t="t" r="r" b="b"/>
              <a:pathLst>
                <a:path w="3924" h="3577" extrusionOk="0">
                  <a:moveTo>
                    <a:pt x="1960" y="1"/>
                  </a:moveTo>
                  <a:cubicBezTo>
                    <a:pt x="1835" y="1"/>
                    <a:pt x="1711" y="66"/>
                    <a:pt x="1647" y="196"/>
                  </a:cubicBezTo>
                  <a:lnTo>
                    <a:pt x="1340" y="816"/>
                  </a:lnTo>
                  <a:cubicBezTo>
                    <a:pt x="1290" y="918"/>
                    <a:pt x="1193" y="989"/>
                    <a:pt x="1080" y="1005"/>
                  </a:cubicBezTo>
                  <a:lnTo>
                    <a:pt x="400" y="1102"/>
                  </a:lnTo>
                  <a:cubicBezTo>
                    <a:pt x="113" y="1147"/>
                    <a:pt x="1" y="1501"/>
                    <a:pt x="205" y="1699"/>
                  </a:cubicBezTo>
                  <a:lnTo>
                    <a:pt x="696" y="2181"/>
                  </a:lnTo>
                  <a:cubicBezTo>
                    <a:pt x="778" y="2263"/>
                    <a:pt x="818" y="2374"/>
                    <a:pt x="799" y="2487"/>
                  </a:cubicBezTo>
                  <a:lnTo>
                    <a:pt x="681" y="3167"/>
                  </a:lnTo>
                  <a:cubicBezTo>
                    <a:pt x="644" y="3394"/>
                    <a:pt x="822" y="3576"/>
                    <a:pt x="1027" y="3576"/>
                  </a:cubicBezTo>
                  <a:cubicBezTo>
                    <a:pt x="1082" y="3576"/>
                    <a:pt x="1138" y="3563"/>
                    <a:pt x="1193" y="3535"/>
                  </a:cubicBezTo>
                  <a:lnTo>
                    <a:pt x="1795" y="3214"/>
                  </a:lnTo>
                  <a:cubicBezTo>
                    <a:pt x="1847" y="3188"/>
                    <a:pt x="1903" y="3175"/>
                    <a:pt x="1960" y="3175"/>
                  </a:cubicBezTo>
                  <a:cubicBezTo>
                    <a:pt x="2016" y="3175"/>
                    <a:pt x="2072" y="3188"/>
                    <a:pt x="2123" y="3214"/>
                  </a:cubicBezTo>
                  <a:lnTo>
                    <a:pt x="2732" y="3535"/>
                  </a:lnTo>
                  <a:cubicBezTo>
                    <a:pt x="2785" y="3563"/>
                    <a:pt x="2841" y="3576"/>
                    <a:pt x="2894" y="3576"/>
                  </a:cubicBezTo>
                  <a:cubicBezTo>
                    <a:pt x="3098" y="3576"/>
                    <a:pt x="3278" y="3394"/>
                    <a:pt x="3237" y="3167"/>
                  </a:cubicBezTo>
                  <a:lnTo>
                    <a:pt x="3119" y="2487"/>
                  </a:lnTo>
                  <a:cubicBezTo>
                    <a:pt x="3105" y="2374"/>
                    <a:pt x="3140" y="2263"/>
                    <a:pt x="3223" y="2181"/>
                  </a:cubicBezTo>
                  <a:lnTo>
                    <a:pt x="3714" y="1699"/>
                  </a:lnTo>
                  <a:cubicBezTo>
                    <a:pt x="3923" y="1501"/>
                    <a:pt x="3806" y="1147"/>
                    <a:pt x="3518" y="1102"/>
                  </a:cubicBezTo>
                  <a:lnTo>
                    <a:pt x="2838" y="1005"/>
                  </a:lnTo>
                  <a:cubicBezTo>
                    <a:pt x="2727" y="989"/>
                    <a:pt x="2629" y="918"/>
                    <a:pt x="2578" y="816"/>
                  </a:cubicBezTo>
                  <a:lnTo>
                    <a:pt x="2276" y="196"/>
                  </a:lnTo>
                  <a:cubicBezTo>
                    <a:pt x="2210" y="66"/>
                    <a:pt x="2085" y="1"/>
                    <a:pt x="196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00" name="Google Shape;500;p33"/>
          <p:cNvSpPr/>
          <p:nvPr/>
        </p:nvSpPr>
        <p:spPr>
          <a:xfrm>
            <a:off x="1646325" y="1726150"/>
            <a:ext cx="576015" cy="38928"/>
          </a:xfrm>
          <a:custGeom>
            <a:avLst/>
            <a:gdLst/>
            <a:ahLst/>
            <a:cxnLst/>
            <a:rect l="l" t="t" r="r" b="b"/>
            <a:pathLst>
              <a:path w="21856" h="1295" extrusionOk="0">
                <a:moveTo>
                  <a:pt x="647" y="1"/>
                </a:moveTo>
                <a:cubicBezTo>
                  <a:pt x="286" y="1"/>
                  <a:pt x="0" y="286"/>
                  <a:pt x="0" y="648"/>
                </a:cubicBezTo>
                <a:cubicBezTo>
                  <a:pt x="0" y="1002"/>
                  <a:pt x="286" y="1294"/>
                  <a:pt x="647" y="1294"/>
                </a:cubicBezTo>
                <a:lnTo>
                  <a:pt x="21209" y="1294"/>
                </a:lnTo>
                <a:cubicBezTo>
                  <a:pt x="21570" y="1294"/>
                  <a:pt x="21855" y="1002"/>
                  <a:pt x="21855" y="648"/>
                </a:cubicBezTo>
                <a:cubicBezTo>
                  <a:pt x="21855" y="286"/>
                  <a:pt x="21570" y="1"/>
                  <a:pt x="21209" y="1"/>
                </a:cubicBezTo>
                <a:close/>
              </a:path>
            </a:pathLst>
          </a:custGeom>
          <a:gradFill>
            <a:gsLst>
              <a:gs pos="0">
                <a:schemeClr val="lt1"/>
              </a:gs>
              <a:gs pos="100000">
                <a:schemeClr val="dk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33"/>
          <p:cNvSpPr/>
          <p:nvPr/>
        </p:nvSpPr>
        <p:spPr>
          <a:xfrm>
            <a:off x="1646325" y="1814558"/>
            <a:ext cx="576015" cy="38868"/>
          </a:xfrm>
          <a:custGeom>
            <a:avLst/>
            <a:gdLst/>
            <a:ahLst/>
            <a:cxnLst/>
            <a:rect l="l" t="t" r="r" b="b"/>
            <a:pathLst>
              <a:path w="21856" h="1293" extrusionOk="0">
                <a:moveTo>
                  <a:pt x="647" y="0"/>
                </a:moveTo>
                <a:cubicBezTo>
                  <a:pt x="286" y="0"/>
                  <a:pt x="0" y="291"/>
                  <a:pt x="0" y="646"/>
                </a:cubicBezTo>
                <a:cubicBezTo>
                  <a:pt x="0" y="1007"/>
                  <a:pt x="286" y="1292"/>
                  <a:pt x="647" y="1292"/>
                </a:cubicBezTo>
                <a:lnTo>
                  <a:pt x="21209" y="1292"/>
                </a:lnTo>
                <a:cubicBezTo>
                  <a:pt x="21570" y="1292"/>
                  <a:pt x="21855" y="1007"/>
                  <a:pt x="21855" y="646"/>
                </a:cubicBezTo>
                <a:cubicBezTo>
                  <a:pt x="21855" y="291"/>
                  <a:pt x="21570" y="0"/>
                  <a:pt x="21209" y="0"/>
                </a:cubicBezTo>
                <a:close/>
              </a:path>
            </a:pathLst>
          </a:custGeom>
          <a:gradFill>
            <a:gsLst>
              <a:gs pos="0">
                <a:schemeClr val="lt1"/>
              </a:gs>
              <a:gs pos="100000">
                <a:schemeClr val="dk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33"/>
          <p:cNvSpPr/>
          <p:nvPr/>
        </p:nvSpPr>
        <p:spPr>
          <a:xfrm>
            <a:off x="1646325" y="1902726"/>
            <a:ext cx="481479" cy="38898"/>
          </a:xfrm>
          <a:custGeom>
            <a:avLst/>
            <a:gdLst/>
            <a:ahLst/>
            <a:cxnLst/>
            <a:rect l="l" t="t" r="r" b="b"/>
            <a:pathLst>
              <a:path w="18269" h="1294" extrusionOk="0">
                <a:moveTo>
                  <a:pt x="647" y="1"/>
                </a:moveTo>
                <a:cubicBezTo>
                  <a:pt x="286" y="1"/>
                  <a:pt x="0" y="293"/>
                  <a:pt x="0" y="647"/>
                </a:cubicBezTo>
                <a:cubicBezTo>
                  <a:pt x="0" y="1007"/>
                  <a:pt x="286" y="1294"/>
                  <a:pt x="647" y="1294"/>
                </a:cubicBezTo>
                <a:lnTo>
                  <a:pt x="17623" y="1294"/>
                </a:lnTo>
                <a:cubicBezTo>
                  <a:pt x="17978" y="1294"/>
                  <a:pt x="18269" y="1007"/>
                  <a:pt x="18269" y="647"/>
                </a:cubicBezTo>
                <a:cubicBezTo>
                  <a:pt x="18269" y="293"/>
                  <a:pt x="17978" y="1"/>
                  <a:pt x="17623" y="1"/>
                </a:cubicBezTo>
                <a:close/>
              </a:path>
            </a:pathLst>
          </a:custGeom>
          <a:gradFill>
            <a:gsLst>
              <a:gs pos="0">
                <a:schemeClr val="lt1"/>
              </a:gs>
              <a:gs pos="100000">
                <a:schemeClr val="dk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3" name="Google Shape;503;p33"/>
          <p:cNvGrpSpPr/>
          <p:nvPr/>
        </p:nvGrpSpPr>
        <p:grpSpPr>
          <a:xfrm>
            <a:off x="1884725" y="2724775"/>
            <a:ext cx="1355700" cy="262500"/>
            <a:chOff x="1884725" y="2724775"/>
            <a:chExt cx="1355700" cy="262500"/>
          </a:xfrm>
        </p:grpSpPr>
        <p:sp>
          <p:nvSpPr>
            <p:cNvPr id="504" name="Google Shape;504;p33"/>
            <p:cNvSpPr/>
            <p:nvPr/>
          </p:nvSpPr>
          <p:spPr>
            <a:xfrm>
              <a:off x="1884725" y="2724775"/>
              <a:ext cx="1355700" cy="262500"/>
            </a:xfrm>
            <a:prstGeom prst="roundRect">
              <a:avLst>
                <a:gd name="adj" fmla="val 23686"/>
              </a:avLst>
            </a:prstGeom>
            <a:gradFill>
              <a:gsLst>
                <a:gs pos="0">
                  <a:schemeClr val="lt1"/>
                </a:gs>
                <a:gs pos="100000">
                  <a:schemeClr val="dk2"/>
                </a:gs>
              </a:gsLst>
              <a:lin ang="2698631" scaled="0"/>
            </a:gra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33"/>
            <p:cNvSpPr/>
            <p:nvPr/>
          </p:nvSpPr>
          <p:spPr>
            <a:xfrm>
              <a:off x="2176700" y="2836550"/>
              <a:ext cx="964615" cy="38924"/>
            </a:xfrm>
            <a:custGeom>
              <a:avLst/>
              <a:gdLst/>
              <a:ahLst/>
              <a:cxnLst/>
              <a:rect l="l" t="t" r="r" b="b"/>
              <a:pathLst>
                <a:path w="21856" h="1295" extrusionOk="0">
                  <a:moveTo>
                    <a:pt x="647" y="1"/>
                  </a:moveTo>
                  <a:cubicBezTo>
                    <a:pt x="286" y="1"/>
                    <a:pt x="0" y="286"/>
                    <a:pt x="0" y="648"/>
                  </a:cubicBezTo>
                  <a:cubicBezTo>
                    <a:pt x="0" y="1002"/>
                    <a:pt x="286" y="1294"/>
                    <a:pt x="647" y="1294"/>
                  </a:cubicBezTo>
                  <a:lnTo>
                    <a:pt x="21209" y="1294"/>
                  </a:lnTo>
                  <a:cubicBezTo>
                    <a:pt x="21570" y="1294"/>
                    <a:pt x="21855" y="1002"/>
                    <a:pt x="21855" y="648"/>
                  </a:cubicBezTo>
                  <a:cubicBezTo>
                    <a:pt x="21855" y="286"/>
                    <a:pt x="21570" y="1"/>
                    <a:pt x="21209" y="1"/>
                  </a:cubicBezTo>
                  <a:close/>
                </a:path>
              </a:pathLst>
            </a:custGeom>
            <a:solidFill>
              <a:srgbClr val="2928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33"/>
            <p:cNvSpPr/>
            <p:nvPr/>
          </p:nvSpPr>
          <p:spPr>
            <a:xfrm>
              <a:off x="2176700" y="2836550"/>
              <a:ext cx="463839" cy="38924"/>
            </a:xfrm>
            <a:custGeom>
              <a:avLst/>
              <a:gdLst/>
              <a:ahLst/>
              <a:cxnLst/>
              <a:rect l="l" t="t" r="r" b="b"/>
              <a:pathLst>
                <a:path w="21856" h="1295" extrusionOk="0">
                  <a:moveTo>
                    <a:pt x="647" y="1"/>
                  </a:moveTo>
                  <a:cubicBezTo>
                    <a:pt x="286" y="1"/>
                    <a:pt x="0" y="286"/>
                    <a:pt x="0" y="648"/>
                  </a:cubicBezTo>
                  <a:cubicBezTo>
                    <a:pt x="0" y="1002"/>
                    <a:pt x="286" y="1294"/>
                    <a:pt x="647" y="1294"/>
                  </a:cubicBezTo>
                  <a:lnTo>
                    <a:pt x="21209" y="1294"/>
                  </a:lnTo>
                  <a:cubicBezTo>
                    <a:pt x="21570" y="1294"/>
                    <a:pt x="21855" y="1002"/>
                    <a:pt x="21855" y="648"/>
                  </a:cubicBezTo>
                  <a:cubicBezTo>
                    <a:pt x="21855" y="286"/>
                    <a:pt x="21570" y="1"/>
                    <a:pt x="21209" y="1"/>
                  </a:cubicBezTo>
                  <a:close/>
                </a:path>
              </a:pathLst>
            </a:custGeom>
            <a:gradFill>
              <a:gsLst>
                <a:gs pos="0">
                  <a:srgbClr val="E9A984"/>
                </a:gs>
                <a:gs pos="100000">
                  <a:srgbClr val="E57C85"/>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33"/>
            <p:cNvSpPr/>
            <p:nvPr/>
          </p:nvSpPr>
          <p:spPr>
            <a:xfrm>
              <a:off x="1983825" y="2792040"/>
              <a:ext cx="133214" cy="127937"/>
            </a:xfrm>
            <a:custGeom>
              <a:avLst/>
              <a:gdLst/>
              <a:ahLst/>
              <a:cxnLst/>
              <a:rect l="l" t="t" r="r" b="b"/>
              <a:pathLst>
                <a:path w="9517" h="9140" extrusionOk="0">
                  <a:moveTo>
                    <a:pt x="2167" y="1"/>
                  </a:moveTo>
                  <a:lnTo>
                    <a:pt x="2167" y="4844"/>
                  </a:lnTo>
                  <a:lnTo>
                    <a:pt x="0" y="4844"/>
                  </a:lnTo>
                  <a:lnTo>
                    <a:pt x="2167" y="6803"/>
                  </a:lnTo>
                  <a:lnTo>
                    <a:pt x="4761" y="9139"/>
                  </a:lnTo>
                  <a:lnTo>
                    <a:pt x="9517" y="4844"/>
                  </a:lnTo>
                  <a:lnTo>
                    <a:pt x="7348" y="4844"/>
                  </a:lnTo>
                  <a:lnTo>
                    <a:pt x="7348" y="1"/>
                  </a:lnTo>
                  <a:close/>
                </a:path>
              </a:pathLst>
            </a:custGeom>
            <a:gradFill>
              <a:gsLst>
                <a:gs pos="0">
                  <a:srgbClr val="E9A984"/>
                </a:gs>
                <a:gs pos="100000">
                  <a:srgbClr val="E57C85"/>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8" name="Google Shape;508;p33"/>
          <p:cNvGrpSpPr/>
          <p:nvPr/>
        </p:nvGrpSpPr>
        <p:grpSpPr>
          <a:xfrm>
            <a:off x="1251920" y="3452543"/>
            <a:ext cx="694832" cy="494692"/>
            <a:chOff x="3336290" y="764021"/>
            <a:chExt cx="810300" cy="576900"/>
          </a:xfrm>
        </p:grpSpPr>
        <p:sp>
          <p:nvSpPr>
            <p:cNvPr id="509" name="Google Shape;509;p33"/>
            <p:cNvSpPr/>
            <p:nvPr/>
          </p:nvSpPr>
          <p:spPr>
            <a:xfrm rot="-5401788">
              <a:off x="3452990" y="647471"/>
              <a:ext cx="576900" cy="810000"/>
            </a:xfrm>
            <a:prstGeom prst="roundRect">
              <a:avLst>
                <a:gd name="adj" fmla="val 7267"/>
              </a:avLst>
            </a:prstGeom>
            <a:gradFill>
              <a:gsLst>
                <a:gs pos="0">
                  <a:srgbClr val="FFFFFF"/>
                </a:gs>
                <a:gs pos="100000">
                  <a:srgbClr val="C5C7F4"/>
                </a:gs>
              </a:gsLst>
              <a:lin ang="5400012" scaled="0"/>
            </a:gradFill>
            <a:ln>
              <a:noFill/>
            </a:ln>
            <a:effectLst>
              <a:outerShdw blurRad="57150" dist="19050" dir="540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3"/>
            <p:cNvSpPr/>
            <p:nvPr/>
          </p:nvSpPr>
          <p:spPr>
            <a:xfrm>
              <a:off x="3414726" y="1013671"/>
              <a:ext cx="653730" cy="281110"/>
            </a:xfrm>
            <a:custGeom>
              <a:avLst/>
              <a:gdLst/>
              <a:ahLst/>
              <a:cxnLst/>
              <a:rect l="l" t="t" r="r" b="b"/>
              <a:pathLst>
                <a:path w="28015" h="14176" extrusionOk="0">
                  <a:moveTo>
                    <a:pt x="7411" y="1"/>
                  </a:moveTo>
                  <a:cubicBezTo>
                    <a:pt x="6941" y="1"/>
                    <a:pt x="6471" y="194"/>
                    <a:pt x="6132" y="580"/>
                  </a:cubicBezTo>
                  <a:lnTo>
                    <a:pt x="429" y="7037"/>
                  </a:lnTo>
                  <a:cubicBezTo>
                    <a:pt x="154" y="7353"/>
                    <a:pt x="0" y="7752"/>
                    <a:pt x="0" y="8170"/>
                  </a:cubicBezTo>
                  <a:lnTo>
                    <a:pt x="0" y="12472"/>
                  </a:lnTo>
                  <a:cubicBezTo>
                    <a:pt x="0" y="13409"/>
                    <a:pt x="766" y="14175"/>
                    <a:pt x="1711" y="14175"/>
                  </a:cubicBezTo>
                  <a:lnTo>
                    <a:pt x="26304" y="14175"/>
                  </a:lnTo>
                  <a:cubicBezTo>
                    <a:pt x="27249" y="14175"/>
                    <a:pt x="28015" y="13409"/>
                    <a:pt x="28015" y="12472"/>
                  </a:cubicBezTo>
                  <a:lnTo>
                    <a:pt x="28015" y="8742"/>
                  </a:lnTo>
                  <a:cubicBezTo>
                    <a:pt x="28015" y="8245"/>
                    <a:pt x="27798" y="7776"/>
                    <a:pt x="27420" y="7449"/>
                  </a:cubicBezTo>
                  <a:lnTo>
                    <a:pt x="22816" y="3486"/>
                  </a:lnTo>
                  <a:cubicBezTo>
                    <a:pt x="22496" y="3210"/>
                    <a:pt x="22100" y="3072"/>
                    <a:pt x="21705" y="3072"/>
                  </a:cubicBezTo>
                  <a:cubicBezTo>
                    <a:pt x="21289" y="3072"/>
                    <a:pt x="20874" y="3224"/>
                    <a:pt x="20546" y="3526"/>
                  </a:cubicBezTo>
                  <a:lnTo>
                    <a:pt x="16959" y="6826"/>
                  </a:lnTo>
                  <a:cubicBezTo>
                    <a:pt x="16631" y="7127"/>
                    <a:pt x="16216" y="7277"/>
                    <a:pt x="15803" y="7277"/>
                  </a:cubicBezTo>
                  <a:cubicBezTo>
                    <a:pt x="15352" y="7277"/>
                    <a:pt x="14902" y="7099"/>
                    <a:pt x="14568" y="6746"/>
                  </a:cubicBezTo>
                  <a:lnTo>
                    <a:pt x="8648" y="529"/>
                  </a:lnTo>
                  <a:cubicBezTo>
                    <a:pt x="8310" y="177"/>
                    <a:pt x="7860" y="1"/>
                    <a:pt x="7411" y="1"/>
                  </a:cubicBezTo>
                  <a:close/>
                </a:path>
              </a:pathLst>
            </a:custGeom>
            <a:gradFill>
              <a:gsLst>
                <a:gs pos="0">
                  <a:srgbClr val="80DFFF"/>
                </a:gs>
                <a:gs pos="100000">
                  <a:srgbClr val="318FFA">
                    <a:alpha val="71764"/>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33"/>
            <p:cNvSpPr/>
            <p:nvPr/>
          </p:nvSpPr>
          <p:spPr>
            <a:xfrm>
              <a:off x="3848871" y="832785"/>
              <a:ext cx="144823" cy="144867"/>
            </a:xfrm>
            <a:custGeom>
              <a:avLst/>
              <a:gdLst/>
              <a:ahLst/>
              <a:cxnLst/>
              <a:rect l="l" t="t" r="r" b="b"/>
              <a:pathLst>
                <a:path w="4416" h="4417" extrusionOk="0">
                  <a:moveTo>
                    <a:pt x="2208" y="1"/>
                  </a:moveTo>
                  <a:cubicBezTo>
                    <a:pt x="991" y="1"/>
                    <a:pt x="1" y="990"/>
                    <a:pt x="1" y="2209"/>
                  </a:cubicBezTo>
                  <a:cubicBezTo>
                    <a:pt x="1" y="3427"/>
                    <a:pt x="991" y="4417"/>
                    <a:pt x="2208" y="4417"/>
                  </a:cubicBezTo>
                  <a:cubicBezTo>
                    <a:pt x="3427" y="4417"/>
                    <a:pt x="4416" y="3427"/>
                    <a:pt x="4416" y="2209"/>
                  </a:cubicBezTo>
                  <a:cubicBezTo>
                    <a:pt x="4416" y="990"/>
                    <a:pt x="3427" y="1"/>
                    <a:pt x="2208" y="1"/>
                  </a:cubicBezTo>
                  <a:close/>
                </a:path>
              </a:pathLst>
            </a:custGeom>
            <a:gradFill>
              <a:gsLst>
                <a:gs pos="0">
                  <a:srgbClr val="FFF68E"/>
                </a:gs>
                <a:gs pos="100000">
                  <a:srgbClr val="FFD966"/>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2" name="Google Shape;512;p33"/>
          <p:cNvGrpSpPr/>
          <p:nvPr/>
        </p:nvGrpSpPr>
        <p:grpSpPr>
          <a:xfrm>
            <a:off x="2895002" y="3452544"/>
            <a:ext cx="767672" cy="251306"/>
            <a:chOff x="6394925" y="2541508"/>
            <a:chExt cx="736800" cy="241200"/>
          </a:xfrm>
        </p:grpSpPr>
        <p:sp>
          <p:nvSpPr>
            <p:cNvPr id="513" name="Google Shape;513;p33"/>
            <p:cNvSpPr/>
            <p:nvPr/>
          </p:nvSpPr>
          <p:spPr>
            <a:xfrm rot="-5400000">
              <a:off x="6642725" y="2293708"/>
              <a:ext cx="241200" cy="736800"/>
            </a:xfrm>
            <a:prstGeom prst="roundRect">
              <a:avLst>
                <a:gd name="adj" fmla="val 7267"/>
              </a:avLst>
            </a:prstGeom>
            <a:gradFill>
              <a:gsLst>
                <a:gs pos="0">
                  <a:schemeClr val="lt2"/>
                </a:gs>
                <a:gs pos="100000">
                  <a:srgbClr val="E57C85"/>
                </a:gs>
              </a:gsLst>
              <a:lin ang="5400700" scaled="0"/>
            </a:gradFill>
            <a:ln>
              <a:noFill/>
            </a:ln>
            <a:effectLst>
              <a:outerShdw blurRad="57150" dist="19050" dir="540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3"/>
            <p:cNvSpPr/>
            <p:nvPr/>
          </p:nvSpPr>
          <p:spPr>
            <a:xfrm rot="-5400000">
              <a:off x="6465199" y="2584700"/>
              <a:ext cx="152700" cy="154800"/>
            </a:xfrm>
            <a:prstGeom prst="roundRect">
              <a:avLst>
                <a:gd name="adj" fmla="val 7267"/>
              </a:avLst>
            </a:prstGeom>
            <a:solidFill>
              <a:srgbClr val="29283D"/>
            </a:solidFill>
            <a:ln>
              <a:noFill/>
            </a:ln>
            <a:effectLst>
              <a:outerShdw blurRad="57150" dist="19050" dir="540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33"/>
            <p:cNvSpPr/>
            <p:nvPr/>
          </p:nvSpPr>
          <p:spPr>
            <a:xfrm rot="-5400000">
              <a:off x="6686966" y="2584700"/>
              <a:ext cx="152700" cy="154800"/>
            </a:xfrm>
            <a:prstGeom prst="roundRect">
              <a:avLst>
                <a:gd name="adj" fmla="val 7267"/>
              </a:avLst>
            </a:prstGeom>
            <a:solidFill>
              <a:srgbClr val="29283D"/>
            </a:solidFill>
            <a:ln>
              <a:noFill/>
            </a:ln>
            <a:effectLst>
              <a:outerShdw blurRad="57150" dist="19050" dir="540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33"/>
            <p:cNvSpPr/>
            <p:nvPr/>
          </p:nvSpPr>
          <p:spPr>
            <a:xfrm rot="-5400000">
              <a:off x="6908732" y="2584700"/>
              <a:ext cx="152700" cy="154800"/>
            </a:xfrm>
            <a:prstGeom prst="roundRect">
              <a:avLst>
                <a:gd name="adj" fmla="val 7267"/>
              </a:avLst>
            </a:prstGeom>
            <a:solidFill>
              <a:srgbClr val="29283D"/>
            </a:solidFill>
            <a:ln>
              <a:noFill/>
            </a:ln>
            <a:effectLst>
              <a:outerShdw blurRad="57150" dist="19050" dir="540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7" name="Google Shape;517;p33"/>
          <p:cNvSpPr/>
          <p:nvPr/>
        </p:nvSpPr>
        <p:spPr>
          <a:xfrm>
            <a:off x="3333299" y="1699552"/>
            <a:ext cx="440861" cy="441047"/>
          </a:xfrm>
          <a:custGeom>
            <a:avLst/>
            <a:gdLst/>
            <a:ahLst/>
            <a:cxnLst/>
            <a:rect l="l" t="t" r="r" b="b"/>
            <a:pathLst>
              <a:path w="14203" h="14209" extrusionOk="0">
                <a:moveTo>
                  <a:pt x="7104" y="0"/>
                </a:moveTo>
                <a:cubicBezTo>
                  <a:pt x="3186" y="0"/>
                  <a:pt x="0" y="3181"/>
                  <a:pt x="0" y="7099"/>
                </a:cubicBezTo>
                <a:cubicBezTo>
                  <a:pt x="0" y="9129"/>
                  <a:pt x="847" y="10953"/>
                  <a:pt x="2209" y="12247"/>
                </a:cubicBezTo>
                <a:cubicBezTo>
                  <a:pt x="3484" y="13466"/>
                  <a:pt x="5211" y="14208"/>
                  <a:pt x="7104" y="14208"/>
                </a:cubicBezTo>
                <a:cubicBezTo>
                  <a:pt x="8998" y="14208"/>
                  <a:pt x="10725" y="13466"/>
                  <a:pt x="12000" y="12247"/>
                </a:cubicBezTo>
                <a:cubicBezTo>
                  <a:pt x="13357" y="10948"/>
                  <a:pt x="14202" y="9129"/>
                  <a:pt x="14202" y="7099"/>
                </a:cubicBezTo>
                <a:cubicBezTo>
                  <a:pt x="14202" y="3181"/>
                  <a:pt x="11029" y="0"/>
                  <a:pt x="7104" y="0"/>
                </a:cubicBezTo>
                <a:close/>
              </a:path>
            </a:pathLst>
          </a:custGeom>
          <a:gradFill>
            <a:gsLst>
              <a:gs pos="0">
                <a:schemeClr val="lt2"/>
              </a:gs>
              <a:gs pos="100000">
                <a:srgbClr val="E57C85"/>
              </a:gs>
            </a:gsLst>
            <a:lin ang="5400700" scaled="0"/>
          </a:gradFill>
          <a:ln>
            <a:noFill/>
          </a:ln>
          <a:effectLst>
            <a:outerShdw blurRad="57150" dist="19050" dir="540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33"/>
          <p:cNvSpPr/>
          <p:nvPr/>
        </p:nvSpPr>
        <p:spPr>
          <a:xfrm>
            <a:off x="3435392" y="1812376"/>
            <a:ext cx="236675" cy="215400"/>
          </a:xfrm>
          <a:custGeom>
            <a:avLst/>
            <a:gdLst/>
            <a:ahLst/>
            <a:cxnLst/>
            <a:rect l="l" t="t" r="r" b="b"/>
            <a:pathLst>
              <a:path w="9467" h="8616" extrusionOk="0">
                <a:moveTo>
                  <a:pt x="4733" y="1"/>
                </a:moveTo>
                <a:cubicBezTo>
                  <a:pt x="4606" y="1"/>
                  <a:pt x="4480" y="48"/>
                  <a:pt x="4383" y="142"/>
                </a:cubicBezTo>
                <a:lnTo>
                  <a:pt x="210" y="4131"/>
                </a:lnTo>
                <a:cubicBezTo>
                  <a:pt x="10" y="4325"/>
                  <a:pt x="0" y="4648"/>
                  <a:pt x="194" y="4847"/>
                </a:cubicBezTo>
                <a:cubicBezTo>
                  <a:pt x="295" y="4952"/>
                  <a:pt x="429" y="5005"/>
                  <a:pt x="564" y="5005"/>
                </a:cubicBezTo>
                <a:cubicBezTo>
                  <a:pt x="690" y="5005"/>
                  <a:pt x="817" y="4959"/>
                  <a:pt x="916" y="4867"/>
                </a:cubicBezTo>
                <a:lnTo>
                  <a:pt x="4730" y="1211"/>
                </a:lnTo>
                <a:lnTo>
                  <a:pt x="8551" y="4867"/>
                </a:lnTo>
                <a:cubicBezTo>
                  <a:pt x="8648" y="4959"/>
                  <a:pt x="8776" y="5005"/>
                  <a:pt x="8903" y="5005"/>
                </a:cubicBezTo>
                <a:cubicBezTo>
                  <a:pt x="9037" y="5005"/>
                  <a:pt x="9170" y="4955"/>
                  <a:pt x="9271" y="4847"/>
                </a:cubicBezTo>
                <a:cubicBezTo>
                  <a:pt x="9467" y="4648"/>
                  <a:pt x="9456" y="4325"/>
                  <a:pt x="9257" y="4131"/>
                </a:cubicBezTo>
                <a:lnTo>
                  <a:pt x="5084" y="142"/>
                </a:lnTo>
                <a:cubicBezTo>
                  <a:pt x="4986" y="48"/>
                  <a:pt x="4860" y="1"/>
                  <a:pt x="4733" y="1"/>
                </a:cubicBezTo>
                <a:close/>
                <a:moveTo>
                  <a:pt x="4730" y="2203"/>
                </a:moveTo>
                <a:lnTo>
                  <a:pt x="1355" y="5434"/>
                </a:lnTo>
                <a:lnTo>
                  <a:pt x="1355" y="8616"/>
                </a:lnTo>
                <a:lnTo>
                  <a:pt x="3928" y="8616"/>
                </a:lnTo>
                <a:lnTo>
                  <a:pt x="3928" y="6529"/>
                </a:lnTo>
                <a:lnTo>
                  <a:pt x="5539" y="6529"/>
                </a:lnTo>
                <a:lnTo>
                  <a:pt x="5539" y="8616"/>
                </a:lnTo>
                <a:lnTo>
                  <a:pt x="8106" y="8616"/>
                </a:lnTo>
                <a:lnTo>
                  <a:pt x="8106" y="5434"/>
                </a:lnTo>
                <a:lnTo>
                  <a:pt x="4730" y="2203"/>
                </a:lnTo>
                <a:close/>
              </a:path>
            </a:pathLst>
          </a:custGeom>
          <a:gradFill>
            <a:gsLst>
              <a:gs pos="0">
                <a:schemeClr val="lt1"/>
              </a:gs>
              <a:gs pos="100000">
                <a:schemeClr val="dk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33"/>
          <p:cNvSpPr/>
          <p:nvPr/>
        </p:nvSpPr>
        <p:spPr>
          <a:xfrm>
            <a:off x="3118883" y="1853125"/>
            <a:ext cx="133828" cy="133884"/>
          </a:xfrm>
          <a:custGeom>
            <a:avLst/>
            <a:gdLst/>
            <a:ahLst/>
            <a:cxnLst/>
            <a:rect l="l" t="t" r="r" b="b"/>
            <a:pathLst>
              <a:path w="14203" h="14209" extrusionOk="0">
                <a:moveTo>
                  <a:pt x="7104" y="0"/>
                </a:moveTo>
                <a:cubicBezTo>
                  <a:pt x="3186" y="0"/>
                  <a:pt x="0" y="3181"/>
                  <a:pt x="0" y="7099"/>
                </a:cubicBezTo>
                <a:cubicBezTo>
                  <a:pt x="0" y="9129"/>
                  <a:pt x="847" y="10953"/>
                  <a:pt x="2209" y="12247"/>
                </a:cubicBezTo>
                <a:cubicBezTo>
                  <a:pt x="3484" y="13466"/>
                  <a:pt x="5211" y="14208"/>
                  <a:pt x="7104" y="14208"/>
                </a:cubicBezTo>
                <a:cubicBezTo>
                  <a:pt x="8998" y="14208"/>
                  <a:pt x="10725" y="13466"/>
                  <a:pt x="12000" y="12247"/>
                </a:cubicBezTo>
                <a:cubicBezTo>
                  <a:pt x="13357" y="10948"/>
                  <a:pt x="14202" y="9129"/>
                  <a:pt x="14202" y="7099"/>
                </a:cubicBezTo>
                <a:cubicBezTo>
                  <a:pt x="14202" y="3181"/>
                  <a:pt x="11029" y="0"/>
                  <a:pt x="7104" y="0"/>
                </a:cubicBezTo>
                <a:close/>
              </a:path>
            </a:pathLst>
          </a:custGeom>
          <a:gradFill>
            <a:gsLst>
              <a:gs pos="0">
                <a:schemeClr val="lt2"/>
              </a:gs>
              <a:gs pos="100000">
                <a:srgbClr val="E57C85"/>
              </a:gs>
            </a:gsLst>
            <a:lin ang="5400700" scaled="0"/>
          </a:gradFill>
          <a:ln>
            <a:noFill/>
          </a:ln>
          <a:effectLst>
            <a:outerShdw blurRad="57150" dist="19050" dir="540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33"/>
          <p:cNvSpPr/>
          <p:nvPr/>
        </p:nvSpPr>
        <p:spPr>
          <a:xfrm>
            <a:off x="2904474" y="1853125"/>
            <a:ext cx="133828" cy="133884"/>
          </a:xfrm>
          <a:custGeom>
            <a:avLst/>
            <a:gdLst/>
            <a:ahLst/>
            <a:cxnLst/>
            <a:rect l="l" t="t" r="r" b="b"/>
            <a:pathLst>
              <a:path w="14203" h="14209" extrusionOk="0">
                <a:moveTo>
                  <a:pt x="7104" y="0"/>
                </a:moveTo>
                <a:cubicBezTo>
                  <a:pt x="3186" y="0"/>
                  <a:pt x="0" y="3181"/>
                  <a:pt x="0" y="7099"/>
                </a:cubicBezTo>
                <a:cubicBezTo>
                  <a:pt x="0" y="9129"/>
                  <a:pt x="847" y="10953"/>
                  <a:pt x="2209" y="12247"/>
                </a:cubicBezTo>
                <a:cubicBezTo>
                  <a:pt x="3484" y="13466"/>
                  <a:pt x="5211" y="14208"/>
                  <a:pt x="7104" y="14208"/>
                </a:cubicBezTo>
                <a:cubicBezTo>
                  <a:pt x="8998" y="14208"/>
                  <a:pt x="10725" y="13466"/>
                  <a:pt x="12000" y="12247"/>
                </a:cubicBezTo>
                <a:cubicBezTo>
                  <a:pt x="13357" y="10948"/>
                  <a:pt x="14202" y="9129"/>
                  <a:pt x="14202" y="7099"/>
                </a:cubicBezTo>
                <a:cubicBezTo>
                  <a:pt x="14202" y="3181"/>
                  <a:pt x="11029" y="0"/>
                  <a:pt x="7104" y="0"/>
                </a:cubicBezTo>
                <a:close/>
              </a:path>
            </a:pathLst>
          </a:custGeom>
          <a:gradFill>
            <a:gsLst>
              <a:gs pos="0">
                <a:schemeClr val="lt2"/>
              </a:gs>
              <a:gs pos="100000">
                <a:srgbClr val="E57C85"/>
              </a:gs>
            </a:gsLst>
            <a:lin ang="5400700" scaled="0"/>
          </a:gradFill>
          <a:ln>
            <a:noFill/>
          </a:ln>
          <a:effectLst>
            <a:outerShdw blurRad="57150" dist="19050" dir="540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3">
            <a:hlinkClick r:id="" action="ppaction://noaction"/>
          </p:cNvPr>
          <p:cNvSpPr/>
          <p:nvPr/>
        </p:nvSpPr>
        <p:spPr>
          <a:xfrm>
            <a:off x="276600" y="482147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25"/>
        <p:cNvGrpSpPr/>
        <p:nvPr/>
      </p:nvGrpSpPr>
      <p:grpSpPr>
        <a:xfrm>
          <a:off x="0" y="0"/>
          <a:ext cx="0" cy="0"/>
          <a:chOff x="0" y="0"/>
          <a:chExt cx="0" cy="0"/>
        </a:xfrm>
      </p:grpSpPr>
      <p:grpSp>
        <p:nvGrpSpPr>
          <p:cNvPr id="526" name="Google Shape;526;p34"/>
          <p:cNvGrpSpPr/>
          <p:nvPr/>
        </p:nvGrpSpPr>
        <p:grpSpPr>
          <a:xfrm>
            <a:off x="299286" y="189025"/>
            <a:ext cx="133205" cy="119344"/>
            <a:chOff x="222150" y="185025"/>
            <a:chExt cx="170100" cy="152400"/>
          </a:xfrm>
        </p:grpSpPr>
        <p:cxnSp>
          <p:nvCxnSpPr>
            <p:cNvPr id="527" name="Google Shape;527;p34"/>
            <p:cNvCxnSpPr/>
            <p:nvPr/>
          </p:nvCxnSpPr>
          <p:spPr>
            <a:xfrm>
              <a:off x="222150" y="1850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528" name="Google Shape;528;p34"/>
            <p:cNvCxnSpPr/>
            <p:nvPr/>
          </p:nvCxnSpPr>
          <p:spPr>
            <a:xfrm>
              <a:off x="222150" y="3374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529" name="Google Shape;529;p34"/>
            <p:cNvCxnSpPr/>
            <p:nvPr/>
          </p:nvCxnSpPr>
          <p:spPr>
            <a:xfrm>
              <a:off x="222150" y="261225"/>
              <a:ext cx="170100" cy="0"/>
            </a:xfrm>
            <a:prstGeom prst="straightConnector1">
              <a:avLst/>
            </a:prstGeom>
            <a:noFill/>
            <a:ln w="9525" cap="rnd" cmpd="sng">
              <a:solidFill>
                <a:schemeClr val="dk2"/>
              </a:solidFill>
              <a:prstDash val="solid"/>
              <a:round/>
              <a:headEnd type="none" w="med" len="med"/>
              <a:tailEnd type="none" w="med" len="med"/>
            </a:ln>
          </p:spPr>
        </p:cxnSp>
      </p:grpSp>
      <p:grpSp>
        <p:nvGrpSpPr>
          <p:cNvPr id="530" name="Google Shape;530;p34"/>
          <p:cNvGrpSpPr/>
          <p:nvPr/>
        </p:nvGrpSpPr>
        <p:grpSpPr>
          <a:xfrm>
            <a:off x="286625" y="3999999"/>
            <a:ext cx="145867" cy="958251"/>
            <a:chOff x="286625" y="3923799"/>
            <a:chExt cx="145867" cy="958251"/>
          </a:xfrm>
        </p:grpSpPr>
        <p:sp>
          <p:nvSpPr>
            <p:cNvPr id="531" name="Google Shape;531;p34"/>
            <p:cNvSpPr/>
            <p:nvPr/>
          </p:nvSpPr>
          <p:spPr>
            <a:xfrm>
              <a:off x="299292" y="4755150"/>
              <a:ext cx="133200" cy="126900"/>
            </a:xfrm>
            <a:prstGeom prst="star5">
              <a:avLst>
                <a:gd name="adj" fmla="val 25435"/>
                <a:gd name="hf" fmla="val 105146"/>
                <a:gd name="vf" fmla="val 11055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2" name="Google Shape;532;p34"/>
            <p:cNvGrpSpPr/>
            <p:nvPr/>
          </p:nvGrpSpPr>
          <p:grpSpPr>
            <a:xfrm>
              <a:off x="298112" y="4342643"/>
              <a:ext cx="110182" cy="126862"/>
              <a:chOff x="281100" y="2027800"/>
              <a:chExt cx="140700" cy="162000"/>
            </a:xfrm>
          </p:grpSpPr>
          <p:sp>
            <p:nvSpPr>
              <p:cNvPr id="533" name="Google Shape;533;p34"/>
              <p:cNvSpPr/>
              <p:nvPr/>
            </p:nvSpPr>
            <p:spPr>
              <a:xfrm>
                <a:off x="281100" y="2027800"/>
                <a:ext cx="140700" cy="1620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4" name="Google Shape;534;p34"/>
              <p:cNvGrpSpPr/>
              <p:nvPr/>
            </p:nvGrpSpPr>
            <p:grpSpPr>
              <a:xfrm>
                <a:off x="308875" y="2088450"/>
                <a:ext cx="85200" cy="40700"/>
                <a:chOff x="308875" y="2087000"/>
                <a:chExt cx="85200" cy="40700"/>
              </a:xfrm>
            </p:grpSpPr>
            <p:cxnSp>
              <p:nvCxnSpPr>
                <p:cNvPr id="535" name="Google Shape;535;p34"/>
                <p:cNvCxnSpPr/>
                <p:nvPr/>
              </p:nvCxnSpPr>
              <p:spPr>
                <a:xfrm>
                  <a:off x="308875" y="2087000"/>
                  <a:ext cx="85200" cy="0"/>
                </a:xfrm>
                <a:prstGeom prst="straightConnector1">
                  <a:avLst/>
                </a:prstGeom>
                <a:noFill/>
                <a:ln w="9525" cap="flat" cmpd="sng">
                  <a:solidFill>
                    <a:schemeClr val="dk2"/>
                  </a:solidFill>
                  <a:prstDash val="solid"/>
                  <a:round/>
                  <a:headEnd type="none" w="med" len="med"/>
                  <a:tailEnd type="none" w="med" len="med"/>
                </a:ln>
              </p:spPr>
            </p:cxnSp>
            <p:cxnSp>
              <p:nvCxnSpPr>
                <p:cNvPr id="536" name="Google Shape;536;p34"/>
                <p:cNvCxnSpPr/>
                <p:nvPr/>
              </p:nvCxnSpPr>
              <p:spPr>
                <a:xfrm>
                  <a:off x="308875" y="2127700"/>
                  <a:ext cx="85200" cy="0"/>
                </a:xfrm>
                <a:prstGeom prst="straightConnector1">
                  <a:avLst/>
                </a:prstGeom>
                <a:noFill/>
                <a:ln w="9525" cap="flat" cmpd="sng">
                  <a:solidFill>
                    <a:schemeClr val="dk2"/>
                  </a:solidFill>
                  <a:prstDash val="solid"/>
                  <a:round/>
                  <a:headEnd type="none" w="med" len="med"/>
                  <a:tailEnd type="none" w="med" len="med"/>
                </a:ln>
              </p:spPr>
            </p:cxnSp>
          </p:grpSp>
        </p:grpSp>
        <p:grpSp>
          <p:nvGrpSpPr>
            <p:cNvPr id="537" name="Google Shape;537;p34"/>
            <p:cNvGrpSpPr/>
            <p:nvPr/>
          </p:nvGrpSpPr>
          <p:grpSpPr>
            <a:xfrm>
              <a:off x="286625" y="3923799"/>
              <a:ext cx="133200" cy="133200"/>
              <a:chOff x="286625" y="3648899"/>
              <a:chExt cx="133200" cy="133200"/>
            </a:xfrm>
          </p:grpSpPr>
          <p:sp>
            <p:nvSpPr>
              <p:cNvPr id="538" name="Google Shape;538;p34"/>
              <p:cNvSpPr/>
              <p:nvPr/>
            </p:nvSpPr>
            <p:spPr>
              <a:xfrm>
                <a:off x="286625" y="3648899"/>
                <a:ext cx="133200" cy="1332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4"/>
              <p:cNvSpPr/>
              <p:nvPr/>
            </p:nvSpPr>
            <p:spPr>
              <a:xfrm>
                <a:off x="319164" y="3681436"/>
                <a:ext cx="68100" cy="68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40" name="Google Shape;540;p34">
            <a:hlinkClick r:id="" action="ppaction://noaction"/>
          </p:cNvPr>
          <p:cNvSpPr/>
          <p:nvPr/>
        </p:nvSpPr>
        <p:spPr>
          <a:xfrm>
            <a:off x="282938" y="169500"/>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4"/>
          <p:cNvSpPr txBox="1">
            <a:spLocks noGrp="1"/>
          </p:cNvSpPr>
          <p:nvPr>
            <p:ph type="ctrTitle"/>
          </p:nvPr>
        </p:nvSpPr>
        <p:spPr>
          <a:xfrm>
            <a:off x="948600" y="947473"/>
            <a:ext cx="4284000" cy="859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/THANKS!</a:t>
            </a:r>
            <a:endParaRPr/>
          </a:p>
        </p:txBody>
      </p:sp>
      <p:sp>
        <p:nvSpPr>
          <p:cNvPr id="542" name="Google Shape;542;p34"/>
          <p:cNvSpPr txBox="1">
            <a:spLocks noGrp="1"/>
          </p:cNvSpPr>
          <p:nvPr>
            <p:ph type="subTitle" idx="1"/>
          </p:nvPr>
        </p:nvSpPr>
        <p:spPr>
          <a:xfrm>
            <a:off x="948600" y="1806966"/>
            <a:ext cx="4293900" cy="45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lt1"/>
              </a:buClr>
              <a:buSzPts val="1100"/>
              <a:buFont typeface="Arial"/>
              <a:buNone/>
            </a:pPr>
            <a:r>
              <a:rPr lang="en"/>
              <a:t>/Ada Pertanyaan?</a:t>
            </a:r>
            <a:endParaRPr/>
          </a:p>
        </p:txBody>
      </p:sp>
      <p:sp>
        <p:nvSpPr>
          <p:cNvPr id="543" name="Google Shape;543;p34"/>
          <p:cNvSpPr txBox="1">
            <a:spLocks noGrp="1"/>
          </p:cNvSpPr>
          <p:nvPr>
            <p:ph type="subTitle" idx="2"/>
          </p:nvPr>
        </p:nvSpPr>
        <p:spPr>
          <a:xfrm>
            <a:off x="948600" y="2264775"/>
            <a:ext cx="3672600" cy="60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100" dirty="0"/>
              <a:t>Kelompok 1 </a:t>
            </a:r>
            <a:endParaRPr sz="1100" dirty="0"/>
          </a:p>
          <a:p>
            <a:pPr marL="0" lvl="0" indent="0" algn="l" rtl="0">
              <a:spcBef>
                <a:spcPts val="0"/>
              </a:spcBef>
              <a:spcAft>
                <a:spcPts val="0"/>
              </a:spcAft>
              <a:buNone/>
            </a:pPr>
            <a:r>
              <a:rPr lang="en" sz="1100"/>
              <a:t>Dastin - Fajar - Rizki – Rendi - Aidil - Tengku</a:t>
            </a:r>
            <a:endParaRPr sz="1100" dirty="0"/>
          </a:p>
        </p:txBody>
      </p:sp>
      <p:cxnSp>
        <p:nvCxnSpPr>
          <p:cNvPr id="544" name="Google Shape;544;p34"/>
          <p:cNvCxnSpPr/>
          <p:nvPr/>
        </p:nvCxnSpPr>
        <p:spPr>
          <a:xfrm>
            <a:off x="4441163" y="1377213"/>
            <a:ext cx="740100" cy="0"/>
          </a:xfrm>
          <a:prstGeom prst="straightConnector1">
            <a:avLst/>
          </a:prstGeom>
          <a:noFill/>
          <a:ln w="9525" cap="flat" cmpd="sng">
            <a:solidFill>
              <a:schemeClr val="dk2"/>
            </a:solidFill>
            <a:prstDash val="solid"/>
            <a:round/>
            <a:headEnd type="none" w="med" len="med"/>
            <a:tailEnd type="stealth" w="med" len="med"/>
          </a:ln>
        </p:spPr>
      </p:cxnSp>
      <p:grpSp>
        <p:nvGrpSpPr>
          <p:cNvPr id="545" name="Google Shape;545;p34"/>
          <p:cNvGrpSpPr/>
          <p:nvPr/>
        </p:nvGrpSpPr>
        <p:grpSpPr>
          <a:xfrm>
            <a:off x="4940950" y="1023666"/>
            <a:ext cx="3234210" cy="2296772"/>
            <a:chOff x="4940950" y="1023666"/>
            <a:chExt cx="3234210" cy="2296772"/>
          </a:xfrm>
        </p:grpSpPr>
        <p:grpSp>
          <p:nvGrpSpPr>
            <p:cNvPr id="546" name="Google Shape;546;p34"/>
            <p:cNvGrpSpPr/>
            <p:nvPr/>
          </p:nvGrpSpPr>
          <p:grpSpPr>
            <a:xfrm>
              <a:off x="5636554" y="1406013"/>
              <a:ext cx="2224161" cy="1914425"/>
              <a:chOff x="5830225" y="1638050"/>
              <a:chExt cx="2593773" cy="2232566"/>
            </a:xfrm>
          </p:grpSpPr>
          <p:sp>
            <p:nvSpPr>
              <p:cNvPr id="547" name="Google Shape;547;p34"/>
              <p:cNvSpPr/>
              <p:nvPr/>
            </p:nvSpPr>
            <p:spPr>
              <a:xfrm>
                <a:off x="5830225" y="1638050"/>
                <a:ext cx="2593773" cy="1503400"/>
              </a:xfrm>
              <a:custGeom>
                <a:avLst/>
                <a:gdLst/>
                <a:ahLst/>
                <a:cxnLst/>
                <a:rect l="l" t="t" r="r" b="b"/>
                <a:pathLst>
                  <a:path w="89564" h="51913" extrusionOk="0">
                    <a:moveTo>
                      <a:pt x="2361" y="1"/>
                    </a:moveTo>
                    <a:cubicBezTo>
                      <a:pt x="1057" y="1"/>
                      <a:pt x="0" y="1059"/>
                      <a:pt x="0" y="2357"/>
                    </a:cubicBezTo>
                    <a:lnTo>
                      <a:pt x="0" y="51913"/>
                    </a:lnTo>
                    <a:lnTo>
                      <a:pt x="89564" y="51913"/>
                    </a:lnTo>
                    <a:lnTo>
                      <a:pt x="89564" y="2357"/>
                    </a:lnTo>
                    <a:cubicBezTo>
                      <a:pt x="89564" y="1059"/>
                      <a:pt x="88507" y="1"/>
                      <a:pt x="87208" y="1"/>
                    </a:cubicBezTo>
                    <a:close/>
                  </a:path>
                </a:pathLst>
              </a:custGeom>
              <a:gradFill>
                <a:gsLst>
                  <a:gs pos="0">
                    <a:schemeClr val="lt1"/>
                  </a:gs>
                  <a:gs pos="100000">
                    <a:schemeClr val="dk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34"/>
              <p:cNvSpPr/>
              <p:nvPr/>
            </p:nvSpPr>
            <p:spPr>
              <a:xfrm>
                <a:off x="5830225" y="3141424"/>
                <a:ext cx="2593773" cy="254790"/>
              </a:xfrm>
              <a:custGeom>
                <a:avLst/>
                <a:gdLst/>
                <a:ahLst/>
                <a:cxnLst/>
                <a:rect l="l" t="t" r="r" b="b"/>
                <a:pathLst>
                  <a:path w="89564" h="8798" extrusionOk="0">
                    <a:moveTo>
                      <a:pt x="0" y="1"/>
                    </a:moveTo>
                    <a:lnTo>
                      <a:pt x="0" y="6435"/>
                    </a:lnTo>
                    <a:cubicBezTo>
                      <a:pt x="0" y="7739"/>
                      <a:pt x="1057" y="8797"/>
                      <a:pt x="2361" y="8797"/>
                    </a:cubicBezTo>
                    <a:lnTo>
                      <a:pt x="87208" y="8797"/>
                    </a:lnTo>
                    <a:cubicBezTo>
                      <a:pt x="88507" y="8797"/>
                      <a:pt x="89564" y="7739"/>
                      <a:pt x="89564" y="6435"/>
                    </a:cubicBezTo>
                    <a:lnTo>
                      <a:pt x="89564" y="1"/>
                    </a:lnTo>
                    <a:close/>
                  </a:path>
                </a:pathLst>
              </a:custGeom>
              <a:gradFill>
                <a:gsLst>
                  <a:gs pos="0">
                    <a:srgbClr val="8D90E1"/>
                  </a:gs>
                  <a:gs pos="100000">
                    <a:schemeClr val="accent6"/>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4"/>
              <p:cNvSpPr/>
              <p:nvPr/>
            </p:nvSpPr>
            <p:spPr>
              <a:xfrm>
                <a:off x="5899411" y="1700198"/>
                <a:ext cx="2455374" cy="1366738"/>
              </a:xfrm>
              <a:custGeom>
                <a:avLst/>
                <a:gdLst/>
                <a:ahLst/>
                <a:cxnLst/>
                <a:rect l="l" t="t" r="r" b="b"/>
                <a:pathLst>
                  <a:path w="84785" h="47194" extrusionOk="0">
                    <a:moveTo>
                      <a:pt x="1" y="0"/>
                    </a:moveTo>
                    <a:lnTo>
                      <a:pt x="1" y="47193"/>
                    </a:lnTo>
                    <a:lnTo>
                      <a:pt x="84785" y="47193"/>
                    </a:lnTo>
                    <a:lnTo>
                      <a:pt x="84785" y="0"/>
                    </a:lnTo>
                    <a:close/>
                  </a:path>
                </a:pathLst>
              </a:custGeom>
              <a:gradFill>
                <a:gsLst>
                  <a:gs pos="0">
                    <a:srgbClr val="FFFFFF"/>
                  </a:gs>
                  <a:gs pos="100000">
                    <a:srgbClr val="C5C7F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4"/>
              <p:cNvSpPr/>
              <p:nvPr/>
            </p:nvSpPr>
            <p:spPr>
              <a:xfrm>
                <a:off x="6878530" y="3396186"/>
                <a:ext cx="497156" cy="462839"/>
              </a:xfrm>
              <a:custGeom>
                <a:avLst/>
                <a:gdLst/>
                <a:ahLst/>
                <a:cxnLst/>
                <a:rect l="l" t="t" r="r" b="b"/>
                <a:pathLst>
                  <a:path w="17167" h="15982" extrusionOk="0">
                    <a:moveTo>
                      <a:pt x="1" y="0"/>
                    </a:moveTo>
                    <a:lnTo>
                      <a:pt x="1" y="15982"/>
                    </a:lnTo>
                    <a:lnTo>
                      <a:pt x="17167" y="15982"/>
                    </a:lnTo>
                    <a:lnTo>
                      <a:pt x="17167" y="0"/>
                    </a:lnTo>
                    <a:close/>
                  </a:path>
                </a:pathLst>
              </a:custGeom>
              <a:gradFill>
                <a:gsLst>
                  <a:gs pos="0">
                    <a:srgbClr val="8D90E1"/>
                  </a:gs>
                  <a:gs pos="100000">
                    <a:schemeClr val="accent6"/>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34"/>
              <p:cNvSpPr/>
              <p:nvPr/>
            </p:nvSpPr>
            <p:spPr>
              <a:xfrm>
                <a:off x="6738767" y="3827176"/>
                <a:ext cx="776707" cy="43440"/>
              </a:xfrm>
              <a:custGeom>
                <a:avLst/>
                <a:gdLst/>
                <a:ahLst/>
                <a:cxnLst/>
                <a:rect l="l" t="t" r="r" b="b"/>
                <a:pathLst>
                  <a:path w="26820" h="1500" extrusionOk="0">
                    <a:moveTo>
                      <a:pt x="938" y="1"/>
                    </a:moveTo>
                    <a:cubicBezTo>
                      <a:pt x="423" y="1"/>
                      <a:pt x="0" y="418"/>
                      <a:pt x="0" y="938"/>
                    </a:cubicBezTo>
                    <a:lnTo>
                      <a:pt x="0" y="1500"/>
                    </a:lnTo>
                    <a:lnTo>
                      <a:pt x="26819" y="1500"/>
                    </a:lnTo>
                    <a:lnTo>
                      <a:pt x="26819" y="938"/>
                    </a:lnTo>
                    <a:cubicBezTo>
                      <a:pt x="26819" y="418"/>
                      <a:pt x="26397" y="1"/>
                      <a:pt x="2587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34"/>
              <p:cNvSpPr/>
              <p:nvPr/>
            </p:nvSpPr>
            <p:spPr>
              <a:xfrm>
                <a:off x="6878530" y="3384595"/>
                <a:ext cx="497156" cy="147638"/>
              </a:xfrm>
              <a:custGeom>
                <a:avLst/>
                <a:gdLst/>
                <a:ahLst/>
                <a:cxnLst/>
                <a:rect l="l" t="t" r="r" b="b"/>
                <a:pathLst>
                  <a:path w="17167" h="5098" extrusionOk="0">
                    <a:moveTo>
                      <a:pt x="1" y="0"/>
                    </a:moveTo>
                    <a:lnTo>
                      <a:pt x="1" y="1156"/>
                    </a:lnTo>
                    <a:lnTo>
                      <a:pt x="17167" y="5097"/>
                    </a:lnTo>
                    <a:lnTo>
                      <a:pt x="1716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34"/>
              <p:cNvSpPr/>
              <p:nvPr/>
            </p:nvSpPr>
            <p:spPr>
              <a:xfrm>
                <a:off x="6007752" y="1813287"/>
                <a:ext cx="790000" cy="555800"/>
              </a:xfrm>
              <a:custGeom>
                <a:avLst/>
                <a:gdLst/>
                <a:ahLst/>
                <a:cxnLst/>
                <a:rect l="l" t="t" r="r" b="b"/>
                <a:pathLst>
                  <a:path w="27279" h="19192" extrusionOk="0">
                    <a:moveTo>
                      <a:pt x="2746" y="0"/>
                    </a:moveTo>
                    <a:cubicBezTo>
                      <a:pt x="1231" y="0"/>
                      <a:pt x="1" y="1230"/>
                      <a:pt x="1" y="2740"/>
                    </a:cubicBezTo>
                    <a:lnTo>
                      <a:pt x="1" y="16451"/>
                    </a:lnTo>
                    <a:cubicBezTo>
                      <a:pt x="1" y="17967"/>
                      <a:pt x="1231" y="19191"/>
                      <a:pt x="2746" y="19191"/>
                    </a:cubicBezTo>
                    <a:lnTo>
                      <a:pt x="24538" y="19191"/>
                    </a:lnTo>
                    <a:cubicBezTo>
                      <a:pt x="26054" y="19191"/>
                      <a:pt x="27278" y="17967"/>
                      <a:pt x="27278" y="16451"/>
                    </a:cubicBezTo>
                    <a:lnTo>
                      <a:pt x="27278" y="2740"/>
                    </a:lnTo>
                    <a:cubicBezTo>
                      <a:pt x="27278" y="1230"/>
                      <a:pt x="26054" y="0"/>
                      <a:pt x="24538" y="0"/>
                    </a:cubicBezTo>
                    <a:close/>
                  </a:path>
                </a:pathLst>
              </a:custGeom>
              <a:gradFill>
                <a:gsLst>
                  <a:gs pos="0">
                    <a:srgbClr val="80DFFF"/>
                  </a:gs>
                  <a:gs pos="100000">
                    <a:srgbClr val="318FFA">
                      <a:alpha val="71764"/>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4"/>
              <p:cNvSpPr/>
              <p:nvPr/>
            </p:nvSpPr>
            <p:spPr>
              <a:xfrm>
                <a:off x="6007752" y="2430831"/>
                <a:ext cx="1641713" cy="555916"/>
              </a:xfrm>
              <a:custGeom>
                <a:avLst/>
                <a:gdLst/>
                <a:ahLst/>
                <a:cxnLst/>
                <a:rect l="l" t="t" r="r" b="b"/>
                <a:pathLst>
                  <a:path w="56689" h="19196" extrusionOk="0">
                    <a:moveTo>
                      <a:pt x="2746" y="0"/>
                    </a:moveTo>
                    <a:cubicBezTo>
                      <a:pt x="1231" y="0"/>
                      <a:pt x="1" y="1230"/>
                      <a:pt x="1" y="2746"/>
                    </a:cubicBezTo>
                    <a:lnTo>
                      <a:pt x="1" y="16450"/>
                    </a:lnTo>
                    <a:cubicBezTo>
                      <a:pt x="1" y="17965"/>
                      <a:pt x="1231" y="19195"/>
                      <a:pt x="2746" y="19195"/>
                    </a:cubicBezTo>
                    <a:lnTo>
                      <a:pt x="53949" y="19195"/>
                    </a:lnTo>
                    <a:cubicBezTo>
                      <a:pt x="55459" y="19195"/>
                      <a:pt x="56689" y="17965"/>
                      <a:pt x="56689" y="16450"/>
                    </a:cubicBezTo>
                    <a:lnTo>
                      <a:pt x="56689" y="2746"/>
                    </a:lnTo>
                    <a:cubicBezTo>
                      <a:pt x="56689" y="1230"/>
                      <a:pt x="55459" y="0"/>
                      <a:pt x="53949" y="0"/>
                    </a:cubicBezTo>
                    <a:close/>
                  </a:path>
                </a:pathLst>
              </a:custGeom>
              <a:gradFill>
                <a:gsLst>
                  <a:gs pos="0">
                    <a:srgbClr val="80DFFF"/>
                  </a:gs>
                  <a:gs pos="100000">
                    <a:srgbClr val="318FFA">
                      <a:alpha val="71764"/>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34"/>
              <p:cNvSpPr/>
              <p:nvPr/>
            </p:nvSpPr>
            <p:spPr>
              <a:xfrm>
                <a:off x="6859503" y="1813287"/>
                <a:ext cx="789971" cy="555800"/>
              </a:xfrm>
              <a:custGeom>
                <a:avLst/>
                <a:gdLst/>
                <a:ahLst/>
                <a:cxnLst/>
                <a:rect l="l" t="t" r="r" b="b"/>
                <a:pathLst>
                  <a:path w="27278" h="19192" extrusionOk="0">
                    <a:moveTo>
                      <a:pt x="2740" y="0"/>
                    </a:moveTo>
                    <a:cubicBezTo>
                      <a:pt x="1225" y="0"/>
                      <a:pt x="0" y="1230"/>
                      <a:pt x="0" y="2740"/>
                    </a:cubicBezTo>
                    <a:lnTo>
                      <a:pt x="0" y="16451"/>
                    </a:lnTo>
                    <a:cubicBezTo>
                      <a:pt x="0" y="17967"/>
                      <a:pt x="1225" y="19191"/>
                      <a:pt x="2740" y="19191"/>
                    </a:cubicBezTo>
                    <a:lnTo>
                      <a:pt x="24538" y="19191"/>
                    </a:lnTo>
                    <a:cubicBezTo>
                      <a:pt x="26048" y="19191"/>
                      <a:pt x="27278" y="17967"/>
                      <a:pt x="27278" y="16451"/>
                    </a:cubicBezTo>
                    <a:lnTo>
                      <a:pt x="27278" y="2740"/>
                    </a:lnTo>
                    <a:cubicBezTo>
                      <a:pt x="27278" y="1230"/>
                      <a:pt x="26048" y="0"/>
                      <a:pt x="24538" y="0"/>
                    </a:cubicBezTo>
                    <a:close/>
                  </a:path>
                </a:pathLst>
              </a:custGeom>
              <a:gradFill>
                <a:gsLst>
                  <a:gs pos="0">
                    <a:srgbClr val="80DFFF"/>
                  </a:gs>
                  <a:gs pos="100000">
                    <a:srgbClr val="318FFA">
                      <a:alpha val="71764"/>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34"/>
              <p:cNvSpPr/>
              <p:nvPr/>
            </p:nvSpPr>
            <p:spPr>
              <a:xfrm>
                <a:off x="7728138" y="1813287"/>
                <a:ext cx="559247" cy="258120"/>
              </a:xfrm>
              <a:custGeom>
                <a:avLst/>
                <a:gdLst/>
                <a:ahLst/>
                <a:cxnLst/>
                <a:rect l="l" t="t" r="r" b="b"/>
                <a:pathLst>
                  <a:path w="19311" h="8913" extrusionOk="0">
                    <a:moveTo>
                      <a:pt x="2746" y="0"/>
                    </a:moveTo>
                    <a:cubicBezTo>
                      <a:pt x="1230" y="0"/>
                      <a:pt x="1" y="1230"/>
                      <a:pt x="1" y="2740"/>
                    </a:cubicBezTo>
                    <a:lnTo>
                      <a:pt x="1" y="6167"/>
                    </a:lnTo>
                    <a:cubicBezTo>
                      <a:pt x="1" y="7682"/>
                      <a:pt x="1230" y="8912"/>
                      <a:pt x="2746" y="8912"/>
                    </a:cubicBezTo>
                    <a:lnTo>
                      <a:pt x="16571" y="8912"/>
                    </a:lnTo>
                    <a:cubicBezTo>
                      <a:pt x="18081" y="8912"/>
                      <a:pt x="19311" y="7682"/>
                      <a:pt x="19311" y="6167"/>
                    </a:cubicBezTo>
                    <a:lnTo>
                      <a:pt x="19311" y="2740"/>
                    </a:lnTo>
                    <a:cubicBezTo>
                      <a:pt x="19311" y="1230"/>
                      <a:pt x="18081" y="0"/>
                      <a:pt x="16571" y="0"/>
                    </a:cubicBezTo>
                    <a:close/>
                  </a:path>
                </a:pathLst>
              </a:custGeom>
              <a:gradFill>
                <a:gsLst>
                  <a:gs pos="0">
                    <a:srgbClr val="80DFFF"/>
                  </a:gs>
                  <a:gs pos="100000">
                    <a:srgbClr val="318FFA">
                      <a:alpha val="71764"/>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34"/>
              <p:cNvSpPr/>
              <p:nvPr/>
            </p:nvSpPr>
            <p:spPr>
              <a:xfrm>
                <a:off x="7728138" y="2131674"/>
                <a:ext cx="559247" cy="855073"/>
              </a:xfrm>
              <a:custGeom>
                <a:avLst/>
                <a:gdLst/>
                <a:ahLst/>
                <a:cxnLst/>
                <a:rect l="l" t="t" r="r" b="b"/>
                <a:pathLst>
                  <a:path w="19311" h="29526" extrusionOk="0">
                    <a:moveTo>
                      <a:pt x="2746" y="1"/>
                    </a:moveTo>
                    <a:cubicBezTo>
                      <a:pt x="1230" y="1"/>
                      <a:pt x="1" y="1231"/>
                      <a:pt x="1" y="2741"/>
                    </a:cubicBezTo>
                    <a:lnTo>
                      <a:pt x="1" y="26780"/>
                    </a:lnTo>
                    <a:cubicBezTo>
                      <a:pt x="1" y="28295"/>
                      <a:pt x="1230" y="29525"/>
                      <a:pt x="2746" y="29525"/>
                    </a:cubicBezTo>
                    <a:lnTo>
                      <a:pt x="16571" y="29525"/>
                    </a:lnTo>
                    <a:cubicBezTo>
                      <a:pt x="18081" y="29525"/>
                      <a:pt x="19311" y="28295"/>
                      <a:pt x="19311" y="26780"/>
                    </a:cubicBezTo>
                    <a:lnTo>
                      <a:pt x="19311" y="2741"/>
                    </a:lnTo>
                    <a:cubicBezTo>
                      <a:pt x="19311" y="1231"/>
                      <a:pt x="18081" y="1"/>
                      <a:pt x="16571" y="1"/>
                    </a:cubicBezTo>
                    <a:close/>
                  </a:path>
                </a:pathLst>
              </a:custGeom>
              <a:gradFill>
                <a:gsLst>
                  <a:gs pos="0">
                    <a:srgbClr val="80DFFF"/>
                  </a:gs>
                  <a:gs pos="100000">
                    <a:srgbClr val="318FFA">
                      <a:alpha val="71764"/>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8" name="Google Shape;558;p34"/>
            <p:cNvGrpSpPr/>
            <p:nvPr/>
          </p:nvGrpSpPr>
          <p:grpSpPr>
            <a:xfrm>
              <a:off x="7379767" y="1023666"/>
              <a:ext cx="795392" cy="626115"/>
              <a:chOff x="7542675" y="1392460"/>
              <a:chExt cx="879178" cy="692069"/>
            </a:xfrm>
          </p:grpSpPr>
          <p:sp>
            <p:nvSpPr>
              <p:cNvPr id="559" name="Google Shape;559;p34"/>
              <p:cNvSpPr/>
              <p:nvPr/>
            </p:nvSpPr>
            <p:spPr>
              <a:xfrm>
                <a:off x="7542675" y="1392460"/>
                <a:ext cx="879178" cy="692069"/>
              </a:xfrm>
              <a:custGeom>
                <a:avLst/>
                <a:gdLst/>
                <a:ahLst/>
                <a:cxnLst/>
                <a:rect l="l" t="t" r="r" b="b"/>
                <a:pathLst>
                  <a:path w="29245" h="23021" extrusionOk="0">
                    <a:moveTo>
                      <a:pt x="2248" y="1"/>
                    </a:moveTo>
                    <a:cubicBezTo>
                      <a:pt x="1007" y="1"/>
                      <a:pt x="0" y="1007"/>
                      <a:pt x="0" y="2248"/>
                    </a:cubicBezTo>
                    <a:lnTo>
                      <a:pt x="0" y="19573"/>
                    </a:lnTo>
                    <a:lnTo>
                      <a:pt x="0" y="22542"/>
                    </a:lnTo>
                    <a:cubicBezTo>
                      <a:pt x="0" y="22835"/>
                      <a:pt x="238" y="23021"/>
                      <a:pt x="482" y="23021"/>
                    </a:cubicBezTo>
                    <a:cubicBezTo>
                      <a:pt x="618" y="23021"/>
                      <a:pt x="757" y="22963"/>
                      <a:pt x="858" y="22833"/>
                    </a:cubicBezTo>
                    <a:lnTo>
                      <a:pt x="3364" y="19573"/>
                    </a:lnTo>
                    <a:lnTo>
                      <a:pt x="26996" y="19573"/>
                    </a:lnTo>
                    <a:cubicBezTo>
                      <a:pt x="28237" y="19573"/>
                      <a:pt x="29245" y="18567"/>
                      <a:pt x="29245" y="17326"/>
                    </a:cubicBezTo>
                    <a:lnTo>
                      <a:pt x="29245" y="2248"/>
                    </a:lnTo>
                    <a:cubicBezTo>
                      <a:pt x="29245" y="1007"/>
                      <a:pt x="28237" y="1"/>
                      <a:pt x="26996" y="1"/>
                    </a:cubicBezTo>
                    <a:close/>
                  </a:path>
                </a:pathLst>
              </a:custGeom>
              <a:gradFill>
                <a:gsLst>
                  <a:gs pos="0">
                    <a:srgbClr val="E57C85"/>
                  </a:gs>
                  <a:gs pos="100000">
                    <a:schemeClr val="accent6"/>
                  </a:gs>
                </a:gsLst>
                <a:lin ang="5400012" scaled="0"/>
              </a:gradFill>
              <a:ln>
                <a:noFill/>
              </a:ln>
              <a:effectLst>
                <a:outerShdw blurRad="57150" dist="19050" dir="540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0" name="Google Shape;560;p34"/>
              <p:cNvGrpSpPr/>
              <p:nvPr/>
            </p:nvGrpSpPr>
            <p:grpSpPr>
              <a:xfrm>
                <a:off x="7603656" y="1520706"/>
                <a:ext cx="657046" cy="305943"/>
                <a:chOff x="7603656" y="1520706"/>
                <a:chExt cx="657046" cy="305943"/>
              </a:xfrm>
            </p:grpSpPr>
            <p:sp>
              <p:nvSpPr>
                <p:cNvPr id="561" name="Google Shape;561;p34"/>
                <p:cNvSpPr/>
                <p:nvPr/>
              </p:nvSpPr>
              <p:spPr>
                <a:xfrm>
                  <a:off x="7603656" y="1520706"/>
                  <a:ext cx="296446" cy="38931"/>
                </a:xfrm>
                <a:custGeom>
                  <a:avLst/>
                  <a:gdLst/>
                  <a:ahLst/>
                  <a:cxnLst/>
                  <a:rect l="l" t="t" r="r" b="b"/>
                  <a:pathLst>
                    <a:path w="9861" h="1295" extrusionOk="0">
                      <a:moveTo>
                        <a:pt x="647" y="1"/>
                      </a:moveTo>
                      <a:cubicBezTo>
                        <a:pt x="286" y="1"/>
                        <a:pt x="0" y="288"/>
                        <a:pt x="0" y="648"/>
                      </a:cubicBezTo>
                      <a:cubicBezTo>
                        <a:pt x="0" y="1002"/>
                        <a:pt x="286" y="1294"/>
                        <a:pt x="647" y="1294"/>
                      </a:cubicBezTo>
                      <a:lnTo>
                        <a:pt x="9215" y="1294"/>
                      </a:lnTo>
                      <a:cubicBezTo>
                        <a:pt x="9570" y="1294"/>
                        <a:pt x="9861" y="1002"/>
                        <a:pt x="9861" y="648"/>
                      </a:cubicBezTo>
                      <a:cubicBezTo>
                        <a:pt x="9861" y="288"/>
                        <a:pt x="9570" y="1"/>
                        <a:pt x="9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34"/>
                <p:cNvSpPr/>
                <p:nvPr/>
              </p:nvSpPr>
              <p:spPr>
                <a:xfrm>
                  <a:off x="7603656" y="1611163"/>
                  <a:ext cx="657046" cy="38931"/>
                </a:xfrm>
                <a:custGeom>
                  <a:avLst/>
                  <a:gdLst/>
                  <a:ahLst/>
                  <a:cxnLst/>
                  <a:rect l="l" t="t" r="r" b="b"/>
                  <a:pathLst>
                    <a:path w="21856" h="1295" extrusionOk="0">
                      <a:moveTo>
                        <a:pt x="647" y="1"/>
                      </a:moveTo>
                      <a:cubicBezTo>
                        <a:pt x="286" y="1"/>
                        <a:pt x="0" y="286"/>
                        <a:pt x="0" y="648"/>
                      </a:cubicBezTo>
                      <a:cubicBezTo>
                        <a:pt x="0" y="1002"/>
                        <a:pt x="286" y="1294"/>
                        <a:pt x="647" y="1294"/>
                      </a:cubicBezTo>
                      <a:lnTo>
                        <a:pt x="21209" y="1294"/>
                      </a:lnTo>
                      <a:cubicBezTo>
                        <a:pt x="21570" y="1294"/>
                        <a:pt x="21855" y="1002"/>
                        <a:pt x="21855" y="648"/>
                      </a:cubicBezTo>
                      <a:cubicBezTo>
                        <a:pt x="21855" y="286"/>
                        <a:pt x="21570" y="1"/>
                        <a:pt x="212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4"/>
                <p:cNvSpPr/>
                <p:nvPr/>
              </p:nvSpPr>
              <p:spPr>
                <a:xfrm>
                  <a:off x="7603656" y="1699576"/>
                  <a:ext cx="657046" cy="38871"/>
                </a:xfrm>
                <a:custGeom>
                  <a:avLst/>
                  <a:gdLst/>
                  <a:ahLst/>
                  <a:cxnLst/>
                  <a:rect l="l" t="t" r="r" b="b"/>
                  <a:pathLst>
                    <a:path w="21856" h="1293" extrusionOk="0">
                      <a:moveTo>
                        <a:pt x="647" y="0"/>
                      </a:moveTo>
                      <a:cubicBezTo>
                        <a:pt x="286" y="0"/>
                        <a:pt x="0" y="291"/>
                        <a:pt x="0" y="646"/>
                      </a:cubicBezTo>
                      <a:cubicBezTo>
                        <a:pt x="0" y="1007"/>
                        <a:pt x="286" y="1292"/>
                        <a:pt x="647" y="1292"/>
                      </a:cubicBezTo>
                      <a:lnTo>
                        <a:pt x="21209" y="1292"/>
                      </a:lnTo>
                      <a:cubicBezTo>
                        <a:pt x="21570" y="1292"/>
                        <a:pt x="21855" y="1007"/>
                        <a:pt x="21855" y="646"/>
                      </a:cubicBezTo>
                      <a:cubicBezTo>
                        <a:pt x="21855" y="291"/>
                        <a:pt x="21570" y="0"/>
                        <a:pt x="212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34"/>
                <p:cNvSpPr/>
                <p:nvPr/>
              </p:nvSpPr>
              <p:spPr>
                <a:xfrm>
                  <a:off x="7603656" y="1787748"/>
                  <a:ext cx="549212" cy="38901"/>
                </a:xfrm>
                <a:custGeom>
                  <a:avLst/>
                  <a:gdLst/>
                  <a:ahLst/>
                  <a:cxnLst/>
                  <a:rect l="l" t="t" r="r" b="b"/>
                  <a:pathLst>
                    <a:path w="18269" h="1294" extrusionOk="0">
                      <a:moveTo>
                        <a:pt x="647" y="1"/>
                      </a:moveTo>
                      <a:cubicBezTo>
                        <a:pt x="286" y="1"/>
                        <a:pt x="0" y="293"/>
                        <a:pt x="0" y="647"/>
                      </a:cubicBezTo>
                      <a:cubicBezTo>
                        <a:pt x="0" y="1007"/>
                        <a:pt x="286" y="1294"/>
                        <a:pt x="647" y="1294"/>
                      </a:cubicBezTo>
                      <a:lnTo>
                        <a:pt x="17623" y="1294"/>
                      </a:lnTo>
                      <a:cubicBezTo>
                        <a:pt x="17978" y="1294"/>
                        <a:pt x="18269" y="1007"/>
                        <a:pt x="18269" y="647"/>
                      </a:cubicBezTo>
                      <a:cubicBezTo>
                        <a:pt x="18269" y="293"/>
                        <a:pt x="17978" y="1"/>
                        <a:pt x="1762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65" name="Google Shape;565;p34"/>
            <p:cNvGrpSpPr/>
            <p:nvPr/>
          </p:nvGrpSpPr>
          <p:grpSpPr>
            <a:xfrm>
              <a:off x="4940950" y="2809425"/>
              <a:ext cx="1355700" cy="262500"/>
              <a:chOff x="1884725" y="2724775"/>
              <a:chExt cx="1355700" cy="262500"/>
            </a:xfrm>
          </p:grpSpPr>
          <p:sp>
            <p:nvSpPr>
              <p:cNvPr id="566" name="Google Shape;566;p34"/>
              <p:cNvSpPr/>
              <p:nvPr/>
            </p:nvSpPr>
            <p:spPr>
              <a:xfrm>
                <a:off x="1884725" y="2724775"/>
                <a:ext cx="1355700" cy="262500"/>
              </a:xfrm>
              <a:prstGeom prst="roundRect">
                <a:avLst>
                  <a:gd name="adj" fmla="val 23686"/>
                </a:avLst>
              </a:prstGeom>
              <a:gradFill>
                <a:gsLst>
                  <a:gs pos="0">
                    <a:schemeClr val="lt1"/>
                  </a:gs>
                  <a:gs pos="100000">
                    <a:schemeClr val="dk2"/>
                  </a:gs>
                </a:gsLst>
                <a:lin ang="2698631" scaled="0"/>
              </a:gra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4"/>
              <p:cNvSpPr/>
              <p:nvPr/>
            </p:nvSpPr>
            <p:spPr>
              <a:xfrm>
                <a:off x="2176700" y="2836550"/>
                <a:ext cx="964615" cy="38924"/>
              </a:xfrm>
              <a:custGeom>
                <a:avLst/>
                <a:gdLst/>
                <a:ahLst/>
                <a:cxnLst/>
                <a:rect l="l" t="t" r="r" b="b"/>
                <a:pathLst>
                  <a:path w="21856" h="1295" extrusionOk="0">
                    <a:moveTo>
                      <a:pt x="647" y="1"/>
                    </a:moveTo>
                    <a:cubicBezTo>
                      <a:pt x="286" y="1"/>
                      <a:pt x="0" y="286"/>
                      <a:pt x="0" y="648"/>
                    </a:cubicBezTo>
                    <a:cubicBezTo>
                      <a:pt x="0" y="1002"/>
                      <a:pt x="286" y="1294"/>
                      <a:pt x="647" y="1294"/>
                    </a:cubicBezTo>
                    <a:lnTo>
                      <a:pt x="21209" y="1294"/>
                    </a:lnTo>
                    <a:cubicBezTo>
                      <a:pt x="21570" y="1294"/>
                      <a:pt x="21855" y="1002"/>
                      <a:pt x="21855" y="648"/>
                    </a:cubicBezTo>
                    <a:cubicBezTo>
                      <a:pt x="21855" y="286"/>
                      <a:pt x="21570" y="1"/>
                      <a:pt x="21209" y="1"/>
                    </a:cubicBezTo>
                    <a:close/>
                  </a:path>
                </a:pathLst>
              </a:custGeom>
              <a:solidFill>
                <a:srgbClr val="2928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4"/>
              <p:cNvSpPr/>
              <p:nvPr/>
            </p:nvSpPr>
            <p:spPr>
              <a:xfrm>
                <a:off x="2176700" y="2831500"/>
                <a:ext cx="463839" cy="49025"/>
              </a:xfrm>
              <a:custGeom>
                <a:avLst/>
                <a:gdLst/>
                <a:ahLst/>
                <a:cxnLst/>
                <a:rect l="l" t="t" r="r" b="b"/>
                <a:pathLst>
                  <a:path w="21856" h="1295" extrusionOk="0">
                    <a:moveTo>
                      <a:pt x="647" y="1"/>
                    </a:moveTo>
                    <a:cubicBezTo>
                      <a:pt x="286" y="1"/>
                      <a:pt x="0" y="286"/>
                      <a:pt x="0" y="648"/>
                    </a:cubicBezTo>
                    <a:cubicBezTo>
                      <a:pt x="0" y="1002"/>
                      <a:pt x="286" y="1294"/>
                      <a:pt x="647" y="1294"/>
                    </a:cubicBezTo>
                    <a:lnTo>
                      <a:pt x="21209" y="1294"/>
                    </a:lnTo>
                    <a:cubicBezTo>
                      <a:pt x="21570" y="1294"/>
                      <a:pt x="21855" y="1002"/>
                      <a:pt x="21855" y="648"/>
                    </a:cubicBezTo>
                    <a:cubicBezTo>
                      <a:pt x="21855" y="286"/>
                      <a:pt x="21570" y="1"/>
                      <a:pt x="21209" y="1"/>
                    </a:cubicBezTo>
                    <a:close/>
                  </a:path>
                </a:pathLst>
              </a:custGeom>
              <a:gradFill>
                <a:gsLst>
                  <a:gs pos="0">
                    <a:srgbClr val="E9A984"/>
                  </a:gs>
                  <a:gs pos="100000">
                    <a:srgbClr val="E57C85"/>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4"/>
              <p:cNvSpPr/>
              <p:nvPr/>
            </p:nvSpPr>
            <p:spPr>
              <a:xfrm>
                <a:off x="1983825" y="2792040"/>
                <a:ext cx="133214" cy="127937"/>
              </a:xfrm>
              <a:custGeom>
                <a:avLst/>
                <a:gdLst/>
                <a:ahLst/>
                <a:cxnLst/>
                <a:rect l="l" t="t" r="r" b="b"/>
                <a:pathLst>
                  <a:path w="9517" h="9140" extrusionOk="0">
                    <a:moveTo>
                      <a:pt x="2167" y="1"/>
                    </a:moveTo>
                    <a:lnTo>
                      <a:pt x="2167" y="4844"/>
                    </a:lnTo>
                    <a:lnTo>
                      <a:pt x="0" y="4844"/>
                    </a:lnTo>
                    <a:lnTo>
                      <a:pt x="2167" y="6803"/>
                    </a:lnTo>
                    <a:lnTo>
                      <a:pt x="4761" y="9139"/>
                    </a:lnTo>
                    <a:lnTo>
                      <a:pt x="9517" y="4844"/>
                    </a:lnTo>
                    <a:lnTo>
                      <a:pt x="7348" y="4844"/>
                    </a:lnTo>
                    <a:lnTo>
                      <a:pt x="7348" y="1"/>
                    </a:lnTo>
                    <a:close/>
                  </a:path>
                </a:pathLst>
              </a:custGeom>
              <a:gradFill>
                <a:gsLst>
                  <a:gs pos="0">
                    <a:srgbClr val="E9A984"/>
                  </a:gs>
                  <a:gs pos="100000">
                    <a:srgbClr val="E57C85"/>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0" name="Google Shape;570;p34"/>
            <p:cNvGrpSpPr/>
            <p:nvPr/>
          </p:nvGrpSpPr>
          <p:grpSpPr>
            <a:xfrm>
              <a:off x="7343900" y="2825875"/>
              <a:ext cx="381600" cy="356700"/>
              <a:chOff x="1062200" y="3366813"/>
              <a:chExt cx="381600" cy="356700"/>
            </a:xfrm>
          </p:grpSpPr>
          <p:sp>
            <p:nvSpPr>
              <p:cNvPr id="571" name="Google Shape;571;p34"/>
              <p:cNvSpPr/>
              <p:nvPr/>
            </p:nvSpPr>
            <p:spPr>
              <a:xfrm>
                <a:off x="1062200" y="3366813"/>
                <a:ext cx="381600" cy="356700"/>
              </a:xfrm>
              <a:prstGeom prst="roundRect">
                <a:avLst>
                  <a:gd name="adj" fmla="val 18293"/>
                </a:avLst>
              </a:prstGeom>
              <a:gradFill>
                <a:gsLst>
                  <a:gs pos="0">
                    <a:srgbClr val="E9A984"/>
                  </a:gs>
                  <a:gs pos="100000">
                    <a:srgbClr val="E57C85"/>
                  </a:gs>
                </a:gsLst>
                <a:lin ang="2698631" scaled="0"/>
              </a:gradFill>
              <a:ln>
                <a:noFill/>
              </a:ln>
              <a:effectLst>
                <a:outerShdw blurRad="57150" dist="19050" dir="540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2" name="Google Shape;572;p34"/>
              <p:cNvGrpSpPr/>
              <p:nvPr/>
            </p:nvGrpSpPr>
            <p:grpSpPr>
              <a:xfrm>
                <a:off x="1138484" y="3433275"/>
                <a:ext cx="229200" cy="229200"/>
                <a:chOff x="955447" y="3891500"/>
                <a:chExt cx="229200" cy="229200"/>
              </a:xfrm>
            </p:grpSpPr>
            <p:sp>
              <p:nvSpPr>
                <p:cNvPr id="573" name="Google Shape;573;p34"/>
                <p:cNvSpPr/>
                <p:nvPr/>
              </p:nvSpPr>
              <p:spPr>
                <a:xfrm>
                  <a:off x="955447" y="3985700"/>
                  <a:ext cx="229200" cy="40800"/>
                </a:xfrm>
                <a:prstGeom prst="roundRect">
                  <a:avLst>
                    <a:gd name="adj" fmla="val 50000"/>
                  </a:avLst>
                </a:prstGeom>
                <a:gradFill>
                  <a:gsLst>
                    <a:gs pos="0">
                      <a:schemeClr val="lt1"/>
                    </a:gs>
                    <a:gs pos="100000">
                      <a:schemeClr val="dk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4"/>
                <p:cNvSpPr/>
                <p:nvPr/>
              </p:nvSpPr>
              <p:spPr>
                <a:xfrm rot="5400000">
                  <a:off x="955447" y="3985700"/>
                  <a:ext cx="229200" cy="40800"/>
                </a:xfrm>
                <a:prstGeom prst="roundRect">
                  <a:avLst>
                    <a:gd name="adj" fmla="val 50000"/>
                  </a:avLst>
                </a:prstGeom>
                <a:gradFill>
                  <a:gsLst>
                    <a:gs pos="0">
                      <a:schemeClr val="lt1"/>
                    </a:gs>
                    <a:gs pos="100000">
                      <a:schemeClr val="dk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75" name="Google Shape;575;p34"/>
            <p:cNvGrpSpPr/>
            <p:nvPr/>
          </p:nvGrpSpPr>
          <p:grpSpPr>
            <a:xfrm>
              <a:off x="6106102" y="1883169"/>
              <a:ext cx="767672" cy="251306"/>
              <a:chOff x="6394925" y="2541508"/>
              <a:chExt cx="736800" cy="241200"/>
            </a:xfrm>
          </p:grpSpPr>
          <p:sp>
            <p:nvSpPr>
              <p:cNvPr id="576" name="Google Shape;576;p34"/>
              <p:cNvSpPr/>
              <p:nvPr/>
            </p:nvSpPr>
            <p:spPr>
              <a:xfrm rot="-5400000">
                <a:off x="6642725" y="2293708"/>
                <a:ext cx="241200" cy="736800"/>
              </a:xfrm>
              <a:prstGeom prst="roundRect">
                <a:avLst>
                  <a:gd name="adj" fmla="val 7267"/>
                </a:avLst>
              </a:prstGeom>
              <a:gradFill>
                <a:gsLst>
                  <a:gs pos="0">
                    <a:srgbClr val="FFFFFF"/>
                  </a:gs>
                  <a:gs pos="100000">
                    <a:srgbClr val="C5C7F4"/>
                  </a:gs>
                </a:gsLst>
                <a:lin ang="5400700" scaled="0"/>
              </a:gradFill>
              <a:ln>
                <a:noFill/>
              </a:ln>
              <a:effectLst>
                <a:outerShdw blurRad="57150" dist="19050" dir="540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4"/>
              <p:cNvSpPr/>
              <p:nvPr/>
            </p:nvSpPr>
            <p:spPr>
              <a:xfrm rot="-5400000">
                <a:off x="6465199" y="2584700"/>
                <a:ext cx="152700" cy="154800"/>
              </a:xfrm>
              <a:prstGeom prst="roundRect">
                <a:avLst>
                  <a:gd name="adj" fmla="val 7267"/>
                </a:avLst>
              </a:prstGeom>
              <a:gradFill>
                <a:gsLst>
                  <a:gs pos="0">
                    <a:schemeClr val="lt2"/>
                  </a:gs>
                  <a:gs pos="100000">
                    <a:srgbClr val="E57C85"/>
                  </a:gs>
                </a:gsLst>
                <a:lin ang="5400700" scaled="0"/>
              </a:gradFill>
              <a:ln>
                <a:noFill/>
              </a:ln>
              <a:effectLst>
                <a:outerShdw blurRad="57150" dist="19050" dir="540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34"/>
              <p:cNvSpPr/>
              <p:nvPr/>
            </p:nvSpPr>
            <p:spPr>
              <a:xfrm rot="-5400000">
                <a:off x="6686966" y="2584700"/>
                <a:ext cx="152700" cy="154800"/>
              </a:xfrm>
              <a:prstGeom prst="roundRect">
                <a:avLst>
                  <a:gd name="adj" fmla="val 7267"/>
                </a:avLst>
              </a:prstGeom>
              <a:gradFill>
                <a:gsLst>
                  <a:gs pos="0">
                    <a:srgbClr val="E57C85"/>
                  </a:gs>
                  <a:gs pos="100000">
                    <a:schemeClr val="accent6"/>
                  </a:gs>
                </a:gsLst>
                <a:lin ang="5400700" scaled="0"/>
              </a:gradFill>
              <a:ln>
                <a:noFill/>
              </a:ln>
              <a:effectLst>
                <a:outerShdw blurRad="57150" dist="19050" dir="540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4"/>
              <p:cNvSpPr/>
              <p:nvPr/>
            </p:nvSpPr>
            <p:spPr>
              <a:xfrm rot="-5400000">
                <a:off x="6908732" y="2584700"/>
                <a:ext cx="152700" cy="154800"/>
              </a:xfrm>
              <a:prstGeom prst="roundRect">
                <a:avLst>
                  <a:gd name="adj" fmla="val 7267"/>
                </a:avLst>
              </a:prstGeom>
              <a:gradFill>
                <a:gsLst>
                  <a:gs pos="0">
                    <a:srgbClr val="80DFFF"/>
                  </a:gs>
                  <a:gs pos="100000">
                    <a:srgbClr val="318FFA">
                      <a:alpha val="71764"/>
                    </a:srgbClr>
                  </a:gs>
                </a:gsLst>
                <a:lin ang="2698631" scaled="0"/>
              </a:gradFill>
              <a:ln>
                <a:noFill/>
              </a:ln>
              <a:effectLst>
                <a:outerShdw blurRad="57150" dist="19050" dir="540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0" name="Google Shape;580;p34"/>
            <p:cNvGrpSpPr/>
            <p:nvPr/>
          </p:nvGrpSpPr>
          <p:grpSpPr>
            <a:xfrm>
              <a:off x="5636550" y="1023675"/>
              <a:ext cx="1558800" cy="263700"/>
              <a:chOff x="2282900" y="800475"/>
              <a:chExt cx="1558800" cy="263700"/>
            </a:xfrm>
          </p:grpSpPr>
          <p:sp>
            <p:nvSpPr>
              <p:cNvPr id="581" name="Google Shape;581;p34"/>
              <p:cNvSpPr/>
              <p:nvPr/>
            </p:nvSpPr>
            <p:spPr>
              <a:xfrm>
                <a:off x="2282900" y="800475"/>
                <a:ext cx="1558800" cy="263700"/>
              </a:xfrm>
              <a:prstGeom prst="roundRect">
                <a:avLst>
                  <a:gd name="adj" fmla="val 28586"/>
                </a:avLst>
              </a:prstGeom>
              <a:gradFill>
                <a:gsLst>
                  <a:gs pos="0">
                    <a:schemeClr val="lt1"/>
                  </a:gs>
                  <a:gs pos="100000">
                    <a:schemeClr val="dk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4"/>
              <p:cNvSpPr/>
              <p:nvPr/>
            </p:nvSpPr>
            <p:spPr>
              <a:xfrm>
                <a:off x="2375150" y="844350"/>
                <a:ext cx="177653" cy="175796"/>
              </a:xfrm>
              <a:custGeom>
                <a:avLst/>
                <a:gdLst/>
                <a:ahLst/>
                <a:cxnLst/>
                <a:rect l="l" t="t" r="r" b="b"/>
                <a:pathLst>
                  <a:path w="8321" h="8234" extrusionOk="0">
                    <a:moveTo>
                      <a:pt x="3359" y="1750"/>
                    </a:moveTo>
                    <a:cubicBezTo>
                      <a:pt x="3774" y="1750"/>
                      <a:pt x="4188" y="1908"/>
                      <a:pt x="4501" y="2220"/>
                    </a:cubicBezTo>
                    <a:cubicBezTo>
                      <a:pt x="4808" y="2527"/>
                      <a:pt x="4976" y="2931"/>
                      <a:pt x="4976" y="3360"/>
                    </a:cubicBezTo>
                    <a:cubicBezTo>
                      <a:pt x="4976" y="3795"/>
                      <a:pt x="4808" y="4199"/>
                      <a:pt x="4501" y="4500"/>
                    </a:cubicBezTo>
                    <a:cubicBezTo>
                      <a:pt x="4188" y="4815"/>
                      <a:pt x="3775" y="4973"/>
                      <a:pt x="3362" y="4973"/>
                    </a:cubicBezTo>
                    <a:cubicBezTo>
                      <a:pt x="2948" y="4973"/>
                      <a:pt x="2534" y="4815"/>
                      <a:pt x="2219" y="4500"/>
                    </a:cubicBezTo>
                    <a:cubicBezTo>
                      <a:pt x="1917" y="4199"/>
                      <a:pt x="1749" y="3795"/>
                      <a:pt x="1749" y="3360"/>
                    </a:cubicBezTo>
                    <a:cubicBezTo>
                      <a:pt x="1749" y="2931"/>
                      <a:pt x="1917" y="2527"/>
                      <a:pt x="2219" y="2220"/>
                    </a:cubicBezTo>
                    <a:cubicBezTo>
                      <a:pt x="2537" y="1908"/>
                      <a:pt x="2946" y="1750"/>
                      <a:pt x="3359" y="1750"/>
                    </a:cubicBezTo>
                    <a:close/>
                    <a:moveTo>
                      <a:pt x="3362" y="1"/>
                    </a:moveTo>
                    <a:cubicBezTo>
                      <a:pt x="2501" y="1"/>
                      <a:pt x="1639" y="328"/>
                      <a:pt x="982" y="983"/>
                    </a:cubicBezTo>
                    <a:cubicBezTo>
                      <a:pt x="347" y="1621"/>
                      <a:pt x="0" y="2466"/>
                      <a:pt x="0" y="3360"/>
                    </a:cubicBezTo>
                    <a:cubicBezTo>
                      <a:pt x="0" y="4260"/>
                      <a:pt x="347" y="5104"/>
                      <a:pt x="982" y="5739"/>
                    </a:cubicBezTo>
                    <a:cubicBezTo>
                      <a:pt x="1641" y="6398"/>
                      <a:pt x="2500" y="6726"/>
                      <a:pt x="3359" y="6726"/>
                    </a:cubicBezTo>
                    <a:cubicBezTo>
                      <a:pt x="3937" y="6726"/>
                      <a:pt x="4510" y="6561"/>
                      <a:pt x="5027" y="6265"/>
                    </a:cubicBezTo>
                    <a:lnTo>
                      <a:pt x="6741" y="7979"/>
                    </a:lnTo>
                    <a:cubicBezTo>
                      <a:pt x="6914" y="8152"/>
                      <a:pt x="7139" y="8234"/>
                      <a:pt x="7359" y="8234"/>
                    </a:cubicBezTo>
                    <a:cubicBezTo>
                      <a:pt x="7584" y="8234"/>
                      <a:pt x="7808" y="8152"/>
                      <a:pt x="7978" y="7979"/>
                    </a:cubicBezTo>
                    <a:cubicBezTo>
                      <a:pt x="8320" y="7635"/>
                      <a:pt x="8320" y="7083"/>
                      <a:pt x="7978" y="6740"/>
                    </a:cubicBezTo>
                    <a:lnTo>
                      <a:pt x="6264" y="5033"/>
                    </a:lnTo>
                    <a:cubicBezTo>
                      <a:pt x="6556" y="4526"/>
                      <a:pt x="6725" y="3959"/>
                      <a:pt x="6725" y="3360"/>
                    </a:cubicBezTo>
                    <a:cubicBezTo>
                      <a:pt x="6725" y="2466"/>
                      <a:pt x="6377" y="1621"/>
                      <a:pt x="5738" y="983"/>
                    </a:cubicBezTo>
                    <a:cubicBezTo>
                      <a:pt x="5083" y="328"/>
                      <a:pt x="4223" y="1"/>
                      <a:pt x="3362" y="1"/>
                    </a:cubicBezTo>
                    <a:close/>
                  </a:path>
                </a:pathLst>
              </a:custGeom>
              <a:gradFill>
                <a:gsLst>
                  <a:gs pos="0">
                    <a:srgbClr val="E57C85"/>
                  </a:gs>
                  <a:gs pos="100000">
                    <a:schemeClr val="accent6"/>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4"/>
              <p:cNvSpPr/>
              <p:nvPr/>
            </p:nvSpPr>
            <p:spPr>
              <a:xfrm>
                <a:off x="2629264" y="865783"/>
                <a:ext cx="1145400" cy="132900"/>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84" name="Google Shape;584;p34">
            <a:hlinkClick r:id="" action="ppaction://noaction"/>
          </p:cNvPr>
          <p:cNvSpPr/>
          <p:nvPr/>
        </p:nvSpPr>
        <p:spPr>
          <a:xfrm>
            <a:off x="276600" y="439992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4">
            <a:hlinkClick r:id="rId3" action="ppaction://hlinksldjump"/>
          </p:cNvPr>
          <p:cNvSpPr/>
          <p:nvPr/>
        </p:nvSpPr>
        <p:spPr>
          <a:xfrm>
            <a:off x="276600" y="399267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4">
            <a:hlinkClick r:id="" action="ppaction://noaction"/>
          </p:cNvPr>
          <p:cNvSpPr/>
          <p:nvPr/>
        </p:nvSpPr>
        <p:spPr>
          <a:xfrm>
            <a:off x="276600" y="482147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87" name="Google Shape;587;p34"/>
          <p:cNvGrpSpPr/>
          <p:nvPr/>
        </p:nvGrpSpPr>
        <p:grpSpPr>
          <a:xfrm>
            <a:off x="5017161" y="2231002"/>
            <a:ext cx="440861" cy="441047"/>
            <a:chOff x="948586" y="2887902"/>
            <a:chExt cx="440861" cy="441047"/>
          </a:xfrm>
        </p:grpSpPr>
        <p:sp>
          <p:nvSpPr>
            <p:cNvPr id="588" name="Google Shape;588;p34"/>
            <p:cNvSpPr/>
            <p:nvPr/>
          </p:nvSpPr>
          <p:spPr>
            <a:xfrm>
              <a:off x="948586" y="2887902"/>
              <a:ext cx="440861" cy="441047"/>
            </a:xfrm>
            <a:custGeom>
              <a:avLst/>
              <a:gdLst/>
              <a:ahLst/>
              <a:cxnLst/>
              <a:rect l="l" t="t" r="r" b="b"/>
              <a:pathLst>
                <a:path w="14203" h="14209" extrusionOk="0">
                  <a:moveTo>
                    <a:pt x="7104" y="0"/>
                  </a:moveTo>
                  <a:cubicBezTo>
                    <a:pt x="3186" y="0"/>
                    <a:pt x="0" y="3181"/>
                    <a:pt x="0" y="7099"/>
                  </a:cubicBezTo>
                  <a:cubicBezTo>
                    <a:pt x="0" y="9129"/>
                    <a:pt x="847" y="10953"/>
                    <a:pt x="2209" y="12247"/>
                  </a:cubicBezTo>
                  <a:cubicBezTo>
                    <a:pt x="3484" y="13466"/>
                    <a:pt x="5211" y="14208"/>
                    <a:pt x="7104" y="14208"/>
                  </a:cubicBezTo>
                  <a:cubicBezTo>
                    <a:pt x="8998" y="14208"/>
                    <a:pt x="10725" y="13466"/>
                    <a:pt x="12000" y="12247"/>
                  </a:cubicBezTo>
                  <a:cubicBezTo>
                    <a:pt x="13357" y="10948"/>
                    <a:pt x="14202" y="9129"/>
                    <a:pt x="14202" y="7099"/>
                  </a:cubicBezTo>
                  <a:cubicBezTo>
                    <a:pt x="14202" y="3181"/>
                    <a:pt x="11029" y="0"/>
                    <a:pt x="7104" y="0"/>
                  </a:cubicBezTo>
                  <a:close/>
                </a:path>
              </a:pathLst>
            </a:custGeom>
            <a:gradFill>
              <a:gsLst>
                <a:gs pos="0">
                  <a:srgbClr val="E57C85"/>
                </a:gs>
                <a:gs pos="100000">
                  <a:schemeClr val="accent6"/>
                </a:gs>
              </a:gsLst>
              <a:lin ang="5400700" scaled="0"/>
            </a:gradFill>
            <a:ln>
              <a:noFill/>
            </a:ln>
            <a:effectLst>
              <a:outerShdw blurRad="57150" dist="19050" dir="540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4"/>
            <p:cNvSpPr/>
            <p:nvPr/>
          </p:nvSpPr>
          <p:spPr>
            <a:xfrm>
              <a:off x="1037200" y="2982875"/>
              <a:ext cx="263625" cy="251100"/>
            </a:xfrm>
            <a:custGeom>
              <a:avLst/>
              <a:gdLst/>
              <a:ahLst/>
              <a:cxnLst/>
              <a:rect l="l" t="t" r="r" b="b"/>
              <a:pathLst>
                <a:path w="10545" h="10044" extrusionOk="0">
                  <a:moveTo>
                    <a:pt x="6464" y="1218"/>
                  </a:moveTo>
                  <a:lnTo>
                    <a:pt x="6464" y="1897"/>
                  </a:lnTo>
                  <a:lnTo>
                    <a:pt x="4082" y="1897"/>
                  </a:lnTo>
                  <a:lnTo>
                    <a:pt x="4082" y="1218"/>
                  </a:lnTo>
                  <a:close/>
                  <a:moveTo>
                    <a:pt x="1861" y="3953"/>
                  </a:moveTo>
                  <a:lnTo>
                    <a:pt x="1861" y="5651"/>
                  </a:lnTo>
                  <a:lnTo>
                    <a:pt x="3560" y="5651"/>
                  </a:lnTo>
                  <a:lnTo>
                    <a:pt x="3560" y="3953"/>
                  </a:lnTo>
                  <a:close/>
                  <a:moveTo>
                    <a:pt x="4424" y="3953"/>
                  </a:moveTo>
                  <a:lnTo>
                    <a:pt x="4424" y="5651"/>
                  </a:lnTo>
                  <a:lnTo>
                    <a:pt x="6121" y="5651"/>
                  </a:lnTo>
                  <a:lnTo>
                    <a:pt x="6121" y="3953"/>
                  </a:lnTo>
                  <a:close/>
                  <a:moveTo>
                    <a:pt x="6985" y="3953"/>
                  </a:moveTo>
                  <a:lnTo>
                    <a:pt x="6985" y="5651"/>
                  </a:lnTo>
                  <a:lnTo>
                    <a:pt x="8684" y="5651"/>
                  </a:lnTo>
                  <a:lnTo>
                    <a:pt x="8684" y="3953"/>
                  </a:lnTo>
                  <a:close/>
                  <a:moveTo>
                    <a:pt x="1861" y="6484"/>
                  </a:moveTo>
                  <a:lnTo>
                    <a:pt x="1861" y="8178"/>
                  </a:lnTo>
                  <a:lnTo>
                    <a:pt x="3560" y="8178"/>
                  </a:lnTo>
                  <a:lnTo>
                    <a:pt x="3560" y="6484"/>
                  </a:lnTo>
                  <a:close/>
                  <a:moveTo>
                    <a:pt x="4424" y="6484"/>
                  </a:moveTo>
                  <a:lnTo>
                    <a:pt x="4424" y="8178"/>
                  </a:lnTo>
                  <a:lnTo>
                    <a:pt x="6121" y="8178"/>
                  </a:lnTo>
                  <a:lnTo>
                    <a:pt x="6121" y="6484"/>
                  </a:lnTo>
                  <a:close/>
                  <a:moveTo>
                    <a:pt x="6985" y="6484"/>
                  </a:moveTo>
                  <a:lnTo>
                    <a:pt x="6985" y="8178"/>
                  </a:lnTo>
                  <a:lnTo>
                    <a:pt x="8684" y="8178"/>
                  </a:lnTo>
                  <a:lnTo>
                    <a:pt x="8684" y="6484"/>
                  </a:lnTo>
                  <a:close/>
                  <a:moveTo>
                    <a:pt x="9527" y="3109"/>
                  </a:moveTo>
                  <a:lnTo>
                    <a:pt x="9527" y="9026"/>
                  </a:lnTo>
                  <a:lnTo>
                    <a:pt x="1018" y="9026"/>
                  </a:lnTo>
                  <a:lnTo>
                    <a:pt x="1018" y="3109"/>
                  </a:lnTo>
                  <a:close/>
                  <a:moveTo>
                    <a:pt x="506" y="0"/>
                  </a:moveTo>
                  <a:cubicBezTo>
                    <a:pt x="230" y="0"/>
                    <a:pt x="1" y="231"/>
                    <a:pt x="1" y="507"/>
                  </a:cubicBezTo>
                  <a:lnTo>
                    <a:pt x="1" y="9533"/>
                  </a:lnTo>
                  <a:cubicBezTo>
                    <a:pt x="1" y="9819"/>
                    <a:pt x="230" y="10043"/>
                    <a:pt x="506" y="10043"/>
                  </a:cubicBezTo>
                  <a:lnTo>
                    <a:pt x="10034" y="10043"/>
                  </a:lnTo>
                  <a:cubicBezTo>
                    <a:pt x="10320" y="10043"/>
                    <a:pt x="10545" y="9819"/>
                    <a:pt x="10545" y="9533"/>
                  </a:cubicBezTo>
                  <a:lnTo>
                    <a:pt x="10545" y="507"/>
                  </a:lnTo>
                  <a:cubicBezTo>
                    <a:pt x="10545" y="231"/>
                    <a:pt x="10320" y="0"/>
                    <a:pt x="10034" y="0"/>
                  </a:cubicBezTo>
                  <a:close/>
                </a:path>
              </a:pathLst>
            </a:custGeom>
            <a:gradFill>
              <a:gsLst>
                <a:gs pos="0">
                  <a:schemeClr val="lt1"/>
                </a:gs>
                <a:gs pos="100000">
                  <a:schemeClr val="dk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0" name="Google Shape;590;p34"/>
          <p:cNvSpPr txBox="1"/>
          <p:nvPr/>
        </p:nvSpPr>
        <p:spPr>
          <a:xfrm>
            <a:off x="796200" y="109800"/>
            <a:ext cx="1066200" cy="277800"/>
          </a:xfrm>
          <a:prstGeom prst="rect">
            <a:avLst/>
          </a:prstGeom>
          <a:noFill/>
          <a:ln>
            <a:noFill/>
          </a:ln>
        </p:spPr>
        <p:txBody>
          <a:bodyPr spcFirstLastPara="1" wrap="square" lIns="0" tIns="91425" rIns="91425" bIns="91425" anchor="ctr" anchorCtr="0">
            <a:noAutofit/>
          </a:bodyPr>
          <a:lstStyle/>
          <a:p>
            <a:pPr marL="0" lvl="0" indent="0" algn="l" rtl="0">
              <a:spcBef>
                <a:spcPts val="0"/>
              </a:spcBef>
              <a:spcAft>
                <a:spcPts val="0"/>
              </a:spcAft>
              <a:buNone/>
            </a:pPr>
            <a:r>
              <a:rPr lang="en" sz="1000">
                <a:solidFill>
                  <a:schemeClr val="dk2"/>
                </a:solidFill>
                <a:latin typeface="Oswald"/>
                <a:ea typeface="Oswald"/>
                <a:cs typeface="Oswald"/>
                <a:sym typeface="Oswald"/>
              </a:rPr>
              <a:t>PBO - KELOMPOK 1</a:t>
            </a:r>
            <a:endParaRPr sz="1000">
              <a:solidFill>
                <a:schemeClr val="dk2"/>
              </a:solidFill>
              <a:latin typeface="Oswald"/>
              <a:ea typeface="Oswald"/>
              <a:cs typeface="Oswald"/>
              <a:sym typeface="Oswald"/>
            </a:endParaRPr>
          </a:p>
        </p:txBody>
      </p:sp>
      <p:sp>
        <p:nvSpPr>
          <p:cNvPr id="591" name="Google Shape;591;p34">
            <a:hlinkClick r:id="rId4" action="ppaction://hlinksldjump"/>
          </p:cNvPr>
          <p:cNvSpPr txBox="1"/>
          <p:nvPr/>
        </p:nvSpPr>
        <p:spPr>
          <a:xfrm>
            <a:off x="7791350" y="4755900"/>
            <a:ext cx="1066200" cy="2778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sz="1000">
                <a:solidFill>
                  <a:schemeClr val="dk2"/>
                </a:solidFill>
                <a:latin typeface="Oswald"/>
                <a:ea typeface="Oswald"/>
                <a:cs typeface="Oswald"/>
                <a:sym typeface="Oswald"/>
              </a:rPr>
              <a:t>INDEX.HTML</a:t>
            </a:r>
            <a:endParaRPr sz="1000">
              <a:solidFill>
                <a:schemeClr val="dk2"/>
              </a:solidFill>
              <a:latin typeface="Oswald"/>
              <a:ea typeface="Oswald"/>
              <a:cs typeface="Oswald"/>
              <a:sym typeface="Oswald"/>
            </a:endParaRPr>
          </a:p>
        </p:txBody>
      </p:sp>
    </p:spTree>
  </p:cSld>
  <p:clrMapOvr>
    <a:masterClrMapping/>
  </p:clrMapOvr>
</p:sld>
</file>

<file path=ppt/theme/theme1.xml><?xml version="1.0" encoding="utf-8"?>
<a:theme xmlns:a="http://schemas.openxmlformats.org/drawingml/2006/main" name="How to Code Workshop by Slidesgo">
  <a:themeElements>
    <a:clrScheme name="Simple Light">
      <a:dk1>
        <a:srgbClr val="1E1E2C"/>
      </a:dk1>
      <a:lt1>
        <a:srgbClr val="FFFFFF"/>
      </a:lt1>
      <a:dk2>
        <a:srgbClr val="E2E2E2"/>
      </a:dk2>
      <a:lt2>
        <a:srgbClr val="FFEA7D"/>
      </a:lt2>
      <a:accent1>
        <a:srgbClr val="E5A083"/>
      </a:accent1>
      <a:accent2>
        <a:srgbClr val="E07A88"/>
      </a:accent2>
      <a:accent3>
        <a:srgbClr val="24BFEB"/>
      </a:accent3>
      <a:accent4>
        <a:srgbClr val="0887F2"/>
      </a:accent4>
      <a:accent5>
        <a:srgbClr val="2B218D"/>
      </a:accent5>
      <a:accent6>
        <a:srgbClr val="7E3BBE"/>
      </a:accent6>
      <a:hlink>
        <a:srgbClr val="E2E2E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274</Words>
  <Application>Microsoft Office PowerPoint</Application>
  <PresentationFormat>On-screen Show (16:9)</PresentationFormat>
  <Paragraphs>25</Paragraphs>
  <Slides>7</Slides>
  <Notes>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vt:i4>
      </vt:variant>
    </vt:vector>
  </HeadingPairs>
  <TitlesOfParts>
    <vt:vector size="15" baseType="lpstr">
      <vt:lpstr>Fira Code Light</vt:lpstr>
      <vt:lpstr>Open Sans</vt:lpstr>
      <vt:lpstr>Bebas Neue</vt:lpstr>
      <vt:lpstr>Arial</vt:lpstr>
      <vt:lpstr>Oswald</vt:lpstr>
      <vt:lpstr>Roboto Condensed Light</vt:lpstr>
      <vt:lpstr>Fira Code</vt:lpstr>
      <vt:lpstr>How to Code Workshop by Slidesgo</vt:lpstr>
      <vt:lpstr>SISTEM ADMINISTRASI SURVEY DAN PENCAIRAN PINJAMAN BANK</vt:lpstr>
      <vt:lpstr>Latar Belakang Masalah</vt:lpstr>
      <vt:lpstr>Solusinya?</vt:lpstr>
      <vt:lpstr>Program Yang Kami Tawarkan</vt:lpstr>
      <vt:lpstr>Flow Diagram</vt:lpstr>
      <vt:lpstr>DEMO PROGRAM</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SISTEM ADMINISTRASI SURVEY DAN PENCAIRAN PINJAMAN BANK</dc:title>
  <cp:lastModifiedBy>Dastin Aryo</cp:lastModifiedBy>
  <cp:revision>1</cp:revision>
  <dcterms:modified xsi:type="dcterms:W3CDTF">2022-06-09T23:58:36Z</dcterms:modified>
</cp:coreProperties>
</file>