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DISTINCT COUNT (id)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users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DISTINCT COUNT(user_id)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survey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AVG(survey_users)*100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(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a.id = b.user_id then 1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AS survey_users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users a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JOIN survey b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a.id = b.user_id)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temp;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AVG(firefox_new)*100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(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CAST(q1 AS int) = 0 then 1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AS firefox_new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survey)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temp;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AVG(firefox_old)*100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(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CAST(q1 AS int) &gt;= 3 then 1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AS firefox_old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survey)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temp;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AVG(firefox_primary)*100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(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CAST(q4 AS int) &lt;= 1 then 1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AS firefox_primary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survey)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temp;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AVG(long_prim_brows)*100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(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CAST(q4 AS int)&lt;=1 AND CAST(q1 AS int)&gt;=3 THEN 1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AS long_prim_brows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survey)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temp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number of bookmarks-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AVG(CAST(REPLACE(data1,'total_bookmarks', '')as int))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events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event_code = 8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106.71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id, MAX(cast(REPLACE(data2,'tabs','') AS int))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my_target a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JOIN EVENTS b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a.id = b.user_id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target=1 AND event_code=26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id;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Project: Mozilla Firefox</a:t>
            </a:r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Bookmarks or Tabs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Fallon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300" y="2899688"/>
            <a:ext cx="1689887" cy="168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3909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Limitations</a:t>
            </a:r>
            <a:endParaRPr u="sng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users and sample size does not reflect the majority of Firefox users.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underlying issues that play a role in tab usage vs. bookmark usage.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Firefox Bookmark or Tabs Feature								Overview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it comes to browsing the internet, the best way of navigation is either bookmarking sites, or utilizing tabs to keep track of sites.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these being the most common methods of browsing, where should our focus be on with the the new Firefox update: Developing better bookmark features or tab features?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will bring about better user satisfaction?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the firefox data set, I will be analyzing user data, survey results, and user event activity to understand whether users prefer bookmarks or tabs when browsing the internet.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475" y="3158400"/>
            <a:ext cx="4446849" cy="16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Data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839825" y="1020575"/>
            <a:ext cx="3837000" cy="3695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Total number of users: 27,267</a:t>
            </a:r>
            <a:endParaRPr sz="2100">
              <a:solidFill>
                <a:schemeClr val="dk2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Main user table and metadata associated with each user.</a:t>
            </a:r>
            <a:endParaRPr sz="2100">
              <a:solidFill>
                <a:schemeClr val="dk2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user_id is consistent over all tables</a:t>
            </a:r>
            <a:endParaRPr sz="2100">
              <a:solidFill>
                <a:schemeClr val="dk2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2100">
              <a:solidFill>
                <a:schemeClr val="dk2"/>
              </a:solidFill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850" y="2769000"/>
            <a:ext cx="1564500" cy="15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Data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Table of user recorded events including BOOKMARKS and TAB usage.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2,400,491 events total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850" y="2769000"/>
            <a:ext cx="1564500" cy="15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Data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users that completed the survey: 4,081 (or 15% of the 27,267 total users)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New to Firefox: 5.3%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Longtime Users: 90.7%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Users who have Firefox as their primary browser: 82.4%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Target</a:t>
            </a:r>
            <a:r>
              <a:rPr lang="en"/>
              <a:t>: What fraction use Firefox as their primary browser and are long term users? 76.4% or 3119 users</a:t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850" y="2769000"/>
            <a:ext cx="1564500" cy="15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Bookmarks Data Analysis</a:t>
            </a: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23" name="Shape 12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431950" y="1768975"/>
              <a:ext cx="2628900" cy="295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Average amount of bookmarks: </a:t>
              </a:r>
              <a:r>
                <a:rPr lang="en" b="1" u="sng"/>
                <a:t>106.71</a:t>
              </a:r>
              <a:endParaRPr b="1" u="sng"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b="1" u="sng"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What's the average number of bookmarks for target users?: </a:t>
              </a:r>
              <a:r>
                <a:rPr lang="en" b="1" u="sng"/>
                <a:t>260.9</a:t>
              </a:r>
              <a:endParaRPr b="1" u="sng"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b="1" u="sng"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Target users who launched at least one bookmark during sample week-</a:t>
              </a:r>
              <a:r>
                <a:rPr lang="en" b="1" u="sng"/>
                <a:t> 937 / 3119 = 30%</a:t>
              </a:r>
              <a:endParaRPr b="1" u="sng"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What's the average number of bookmark interactions per target user- </a:t>
              </a:r>
              <a:r>
                <a:rPr lang="en" b="1" u="sng"/>
                <a:t>9370 / 3119= 3%</a:t>
              </a:r>
              <a:endParaRPr b="1" u="sng"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3563875" y="1077851"/>
            <a:ext cx="5268424" cy="778113"/>
            <a:chOff x="3320449" y="1304865"/>
            <a:chExt cx="2632501" cy="1449000"/>
          </a:xfrm>
        </p:grpSpPr>
        <p:sp>
          <p:nvSpPr>
            <p:cNvPr id="126" name="Shape 12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320449" y="1304865"/>
              <a:ext cx="2628900" cy="1449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What's the total number of bookmark actions taken by target users per sample week- </a:t>
              </a:r>
              <a:r>
                <a:rPr lang="en" b="1" u="sng"/>
                <a:t>1084</a:t>
              </a:r>
              <a:r>
                <a:rPr lang="en"/>
                <a:t> </a:t>
              </a:r>
              <a:endParaRPr b="1" u="sng"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250" y="1994225"/>
            <a:ext cx="5790350" cy="29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Tabs Data Analysis</a:t>
            </a: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35" name="Shape 13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Average number of tabs open by target users? </a:t>
              </a:r>
              <a:r>
                <a:rPr lang="en" b="1" u="sng"/>
                <a:t>8</a:t>
              </a:r>
              <a:endParaRPr b="1" u="sng"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b="1" u="sng"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Target Users who </a:t>
              </a:r>
              <a:r>
                <a:rPr lang="en" u="sng"/>
                <a:t>regularly </a:t>
              </a:r>
              <a:r>
                <a:rPr lang="en"/>
                <a:t>have more than 10 tabs open: </a:t>
              </a:r>
              <a:r>
                <a:rPr lang="en" b="1" u="sng"/>
                <a:t>193 out of 3119 (6%)</a:t>
              </a:r>
              <a:endParaRPr b="1" u="sng"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b="1" u="sng"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Fraction of target users who have ever had more than five tabs open: </a:t>
              </a:r>
              <a:r>
                <a:rPr lang="en" b="1" u="sng"/>
                <a:t>37.19%</a:t>
              </a:r>
              <a:endParaRPr b="1" u="sng"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b="1" u="sng"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More than 10 tabs: </a:t>
              </a:r>
              <a:r>
                <a:rPr lang="en" b="1" u="sng"/>
                <a:t>18.35%</a:t>
              </a:r>
              <a:endParaRPr b="1" u="sng"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b="1" u="sng"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More than 15 tabs: </a:t>
              </a:r>
              <a:r>
                <a:rPr lang="en" b="1" u="sng"/>
                <a:t>10.82%</a:t>
              </a:r>
              <a:endParaRPr b="1" u="sng"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b="1" u="sng"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Shape 137"/>
          <p:cNvGrpSpPr/>
          <p:nvPr/>
        </p:nvGrpSpPr>
        <p:grpSpPr>
          <a:xfrm>
            <a:off x="3810685" y="671349"/>
            <a:ext cx="5103101" cy="809687"/>
            <a:chOff x="6212550" y="1304875"/>
            <a:chExt cx="2632500" cy="3416400"/>
          </a:xfrm>
        </p:grpSpPr>
        <p:sp>
          <p:nvSpPr>
            <p:cNvPr id="138" name="Shape 13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What's the total number of tab actions taken by target users per sample week- </a:t>
              </a:r>
              <a:r>
                <a:rPr lang="en" b="1" u="sng"/>
                <a:t>1716</a:t>
              </a:r>
              <a:endParaRPr b="1" u="sng"/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375" y="1506835"/>
            <a:ext cx="5004400" cy="300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46" name="Shape 146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7" name="Shape 147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8" name="Shape 148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9" name="Shape 149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50" name="Shape 150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51" name="Shape 151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52" name="Shape 152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53" name="Shape 15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54" name="Shape 154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55" name="Shape 155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56" name="Shape 156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98725" y="3923800"/>
            <a:ext cx="4419900" cy="10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Recommendations</a:t>
            </a:r>
            <a:endParaRPr sz="3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From looking at the data on target users, on average,users prefer to use tabs while browsing firefox instead of utilizing bookmarks </a:t>
            </a:r>
            <a:endParaRPr sz="14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the new version of Firefox, I recommend focusing more on improving the tabs feature and allowing for the support for users to have a larger number of open tabs.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Next Steps:</a:t>
            </a:r>
            <a:endParaRPr sz="24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Overall, are next area of focus should be on creating more resources for a better tab feature which allows a greater number of open tabs in the Firefox browser.</a:t>
            </a:r>
            <a:endParaRPr sz="1400"/>
          </a:p>
        </p:txBody>
      </p:sp>
      <p:grpSp>
        <p:nvGrpSpPr>
          <p:cNvPr id="158" name="Shape 158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59" name="Shape 159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0" t="0" r="0" b="0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160" name="Shape 16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Shape 168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Shape 169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70" name="Shape 170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0" t="0" r="0" b="0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171" name="Shape 17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 dirty="0"/>
              <a:t>Conclusion: </a:t>
            </a:r>
            <a:br>
              <a:rPr lang="en" sz="2800" dirty="0"/>
            </a:br>
            <a:r>
              <a:rPr lang="en-US" sz="2800" dirty="0"/>
              <a:t>Let’s Focus on Improving the </a:t>
            </a:r>
            <a:r>
              <a:rPr lang="en" sz="2800" dirty="0"/>
              <a:t>Tabs </a:t>
            </a:r>
            <a:r>
              <a:rPr lang="en-US" sz="2800" dirty="0"/>
              <a:t>Feature</a:t>
            </a:r>
            <a:endParaRPr sz="2800" dirty="0"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590" y="1732070"/>
            <a:ext cx="619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807</Words>
  <Application>Microsoft Office PowerPoint</Application>
  <PresentationFormat>On-screen Show (16:9)</PresentationFormat>
  <Paragraphs>168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Roboto</vt:lpstr>
      <vt:lpstr>Arial</vt:lpstr>
      <vt:lpstr>Geometric</vt:lpstr>
      <vt:lpstr>Project: Mozilla Firefox</vt:lpstr>
      <vt:lpstr>Updating the Firefox Bookmark or Tabs Feature        Overview</vt:lpstr>
      <vt:lpstr>Users Data Table Analysis</vt:lpstr>
      <vt:lpstr>Events Data Table Analysis</vt:lpstr>
      <vt:lpstr>Survey Data Table Analysis</vt:lpstr>
      <vt:lpstr>Bookmarks Data Analysis</vt:lpstr>
      <vt:lpstr>Tabs Data Analysis</vt:lpstr>
      <vt:lpstr>Recommendations  From looking at the data on target users, on average,users prefer to use tabs while browsing firefox instead of utilizing bookmarks   For the new version of Firefox, I recommend focusing more on improving the tabs feature and allowing for the support for users to have a larger number of open tabs.  Next Steps:  Overall, are next area of focus should be on creating more resources for a better tab feature which allows a greater number of open tabs in the Firefox browser.</vt:lpstr>
      <vt:lpstr>Conclusion:  Let’s Focus on Improving the Tabs Feature</vt:lpstr>
      <vt:lpstr>Limitations  Target users and sample size does not reflect the majority of Firefox users.  Other underlying issues that play a role in tab usage vs. bookmark usage.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Mozilla Firefox</dc:title>
  <cp:lastModifiedBy>Melissa Fallon</cp:lastModifiedBy>
  <cp:revision>2</cp:revision>
  <dcterms:modified xsi:type="dcterms:W3CDTF">2018-05-07T21:28:40Z</dcterms:modified>
</cp:coreProperties>
</file>