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DF99-4DC9-79B6-6867-701E295A8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090439"/>
            <a:ext cx="8791575" cy="9496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TEAM 9</a:t>
            </a:r>
            <a:br>
              <a:rPr lang="en-US" sz="6000" dirty="0"/>
            </a:br>
            <a:r>
              <a:rPr lang="en-US" sz="4900" dirty="0"/>
              <a:t>FM MUSIC SYNTHESIZER IN FPGA</a:t>
            </a:r>
            <a:endParaRPr lang="en-US" sz="6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37EDF4-9363-D6BB-E57D-086C4EA5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49" y="2786236"/>
            <a:ext cx="87915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5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B589-33C0-7200-86B6-267944D3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technological challenges - </a:t>
            </a:r>
            <a:r>
              <a:rPr lang="en-US" dirty="0" err="1"/>
              <a:t>fpga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2AA3-E976-BE17-D989-8ED6F144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5646821" cy="3989995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/>
              <a:t>Implementing fixed point arithmetic units</a:t>
            </a:r>
          </a:p>
          <a:p>
            <a:r>
              <a:rPr lang="en-US" sz="3800" dirty="0"/>
              <a:t>Balancing Memory resources with signal resolution</a:t>
            </a:r>
          </a:p>
          <a:p>
            <a:r>
              <a:rPr lang="en-US" sz="3800" dirty="0"/>
              <a:t>Calculating bit-width</a:t>
            </a:r>
          </a:p>
          <a:p>
            <a:r>
              <a:rPr lang="en-US" sz="3800" dirty="0"/>
              <a:t>Calculating tuning words</a:t>
            </a:r>
          </a:p>
          <a:p>
            <a:r>
              <a:rPr lang="en-US" sz="3800" dirty="0"/>
              <a:t>Integrating FPGA fabric with Processor</a:t>
            </a:r>
          </a:p>
          <a:p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C3DD83-C272-4CF0-A25C-D3FCC7CD0A1C}"/>
              </a:ext>
            </a:extLst>
          </p:cNvPr>
          <p:cNvSpPr txBox="1">
            <a:spLocks/>
          </p:cNvSpPr>
          <p:nvPr/>
        </p:nvSpPr>
        <p:spPr>
          <a:xfrm>
            <a:off x="6788233" y="2301207"/>
            <a:ext cx="540376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TECHNICAL GRAPHIC SHOWING EQUATIONS FOR SOME OF THE MENTIONED METRICS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182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5F9D-0A13-2305-C89A-BA284F3F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- ELECTRICAL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B0AB-F29D-7929-2C1F-DFE8951C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754062" cy="3541714"/>
          </a:xfrm>
        </p:spPr>
        <p:txBody>
          <a:bodyPr/>
          <a:lstStyle/>
          <a:p>
            <a:r>
              <a:rPr lang="en-US" dirty="0"/>
              <a:t>POWER SUPPLY</a:t>
            </a:r>
          </a:p>
          <a:p>
            <a:r>
              <a:rPr lang="en-US" dirty="0"/>
              <a:t>WHY IS THIS A RISK</a:t>
            </a:r>
          </a:p>
          <a:p>
            <a:r>
              <a:rPr lang="en-US" dirty="0"/>
              <a:t>WHAT DID YOU DO TO MITIGATE</a:t>
            </a:r>
          </a:p>
          <a:p>
            <a:r>
              <a:rPr lang="en-US" dirty="0"/>
              <a:t>WERE YOU SUCCESSFUL OR DID YOU HAVE TO ADJUST COURSE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7B6BF3-8D15-50E9-661B-EE3C5D68C57C}"/>
              </a:ext>
            </a:extLst>
          </p:cNvPr>
          <p:cNvSpPr txBox="1">
            <a:spLocks/>
          </p:cNvSpPr>
          <p:nvPr/>
        </p:nvSpPr>
        <p:spPr>
          <a:xfrm>
            <a:off x="6293349" y="2249487"/>
            <a:ext cx="475406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IMAGE OF POWER SUPPLY?</a:t>
            </a:r>
          </a:p>
        </p:txBody>
      </p:sp>
    </p:spTree>
    <p:extLst>
      <p:ext uri="{BB962C8B-B14F-4D97-AF65-F5344CB8AC3E}">
        <p14:creationId xmlns:p14="http://schemas.microsoft.com/office/powerpoint/2010/main" val="259826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5F9D-0A13-2305-C89A-BA284F3F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-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B0AB-F29D-7929-2C1F-DFE8951C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754062" cy="3541714"/>
          </a:xfrm>
        </p:spPr>
        <p:txBody>
          <a:bodyPr/>
          <a:lstStyle/>
          <a:p>
            <a:r>
              <a:rPr lang="en-US" dirty="0"/>
              <a:t>PARSING MIDI DATA</a:t>
            </a:r>
          </a:p>
          <a:p>
            <a:r>
              <a:rPr lang="en-US" dirty="0"/>
              <a:t>WHY IS THIS A RISK</a:t>
            </a:r>
          </a:p>
          <a:p>
            <a:r>
              <a:rPr lang="en-US" dirty="0"/>
              <a:t>WHAT DID YOU DO TO MITIGATE</a:t>
            </a:r>
          </a:p>
          <a:p>
            <a:r>
              <a:rPr lang="en-US" dirty="0"/>
              <a:t>WERE YOU SUCCESSFUL OR DID YOU HAVE TO ADJUST COURSE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7B6BF3-8D15-50E9-661B-EE3C5D68C57C}"/>
              </a:ext>
            </a:extLst>
          </p:cNvPr>
          <p:cNvSpPr txBox="1">
            <a:spLocks/>
          </p:cNvSpPr>
          <p:nvPr/>
        </p:nvSpPr>
        <p:spPr>
          <a:xfrm>
            <a:off x="6293349" y="2249487"/>
            <a:ext cx="475406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IMAGE OF MIDI CABLE?</a:t>
            </a:r>
          </a:p>
        </p:txBody>
      </p:sp>
    </p:spTree>
    <p:extLst>
      <p:ext uri="{BB962C8B-B14F-4D97-AF65-F5344CB8AC3E}">
        <p14:creationId xmlns:p14="http://schemas.microsoft.com/office/powerpoint/2010/main" val="318873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5F9D-0A13-2305-C89A-BA284F3F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- 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B0AB-F29D-7929-2C1F-DFE8951C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754062" cy="3541714"/>
          </a:xfrm>
        </p:spPr>
        <p:txBody>
          <a:bodyPr/>
          <a:lstStyle/>
          <a:p>
            <a:r>
              <a:rPr lang="en-US" dirty="0"/>
              <a:t>IMPLEMENTING HDL DATAPATH</a:t>
            </a:r>
          </a:p>
          <a:p>
            <a:r>
              <a:rPr lang="en-US" dirty="0"/>
              <a:t>WHY IS THIS A RISK</a:t>
            </a:r>
          </a:p>
          <a:p>
            <a:r>
              <a:rPr lang="en-US" dirty="0"/>
              <a:t>WHAT DID YOU DO TO MITIGATE</a:t>
            </a:r>
          </a:p>
          <a:p>
            <a:r>
              <a:rPr lang="en-US" dirty="0"/>
              <a:t>WERE YOU SUCCESSFUL OR DID YOU HAVE TO ADJUST COURSE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7B6BF3-8D15-50E9-661B-EE3C5D68C57C}"/>
              </a:ext>
            </a:extLst>
          </p:cNvPr>
          <p:cNvSpPr txBox="1">
            <a:spLocks/>
          </p:cNvSpPr>
          <p:nvPr/>
        </p:nvSpPr>
        <p:spPr>
          <a:xfrm>
            <a:off x="6293349" y="2249487"/>
            <a:ext cx="475406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IMAGE OF FPGA?</a:t>
            </a:r>
          </a:p>
        </p:txBody>
      </p:sp>
    </p:spTree>
    <p:extLst>
      <p:ext uri="{BB962C8B-B14F-4D97-AF65-F5344CB8AC3E}">
        <p14:creationId xmlns:p14="http://schemas.microsoft.com/office/powerpoint/2010/main" val="246329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5F9D-0A13-2305-C89A-BA284F3F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– risk cube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441D5-8266-BD1C-2C73-C6C8442D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IMAGE OF UPDATED RISK CUBE</a:t>
            </a:r>
          </a:p>
        </p:txBody>
      </p:sp>
    </p:spTree>
    <p:extLst>
      <p:ext uri="{BB962C8B-B14F-4D97-AF65-F5344CB8AC3E}">
        <p14:creationId xmlns:p14="http://schemas.microsoft.com/office/powerpoint/2010/main" val="276506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5F9D-0A13-2305-C89A-BA284F3F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INTEGRATION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441D5-8266-BD1C-2C73-C6C8442D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000" dirty="0"/>
              <a:t>IMAGE OF FLOW CHART SHOWING SUBSYSTEM DEVELOPMENT AND INTEGRATION</a:t>
            </a:r>
          </a:p>
        </p:txBody>
      </p:sp>
    </p:spTree>
    <p:extLst>
      <p:ext uri="{BB962C8B-B14F-4D97-AF65-F5344CB8AC3E}">
        <p14:creationId xmlns:p14="http://schemas.microsoft.com/office/powerpoint/2010/main" val="4210246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5F9D-0A13-2305-C89A-BA284F3F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441D5-8266-BD1C-2C73-C6C8442D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I DON’T KNOW WHAT GOES HERE</a:t>
            </a:r>
          </a:p>
        </p:txBody>
      </p:sp>
    </p:spTree>
    <p:extLst>
      <p:ext uri="{BB962C8B-B14F-4D97-AF65-F5344CB8AC3E}">
        <p14:creationId xmlns:p14="http://schemas.microsoft.com/office/powerpoint/2010/main" val="1161754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5F9D-0A13-2305-C89A-BA284F3F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 AND SCHEDULING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441D5-8266-BD1C-2C73-C6C8442D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NOT SURE IF THIS IS SUPPOSED TO BE A SLIDE OR JUST A TEAMGANTT EXERCISE</a:t>
            </a:r>
          </a:p>
        </p:txBody>
      </p:sp>
    </p:spTree>
    <p:extLst>
      <p:ext uri="{BB962C8B-B14F-4D97-AF65-F5344CB8AC3E}">
        <p14:creationId xmlns:p14="http://schemas.microsoft.com/office/powerpoint/2010/main" val="388653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5F9D-0A13-2305-C89A-BA284F3F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COSTS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CE9F54E-CF1B-D53C-5B49-B570466F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43027"/>
              </p:ext>
            </p:extLst>
          </p:nvPr>
        </p:nvGraphicFramePr>
        <p:xfrm>
          <a:off x="1141412" y="2399877"/>
          <a:ext cx="9905998" cy="383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672">
                  <a:extLst>
                    <a:ext uri="{9D8B030D-6E8A-4147-A177-3AD203B41FA5}">
                      <a16:colId xmlns:a16="http://schemas.microsoft.com/office/drawing/2014/main" val="1057870039"/>
                    </a:ext>
                  </a:extLst>
                </a:gridCol>
                <a:gridCol w="3395326">
                  <a:extLst>
                    <a:ext uri="{9D8B030D-6E8A-4147-A177-3AD203B41FA5}">
                      <a16:colId xmlns:a16="http://schemas.microsoft.com/office/drawing/2014/main" val="553147043"/>
                    </a:ext>
                  </a:extLst>
                </a:gridCol>
              </a:tblGrid>
              <a:tr h="767921">
                <a:tc>
                  <a:txBody>
                    <a:bodyPr/>
                    <a:lstStyle/>
                    <a:p>
                      <a:r>
                        <a:rPr lang="en-US" sz="3200" b="0" dirty="0"/>
                        <a:t>AVNET MINIZED SoC DEV BOARD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FREE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9964"/>
                  </a:ext>
                </a:extLst>
              </a:tr>
              <a:tr h="7679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POWER SUPPLY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APPROXIMATE COST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631821"/>
                  </a:ext>
                </a:extLst>
              </a:tr>
              <a:tr h="767921"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KEYBOARD AND ASSOCIATED CABLES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APPROXIMATE COST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66026"/>
                  </a:ext>
                </a:extLst>
              </a:tr>
              <a:tr h="767921"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PCB FABRICATION AND COMPONENTS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APPROXIMATE COST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65699"/>
                  </a:ext>
                </a:extLst>
              </a:tr>
              <a:tr h="767921"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DAC AND ANY FILTERING COMPONENTS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APPROXIMATE COST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140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86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5F9D-0A13-2305-C89A-BA284F3F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FINANCING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4A7D-4395-BD32-3F15-E02C3323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8892925" cy="3541714"/>
          </a:xfrm>
        </p:spPr>
        <p:txBody>
          <a:bodyPr>
            <a:normAutofit/>
          </a:bodyPr>
          <a:lstStyle/>
          <a:p>
            <a:r>
              <a:rPr lang="en-US" sz="3200" dirty="0"/>
              <a:t>LIST OF TOTAL FUNDS ALLOCATED</a:t>
            </a:r>
          </a:p>
          <a:p>
            <a:r>
              <a:rPr lang="en-US" sz="3200" dirty="0"/>
              <a:t>EQUATION OF FUNDS – COST</a:t>
            </a:r>
          </a:p>
          <a:p>
            <a:r>
              <a:rPr lang="en-US" sz="3200" dirty="0"/>
              <a:t>SHORT EXPLANATION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56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C893-3654-4F11-E0CF-C007EE27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4900-962F-CDD2-42D4-2A745EF71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Tiber Hernandez – CompE</a:t>
            </a:r>
          </a:p>
          <a:p>
            <a:r>
              <a:rPr lang="en-US" sz="3200" dirty="0"/>
              <a:t>Elisha Reese – CompE</a:t>
            </a:r>
          </a:p>
          <a:p>
            <a:r>
              <a:rPr lang="en-US" sz="3200" dirty="0"/>
              <a:t>Andres Medina – EE</a:t>
            </a:r>
          </a:p>
          <a:p>
            <a:r>
              <a:rPr lang="en-US" sz="3200" dirty="0"/>
              <a:t>Tharaa Rahhal – EE </a:t>
            </a:r>
          </a:p>
          <a:p>
            <a:r>
              <a:rPr lang="en-US" sz="3200" dirty="0"/>
              <a:t>Abdullah Altawheed – EE</a:t>
            </a:r>
          </a:p>
          <a:p>
            <a:r>
              <a:rPr lang="en-US" sz="3200" dirty="0"/>
              <a:t>Michael Fallon – EE </a:t>
            </a:r>
          </a:p>
        </p:txBody>
      </p:sp>
      <p:pic>
        <p:nvPicPr>
          <p:cNvPr id="2050" name="Picture 2" descr="Free Green Computer Circuit Board Stock Photo">
            <a:extLst>
              <a:ext uri="{FF2B5EF4-FFF2-40B4-BE49-F238E27FC236}">
                <a16:creationId xmlns:a16="http://schemas.microsoft.com/office/drawing/2014/main" id="{392A1896-0A40-8AC6-B859-39117F5A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237" y="3539752"/>
            <a:ext cx="3377174" cy="225144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Computer C++ Code Stock Photo">
            <a:extLst>
              <a:ext uri="{FF2B5EF4-FFF2-40B4-BE49-F238E27FC236}">
                <a16:creationId xmlns:a16="http://schemas.microsoft.com/office/drawing/2014/main" id="{A3F2BFE8-5205-1D3E-6387-9A38EF11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617" y="618518"/>
            <a:ext cx="4579794" cy="24425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91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B589-33C0-7200-86B6-267944D3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2AA3-E976-BE17-D989-8ED6F144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403767" cy="3541714"/>
          </a:xfrm>
        </p:spPr>
        <p:txBody>
          <a:bodyPr>
            <a:normAutofit/>
          </a:bodyPr>
          <a:lstStyle/>
          <a:p>
            <a:r>
              <a:rPr lang="en-US" sz="3200" dirty="0"/>
              <a:t>Use case</a:t>
            </a:r>
          </a:p>
          <a:p>
            <a:r>
              <a:rPr lang="en-US" sz="3200" dirty="0" err="1"/>
              <a:t>Phsysical</a:t>
            </a:r>
            <a:r>
              <a:rPr lang="en-US" sz="3200" dirty="0"/>
              <a:t> description</a:t>
            </a:r>
          </a:p>
          <a:p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C3DD83-C272-4CF0-A25C-D3FCC7CD0A1C}"/>
              </a:ext>
            </a:extLst>
          </p:cNvPr>
          <p:cNvSpPr txBox="1">
            <a:spLocks/>
          </p:cNvSpPr>
          <p:nvPr/>
        </p:nvSpPr>
        <p:spPr>
          <a:xfrm>
            <a:off x="6094412" y="2097088"/>
            <a:ext cx="540376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GRAPHIC SHOWING APPROX SIZE AND DIMENSIONS AS WELL AS ANY UI COMPONENTS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384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B589-33C0-7200-86B6-267944D3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2AA3-E976-BE17-D989-8ED6F144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403767" cy="3541714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Technologies used</a:t>
            </a:r>
          </a:p>
          <a:p>
            <a:r>
              <a:rPr lang="en-US" sz="3200" dirty="0"/>
              <a:t>Why these technologies</a:t>
            </a:r>
          </a:p>
          <a:p>
            <a:pPr lvl="1"/>
            <a:r>
              <a:rPr lang="en-US" sz="2800" dirty="0"/>
              <a:t>Why FPGA over microcontroller?</a:t>
            </a:r>
          </a:p>
          <a:p>
            <a:pPr lvl="1"/>
            <a:r>
              <a:rPr lang="en-US" sz="2800" dirty="0"/>
              <a:t>Why MIDI over some other interface?</a:t>
            </a:r>
          </a:p>
          <a:p>
            <a:pPr lvl="1"/>
            <a:r>
              <a:rPr lang="en-US" sz="2800" dirty="0"/>
              <a:t>What will be on PCB?</a:t>
            </a:r>
          </a:p>
          <a:p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C3DD83-C272-4CF0-A25C-D3FCC7CD0A1C}"/>
              </a:ext>
            </a:extLst>
          </p:cNvPr>
          <p:cNvSpPr txBox="1">
            <a:spLocks/>
          </p:cNvSpPr>
          <p:nvPr/>
        </p:nvSpPr>
        <p:spPr>
          <a:xfrm>
            <a:off x="6788233" y="2097088"/>
            <a:ext cx="540376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GRAPHIC SHOWING MINIZED BOARD AND APPROXIMATION OF PCB IMPLEMENTATION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66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B589-33C0-7200-86B6-267944D3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30131"/>
            <a:ext cx="9905998" cy="1478570"/>
          </a:xfrm>
        </p:spPr>
        <p:txBody>
          <a:bodyPr/>
          <a:lstStyle/>
          <a:p>
            <a:r>
              <a:rPr lang="en-US" dirty="0"/>
              <a:t>System Description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2AA3-E976-BE17-D989-8ED6F144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403767" cy="3541714"/>
          </a:xfrm>
        </p:spPr>
        <p:txBody>
          <a:bodyPr>
            <a:normAutofit fontScale="77500" lnSpcReduction="20000"/>
          </a:bodyPr>
          <a:lstStyle/>
          <a:p>
            <a:r>
              <a:rPr lang="en-US" sz="7100" dirty="0"/>
              <a:t>EMBEDDED SYSTEMS BLOCK DIAGRAM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265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B589-33C0-7200-86B6-267944D3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30131"/>
            <a:ext cx="9905998" cy="1478570"/>
          </a:xfrm>
        </p:spPr>
        <p:txBody>
          <a:bodyPr/>
          <a:lstStyle/>
          <a:p>
            <a:r>
              <a:rPr lang="en-US" dirty="0"/>
              <a:t>System Description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2AA3-E976-BE17-D989-8ED6F144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403767" cy="3541714"/>
          </a:xfrm>
        </p:spPr>
        <p:txBody>
          <a:bodyPr>
            <a:normAutofit fontScale="92500"/>
          </a:bodyPr>
          <a:lstStyle/>
          <a:p>
            <a:r>
              <a:rPr lang="en-US" sz="7100" dirty="0"/>
              <a:t>FPGA BLOCK DIAGRAM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29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B589-33C0-7200-86B6-267944D3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2AA3-E976-BE17-D989-8ED6F144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5836904" cy="439194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Scope for all PCB components and expected values</a:t>
            </a:r>
          </a:p>
          <a:p>
            <a:r>
              <a:rPr lang="en-US" sz="3200" dirty="0"/>
              <a:t>Debug mode in IDE to see values written into memory map from processor</a:t>
            </a:r>
          </a:p>
          <a:p>
            <a:r>
              <a:rPr lang="en-US" sz="3200" dirty="0"/>
              <a:t>Spectrum Analyzer for analog signal frequency response</a:t>
            </a:r>
          </a:p>
          <a:p>
            <a:r>
              <a:rPr lang="en-US" sz="3200" dirty="0"/>
              <a:t>Prof. Dorr using synth at gig</a:t>
            </a:r>
          </a:p>
          <a:p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C3DD83-C272-4CF0-A25C-D3FCC7CD0A1C}"/>
              </a:ext>
            </a:extLst>
          </p:cNvPr>
          <p:cNvSpPr txBox="1">
            <a:spLocks/>
          </p:cNvSpPr>
          <p:nvPr/>
        </p:nvSpPr>
        <p:spPr>
          <a:xfrm>
            <a:off x="6788233" y="2301207"/>
            <a:ext cx="540376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GRAPHIC SHOWING SCOPES AND ANALYZERS IN ACTION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080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B589-33C0-7200-86B6-267944D3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technological challenges -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2AA3-E976-BE17-D989-8ED6F144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403767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Utilizing Xilinx proprietary IDE</a:t>
            </a:r>
          </a:p>
          <a:p>
            <a:r>
              <a:rPr lang="en-US" sz="3200" dirty="0"/>
              <a:t>Porting over Arduino code/functions to bare-metal processor</a:t>
            </a:r>
          </a:p>
          <a:p>
            <a:r>
              <a:rPr lang="en-US" sz="3200" dirty="0"/>
              <a:t>Parsing MIDI data</a:t>
            </a:r>
          </a:p>
          <a:p>
            <a:r>
              <a:rPr lang="en-US" sz="3200" dirty="0"/>
              <a:t>OTHER</a:t>
            </a:r>
          </a:p>
          <a:p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C3DD83-C272-4CF0-A25C-D3FCC7CD0A1C}"/>
              </a:ext>
            </a:extLst>
          </p:cNvPr>
          <p:cNvSpPr txBox="1">
            <a:spLocks/>
          </p:cNvSpPr>
          <p:nvPr/>
        </p:nvSpPr>
        <p:spPr>
          <a:xfrm>
            <a:off x="6788233" y="2301207"/>
            <a:ext cx="540376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MAYBE A TECHNICAL GRAPHIC LISTING MIDI BAUD RATE  OR SOMETHING LIKE THAT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638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B589-33C0-7200-86B6-267944D3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technological challenges - ELECTRICAL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2AA3-E976-BE17-D989-8ED6F144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403767" cy="354171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Developing power supply for components</a:t>
            </a:r>
          </a:p>
          <a:p>
            <a:r>
              <a:rPr lang="en-US" sz="3200" dirty="0"/>
              <a:t>Design Low Pass filter</a:t>
            </a:r>
          </a:p>
          <a:p>
            <a:r>
              <a:rPr lang="en-US" sz="3200" dirty="0"/>
              <a:t>Integrating DAC into PCB</a:t>
            </a:r>
          </a:p>
          <a:p>
            <a:r>
              <a:rPr lang="en-US" sz="3200" dirty="0"/>
              <a:t>Mounting MINIZED to PCB</a:t>
            </a:r>
          </a:p>
          <a:p>
            <a:r>
              <a:rPr lang="en-US" sz="3200" dirty="0"/>
              <a:t>OTHER</a:t>
            </a:r>
          </a:p>
          <a:p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C3DD83-C272-4CF0-A25C-D3FCC7CD0A1C}"/>
              </a:ext>
            </a:extLst>
          </p:cNvPr>
          <p:cNvSpPr txBox="1">
            <a:spLocks/>
          </p:cNvSpPr>
          <p:nvPr/>
        </p:nvSpPr>
        <p:spPr>
          <a:xfrm>
            <a:off x="6788233" y="2301207"/>
            <a:ext cx="540376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MAYBE A TECHNICAL GRAPHIC LISTING POWER SUPPLY SPECIFICATIONS?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4471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</TotalTime>
  <Words>437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TEAM 9 FM MUSIC SYNTHESIZER IN FPGA</vt:lpstr>
      <vt:lpstr>introductions</vt:lpstr>
      <vt:lpstr>System Description 1</vt:lpstr>
      <vt:lpstr>System Description 2</vt:lpstr>
      <vt:lpstr>System Description 3</vt:lpstr>
      <vt:lpstr>System Description 4</vt:lpstr>
      <vt:lpstr>System test</vt:lpstr>
      <vt:lpstr>Key technological challenges - embedded</vt:lpstr>
      <vt:lpstr>Key technological challenges - ELECTRICAL</vt:lpstr>
      <vt:lpstr>Key technological challenges - fpga</vt:lpstr>
      <vt:lpstr>RISK ANALYSIS - ELECTRICAL</vt:lpstr>
      <vt:lpstr>RISK ANALYSIS - embedded</vt:lpstr>
      <vt:lpstr>RISK ANALYSIS - FPGA</vt:lpstr>
      <vt:lpstr>RISK ANALYSIS – risk cube</vt:lpstr>
      <vt:lpstr>SYSTEM INTEGRATION</vt:lpstr>
      <vt:lpstr>WORK BREAKDOWN STRUCTION</vt:lpstr>
      <vt:lpstr>TASK LIST AND SCHEDULING</vt:lpstr>
      <vt:lpstr>PROJECT COSTS</vt:lpstr>
      <vt:lpstr>PROJECT FINANCING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9 FM MUSIC SYNTHESIZER IN FPGA</dc:title>
  <dc:creator>michael fallon</dc:creator>
  <cp:lastModifiedBy>michael fallon</cp:lastModifiedBy>
  <cp:revision>1</cp:revision>
  <dcterms:created xsi:type="dcterms:W3CDTF">2022-11-16T22:22:22Z</dcterms:created>
  <dcterms:modified xsi:type="dcterms:W3CDTF">2022-11-16T23:26:27Z</dcterms:modified>
</cp:coreProperties>
</file>