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F997F-FCA8-48AB-B64A-1EB3A50F05A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2641BA-BD22-4FBF-8D6A-383C08F7776D}">
      <dgm:prSet phldrT="[Text]"/>
      <dgm:spPr/>
      <dgm:t>
        <a:bodyPr/>
        <a:lstStyle/>
        <a:p>
          <a:r>
            <a:rPr lang="pt-BR" dirty="0" smtClean="0"/>
            <a:t>Portal</a:t>
          </a:r>
          <a:endParaRPr lang="en-US" dirty="0"/>
        </a:p>
      </dgm:t>
    </dgm:pt>
    <dgm:pt modelId="{2B1080F9-0CFC-47F8-B428-928B1E79F354}" type="parTrans" cxnId="{26610EA8-18A0-440C-8E3A-A0B6ABE925DB}">
      <dgm:prSet/>
      <dgm:spPr/>
      <dgm:t>
        <a:bodyPr/>
        <a:lstStyle/>
        <a:p>
          <a:endParaRPr lang="en-US"/>
        </a:p>
      </dgm:t>
    </dgm:pt>
    <dgm:pt modelId="{F1984B21-F5DB-40A0-A192-0599F101C66C}" type="sibTrans" cxnId="{26610EA8-18A0-440C-8E3A-A0B6ABE925DB}">
      <dgm:prSet/>
      <dgm:spPr/>
      <dgm:t>
        <a:bodyPr/>
        <a:lstStyle/>
        <a:p>
          <a:endParaRPr lang="en-US"/>
        </a:p>
      </dgm:t>
    </dgm:pt>
    <dgm:pt modelId="{26CD4D11-1E3E-40A4-BBE5-9A3473568F0A}">
      <dgm:prSet phldrT="[Text]"/>
      <dgm:spPr/>
      <dgm:t>
        <a:bodyPr/>
        <a:lstStyle/>
        <a:p>
          <a:r>
            <a:rPr lang="pt-BR" dirty="0" smtClean="0"/>
            <a:t>First-app</a:t>
          </a:r>
          <a:endParaRPr lang="en-US" dirty="0"/>
        </a:p>
      </dgm:t>
    </dgm:pt>
    <dgm:pt modelId="{4DDDC45F-4E80-4E33-BC13-BCD89EEBF2A0}" type="parTrans" cxnId="{1377CD70-3F86-452B-A543-602D33C1C314}">
      <dgm:prSet/>
      <dgm:spPr/>
      <dgm:t>
        <a:bodyPr/>
        <a:lstStyle/>
        <a:p>
          <a:endParaRPr lang="en-US"/>
        </a:p>
      </dgm:t>
    </dgm:pt>
    <dgm:pt modelId="{B42EC11C-E0B6-409E-8D57-858633D87C81}" type="sibTrans" cxnId="{1377CD70-3F86-452B-A543-602D33C1C314}">
      <dgm:prSet/>
      <dgm:spPr/>
      <dgm:t>
        <a:bodyPr/>
        <a:lstStyle/>
        <a:p>
          <a:endParaRPr lang="en-US"/>
        </a:p>
      </dgm:t>
    </dgm:pt>
    <dgm:pt modelId="{D850BEB1-A7F6-4DEF-8EBB-3389F17BFDAE}">
      <dgm:prSet phldrT="[Text]"/>
      <dgm:spPr/>
      <dgm:t>
        <a:bodyPr/>
        <a:lstStyle/>
        <a:p>
          <a:r>
            <a:rPr lang="pt-BR" dirty="0" smtClean="0"/>
            <a:t>Second-app</a:t>
          </a:r>
          <a:endParaRPr lang="en-US" dirty="0"/>
        </a:p>
      </dgm:t>
    </dgm:pt>
    <dgm:pt modelId="{B6D06F55-57E9-40BD-9925-655739F154EA}" type="parTrans" cxnId="{05F608F7-E800-42F3-8C6B-C7FC862DB2DB}">
      <dgm:prSet/>
      <dgm:spPr/>
      <dgm:t>
        <a:bodyPr/>
        <a:lstStyle/>
        <a:p>
          <a:endParaRPr lang="en-US"/>
        </a:p>
      </dgm:t>
    </dgm:pt>
    <dgm:pt modelId="{16A07E59-1025-4819-BBCA-5877C1881A8E}" type="sibTrans" cxnId="{05F608F7-E800-42F3-8C6B-C7FC862DB2DB}">
      <dgm:prSet/>
      <dgm:spPr/>
      <dgm:t>
        <a:bodyPr/>
        <a:lstStyle/>
        <a:p>
          <a:endParaRPr lang="en-US"/>
        </a:p>
      </dgm:t>
    </dgm:pt>
    <dgm:pt modelId="{2EAED8D5-0104-4A1C-AD9A-FE8624D3B696}" type="pres">
      <dgm:prSet presAssocID="{033F997F-FCA8-48AB-B64A-1EB3A50F05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C0B372-A4CF-43E0-BDC3-BA93DAD778CE}" type="pres">
      <dgm:prSet presAssocID="{CA2641BA-BD22-4FBF-8D6A-383C08F7776D}" presName="hierRoot1" presStyleCnt="0">
        <dgm:presLayoutVars>
          <dgm:hierBranch val="init"/>
        </dgm:presLayoutVars>
      </dgm:prSet>
      <dgm:spPr/>
    </dgm:pt>
    <dgm:pt modelId="{F465167D-EE9A-4B04-9C0A-C0DEFCF3FA1F}" type="pres">
      <dgm:prSet presAssocID="{CA2641BA-BD22-4FBF-8D6A-383C08F7776D}" presName="rootComposite1" presStyleCnt="0"/>
      <dgm:spPr/>
    </dgm:pt>
    <dgm:pt modelId="{13327945-1881-4F48-9406-2E4345CEB45C}" type="pres">
      <dgm:prSet presAssocID="{CA2641BA-BD22-4FBF-8D6A-383C08F7776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E516B7-85D9-4BEE-BAF1-2E9DFE8C2812}" type="pres">
      <dgm:prSet presAssocID="{CA2641BA-BD22-4FBF-8D6A-383C08F7776D}" presName="rootConnector1" presStyleLbl="node1" presStyleIdx="0" presStyleCnt="0"/>
      <dgm:spPr/>
    </dgm:pt>
    <dgm:pt modelId="{1DFDF397-15E2-4908-A994-102D17C0A438}" type="pres">
      <dgm:prSet presAssocID="{CA2641BA-BD22-4FBF-8D6A-383C08F7776D}" presName="hierChild2" presStyleCnt="0"/>
      <dgm:spPr/>
    </dgm:pt>
    <dgm:pt modelId="{A1181955-3A5B-4F44-A39A-DBE3CAC5C25F}" type="pres">
      <dgm:prSet presAssocID="{4DDDC45F-4E80-4E33-BC13-BCD89EEBF2A0}" presName="Name37" presStyleLbl="parChTrans1D2" presStyleIdx="0" presStyleCnt="2"/>
      <dgm:spPr/>
    </dgm:pt>
    <dgm:pt modelId="{EF5D584E-B82B-419B-ACD2-8AFE2400E180}" type="pres">
      <dgm:prSet presAssocID="{26CD4D11-1E3E-40A4-BBE5-9A3473568F0A}" presName="hierRoot2" presStyleCnt="0">
        <dgm:presLayoutVars>
          <dgm:hierBranch val="init"/>
        </dgm:presLayoutVars>
      </dgm:prSet>
      <dgm:spPr/>
    </dgm:pt>
    <dgm:pt modelId="{E77F0C71-37E2-428E-BA62-1C6E9FD2EB04}" type="pres">
      <dgm:prSet presAssocID="{26CD4D11-1E3E-40A4-BBE5-9A3473568F0A}" presName="rootComposite" presStyleCnt="0"/>
      <dgm:spPr/>
    </dgm:pt>
    <dgm:pt modelId="{8A863760-299C-4641-9211-249E96B0B22A}" type="pres">
      <dgm:prSet presAssocID="{26CD4D11-1E3E-40A4-BBE5-9A3473568F0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1E266F-05A6-4442-B647-0CE736E0CB3F}" type="pres">
      <dgm:prSet presAssocID="{26CD4D11-1E3E-40A4-BBE5-9A3473568F0A}" presName="rootConnector" presStyleLbl="node2" presStyleIdx="0" presStyleCnt="2"/>
      <dgm:spPr/>
    </dgm:pt>
    <dgm:pt modelId="{B2F9589B-E3BE-4576-AA11-CA655AD74470}" type="pres">
      <dgm:prSet presAssocID="{26CD4D11-1E3E-40A4-BBE5-9A3473568F0A}" presName="hierChild4" presStyleCnt="0"/>
      <dgm:spPr/>
    </dgm:pt>
    <dgm:pt modelId="{7EBADCA4-EB0D-4492-A30C-9F8F1DA4870E}" type="pres">
      <dgm:prSet presAssocID="{26CD4D11-1E3E-40A4-BBE5-9A3473568F0A}" presName="hierChild5" presStyleCnt="0"/>
      <dgm:spPr/>
    </dgm:pt>
    <dgm:pt modelId="{0962AAD9-A3B6-4869-A515-C48C74C3C9C6}" type="pres">
      <dgm:prSet presAssocID="{B6D06F55-57E9-40BD-9925-655739F154EA}" presName="Name37" presStyleLbl="parChTrans1D2" presStyleIdx="1" presStyleCnt="2"/>
      <dgm:spPr/>
    </dgm:pt>
    <dgm:pt modelId="{2844A914-79D7-4A02-BC98-CAD0BCB1AED1}" type="pres">
      <dgm:prSet presAssocID="{D850BEB1-A7F6-4DEF-8EBB-3389F17BFDAE}" presName="hierRoot2" presStyleCnt="0">
        <dgm:presLayoutVars>
          <dgm:hierBranch val="init"/>
        </dgm:presLayoutVars>
      </dgm:prSet>
      <dgm:spPr/>
    </dgm:pt>
    <dgm:pt modelId="{15F6E2FC-FC6A-4C7A-ABDF-D953CD79826B}" type="pres">
      <dgm:prSet presAssocID="{D850BEB1-A7F6-4DEF-8EBB-3389F17BFDAE}" presName="rootComposite" presStyleCnt="0"/>
      <dgm:spPr/>
    </dgm:pt>
    <dgm:pt modelId="{02E652A4-DF63-4065-8C2B-A4987BBF291E}" type="pres">
      <dgm:prSet presAssocID="{D850BEB1-A7F6-4DEF-8EBB-3389F17BFDAE}" presName="rootText" presStyleLbl="node2" presStyleIdx="1" presStyleCnt="2">
        <dgm:presLayoutVars>
          <dgm:chPref val="3"/>
        </dgm:presLayoutVars>
      </dgm:prSet>
      <dgm:spPr/>
    </dgm:pt>
    <dgm:pt modelId="{164FAD74-DDD0-4BF1-A425-AC692B146527}" type="pres">
      <dgm:prSet presAssocID="{D850BEB1-A7F6-4DEF-8EBB-3389F17BFDAE}" presName="rootConnector" presStyleLbl="node2" presStyleIdx="1" presStyleCnt="2"/>
      <dgm:spPr/>
    </dgm:pt>
    <dgm:pt modelId="{1FCC7BA0-60DC-454B-B340-0F596FEE044A}" type="pres">
      <dgm:prSet presAssocID="{D850BEB1-A7F6-4DEF-8EBB-3389F17BFDAE}" presName="hierChild4" presStyleCnt="0"/>
      <dgm:spPr/>
    </dgm:pt>
    <dgm:pt modelId="{D0F1AB6E-B84F-46F2-A93C-4D277F478EF9}" type="pres">
      <dgm:prSet presAssocID="{D850BEB1-A7F6-4DEF-8EBB-3389F17BFDAE}" presName="hierChild5" presStyleCnt="0"/>
      <dgm:spPr/>
    </dgm:pt>
    <dgm:pt modelId="{D447920D-6B93-4A9A-B0E7-3B2D34A27B95}" type="pres">
      <dgm:prSet presAssocID="{CA2641BA-BD22-4FBF-8D6A-383C08F7776D}" presName="hierChild3" presStyleCnt="0"/>
      <dgm:spPr/>
    </dgm:pt>
  </dgm:ptLst>
  <dgm:cxnLst>
    <dgm:cxn modelId="{0FD9418C-B108-4EF4-A0D5-075901727E56}" type="presOf" srcId="{26CD4D11-1E3E-40A4-BBE5-9A3473568F0A}" destId="{361E266F-05A6-4442-B647-0CE736E0CB3F}" srcOrd="1" destOrd="0" presId="urn:microsoft.com/office/officeart/2005/8/layout/orgChart1"/>
    <dgm:cxn modelId="{1377CD70-3F86-452B-A543-602D33C1C314}" srcId="{CA2641BA-BD22-4FBF-8D6A-383C08F7776D}" destId="{26CD4D11-1E3E-40A4-BBE5-9A3473568F0A}" srcOrd="0" destOrd="0" parTransId="{4DDDC45F-4E80-4E33-BC13-BCD89EEBF2A0}" sibTransId="{B42EC11C-E0B6-409E-8D57-858633D87C81}"/>
    <dgm:cxn modelId="{0DEC4184-BEF0-4C5D-A250-C50592D4B311}" type="presOf" srcId="{033F997F-FCA8-48AB-B64A-1EB3A50F05A3}" destId="{2EAED8D5-0104-4A1C-AD9A-FE8624D3B696}" srcOrd="0" destOrd="0" presId="urn:microsoft.com/office/officeart/2005/8/layout/orgChart1"/>
    <dgm:cxn modelId="{F79C3472-1BF3-4403-BDDC-4ECE87B96E77}" type="presOf" srcId="{D850BEB1-A7F6-4DEF-8EBB-3389F17BFDAE}" destId="{02E652A4-DF63-4065-8C2B-A4987BBF291E}" srcOrd="0" destOrd="0" presId="urn:microsoft.com/office/officeart/2005/8/layout/orgChart1"/>
    <dgm:cxn modelId="{7137001D-8AEA-45C8-B1D8-9D0C54761A21}" type="presOf" srcId="{D850BEB1-A7F6-4DEF-8EBB-3389F17BFDAE}" destId="{164FAD74-DDD0-4BF1-A425-AC692B146527}" srcOrd="1" destOrd="0" presId="urn:microsoft.com/office/officeart/2005/8/layout/orgChart1"/>
    <dgm:cxn modelId="{3D466686-5902-4501-800A-17C1C9D06142}" type="presOf" srcId="{26CD4D11-1E3E-40A4-BBE5-9A3473568F0A}" destId="{8A863760-299C-4641-9211-249E96B0B22A}" srcOrd="0" destOrd="0" presId="urn:microsoft.com/office/officeart/2005/8/layout/orgChart1"/>
    <dgm:cxn modelId="{49422154-B7FF-4C5B-B34D-EEA5E02FA883}" type="presOf" srcId="{B6D06F55-57E9-40BD-9925-655739F154EA}" destId="{0962AAD9-A3B6-4869-A515-C48C74C3C9C6}" srcOrd="0" destOrd="0" presId="urn:microsoft.com/office/officeart/2005/8/layout/orgChart1"/>
    <dgm:cxn modelId="{DCBEA474-DAD9-4F9E-9878-B9A539B5752C}" type="presOf" srcId="{CA2641BA-BD22-4FBF-8D6A-383C08F7776D}" destId="{F0E516B7-85D9-4BEE-BAF1-2E9DFE8C2812}" srcOrd="1" destOrd="0" presId="urn:microsoft.com/office/officeart/2005/8/layout/orgChart1"/>
    <dgm:cxn modelId="{BDDB8D48-088E-4F4F-8728-CF26DEBE8DF7}" type="presOf" srcId="{CA2641BA-BD22-4FBF-8D6A-383C08F7776D}" destId="{13327945-1881-4F48-9406-2E4345CEB45C}" srcOrd="0" destOrd="0" presId="urn:microsoft.com/office/officeart/2005/8/layout/orgChart1"/>
    <dgm:cxn modelId="{26610EA8-18A0-440C-8E3A-A0B6ABE925DB}" srcId="{033F997F-FCA8-48AB-B64A-1EB3A50F05A3}" destId="{CA2641BA-BD22-4FBF-8D6A-383C08F7776D}" srcOrd="0" destOrd="0" parTransId="{2B1080F9-0CFC-47F8-B428-928B1E79F354}" sibTransId="{F1984B21-F5DB-40A0-A192-0599F101C66C}"/>
    <dgm:cxn modelId="{135DA4F0-C0B8-4045-9AA3-618163C02325}" type="presOf" srcId="{4DDDC45F-4E80-4E33-BC13-BCD89EEBF2A0}" destId="{A1181955-3A5B-4F44-A39A-DBE3CAC5C25F}" srcOrd="0" destOrd="0" presId="urn:microsoft.com/office/officeart/2005/8/layout/orgChart1"/>
    <dgm:cxn modelId="{05F608F7-E800-42F3-8C6B-C7FC862DB2DB}" srcId="{CA2641BA-BD22-4FBF-8D6A-383C08F7776D}" destId="{D850BEB1-A7F6-4DEF-8EBB-3389F17BFDAE}" srcOrd="1" destOrd="0" parTransId="{B6D06F55-57E9-40BD-9925-655739F154EA}" sibTransId="{16A07E59-1025-4819-BBCA-5877C1881A8E}"/>
    <dgm:cxn modelId="{CD532063-5339-4FFE-A856-81D8F8F441E5}" type="presParOf" srcId="{2EAED8D5-0104-4A1C-AD9A-FE8624D3B696}" destId="{82C0B372-A4CF-43E0-BDC3-BA93DAD778CE}" srcOrd="0" destOrd="0" presId="urn:microsoft.com/office/officeart/2005/8/layout/orgChart1"/>
    <dgm:cxn modelId="{825F0C8F-B9D1-4A53-BD0B-C735F8446D0C}" type="presParOf" srcId="{82C0B372-A4CF-43E0-BDC3-BA93DAD778CE}" destId="{F465167D-EE9A-4B04-9C0A-C0DEFCF3FA1F}" srcOrd="0" destOrd="0" presId="urn:microsoft.com/office/officeart/2005/8/layout/orgChart1"/>
    <dgm:cxn modelId="{255965C6-815D-4BBC-9113-B7D93A137D3D}" type="presParOf" srcId="{F465167D-EE9A-4B04-9C0A-C0DEFCF3FA1F}" destId="{13327945-1881-4F48-9406-2E4345CEB45C}" srcOrd="0" destOrd="0" presId="urn:microsoft.com/office/officeart/2005/8/layout/orgChart1"/>
    <dgm:cxn modelId="{5A1C268F-0229-4909-AF70-B81F0FE84C68}" type="presParOf" srcId="{F465167D-EE9A-4B04-9C0A-C0DEFCF3FA1F}" destId="{F0E516B7-85D9-4BEE-BAF1-2E9DFE8C2812}" srcOrd="1" destOrd="0" presId="urn:microsoft.com/office/officeart/2005/8/layout/orgChart1"/>
    <dgm:cxn modelId="{EFD9FDFB-F282-4272-9F4F-EEA19075BAAC}" type="presParOf" srcId="{82C0B372-A4CF-43E0-BDC3-BA93DAD778CE}" destId="{1DFDF397-15E2-4908-A994-102D17C0A438}" srcOrd="1" destOrd="0" presId="urn:microsoft.com/office/officeart/2005/8/layout/orgChart1"/>
    <dgm:cxn modelId="{A7658C86-358F-4F88-8647-03D639B9B37B}" type="presParOf" srcId="{1DFDF397-15E2-4908-A994-102D17C0A438}" destId="{A1181955-3A5B-4F44-A39A-DBE3CAC5C25F}" srcOrd="0" destOrd="0" presId="urn:microsoft.com/office/officeart/2005/8/layout/orgChart1"/>
    <dgm:cxn modelId="{6EA8C686-CA08-41B8-A2F1-0F208D6F4EAD}" type="presParOf" srcId="{1DFDF397-15E2-4908-A994-102D17C0A438}" destId="{EF5D584E-B82B-419B-ACD2-8AFE2400E180}" srcOrd="1" destOrd="0" presId="urn:microsoft.com/office/officeart/2005/8/layout/orgChart1"/>
    <dgm:cxn modelId="{5C925B0E-FA27-49AF-AFBC-025C187A6F8F}" type="presParOf" srcId="{EF5D584E-B82B-419B-ACD2-8AFE2400E180}" destId="{E77F0C71-37E2-428E-BA62-1C6E9FD2EB04}" srcOrd="0" destOrd="0" presId="urn:microsoft.com/office/officeart/2005/8/layout/orgChart1"/>
    <dgm:cxn modelId="{AEB7D479-1C70-4C9F-B0F1-60D1888E0839}" type="presParOf" srcId="{E77F0C71-37E2-428E-BA62-1C6E9FD2EB04}" destId="{8A863760-299C-4641-9211-249E96B0B22A}" srcOrd="0" destOrd="0" presId="urn:microsoft.com/office/officeart/2005/8/layout/orgChart1"/>
    <dgm:cxn modelId="{A15A6F10-6FA5-4DAB-8E29-49755FF2E25F}" type="presParOf" srcId="{E77F0C71-37E2-428E-BA62-1C6E9FD2EB04}" destId="{361E266F-05A6-4442-B647-0CE736E0CB3F}" srcOrd="1" destOrd="0" presId="urn:microsoft.com/office/officeart/2005/8/layout/orgChart1"/>
    <dgm:cxn modelId="{B767D393-FEC0-4433-8488-A02F0E7A2613}" type="presParOf" srcId="{EF5D584E-B82B-419B-ACD2-8AFE2400E180}" destId="{B2F9589B-E3BE-4576-AA11-CA655AD74470}" srcOrd="1" destOrd="0" presId="urn:microsoft.com/office/officeart/2005/8/layout/orgChart1"/>
    <dgm:cxn modelId="{416F0794-3CAA-4253-A279-C02AECFA67B5}" type="presParOf" srcId="{EF5D584E-B82B-419B-ACD2-8AFE2400E180}" destId="{7EBADCA4-EB0D-4492-A30C-9F8F1DA4870E}" srcOrd="2" destOrd="0" presId="urn:microsoft.com/office/officeart/2005/8/layout/orgChart1"/>
    <dgm:cxn modelId="{CD7B321E-B608-4D69-9D69-7BB3DF2BA9A4}" type="presParOf" srcId="{1DFDF397-15E2-4908-A994-102D17C0A438}" destId="{0962AAD9-A3B6-4869-A515-C48C74C3C9C6}" srcOrd="2" destOrd="0" presId="urn:microsoft.com/office/officeart/2005/8/layout/orgChart1"/>
    <dgm:cxn modelId="{415A9880-4508-46E2-A362-E03DF18DC380}" type="presParOf" srcId="{1DFDF397-15E2-4908-A994-102D17C0A438}" destId="{2844A914-79D7-4A02-BC98-CAD0BCB1AED1}" srcOrd="3" destOrd="0" presId="urn:microsoft.com/office/officeart/2005/8/layout/orgChart1"/>
    <dgm:cxn modelId="{EDF25BF8-2E14-4F66-9084-1285E75AD26A}" type="presParOf" srcId="{2844A914-79D7-4A02-BC98-CAD0BCB1AED1}" destId="{15F6E2FC-FC6A-4C7A-ABDF-D953CD79826B}" srcOrd="0" destOrd="0" presId="urn:microsoft.com/office/officeart/2005/8/layout/orgChart1"/>
    <dgm:cxn modelId="{8EBAF6F6-02A9-4572-B835-CEC67C533599}" type="presParOf" srcId="{15F6E2FC-FC6A-4C7A-ABDF-D953CD79826B}" destId="{02E652A4-DF63-4065-8C2B-A4987BBF291E}" srcOrd="0" destOrd="0" presId="urn:microsoft.com/office/officeart/2005/8/layout/orgChart1"/>
    <dgm:cxn modelId="{7A09189C-9ED1-44F1-B59A-72E0CA866B7B}" type="presParOf" srcId="{15F6E2FC-FC6A-4C7A-ABDF-D953CD79826B}" destId="{164FAD74-DDD0-4BF1-A425-AC692B146527}" srcOrd="1" destOrd="0" presId="urn:microsoft.com/office/officeart/2005/8/layout/orgChart1"/>
    <dgm:cxn modelId="{65A2DE8E-7447-4BB6-900F-7E34D28D921D}" type="presParOf" srcId="{2844A914-79D7-4A02-BC98-CAD0BCB1AED1}" destId="{1FCC7BA0-60DC-454B-B340-0F596FEE044A}" srcOrd="1" destOrd="0" presId="urn:microsoft.com/office/officeart/2005/8/layout/orgChart1"/>
    <dgm:cxn modelId="{FA7E5147-76BB-4F08-BBA3-64EFD7A5371E}" type="presParOf" srcId="{2844A914-79D7-4A02-BC98-CAD0BCB1AED1}" destId="{D0F1AB6E-B84F-46F2-A93C-4D277F478EF9}" srcOrd="2" destOrd="0" presId="urn:microsoft.com/office/officeart/2005/8/layout/orgChart1"/>
    <dgm:cxn modelId="{EB497F3E-D5C1-44F6-9231-F9FD5D3F46A5}" type="presParOf" srcId="{82C0B372-A4CF-43E0-BDC3-BA93DAD778CE}" destId="{D447920D-6B93-4A9A-B0E7-3B2D34A27B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2AAD9-A3B6-4869-A515-C48C74C3C9C6}">
      <dsp:nvSpPr>
        <dsp:cNvPr id="0" name=""/>
        <dsp:cNvSpPr/>
      </dsp:nvSpPr>
      <dsp:spPr>
        <a:xfrm>
          <a:off x="5257800" y="1486052"/>
          <a:ext cx="1797837" cy="624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021"/>
              </a:lnTo>
              <a:lnTo>
                <a:pt x="1797837" y="312021"/>
              </a:lnTo>
              <a:lnTo>
                <a:pt x="1797837" y="6240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81955-3A5B-4F44-A39A-DBE3CAC5C25F}">
      <dsp:nvSpPr>
        <dsp:cNvPr id="0" name=""/>
        <dsp:cNvSpPr/>
      </dsp:nvSpPr>
      <dsp:spPr>
        <a:xfrm>
          <a:off x="3459962" y="1486052"/>
          <a:ext cx="1797837" cy="624042"/>
        </a:xfrm>
        <a:custGeom>
          <a:avLst/>
          <a:gdLst/>
          <a:ahLst/>
          <a:cxnLst/>
          <a:rect l="0" t="0" r="0" b="0"/>
          <a:pathLst>
            <a:path>
              <a:moveTo>
                <a:pt x="1797837" y="0"/>
              </a:moveTo>
              <a:lnTo>
                <a:pt x="1797837" y="312021"/>
              </a:lnTo>
              <a:lnTo>
                <a:pt x="0" y="312021"/>
              </a:lnTo>
              <a:lnTo>
                <a:pt x="0" y="6240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27945-1881-4F48-9406-2E4345CEB45C}">
      <dsp:nvSpPr>
        <dsp:cNvPr id="0" name=""/>
        <dsp:cNvSpPr/>
      </dsp:nvSpPr>
      <dsp:spPr>
        <a:xfrm>
          <a:off x="3771983" y="235"/>
          <a:ext cx="2971632" cy="1485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0" kern="1200" dirty="0" smtClean="0"/>
            <a:t>Portal</a:t>
          </a:r>
          <a:endParaRPr lang="en-US" sz="5000" kern="1200" dirty="0"/>
        </a:p>
      </dsp:txBody>
      <dsp:txXfrm>
        <a:off x="3771983" y="235"/>
        <a:ext cx="2971632" cy="1485816"/>
      </dsp:txXfrm>
    </dsp:sp>
    <dsp:sp modelId="{8A863760-299C-4641-9211-249E96B0B22A}">
      <dsp:nvSpPr>
        <dsp:cNvPr id="0" name=""/>
        <dsp:cNvSpPr/>
      </dsp:nvSpPr>
      <dsp:spPr>
        <a:xfrm>
          <a:off x="1974146" y="2110094"/>
          <a:ext cx="2971632" cy="1485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0" kern="1200" dirty="0" smtClean="0"/>
            <a:t>First-app</a:t>
          </a:r>
          <a:endParaRPr lang="en-US" sz="5000" kern="1200" dirty="0"/>
        </a:p>
      </dsp:txBody>
      <dsp:txXfrm>
        <a:off x="1974146" y="2110094"/>
        <a:ext cx="2971632" cy="1485816"/>
      </dsp:txXfrm>
    </dsp:sp>
    <dsp:sp modelId="{02E652A4-DF63-4065-8C2B-A4987BBF291E}">
      <dsp:nvSpPr>
        <dsp:cNvPr id="0" name=""/>
        <dsp:cNvSpPr/>
      </dsp:nvSpPr>
      <dsp:spPr>
        <a:xfrm>
          <a:off x="5569821" y="2110094"/>
          <a:ext cx="2971632" cy="1485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0" kern="1200" dirty="0" smtClean="0"/>
            <a:t>Second-app</a:t>
          </a:r>
          <a:endParaRPr lang="en-US" sz="5000" kern="1200" dirty="0"/>
        </a:p>
      </dsp:txBody>
      <dsp:txXfrm>
        <a:off x="5569821" y="2110094"/>
        <a:ext cx="2971632" cy="14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16A2-A214-47A7-8325-2A01BADA88B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EF9-E8BC-45AB-A424-9180C54A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16A2-A214-47A7-8325-2A01BADA88B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EF9-E8BC-45AB-A424-9180C54A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16A2-A214-47A7-8325-2A01BADA88B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EF9-E8BC-45AB-A424-9180C54A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1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16A2-A214-47A7-8325-2A01BADA88B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EF9-E8BC-45AB-A424-9180C54A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16A2-A214-47A7-8325-2A01BADA88B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EF9-E8BC-45AB-A424-9180C54A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16A2-A214-47A7-8325-2A01BADA88B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EF9-E8BC-45AB-A424-9180C54A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4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16A2-A214-47A7-8325-2A01BADA88B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EF9-E8BC-45AB-A424-9180C54A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2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16A2-A214-47A7-8325-2A01BADA88B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EF9-E8BC-45AB-A424-9180C54A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16A2-A214-47A7-8325-2A01BADA88B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EF9-E8BC-45AB-A424-9180C54A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16A2-A214-47A7-8325-2A01BADA88B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EF9-E8BC-45AB-A424-9180C54A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4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16A2-A214-47A7-8325-2A01BADA88B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EF9-E8BC-45AB-A424-9180C54A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9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16A2-A214-47A7-8325-2A01BADA88B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69EF9-E8BC-45AB-A424-9180C54A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aut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Agular + Keycloak Auth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Cliquei em select file e selecione o realm-export.json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9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 em “Clients” e verifique se o client custom-app foi criado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66011" y="4119154"/>
            <a:ext cx="1175658" cy="121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criar um usuário nesse realm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7177" y="2560320"/>
            <a:ext cx="1628503" cy="505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89760" y="4728754"/>
            <a:ext cx="1654629" cy="278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22971" y="3178629"/>
            <a:ext cx="52864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Crie o seguinte usuário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63291" y="5129349"/>
            <a:ext cx="269966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1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Altere o password para “admin”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48890" y="3762103"/>
            <a:ext cx="4284617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9749" y="4371703"/>
            <a:ext cx="705394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9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Adicione a role “admin” para o usuário criado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37166" y="4180114"/>
            <a:ext cx="3370217" cy="200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00206" y="4458789"/>
            <a:ext cx="365760" cy="16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1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http://localhost:5000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1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Logue com admin/admin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50720" y="3222171"/>
            <a:ext cx="1210491" cy="670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aplicação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Lazy load</a:t>
            </a:r>
          </a:p>
          <a:p>
            <a:r>
              <a:rPr lang="pt-BR" dirty="0" smtClean="0"/>
              <a:t>AuthGuard que faz toda a gerencia de roles/paginas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6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Auth Guard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0023" y="5381897"/>
            <a:ext cx="1288868" cy="38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77097" y="3230880"/>
            <a:ext cx="4005943" cy="191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1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231554"/>
              </p:ext>
            </p:extLst>
          </p:nvPr>
        </p:nvGraphicFramePr>
        <p:xfrm>
          <a:off x="1918067" y="2821530"/>
          <a:ext cx="10515600" cy="3596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447804" y="2878939"/>
            <a:ext cx="2540726" cy="87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Keycloak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>
            <a:off x="3988530" y="3317967"/>
            <a:ext cx="1716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3"/>
          </p:cNvCxnSpPr>
          <p:nvPr/>
        </p:nvCxnSpPr>
        <p:spPr>
          <a:xfrm>
            <a:off x="3988530" y="3317967"/>
            <a:ext cx="3532033" cy="212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88868" y="2094004"/>
            <a:ext cx="9300755" cy="395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Proxy reverso (nginx)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26035" y="1837099"/>
            <a:ext cx="0" cy="23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84449" y="1511101"/>
            <a:ext cx="12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Requisições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Realm a ser utilizado na aplicação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81303" y="2447109"/>
            <a:ext cx="2333897" cy="966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77440" y="5617029"/>
            <a:ext cx="1079863" cy="32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1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Page / Roles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46468" y="2664823"/>
            <a:ext cx="2299063" cy="2098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42606" y="4423954"/>
            <a:ext cx="1184365" cy="235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Build nas aplicações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aplicação possui um build.bat</a:t>
            </a:r>
          </a:p>
          <a:p>
            <a:r>
              <a:rPr lang="pt-BR" dirty="0" smtClean="0"/>
              <a:t>Execute esse arquivo</a:t>
            </a:r>
          </a:p>
          <a:p>
            <a:pPr lvl="1"/>
            <a:r>
              <a:rPr lang="pt-BR" dirty="0" smtClean="0"/>
              <a:t>Caso tenha alterado alguma coisa no seu projeto</a:t>
            </a:r>
          </a:p>
          <a:p>
            <a:r>
              <a:rPr lang="pt-BR" dirty="0" smtClean="0"/>
              <a:t>Em seguida execute o docker-compose up...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dos projetos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Proxy reverso cuida das requisições e possibilita o SSO (single sign on) </a:t>
            </a:r>
          </a:p>
          <a:p>
            <a:r>
              <a:rPr lang="pt-BR" dirty="0" smtClean="0"/>
              <a:t>Portal</a:t>
            </a:r>
          </a:p>
          <a:p>
            <a:pPr lvl="1"/>
            <a:r>
              <a:rPr lang="pt-BR" dirty="0" smtClean="0"/>
              <a:t>Autenticação pelo keycloak</a:t>
            </a:r>
          </a:p>
          <a:p>
            <a:pPr lvl="1"/>
            <a:r>
              <a:rPr lang="pt-BR" dirty="0" smtClean="0"/>
              <a:t>Possui os links para entrar nas outras aplicações</a:t>
            </a:r>
          </a:p>
          <a:p>
            <a:r>
              <a:rPr lang="pt-BR" dirty="0" smtClean="0"/>
              <a:t>FirstApp é pública, ou seja, não precisa de autenticação</a:t>
            </a:r>
          </a:p>
          <a:p>
            <a:r>
              <a:rPr lang="pt-BR" dirty="0" smtClean="0"/>
              <a:t>SecondApp</a:t>
            </a:r>
          </a:p>
          <a:p>
            <a:pPr lvl="1"/>
            <a:r>
              <a:rPr lang="pt-BR" dirty="0" smtClean="0"/>
              <a:t>Autenticação pelo keycloak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Rodando o projeto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startar o projeto</a:t>
            </a:r>
            <a:endParaRPr lang="en-US" dirty="0" smtClean="0"/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-compose up --build –d</a:t>
            </a:r>
          </a:p>
          <a:p>
            <a:r>
              <a:rPr lang="pt-BR" dirty="0" smtClean="0"/>
              <a:t>Para pausar o projeto</a:t>
            </a:r>
            <a:endParaRPr lang="en-US" dirty="0" smtClean="0"/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-compose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7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http://localhost:5000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3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configurar o Keycloak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pasta do projeto existe um arquivo “realm-export.json”</a:t>
            </a:r>
          </a:p>
          <a:p>
            <a:r>
              <a:rPr lang="pt-BR" dirty="0" smtClean="0"/>
              <a:t>Vamos importá-lo no Keycloak</a:t>
            </a:r>
          </a:p>
          <a:p>
            <a:r>
              <a:rPr lang="pt-BR" dirty="0" smtClean="0"/>
              <a:t>Abra o navegador e entre em </a:t>
            </a:r>
            <a:r>
              <a:rPr lang="pt-BR" dirty="0" smtClean="0">
                <a:hlinkClick r:id="rId2"/>
              </a:rPr>
              <a:t>http://localhost:5000/auth</a:t>
            </a:r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7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em Administration Console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8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Logue com admin/admin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7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em “Add Realm”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8137" y="2682240"/>
            <a:ext cx="1524000" cy="583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230</Words>
  <Application>Microsoft Office PowerPoint</Application>
  <PresentationFormat>Widescreen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Projeto Agular + Keycloak Auth</vt:lpstr>
      <vt:lpstr>Arquitetura</vt:lpstr>
      <vt:lpstr>Descrição dos projetos</vt:lpstr>
      <vt:lpstr>Rodando o projeto</vt:lpstr>
      <vt:lpstr>Abrindo http://localhost:5000</vt:lpstr>
      <vt:lpstr>Vamos configurar o Keycloak</vt:lpstr>
      <vt:lpstr>Clique em Administration Console</vt:lpstr>
      <vt:lpstr>Logue com admin/admin</vt:lpstr>
      <vt:lpstr>Clique em “Add Realm”</vt:lpstr>
      <vt:lpstr>Cliquei em select file e selecione o realm-export.json</vt:lpstr>
      <vt:lpstr>Entre em “Clients” e verifique se o client custom-app foi criado</vt:lpstr>
      <vt:lpstr>Vamos criar um usuário nesse realm</vt:lpstr>
      <vt:lpstr>Crie o seguinte usuário</vt:lpstr>
      <vt:lpstr>Altere o password para “admin”</vt:lpstr>
      <vt:lpstr>Adicione a role “admin” para o usuário criado</vt:lpstr>
      <vt:lpstr>Abrindo http://localhost:5000</vt:lpstr>
      <vt:lpstr>Logue com admin/admin</vt:lpstr>
      <vt:lpstr>Sobre a aplicação</vt:lpstr>
      <vt:lpstr>Auth Guard</vt:lpstr>
      <vt:lpstr>Configuração do Realm a ser utilizado na aplicação</vt:lpstr>
      <vt:lpstr>Page / Roles</vt:lpstr>
      <vt:lpstr>Build nas aplicações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Keycloak Auth</dc:title>
  <dc:creator>Andre de Mattos Ferraz</dc:creator>
  <cp:lastModifiedBy>Andre de Mattos Ferraz</cp:lastModifiedBy>
  <cp:revision>11</cp:revision>
  <dcterms:created xsi:type="dcterms:W3CDTF">2020-07-06T13:49:29Z</dcterms:created>
  <dcterms:modified xsi:type="dcterms:W3CDTF">2020-07-06T14:43:33Z</dcterms:modified>
</cp:coreProperties>
</file>