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E54F8E-B29E-44D4-948D-2E47B4CCEC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BIG_10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54A71E-0CB8-4F5E-8442-DDBD36FAE5A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7/26/2020 9:38:35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G 10 Offensive Yards" id="2" name="slide2">
            <a:extLst>
              <a:ext uri="{FF2B5EF4-FFF2-40B4-BE49-F238E27FC236}">
                <a16:creationId xmlns:a16="http://schemas.microsoft.com/office/drawing/2014/main" id="{3BE57CAD-435D-4D1D-B785-4846759F2B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5" y="0"/>
            <a:ext cx="5018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ense vs Defense Ranks" id="3" name="slide3">
            <a:extLst>
              <a:ext uri="{FF2B5EF4-FFF2-40B4-BE49-F238E27FC236}">
                <a16:creationId xmlns:a16="http://schemas.microsoft.com/office/drawing/2014/main" id="{87BF0CAF-6F4C-4B04-91B6-7E0B109228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785812"/>
            <a:ext cx="36576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uchdown Comparison" id="4" name="slide4">
            <a:extLst>
              <a:ext uri="{FF2B5EF4-FFF2-40B4-BE49-F238E27FC236}">
                <a16:creationId xmlns:a16="http://schemas.microsoft.com/office/drawing/2014/main" id="{96A81F86-B8C7-4995-8F1C-6209E5CBC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93" y="0"/>
            <a:ext cx="6076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d Zone Trips &amp;amp; TD&amp;apos;s" id="5" name="slide5">
            <a:extLst>
              <a:ext uri="{FF2B5EF4-FFF2-40B4-BE49-F238E27FC236}">
                <a16:creationId xmlns:a16="http://schemas.microsoft.com/office/drawing/2014/main" id="{0C54F409-E23E-40F6-A913-285F8E36B1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21" y="0"/>
            <a:ext cx="6079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cks and Defense Rating" id="6" name="slide6">
            <a:extLst>
              <a:ext uri="{FF2B5EF4-FFF2-40B4-BE49-F238E27FC236}">
                <a16:creationId xmlns:a16="http://schemas.microsoft.com/office/drawing/2014/main" id="{AD22FE0E-E377-47C5-8490-371BF82550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45" y="0"/>
            <a:ext cx="7754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nalty Yards" id="7" name="slide7">
            <a:extLst>
              <a:ext uri="{FF2B5EF4-FFF2-40B4-BE49-F238E27FC236}">
                <a16:creationId xmlns:a16="http://schemas.microsoft.com/office/drawing/2014/main" id="{19FF6EF1-5D9D-43F1-AA88-E7656ABE48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42" y="0"/>
            <a:ext cx="2863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rnover Margin" id="8" name="slide8">
            <a:extLst>
              <a:ext uri="{FF2B5EF4-FFF2-40B4-BE49-F238E27FC236}">
                <a16:creationId xmlns:a16="http://schemas.microsoft.com/office/drawing/2014/main" id="{66EE0F22-4CDC-4634-8DC7-E89B6AB69A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0"/>
            <a:ext cx="9272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2020-07-27T01:38:39Z</dcterms:created>
  <dcterms:modified xsi:type="dcterms:W3CDTF">2020-07-27T01:38:39Z</dcterms:modified>
</cp:coreProperties>
</file>