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6FD13F-C23F-4E1B-87B2-5771141E14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start_ups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02DF89-812E-420A-B9F1-FD6A0961C7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8/17/2020 9:59:11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 Ups in Each State" id="2" name="slide2">
            <a:extLst>
              <a:ext uri="{FF2B5EF4-FFF2-40B4-BE49-F238E27FC236}">
                <a16:creationId xmlns:a16="http://schemas.microsoft.com/office/drawing/2014/main" id="{622D75E7-C47D-4029-9658-03F8BC0F2E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7" y="0"/>
            <a:ext cx="10999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 Ups in Each Country" id="3" name="slide3">
            <a:extLst>
              <a:ext uri="{FF2B5EF4-FFF2-40B4-BE49-F238E27FC236}">
                <a16:creationId xmlns:a16="http://schemas.microsoft.com/office/drawing/2014/main" id="{D02BC71A-6538-4576-B29A-E9E7AC6EB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" y="0"/>
            <a:ext cx="11283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24 Markets " id="4" name="slide4">
            <a:extLst>
              <a:ext uri="{FF2B5EF4-FFF2-40B4-BE49-F238E27FC236}">
                <a16:creationId xmlns:a16="http://schemas.microsoft.com/office/drawing/2014/main" id="{2B3931B0-0BE6-4141-88AE-896E11449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016"/>
            <a:ext cx="12192000" cy="54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2020-08-17T13:59:12Z</dcterms:created>
  <dcterms:modified xsi:type="dcterms:W3CDTF">2020-08-17T13:59:12Z</dcterms:modified>
</cp:coreProperties>
</file>