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9D7EA1-7F05-429B-AC69-75441D4700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happiness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966DCE-396A-4BD0-B3C1-E068ECF492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7/29/2020 4:17:40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top 50 per region" id="2" name="slide2">
            <a:extLst>
              <a:ext uri="{FF2B5EF4-FFF2-40B4-BE49-F238E27FC236}">
                <a16:creationId xmlns:a16="http://schemas.microsoft.com/office/drawing/2014/main" id="{92225CD1-14E8-45E9-AB95-6F42707EF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09" y="0"/>
            <a:ext cx="185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of top 50 " id="3" name="slide3">
            <a:extLst>
              <a:ext uri="{FF2B5EF4-FFF2-40B4-BE49-F238E27FC236}">
                <a16:creationId xmlns:a16="http://schemas.microsoft.com/office/drawing/2014/main" id="{DC63C30F-3811-4CA0-8862-5B138D728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" y="0"/>
            <a:ext cx="12087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 50 per region" id="4" name="slide4">
            <a:extLst>
              <a:ext uri="{FF2B5EF4-FFF2-40B4-BE49-F238E27FC236}">
                <a16:creationId xmlns:a16="http://schemas.microsoft.com/office/drawing/2014/main" id="{A68C094D-E9F2-42F6-93BD-0787E62201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3" y="0"/>
            <a:ext cx="21597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of bottom 50" id="5" name="slide5">
            <a:extLst>
              <a:ext uri="{FF2B5EF4-FFF2-40B4-BE49-F238E27FC236}">
                <a16:creationId xmlns:a16="http://schemas.microsoft.com/office/drawing/2014/main" id="{C4C425BA-16D0-4DF1-8368-7AFA204B9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" y="0"/>
            <a:ext cx="12087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5 hapiness score" id="6" name="slide6">
            <a:extLst>
              <a:ext uri="{FF2B5EF4-FFF2-40B4-BE49-F238E27FC236}">
                <a16:creationId xmlns:a16="http://schemas.microsoft.com/office/drawing/2014/main" id="{CB16EAA1-E4BA-4E96-A83A-D503EDF774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04" y="0"/>
            <a:ext cx="4711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 25 hapiness score" id="7" name="slide7">
            <a:extLst>
              <a:ext uri="{FF2B5EF4-FFF2-40B4-BE49-F238E27FC236}">
                <a16:creationId xmlns:a16="http://schemas.microsoft.com/office/drawing/2014/main" id="{5C61B53F-62D6-4988-981C-2A5DC0710C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77" y="0"/>
            <a:ext cx="4802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2020-07-29T20:17:41Z</dcterms:created>
  <dcterms:modified xsi:type="dcterms:W3CDTF">2020-07-29T20:17:41Z</dcterms:modified>
</cp:coreProperties>
</file>