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178800" cy="4464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4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350" y="730575"/>
            <a:ext cx="6134100" cy="1554151"/>
          </a:xfrm>
        </p:spPr>
        <p:txBody>
          <a:bodyPr anchor="b"/>
          <a:lstStyle>
            <a:lvl1pPr algn="ctr">
              <a:defRPr sz="3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350" y="2344660"/>
            <a:ext cx="6134100" cy="1077778"/>
          </a:xfrm>
        </p:spPr>
        <p:txBody>
          <a:bodyPr/>
          <a:lstStyle>
            <a:lvl1pPr marL="0" indent="0" algn="ctr">
              <a:buNone/>
              <a:defRPr sz="1562"/>
            </a:lvl1pPr>
            <a:lvl2pPr marL="297591" indent="0" algn="ctr">
              <a:buNone/>
              <a:defRPr sz="1302"/>
            </a:lvl2pPr>
            <a:lvl3pPr marL="595183" indent="0" algn="ctr">
              <a:buNone/>
              <a:defRPr sz="1172"/>
            </a:lvl3pPr>
            <a:lvl4pPr marL="892774" indent="0" algn="ctr">
              <a:buNone/>
              <a:defRPr sz="1041"/>
            </a:lvl4pPr>
            <a:lvl5pPr marL="1190366" indent="0" algn="ctr">
              <a:buNone/>
              <a:defRPr sz="1041"/>
            </a:lvl5pPr>
            <a:lvl6pPr marL="1487957" indent="0" algn="ctr">
              <a:buNone/>
              <a:defRPr sz="1041"/>
            </a:lvl6pPr>
            <a:lvl7pPr marL="1785549" indent="0" algn="ctr">
              <a:buNone/>
              <a:defRPr sz="1041"/>
            </a:lvl7pPr>
            <a:lvl8pPr marL="2083140" indent="0" algn="ctr">
              <a:buNone/>
              <a:defRPr sz="1041"/>
            </a:lvl8pPr>
            <a:lvl9pPr marL="2380732" indent="0" algn="ctr">
              <a:buNone/>
              <a:defRPr sz="10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2954" y="237669"/>
            <a:ext cx="1763554" cy="3783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2293" y="237669"/>
            <a:ext cx="5188426" cy="37830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1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9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33" y="1112913"/>
            <a:ext cx="7054215" cy="1856920"/>
          </a:xfrm>
        </p:spPr>
        <p:txBody>
          <a:bodyPr anchor="b"/>
          <a:lstStyle>
            <a:lvl1pPr>
              <a:defRPr sz="3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33" y="2987401"/>
            <a:ext cx="7054215" cy="976511"/>
          </a:xfrm>
        </p:spPr>
        <p:txBody>
          <a:bodyPr/>
          <a:lstStyle>
            <a:lvl1pPr marL="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1pPr>
            <a:lvl2pPr marL="29759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2pPr>
            <a:lvl3pPr marL="59518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892774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4pPr>
            <a:lvl5pPr marL="1190366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5pPr>
            <a:lvl6pPr marL="1487957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6pPr>
            <a:lvl7pPr marL="1785549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7pPr>
            <a:lvl8pPr marL="2083140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8pPr>
            <a:lvl9pPr marL="2380732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3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2293" y="1188347"/>
            <a:ext cx="3475990" cy="2832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518" y="1188347"/>
            <a:ext cx="3475990" cy="2832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3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58" y="237670"/>
            <a:ext cx="7054215" cy="862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358" y="1094312"/>
            <a:ext cx="3460015" cy="536306"/>
          </a:xfrm>
        </p:spPr>
        <p:txBody>
          <a:bodyPr anchor="b"/>
          <a:lstStyle>
            <a:lvl1pPr marL="0" indent="0">
              <a:buNone/>
              <a:defRPr sz="1562" b="1"/>
            </a:lvl1pPr>
            <a:lvl2pPr marL="297591" indent="0">
              <a:buNone/>
              <a:defRPr sz="1302" b="1"/>
            </a:lvl2pPr>
            <a:lvl3pPr marL="595183" indent="0">
              <a:buNone/>
              <a:defRPr sz="1172" b="1"/>
            </a:lvl3pPr>
            <a:lvl4pPr marL="892774" indent="0">
              <a:buNone/>
              <a:defRPr sz="1041" b="1"/>
            </a:lvl4pPr>
            <a:lvl5pPr marL="1190366" indent="0">
              <a:buNone/>
              <a:defRPr sz="1041" b="1"/>
            </a:lvl5pPr>
            <a:lvl6pPr marL="1487957" indent="0">
              <a:buNone/>
              <a:defRPr sz="1041" b="1"/>
            </a:lvl6pPr>
            <a:lvl7pPr marL="1785549" indent="0">
              <a:buNone/>
              <a:defRPr sz="1041" b="1"/>
            </a:lvl7pPr>
            <a:lvl8pPr marL="2083140" indent="0">
              <a:buNone/>
              <a:defRPr sz="1041" b="1"/>
            </a:lvl8pPr>
            <a:lvl9pPr marL="2380732" indent="0">
              <a:buNone/>
              <a:defRPr sz="10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358" y="1630618"/>
            <a:ext cx="3460015" cy="23983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0518" y="1094312"/>
            <a:ext cx="3477055" cy="536306"/>
          </a:xfrm>
        </p:spPr>
        <p:txBody>
          <a:bodyPr anchor="b"/>
          <a:lstStyle>
            <a:lvl1pPr marL="0" indent="0">
              <a:buNone/>
              <a:defRPr sz="1562" b="1"/>
            </a:lvl1pPr>
            <a:lvl2pPr marL="297591" indent="0">
              <a:buNone/>
              <a:defRPr sz="1302" b="1"/>
            </a:lvl2pPr>
            <a:lvl3pPr marL="595183" indent="0">
              <a:buNone/>
              <a:defRPr sz="1172" b="1"/>
            </a:lvl3pPr>
            <a:lvl4pPr marL="892774" indent="0">
              <a:buNone/>
              <a:defRPr sz="1041" b="1"/>
            </a:lvl4pPr>
            <a:lvl5pPr marL="1190366" indent="0">
              <a:buNone/>
              <a:defRPr sz="1041" b="1"/>
            </a:lvl5pPr>
            <a:lvl6pPr marL="1487957" indent="0">
              <a:buNone/>
              <a:defRPr sz="1041" b="1"/>
            </a:lvl6pPr>
            <a:lvl7pPr marL="1785549" indent="0">
              <a:buNone/>
              <a:defRPr sz="1041" b="1"/>
            </a:lvl7pPr>
            <a:lvl8pPr marL="2083140" indent="0">
              <a:buNone/>
              <a:defRPr sz="1041" b="1"/>
            </a:lvl8pPr>
            <a:lvl9pPr marL="2380732" indent="0">
              <a:buNone/>
              <a:defRPr sz="10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40518" y="1630618"/>
            <a:ext cx="3477055" cy="23983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58" y="297603"/>
            <a:ext cx="2637876" cy="1041612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055" y="642741"/>
            <a:ext cx="4140518" cy="3172369"/>
          </a:xfrm>
        </p:spPr>
        <p:txBody>
          <a:bodyPr/>
          <a:lstStyle>
            <a:lvl1pPr>
              <a:defRPr sz="2083"/>
            </a:lvl1pPr>
            <a:lvl2pPr>
              <a:defRPr sz="1823"/>
            </a:lvl2pPr>
            <a:lvl3pPr>
              <a:defRPr sz="1562"/>
            </a:lvl3pPr>
            <a:lvl4pPr>
              <a:defRPr sz="1302"/>
            </a:lvl4pPr>
            <a:lvl5pPr>
              <a:defRPr sz="1302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358" y="1339215"/>
            <a:ext cx="2637876" cy="2481061"/>
          </a:xfrm>
        </p:spPr>
        <p:txBody>
          <a:bodyPr/>
          <a:lstStyle>
            <a:lvl1pPr marL="0" indent="0">
              <a:buNone/>
              <a:defRPr sz="1041"/>
            </a:lvl1pPr>
            <a:lvl2pPr marL="297591" indent="0">
              <a:buNone/>
              <a:defRPr sz="911"/>
            </a:lvl2pPr>
            <a:lvl3pPr marL="595183" indent="0">
              <a:buNone/>
              <a:defRPr sz="781"/>
            </a:lvl3pPr>
            <a:lvl4pPr marL="892774" indent="0">
              <a:buNone/>
              <a:defRPr sz="651"/>
            </a:lvl4pPr>
            <a:lvl5pPr marL="1190366" indent="0">
              <a:buNone/>
              <a:defRPr sz="651"/>
            </a:lvl5pPr>
            <a:lvl6pPr marL="1487957" indent="0">
              <a:buNone/>
              <a:defRPr sz="651"/>
            </a:lvl6pPr>
            <a:lvl7pPr marL="1785549" indent="0">
              <a:buNone/>
              <a:defRPr sz="651"/>
            </a:lvl7pPr>
            <a:lvl8pPr marL="2083140" indent="0">
              <a:buNone/>
              <a:defRPr sz="651"/>
            </a:lvl8pPr>
            <a:lvl9pPr marL="2380732" indent="0">
              <a:buNone/>
              <a:defRPr sz="6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0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58" y="297603"/>
            <a:ext cx="2637876" cy="1041612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77055" y="642741"/>
            <a:ext cx="4140518" cy="3172369"/>
          </a:xfrm>
        </p:spPr>
        <p:txBody>
          <a:bodyPr anchor="t"/>
          <a:lstStyle>
            <a:lvl1pPr marL="0" indent="0">
              <a:buNone/>
              <a:defRPr sz="2083"/>
            </a:lvl1pPr>
            <a:lvl2pPr marL="297591" indent="0">
              <a:buNone/>
              <a:defRPr sz="1823"/>
            </a:lvl2pPr>
            <a:lvl3pPr marL="595183" indent="0">
              <a:buNone/>
              <a:defRPr sz="1562"/>
            </a:lvl3pPr>
            <a:lvl4pPr marL="892774" indent="0">
              <a:buNone/>
              <a:defRPr sz="1302"/>
            </a:lvl4pPr>
            <a:lvl5pPr marL="1190366" indent="0">
              <a:buNone/>
              <a:defRPr sz="1302"/>
            </a:lvl5pPr>
            <a:lvl6pPr marL="1487957" indent="0">
              <a:buNone/>
              <a:defRPr sz="1302"/>
            </a:lvl6pPr>
            <a:lvl7pPr marL="1785549" indent="0">
              <a:buNone/>
              <a:defRPr sz="1302"/>
            </a:lvl7pPr>
            <a:lvl8pPr marL="2083140" indent="0">
              <a:buNone/>
              <a:defRPr sz="1302"/>
            </a:lvl8pPr>
            <a:lvl9pPr marL="2380732" indent="0">
              <a:buNone/>
              <a:defRPr sz="13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358" y="1339215"/>
            <a:ext cx="2637876" cy="2481061"/>
          </a:xfrm>
        </p:spPr>
        <p:txBody>
          <a:bodyPr/>
          <a:lstStyle>
            <a:lvl1pPr marL="0" indent="0">
              <a:buNone/>
              <a:defRPr sz="1041"/>
            </a:lvl1pPr>
            <a:lvl2pPr marL="297591" indent="0">
              <a:buNone/>
              <a:defRPr sz="911"/>
            </a:lvl2pPr>
            <a:lvl3pPr marL="595183" indent="0">
              <a:buNone/>
              <a:defRPr sz="781"/>
            </a:lvl3pPr>
            <a:lvl4pPr marL="892774" indent="0">
              <a:buNone/>
              <a:defRPr sz="651"/>
            </a:lvl4pPr>
            <a:lvl5pPr marL="1190366" indent="0">
              <a:buNone/>
              <a:defRPr sz="651"/>
            </a:lvl5pPr>
            <a:lvl6pPr marL="1487957" indent="0">
              <a:buNone/>
              <a:defRPr sz="651"/>
            </a:lvl6pPr>
            <a:lvl7pPr marL="1785549" indent="0">
              <a:buNone/>
              <a:defRPr sz="651"/>
            </a:lvl7pPr>
            <a:lvl8pPr marL="2083140" indent="0">
              <a:buNone/>
              <a:defRPr sz="651"/>
            </a:lvl8pPr>
            <a:lvl9pPr marL="2380732" indent="0">
              <a:buNone/>
              <a:defRPr sz="6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5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293" y="237670"/>
            <a:ext cx="7054215" cy="86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293" y="1188347"/>
            <a:ext cx="7054215" cy="283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293" y="4137513"/>
            <a:ext cx="1840230" cy="237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306C4-B449-49AB-ABE9-EDBB46B05E5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9228" y="4137513"/>
            <a:ext cx="2760345" cy="237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6278" y="4137513"/>
            <a:ext cx="1840230" cy="237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1DDB-0EB4-479F-A2E8-F7571765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5183" rtl="0" eaLnBrk="1" latinLnBrk="0" hangingPunct="1">
        <a:lnSpc>
          <a:spcPct val="90000"/>
        </a:lnSpc>
        <a:spcBef>
          <a:spcPct val="0"/>
        </a:spcBef>
        <a:buNone/>
        <a:defRPr sz="2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796" indent="-148796" algn="l" defTabSz="595183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46387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2" kern="1200">
          <a:solidFill>
            <a:schemeClr val="tx1"/>
          </a:solidFill>
          <a:latin typeface="+mn-lt"/>
          <a:ea typeface="+mn-ea"/>
          <a:cs typeface="+mn-cs"/>
        </a:defRPr>
      </a:lvl2pPr>
      <a:lvl3pPr marL="743979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3pPr>
      <a:lvl4pPr marL="1041570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339162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636753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934345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231936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529528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1pPr>
      <a:lvl2pPr marL="297591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595183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3pPr>
      <a:lvl4pPr marL="892774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190366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487957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785549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083140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380732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F07CD-74E0-4BCC-81BC-0455F0D2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4154" cy="21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55159-CD33-4221-A674-1F0A82DBD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46" y="0"/>
            <a:ext cx="4054154" cy="21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B1BDF-5090-4031-94C7-69690517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46" y="2268050"/>
            <a:ext cx="4054154" cy="219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9E67BF-9C51-46BF-810E-741B6C959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050"/>
            <a:ext cx="4054154" cy="219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FF2C9-68B6-444A-BD3F-CF6AFAC4989B}"/>
              </a:ext>
            </a:extLst>
          </p:cNvPr>
          <p:cNvSpPr txBox="1"/>
          <p:nvPr/>
        </p:nvSpPr>
        <p:spPr>
          <a:xfrm>
            <a:off x="0" y="5535"/>
            <a:ext cx="309700" cy="468572"/>
          </a:xfrm>
          <a:prstGeom prst="rect">
            <a:avLst/>
          </a:prstGeom>
          <a:noFill/>
        </p:spPr>
        <p:txBody>
          <a:bodyPr wrap="none" tIns="144000" rtlCol="0" anchor="b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FBDE1-5289-4863-B580-761A02B497A7}"/>
              </a:ext>
            </a:extLst>
          </p:cNvPr>
          <p:cNvSpPr txBox="1"/>
          <p:nvPr/>
        </p:nvSpPr>
        <p:spPr>
          <a:xfrm>
            <a:off x="4124646" y="0"/>
            <a:ext cx="314510" cy="468572"/>
          </a:xfrm>
          <a:prstGeom prst="rect">
            <a:avLst/>
          </a:prstGeom>
          <a:noFill/>
        </p:spPr>
        <p:txBody>
          <a:bodyPr wrap="none" tIns="144000" rtlCol="0" anchor="b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103F8-ED2C-4AF2-B92C-D101CD6EE56E}"/>
              </a:ext>
            </a:extLst>
          </p:cNvPr>
          <p:cNvSpPr txBox="1"/>
          <p:nvPr/>
        </p:nvSpPr>
        <p:spPr>
          <a:xfrm>
            <a:off x="0" y="2268050"/>
            <a:ext cx="309700" cy="468572"/>
          </a:xfrm>
          <a:prstGeom prst="rect">
            <a:avLst/>
          </a:prstGeom>
          <a:noFill/>
        </p:spPr>
        <p:txBody>
          <a:bodyPr wrap="none" tIns="144000" rtlCol="0" anchor="b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E7DD6-04F7-430B-AABE-FC9359495876}"/>
              </a:ext>
            </a:extLst>
          </p:cNvPr>
          <p:cNvSpPr txBox="1"/>
          <p:nvPr/>
        </p:nvSpPr>
        <p:spPr>
          <a:xfrm>
            <a:off x="4124646" y="2268050"/>
            <a:ext cx="314510" cy="468572"/>
          </a:xfrm>
          <a:prstGeom prst="rect">
            <a:avLst/>
          </a:prstGeom>
          <a:noFill/>
        </p:spPr>
        <p:txBody>
          <a:bodyPr wrap="none" tIns="144000" rtlCol="0" anchor="b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2742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2018-09-17T08:21:18Z</dcterms:created>
  <dcterms:modified xsi:type="dcterms:W3CDTF">2018-09-18T15:29:33Z</dcterms:modified>
</cp:coreProperties>
</file>