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profiles'!$Q$1</c:f>
              <c:strCache>
                <c:ptCount val="1"/>
                <c:pt idx="0">
                  <c:v>W-RL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profiles'!$Q$2:$Q$37</c:f>
              <c:numCache>
                <c:formatCode>General</c:formatCode>
                <c:ptCount val="36"/>
                <c:pt idx="0">
                  <c:v>0.15318408865700014</c:v>
                </c:pt>
                <c:pt idx="1">
                  <c:v>0.16892084100116619</c:v>
                </c:pt>
                <c:pt idx="2">
                  <c:v>0.18122914517988231</c:v>
                </c:pt>
                <c:pt idx="3">
                  <c:v>0.1814037358355747</c:v>
                </c:pt>
                <c:pt idx="4">
                  <c:v>0.161747794023472</c:v>
                </c:pt>
                <c:pt idx="5">
                  <c:v>0.12195730281030286</c:v>
                </c:pt>
                <c:pt idx="6">
                  <c:v>7.272610838102557E-2</c:v>
                </c:pt>
                <c:pt idx="7">
                  <c:v>3.2104457791529317E-2</c:v>
                </c:pt>
                <c:pt idx="8">
                  <c:v>1.4625169366417926E-2</c:v>
                </c:pt>
                <c:pt idx="9">
                  <c:v>2.0017930932206246E-2</c:v>
                </c:pt>
                <c:pt idx="10">
                  <c:v>3.1582708110039298E-2</c:v>
                </c:pt>
                <c:pt idx="11">
                  <c:v>2.9358193964151617E-2</c:v>
                </c:pt>
                <c:pt idx="12">
                  <c:v>1.1465685184061693E-2</c:v>
                </c:pt>
                <c:pt idx="13">
                  <c:v>7.1952921191530666E-3</c:v>
                </c:pt>
                <c:pt idx="14">
                  <c:v>6.7011129311681392E-2</c:v>
                </c:pt>
                <c:pt idx="15">
                  <c:v>0.22970198251397059</c:v>
                </c:pt>
                <c:pt idx="16">
                  <c:v>0.48600915421275792</c:v>
                </c:pt>
                <c:pt idx="17">
                  <c:v>0.76602492804033784</c:v>
                </c:pt>
                <c:pt idx="18">
                  <c:v>0.96552137892913226</c:v>
                </c:pt>
                <c:pt idx="19">
                  <c:v>1</c:v>
                </c:pt>
                <c:pt idx="20">
                  <c:v>0.85338699131091289</c:v>
                </c:pt>
                <c:pt idx="21">
                  <c:v>0.58865767423675563</c:v>
                </c:pt>
                <c:pt idx="22">
                  <c:v>0.31228740722764869</c:v>
                </c:pt>
                <c:pt idx="23">
                  <c:v>0.11583921481391601</c:v>
                </c:pt>
                <c:pt idx="24">
                  <c:v>3.2698335658961755E-2</c:v>
                </c:pt>
                <c:pt idx="25">
                  <c:v>3.4942398565525425E-2</c:v>
                </c:pt>
                <c:pt idx="26">
                  <c:v>6.587932347806158E-2</c:v>
                </c:pt>
                <c:pt idx="27">
                  <c:v>8.1021523859599445E-2</c:v>
                </c:pt>
                <c:pt idx="28">
                  <c:v>7.0056017310764621E-2</c:v>
                </c:pt>
                <c:pt idx="29">
                  <c:v>5.0953507654350944E-2</c:v>
                </c:pt>
                <c:pt idx="30">
                  <c:v>4.7647744814522705E-2</c:v>
                </c:pt>
                <c:pt idx="31">
                  <c:v>7.0053995025177451E-2</c:v>
                </c:pt>
                <c:pt idx="32">
                  <c:v>0.10840596709067254</c:v>
                </c:pt>
                <c:pt idx="33">
                  <c:v>0.14189906098539234</c:v>
                </c:pt>
                <c:pt idx="34">
                  <c:v>0.15352989949240631</c:v>
                </c:pt>
                <c:pt idx="35">
                  <c:v>0.14122631398006025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42-43DA-8579-DB07C16DB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plots'!$F$1</c:f>
              <c:strCache>
                <c:ptCount val="1"/>
                <c:pt idx="0">
                  <c:v>w-rl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plots'!$F$2:$F$513</c:f>
              <c:numCache>
                <c:formatCode>General</c:formatCode>
                <c:ptCount val="512"/>
                <c:pt idx="0">
                  <c:v>222</c:v>
                </c:pt>
                <c:pt idx="1">
                  <c:v>217.875</c:v>
                </c:pt>
                <c:pt idx="2">
                  <c:v>213.9</c:v>
                </c:pt>
                <c:pt idx="3">
                  <c:v>212.333</c:v>
                </c:pt>
                <c:pt idx="4">
                  <c:v>209.95</c:v>
                </c:pt>
                <c:pt idx="5">
                  <c:v>209.167</c:v>
                </c:pt>
                <c:pt idx="6">
                  <c:v>207.708</c:v>
                </c:pt>
                <c:pt idx="7">
                  <c:v>204.321</c:v>
                </c:pt>
                <c:pt idx="8">
                  <c:v>203.286</c:v>
                </c:pt>
                <c:pt idx="9">
                  <c:v>203.559</c:v>
                </c:pt>
                <c:pt idx="10">
                  <c:v>201.46899999999999</c:v>
                </c:pt>
                <c:pt idx="11">
                  <c:v>200.07499999999999</c:v>
                </c:pt>
                <c:pt idx="12">
                  <c:v>199.60900000000001</c:v>
                </c:pt>
                <c:pt idx="13">
                  <c:v>199.886</c:v>
                </c:pt>
                <c:pt idx="14">
                  <c:v>199.667</c:v>
                </c:pt>
                <c:pt idx="15">
                  <c:v>199.625</c:v>
                </c:pt>
                <c:pt idx="16">
                  <c:v>199.12100000000001</c:v>
                </c:pt>
                <c:pt idx="17">
                  <c:v>199.53299999999999</c:v>
                </c:pt>
                <c:pt idx="18">
                  <c:v>197.15</c:v>
                </c:pt>
                <c:pt idx="19">
                  <c:v>197.952</c:v>
                </c:pt>
                <c:pt idx="20">
                  <c:v>197.13900000000001</c:v>
                </c:pt>
                <c:pt idx="21">
                  <c:v>196.32400000000001</c:v>
                </c:pt>
                <c:pt idx="22">
                  <c:v>197.91399999999999</c:v>
                </c:pt>
                <c:pt idx="23">
                  <c:v>196.92099999999999</c:v>
                </c:pt>
                <c:pt idx="24">
                  <c:v>195.643</c:v>
                </c:pt>
                <c:pt idx="25">
                  <c:v>195.94300000000001</c:v>
                </c:pt>
                <c:pt idx="26">
                  <c:v>196.512</c:v>
                </c:pt>
                <c:pt idx="27">
                  <c:v>195.619</c:v>
                </c:pt>
                <c:pt idx="28">
                  <c:v>195.458</c:v>
                </c:pt>
                <c:pt idx="29">
                  <c:v>195.71299999999999</c:v>
                </c:pt>
                <c:pt idx="30">
                  <c:v>195.43299999999999</c:v>
                </c:pt>
                <c:pt idx="31">
                  <c:v>195.7</c:v>
                </c:pt>
                <c:pt idx="32">
                  <c:v>195.23099999999999</c:v>
                </c:pt>
                <c:pt idx="33">
                  <c:v>194.57</c:v>
                </c:pt>
                <c:pt idx="34">
                  <c:v>195.05799999999999</c:v>
                </c:pt>
                <c:pt idx="35">
                  <c:v>193.43100000000001</c:v>
                </c:pt>
                <c:pt idx="36">
                  <c:v>194.114</c:v>
                </c:pt>
                <c:pt idx="37">
                  <c:v>194.328</c:v>
                </c:pt>
                <c:pt idx="38">
                  <c:v>194.39500000000001</c:v>
                </c:pt>
                <c:pt idx="39">
                  <c:v>193.61</c:v>
                </c:pt>
                <c:pt idx="40">
                  <c:v>193.33799999999999</c:v>
                </c:pt>
                <c:pt idx="41">
                  <c:v>193.87899999999999</c:v>
                </c:pt>
                <c:pt idx="42">
                  <c:v>192.88200000000001</c:v>
                </c:pt>
                <c:pt idx="43">
                  <c:v>193.703</c:v>
                </c:pt>
                <c:pt idx="44">
                  <c:v>193.76499999999999</c:v>
                </c:pt>
                <c:pt idx="45">
                  <c:v>193.49299999999999</c:v>
                </c:pt>
                <c:pt idx="46">
                  <c:v>192.71199999999999</c:v>
                </c:pt>
                <c:pt idx="47">
                  <c:v>192.85900000000001</c:v>
                </c:pt>
                <c:pt idx="48">
                  <c:v>193.49299999999999</c:v>
                </c:pt>
                <c:pt idx="49">
                  <c:v>192.887</c:v>
                </c:pt>
                <c:pt idx="50">
                  <c:v>192.08600000000001</c:v>
                </c:pt>
                <c:pt idx="51">
                  <c:v>192.494</c:v>
                </c:pt>
                <c:pt idx="52">
                  <c:v>192.33699999999999</c:v>
                </c:pt>
                <c:pt idx="53">
                  <c:v>192.358</c:v>
                </c:pt>
                <c:pt idx="54">
                  <c:v>191.77699999999999</c:v>
                </c:pt>
                <c:pt idx="55">
                  <c:v>193.17400000000001</c:v>
                </c:pt>
                <c:pt idx="56">
                  <c:v>192.13900000000001</c:v>
                </c:pt>
                <c:pt idx="57">
                  <c:v>192.10400000000001</c:v>
                </c:pt>
                <c:pt idx="58">
                  <c:v>192.04300000000001</c:v>
                </c:pt>
                <c:pt idx="59">
                  <c:v>191.43899999999999</c:v>
                </c:pt>
                <c:pt idx="60">
                  <c:v>191.86099999999999</c:v>
                </c:pt>
                <c:pt idx="61">
                  <c:v>191.679</c:v>
                </c:pt>
                <c:pt idx="62">
                  <c:v>191.965</c:v>
                </c:pt>
                <c:pt idx="63">
                  <c:v>191.232</c:v>
                </c:pt>
                <c:pt idx="64">
                  <c:v>191.375</c:v>
                </c:pt>
                <c:pt idx="65">
                  <c:v>191.61</c:v>
                </c:pt>
                <c:pt idx="66">
                  <c:v>191.08500000000001</c:v>
                </c:pt>
                <c:pt idx="67">
                  <c:v>191.38499999999999</c:v>
                </c:pt>
                <c:pt idx="68">
                  <c:v>191.54300000000001</c:v>
                </c:pt>
                <c:pt idx="69">
                  <c:v>191.27199999999999</c:v>
                </c:pt>
                <c:pt idx="70">
                  <c:v>191.35499999999999</c:v>
                </c:pt>
                <c:pt idx="71">
                  <c:v>190.679</c:v>
                </c:pt>
                <c:pt idx="72">
                  <c:v>190.36199999999999</c:v>
                </c:pt>
                <c:pt idx="73">
                  <c:v>190.30199999999999</c:v>
                </c:pt>
                <c:pt idx="74">
                  <c:v>190.06299999999999</c:v>
                </c:pt>
                <c:pt idx="75">
                  <c:v>189.59200000000001</c:v>
                </c:pt>
                <c:pt idx="76">
                  <c:v>189.274</c:v>
                </c:pt>
                <c:pt idx="77">
                  <c:v>188.80699999999999</c:v>
                </c:pt>
                <c:pt idx="78">
                  <c:v>188.89500000000001</c:v>
                </c:pt>
                <c:pt idx="79">
                  <c:v>189.23500000000001</c:v>
                </c:pt>
                <c:pt idx="80">
                  <c:v>189.124</c:v>
                </c:pt>
                <c:pt idx="81">
                  <c:v>188.69</c:v>
                </c:pt>
                <c:pt idx="82">
                  <c:v>188.24199999999999</c:v>
                </c:pt>
                <c:pt idx="83">
                  <c:v>187.58199999999999</c:v>
                </c:pt>
                <c:pt idx="84">
                  <c:v>187.71199999999999</c:v>
                </c:pt>
                <c:pt idx="85">
                  <c:v>187.74299999999999</c:v>
                </c:pt>
                <c:pt idx="86">
                  <c:v>187.196</c:v>
                </c:pt>
                <c:pt idx="87">
                  <c:v>187.41200000000001</c:v>
                </c:pt>
                <c:pt idx="88">
                  <c:v>186.91300000000001</c:v>
                </c:pt>
                <c:pt idx="89">
                  <c:v>187.232</c:v>
                </c:pt>
                <c:pt idx="90">
                  <c:v>187.21199999999999</c:v>
                </c:pt>
                <c:pt idx="91">
                  <c:v>186.62100000000001</c:v>
                </c:pt>
                <c:pt idx="92">
                  <c:v>186.54499999999999</c:v>
                </c:pt>
                <c:pt idx="93">
                  <c:v>186.38800000000001</c:v>
                </c:pt>
                <c:pt idx="94">
                  <c:v>186.19</c:v>
                </c:pt>
                <c:pt idx="95">
                  <c:v>186.16</c:v>
                </c:pt>
                <c:pt idx="96">
                  <c:v>185.839</c:v>
                </c:pt>
                <c:pt idx="97">
                  <c:v>185.79900000000001</c:v>
                </c:pt>
                <c:pt idx="98">
                  <c:v>185.45</c:v>
                </c:pt>
                <c:pt idx="99">
                  <c:v>185.57599999999999</c:v>
                </c:pt>
                <c:pt idx="100">
                  <c:v>185.91900000000001</c:v>
                </c:pt>
                <c:pt idx="101">
                  <c:v>185.26400000000001</c:v>
                </c:pt>
                <c:pt idx="102">
                  <c:v>184.77600000000001</c:v>
                </c:pt>
                <c:pt idx="103">
                  <c:v>184.935</c:v>
                </c:pt>
                <c:pt idx="104">
                  <c:v>184.602</c:v>
                </c:pt>
                <c:pt idx="105">
                  <c:v>185.25299999999999</c:v>
                </c:pt>
                <c:pt idx="106">
                  <c:v>184.815</c:v>
                </c:pt>
                <c:pt idx="107">
                  <c:v>184.93700000000001</c:v>
                </c:pt>
                <c:pt idx="108">
                  <c:v>184.453</c:v>
                </c:pt>
                <c:pt idx="109">
                  <c:v>184.26499999999999</c:v>
                </c:pt>
                <c:pt idx="110">
                  <c:v>184.267</c:v>
                </c:pt>
                <c:pt idx="111">
                  <c:v>184.017</c:v>
                </c:pt>
                <c:pt idx="112">
                  <c:v>183.92699999999999</c:v>
                </c:pt>
                <c:pt idx="113">
                  <c:v>183.565</c:v>
                </c:pt>
                <c:pt idx="114">
                  <c:v>183.286</c:v>
                </c:pt>
                <c:pt idx="115">
                  <c:v>182.922</c:v>
                </c:pt>
                <c:pt idx="116">
                  <c:v>182.73599999999999</c:v>
                </c:pt>
                <c:pt idx="117">
                  <c:v>182.535</c:v>
                </c:pt>
                <c:pt idx="118">
                  <c:v>182.48699999999999</c:v>
                </c:pt>
                <c:pt idx="119">
                  <c:v>182.25299999999999</c:v>
                </c:pt>
                <c:pt idx="120">
                  <c:v>182.20099999999999</c:v>
                </c:pt>
                <c:pt idx="121">
                  <c:v>182.298</c:v>
                </c:pt>
                <c:pt idx="122">
                  <c:v>181.30099999999999</c:v>
                </c:pt>
                <c:pt idx="123">
                  <c:v>181.45699999999999</c:v>
                </c:pt>
                <c:pt idx="124">
                  <c:v>181.245</c:v>
                </c:pt>
                <c:pt idx="125">
                  <c:v>180.29599999999999</c:v>
                </c:pt>
                <c:pt idx="126">
                  <c:v>180.816</c:v>
                </c:pt>
                <c:pt idx="127">
                  <c:v>180.672</c:v>
                </c:pt>
                <c:pt idx="128">
                  <c:v>180.32499999999999</c:v>
                </c:pt>
                <c:pt idx="129">
                  <c:v>180.017</c:v>
                </c:pt>
                <c:pt idx="130">
                  <c:v>179.74299999999999</c:v>
                </c:pt>
                <c:pt idx="131">
                  <c:v>179.20099999999999</c:v>
                </c:pt>
                <c:pt idx="132">
                  <c:v>179.31299999999999</c:v>
                </c:pt>
                <c:pt idx="133">
                  <c:v>178.63</c:v>
                </c:pt>
                <c:pt idx="134">
                  <c:v>178.24299999999999</c:v>
                </c:pt>
                <c:pt idx="135">
                  <c:v>177.54499999999999</c:v>
                </c:pt>
                <c:pt idx="136">
                  <c:v>177.947</c:v>
                </c:pt>
                <c:pt idx="137">
                  <c:v>177.33799999999999</c:v>
                </c:pt>
                <c:pt idx="138">
                  <c:v>177.249</c:v>
                </c:pt>
                <c:pt idx="139">
                  <c:v>176.57</c:v>
                </c:pt>
                <c:pt idx="140">
                  <c:v>175.739</c:v>
                </c:pt>
                <c:pt idx="141">
                  <c:v>175.946</c:v>
                </c:pt>
                <c:pt idx="142">
                  <c:v>175.404</c:v>
                </c:pt>
                <c:pt idx="143">
                  <c:v>174.61</c:v>
                </c:pt>
                <c:pt idx="144">
                  <c:v>174.81399999999999</c:v>
                </c:pt>
                <c:pt idx="145">
                  <c:v>174.01300000000001</c:v>
                </c:pt>
                <c:pt idx="146">
                  <c:v>173.69300000000001</c:v>
                </c:pt>
                <c:pt idx="147">
                  <c:v>172.88200000000001</c:v>
                </c:pt>
                <c:pt idx="148">
                  <c:v>172.59100000000001</c:v>
                </c:pt>
                <c:pt idx="149">
                  <c:v>172.131</c:v>
                </c:pt>
                <c:pt idx="150">
                  <c:v>171.48500000000001</c:v>
                </c:pt>
                <c:pt idx="151">
                  <c:v>170.97499999999999</c:v>
                </c:pt>
                <c:pt idx="152">
                  <c:v>170.36500000000001</c:v>
                </c:pt>
                <c:pt idx="153">
                  <c:v>170.07599999999999</c:v>
                </c:pt>
                <c:pt idx="154">
                  <c:v>170.17099999999999</c:v>
                </c:pt>
                <c:pt idx="155">
                  <c:v>169.20099999999999</c:v>
                </c:pt>
                <c:pt idx="156">
                  <c:v>169.102</c:v>
                </c:pt>
                <c:pt idx="157">
                  <c:v>168.517</c:v>
                </c:pt>
                <c:pt idx="158">
                  <c:v>167.71199999999999</c:v>
                </c:pt>
                <c:pt idx="159">
                  <c:v>166.92</c:v>
                </c:pt>
                <c:pt idx="160">
                  <c:v>166.858</c:v>
                </c:pt>
                <c:pt idx="161">
                  <c:v>165.96100000000001</c:v>
                </c:pt>
                <c:pt idx="162">
                  <c:v>165.09200000000001</c:v>
                </c:pt>
                <c:pt idx="163">
                  <c:v>164.94</c:v>
                </c:pt>
                <c:pt idx="164">
                  <c:v>164.244</c:v>
                </c:pt>
                <c:pt idx="165">
                  <c:v>163.97</c:v>
                </c:pt>
                <c:pt idx="166">
                  <c:v>163.43199999999999</c:v>
                </c:pt>
                <c:pt idx="167">
                  <c:v>162.434</c:v>
                </c:pt>
                <c:pt idx="168">
                  <c:v>161.82300000000001</c:v>
                </c:pt>
                <c:pt idx="169">
                  <c:v>161.16499999999999</c:v>
                </c:pt>
                <c:pt idx="170">
                  <c:v>160.309</c:v>
                </c:pt>
                <c:pt idx="171">
                  <c:v>159.74199999999999</c:v>
                </c:pt>
                <c:pt idx="172">
                  <c:v>158.78800000000001</c:v>
                </c:pt>
                <c:pt idx="173">
                  <c:v>157.91900000000001</c:v>
                </c:pt>
                <c:pt idx="174">
                  <c:v>157.31899999999999</c:v>
                </c:pt>
                <c:pt idx="175">
                  <c:v>156.45699999999999</c:v>
                </c:pt>
                <c:pt idx="176">
                  <c:v>155.20699999999999</c:v>
                </c:pt>
                <c:pt idx="177">
                  <c:v>155.155</c:v>
                </c:pt>
                <c:pt idx="178">
                  <c:v>154.65700000000001</c:v>
                </c:pt>
                <c:pt idx="179">
                  <c:v>153.08099999999999</c:v>
                </c:pt>
                <c:pt idx="180">
                  <c:v>153.03</c:v>
                </c:pt>
                <c:pt idx="181">
                  <c:v>152.00899999999999</c:v>
                </c:pt>
                <c:pt idx="182">
                  <c:v>151.536</c:v>
                </c:pt>
                <c:pt idx="183">
                  <c:v>150.98599999999999</c:v>
                </c:pt>
                <c:pt idx="184">
                  <c:v>149.78299999999999</c:v>
                </c:pt>
                <c:pt idx="185">
                  <c:v>148.88999999999999</c:v>
                </c:pt>
                <c:pt idx="186">
                  <c:v>148.505</c:v>
                </c:pt>
                <c:pt idx="187">
                  <c:v>147.542</c:v>
                </c:pt>
                <c:pt idx="188">
                  <c:v>146.26499999999999</c:v>
                </c:pt>
                <c:pt idx="189">
                  <c:v>145.61099999999999</c:v>
                </c:pt>
                <c:pt idx="190">
                  <c:v>144.74600000000001</c:v>
                </c:pt>
                <c:pt idx="191">
                  <c:v>144.10499999999999</c:v>
                </c:pt>
                <c:pt idx="192">
                  <c:v>142.78399999999999</c:v>
                </c:pt>
                <c:pt idx="193">
                  <c:v>141.99299999999999</c:v>
                </c:pt>
                <c:pt idx="194">
                  <c:v>141.12799999999999</c:v>
                </c:pt>
                <c:pt idx="195">
                  <c:v>140.83500000000001</c:v>
                </c:pt>
                <c:pt idx="196">
                  <c:v>139.511</c:v>
                </c:pt>
                <c:pt idx="197">
                  <c:v>138.614</c:v>
                </c:pt>
                <c:pt idx="198">
                  <c:v>136.489</c:v>
                </c:pt>
                <c:pt idx="199">
                  <c:v>136.09700000000001</c:v>
                </c:pt>
                <c:pt idx="200">
                  <c:v>135.506</c:v>
                </c:pt>
                <c:pt idx="201">
                  <c:v>134.27099999999999</c:v>
                </c:pt>
                <c:pt idx="202">
                  <c:v>133.08600000000001</c:v>
                </c:pt>
                <c:pt idx="203">
                  <c:v>131.96700000000001</c:v>
                </c:pt>
                <c:pt idx="204">
                  <c:v>131.102</c:v>
                </c:pt>
                <c:pt idx="205">
                  <c:v>129.19800000000001</c:v>
                </c:pt>
                <c:pt idx="206">
                  <c:v>128.18600000000001</c:v>
                </c:pt>
                <c:pt idx="207">
                  <c:v>126.98</c:v>
                </c:pt>
                <c:pt idx="208">
                  <c:v>126.22199999999999</c:v>
                </c:pt>
                <c:pt idx="209">
                  <c:v>124.56100000000001</c:v>
                </c:pt>
                <c:pt idx="210">
                  <c:v>123.889</c:v>
                </c:pt>
                <c:pt idx="211">
                  <c:v>121.84399999999999</c:v>
                </c:pt>
                <c:pt idx="212">
                  <c:v>120.06399999999999</c:v>
                </c:pt>
                <c:pt idx="213">
                  <c:v>118.72</c:v>
                </c:pt>
                <c:pt idx="214">
                  <c:v>117.16800000000001</c:v>
                </c:pt>
                <c:pt idx="215">
                  <c:v>115.15300000000001</c:v>
                </c:pt>
                <c:pt idx="216">
                  <c:v>113.876</c:v>
                </c:pt>
                <c:pt idx="217">
                  <c:v>110.47199999999999</c:v>
                </c:pt>
                <c:pt idx="218">
                  <c:v>107.282</c:v>
                </c:pt>
                <c:pt idx="219">
                  <c:v>103.855</c:v>
                </c:pt>
                <c:pt idx="220">
                  <c:v>99.602000000000004</c:v>
                </c:pt>
                <c:pt idx="221">
                  <c:v>96.74</c:v>
                </c:pt>
                <c:pt idx="222">
                  <c:v>92.049000000000007</c:v>
                </c:pt>
                <c:pt idx="223">
                  <c:v>88.45</c:v>
                </c:pt>
                <c:pt idx="224">
                  <c:v>85.087000000000003</c:v>
                </c:pt>
                <c:pt idx="225">
                  <c:v>80.777000000000001</c:v>
                </c:pt>
                <c:pt idx="226">
                  <c:v>77.486000000000004</c:v>
                </c:pt>
                <c:pt idx="227">
                  <c:v>72.962999999999994</c:v>
                </c:pt>
                <c:pt idx="228">
                  <c:v>69.003</c:v>
                </c:pt>
                <c:pt idx="229">
                  <c:v>64.165999999999997</c:v>
                </c:pt>
                <c:pt idx="230">
                  <c:v>60.658000000000001</c:v>
                </c:pt>
                <c:pt idx="231">
                  <c:v>56.046999999999997</c:v>
                </c:pt>
                <c:pt idx="232">
                  <c:v>51.210999999999999</c:v>
                </c:pt>
                <c:pt idx="233">
                  <c:v>45.933</c:v>
                </c:pt>
                <c:pt idx="234">
                  <c:v>40.500999999999998</c:v>
                </c:pt>
                <c:pt idx="235">
                  <c:v>35.273000000000003</c:v>
                </c:pt>
                <c:pt idx="236">
                  <c:v>28.838000000000001</c:v>
                </c:pt>
                <c:pt idx="237">
                  <c:v>24.094999999999999</c:v>
                </c:pt>
                <c:pt idx="238">
                  <c:v>24.271000000000001</c:v>
                </c:pt>
                <c:pt idx="239">
                  <c:v>24.768000000000001</c:v>
                </c:pt>
                <c:pt idx="240">
                  <c:v>24.82</c:v>
                </c:pt>
                <c:pt idx="241">
                  <c:v>25.097000000000001</c:v>
                </c:pt>
                <c:pt idx="242">
                  <c:v>24.117999999999999</c:v>
                </c:pt>
                <c:pt idx="243">
                  <c:v>24.638000000000002</c:v>
                </c:pt>
                <c:pt idx="244">
                  <c:v>24.257000000000001</c:v>
                </c:pt>
                <c:pt idx="245">
                  <c:v>24.792999999999999</c:v>
                </c:pt>
                <c:pt idx="246">
                  <c:v>24.834</c:v>
                </c:pt>
                <c:pt idx="247">
                  <c:v>24.478000000000002</c:v>
                </c:pt>
                <c:pt idx="248">
                  <c:v>24.132999999999999</c:v>
                </c:pt>
                <c:pt idx="249">
                  <c:v>24.379000000000001</c:v>
                </c:pt>
                <c:pt idx="250">
                  <c:v>24.853999999999999</c:v>
                </c:pt>
                <c:pt idx="251">
                  <c:v>25.088999999999999</c:v>
                </c:pt>
                <c:pt idx="252">
                  <c:v>25.048999999999999</c:v>
                </c:pt>
                <c:pt idx="253">
                  <c:v>25.439</c:v>
                </c:pt>
                <c:pt idx="254">
                  <c:v>25.718</c:v>
                </c:pt>
                <c:pt idx="255">
                  <c:v>24.895</c:v>
                </c:pt>
                <c:pt idx="256">
                  <c:v>26.26</c:v>
                </c:pt>
                <c:pt idx="257">
                  <c:v>25.510999999999999</c:v>
                </c:pt>
                <c:pt idx="258">
                  <c:v>25.617000000000001</c:v>
                </c:pt>
                <c:pt idx="259">
                  <c:v>25.361999999999998</c:v>
                </c:pt>
                <c:pt idx="260">
                  <c:v>25.648</c:v>
                </c:pt>
                <c:pt idx="261">
                  <c:v>25.658000000000001</c:v>
                </c:pt>
                <c:pt idx="262">
                  <c:v>25.693999999999999</c:v>
                </c:pt>
                <c:pt idx="263">
                  <c:v>25.28</c:v>
                </c:pt>
                <c:pt idx="264">
                  <c:v>25.081</c:v>
                </c:pt>
                <c:pt idx="265">
                  <c:v>24.731000000000002</c:v>
                </c:pt>
                <c:pt idx="266">
                  <c:v>25.013000000000002</c:v>
                </c:pt>
                <c:pt idx="267">
                  <c:v>25.047000000000001</c:v>
                </c:pt>
                <c:pt idx="268">
                  <c:v>24.594000000000001</c:v>
                </c:pt>
                <c:pt idx="269">
                  <c:v>24.672999999999998</c:v>
                </c:pt>
                <c:pt idx="270">
                  <c:v>25.012</c:v>
                </c:pt>
                <c:pt idx="271">
                  <c:v>25.166</c:v>
                </c:pt>
                <c:pt idx="272">
                  <c:v>24.78</c:v>
                </c:pt>
                <c:pt idx="273">
                  <c:v>24.577999999999999</c:v>
                </c:pt>
                <c:pt idx="274">
                  <c:v>24.722000000000001</c:v>
                </c:pt>
                <c:pt idx="275">
                  <c:v>25.117000000000001</c:v>
                </c:pt>
                <c:pt idx="276">
                  <c:v>24.760999999999999</c:v>
                </c:pt>
                <c:pt idx="277">
                  <c:v>24.827000000000002</c:v>
                </c:pt>
                <c:pt idx="278">
                  <c:v>24.545999999999999</c:v>
                </c:pt>
                <c:pt idx="279">
                  <c:v>24.219000000000001</c:v>
                </c:pt>
                <c:pt idx="280">
                  <c:v>24.3</c:v>
                </c:pt>
                <c:pt idx="281">
                  <c:v>24.198</c:v>
                </c:pt>
                <c:pt idx="282">
                  <c:v>24.571999999999999</c:v>
                </c:pt>
                <c:pt idx="283">
                  <c:v>24.474</c:v>
                </c:pt>
                <c:pt idx="284">
                  <c:v>24.399000000000001</c:v>
                </c:pt>
                <c:pt idx="285">
                  <c:v>24.548999999999999</c:v>
                </c:pt>
                <c:pt idx="286">
                  <c:v>24.138999999999999</c:v>
                </c:pt>
                <c:pt idx="287">
                  <c:v>24.96</c:v>
                </c:pt>
                <c:pt idx="288">
                  <c:v>24.263999999999999</c:v>
                </c:pt>
                <c:pt idx="289">
                  <c:v>24.349</c:v>
                </c:pt>
                <c:pt idx="290">
                  <c:v>24.757999999999999</c:v>
                </c:pt>
                <c:pt idx="291">
                  <c:v>24.262</c:v>
                </c:pt>
                <c:pt idx="292">
                  <c:v>24.387</c:v>
                </c:pt>
                <c:pt idx="293">
                  <c:v>24.44</c:v>
                </c:pt>
                <c:pt idx="294">
                  <c:v>24.209</c:v>
                </c:pt>
                <c:pt idx="295">
                  <c:v>24.841999999999999</c:v>
                </c:pt>
                <c:pt idx="296">
                  <c:v>24.114000000000001</c:v>
                </c:pt>
                <c:pt idx="297">
                  <c:v>23.939</c:v>
                </c:pt>
                <c:pt idx="298">
                  <c:v>24.088999999999999</c:v>
                </c:pt>
                <c:pt idx="299">
                  <c:v>24.372</c:v>
                </c:pt>
                <c:pt idx="300">
                  <c:v>24.151</c:v>
                </c:pt>
                <c:pt idx="301">
                  <c:v>24.227</c:v>
                </c:pt>
                <c:pt idx="302">
                  <c:v>24.346</c:v>
                </c:pt>
                <c:pt idx="303">
                  <c:v>24.411999999999999</c:v>
                </c:pt>
                <c:pt idx="304">
                  <c:v>24.306000000000001</c:v>
                </c:pt>
                <c:pt idx="305">
                  <c:v>23.974</c:v>
                </c:pt>
                <c:pt idx="306">
                  <c:v>24.288</c:v>
                </c:pt>
                <c:pt idx="307">
                  <c:v>24.050999999999998</c:v>
                </c:pt>
                <c:pt idx="308">
                  <c:v>24.032</c:v>
                </c:pt>
                <c:pt idx="309">
                  <c:v>23.925999999999998</c:v>
                </c:pt>
                <c:pt idx="310">
                  <c:v>24.103999999999999</c:v>
                </c:pt>
                <c:pt idx="311">
                  <c:v>23.98</c:v>
                </c:pt>
                <c:pt idx="312">
                  <c:v>24.084</c:v>
                </c:pt>
                <c:pt idx="313">
                  <c:v>23.893999999999998</c:v>
                </c:pt>
                <c:pt idx="314">
                  <c:v>24.039000000000001</c:v>
                </c:pt>
                <c:pt idx="315">
                  <c:v>24.518999999999998</c:v>
                </c:pt>
                <c:pt idx="316">
                  <c:v>24.177</c:v>
                </c:pt>
                <c:pt idx="317">
                  <c:v>24.35</c:v>
                </c:pt>
                <c:pt idx="318">
                  <c:v>24.166</c:v>
                </c:pt>
                <c:pt idx="319">
                  <c:v>24.184999999999999</c:v>
                </c:pt>
                <c:pt idx="320">
                  <c:v>24.702999999999999</c:v>
                </c:pt>
                <c:pt idx="321">
                  <c:v>24.437000000000001</c:v>
                </c:pt>
                <c:pt idx="322">
                  <c:v>23.887</c:v>
                </c:pt>
                <c:pt idx="323">
                  <c:v>24.135999999999999</c:v>
                </c:pt>
                <c:pt idx="324">
                  <c:v>24.271999999999998</c:v>
                </c:pt>
                <c:pt idx="325">
                  <c:v>23.937000000000001</c:v>
                </c:pt>
                <c:pt idx="326">
                  <c:v>23.867999999999999</c:v>
                </c:pt>
                <c:pt idx="327">
                  <c:v>24.289000000000001</c:v>
                </c:pt>
                <c:pt idx="328">
                  <c:v>23.664999999999999</c:v>
                </c:pt>
                <c:pt idx="329">
                  <c:v>23.591000000000001</c:v>
                </c:pt>
                <c:pt idx="330">
                  <c:v>23.788</c:v>
                </c:pt>
                <c:pt idx="331">
                  <c:v>23.817</c:v>
                </c:pt>
                <c:pt idx="332">
                  <c:v>23.949000000000002</c:v>
                </c:pt>
                <c:pt idx="333">
                  <c:v>23.646000000000001</c:v>
                </c:pt>
                <c:pt idx="334">
                  <c:v>23.372</c:v>
                </c:pt>
                <c:pt idx="335">
                  <c:v>24.170999999999999</c:v>
                </c:pt>
                <c:pt idx="336">
                  <c:v>23.832000000000001</c:v>
                </c:pt>
                <c:pt idx="337">
                  <c:v>23.756</c:v>
                </c:pt>
                <c:pt idx="338">
                  <c:v>23.803999999999998</c:v>
                </c:pt>
                <c:pt idx="339">
                  <c:v>23.934999999999999</c:v>
                </c:pt>
                <c:pt idx="340">
                  <c:v>23.643000000000001</c:v>
                </c:pt>
                <c:pt idx="341">
                  <c:v>23.689</c:v>
                </c:pt>
                <c:pt idx="342">
                  <c:v>23.312999999999999</c:v>
                </c:pt>
                <c:pt idx="343">
                  <c:v>23.917000000000002</c:v>
                </c:pt>
                <c:pt idx="344">
                  <c:v>23.434000000000001</c:v>
                </c:pt>
                <c:pt idx="345">
                  <c:v>23.823</c:v>
                </c:pt>
                <c:pt idx="346">
                  <c:v>23.623999999999999</c:v>
                </c:pt>
                <c:pt idx="347">
                  <c:v>23.864999999999998</c:v>
                </c:pt>
                <c:pt idx="348">
                  <c:v>23.664000000000001</c:v>
                </c:pt>
                <c:pt idx="349">
                  <c:v>23.588999999999999</c:v>
                </c:pt>
                <c:pt idx="350">
                  <c:v>23.654</c:v>
                </c:pt>
                <c:pt idx="351">
                  <c:v>24.213000000000001</c:v>
                </c:pt>
                <c:pt idx="352">
                  <c:v>24.045000000000002</c:v>
                </c:pt>
                <c:pt idx="353">
                  <c:v>23.678999999999998</c:v>
                </c:pt>
                <c:pt idx="354">
                  <c:v>23.721</c:v>
                </c:pt>
                <c:pt idx="355">
                  <c:v>23.555</c:v>
                </c:pt>
                <c:pt idx="356">
                  <c:v>23.625</c:v>
                </c:pt>
                <c:pt idx="357">
                  <c:v>23.427</c:v>
                </c:pt>
                <c:pt idx="358">
                  <c:v>23.638000000000002</c:v>
                </c:pt>
                <c:pt idx="359">
                  <c:v>23.384</c:v>
                </c:pt>
                <c:pt idx="360">
                  <c:v>23.728999999999999</c:v>
                </c:pt>
                <c:pt idx="361">
                  <c:v>23.789000000000001</c:v>
                </c:pt>
                <c:pt idx="362">
                  <c:v>23.305</c:v>
                </c:pt>
                <c:pt idx="363">
                  <c:v>23.771000000000001</c:v>
                </c:pt>
                <c:pt idx="364">
                  <c:v>23.651</c:v>
                </c:pt>
                <c:pt idx="365">
                  <c:v>23.457000000000001</c:v>
                </c:pt>
                <c:pt idx="366">
                  <c:v>23.704999999999998</c:v>
                </c:pt>
                <c:pt idx="367">
                  <c:v>23.565999999999999</c:v>
                </c:pt>
                <c:pt idx="368">
                  <c:v>23.63</c:v>
                </c:pt>
                <c:pt idx="369">
                  <c:v>23.416</c:v>
                </c:pt>
                <c:pt idx="370">
                  <c:v>23.303000000000001</c:v>
                </c:pt>
                <c:pt idx="371">
                  <c:v>23.603000000000002</c:v>
                </c:pt>
                <c:pt idx="372">
                  <c:v>23.638999999999999</c:v>
                </c:pt>
                <c:pt idx="373">
                  <c:v>23.427</c:v>
                </c:pt>
                <c:pt idx="374">
                  <c:v>23.411999999999999</c:v>
                </c:pt>
                <c:pt idx="375">
                  <c:v>23.448</c:v>
                </c:pt>
                <c:pt idx="376">
                  <c:v>23.451000000000001</c:v>
                </c:pt>
                <c:pt idx="377">
                  <c:v>23.687999999999999</c:v>
                </c:pt>
                <c:pt idx="378">
                  <c:v>23.710999999999999</c:v>
                </c:pt>
                <c:pt idx="379">
                  <c:v>23.585999999999999</c:v>
                </c:pt>
                <c:pt idx="380">
                  <c:v>23.943000000000001</c:v>
                </c:pt>
                <c:pt idx="381">
                  <c:v>23.434000000000001</c:v>
                </c:pt>
                <c:pt idx="382">
                  <c:v>24.065000000000001</c:v>
                </c:pt>
                <c:pt idx="383">
                  <c:v>24.878</c:v>
                </c:pt>
                <c:pt idx="384">
                  <c:v>24.416</c:v>
                </c:pt>
                <c:pt idx="385">
                  <c:v>24.015000000000001</c:v>
                </c:pt>
                <c:pt idx="386">
                  <c:v>23.641999999999999</c:v>
                </c:pt>
                <c:pt idx="387">
                  <c:v>24.251000000000001</c:v>
                </c:pt>
                <c:pt idx="388">
                  <c:v>23.917999999999999</c:v>
                </c:pt>
                <c:pt idx="389">
                  <c:v>24.039000000000001</c:v>
                </c:pt>
                <c:pt idx="390">
                  <c:v>23.986999999999998</c:v>
                </c:pt>
                <c:pt idx="391">
                  <c:v>23.882999999999999</c:v>
                </c:pt>
                <c:pt idx="392">
                  <c:v>23.65</c:v>
                </c:pt>
                <c:pt idx="393">
                  <c:v>23.672000000000001</c:v>
                </c:pt>
                <c:pt idx="394">
                  <c:v>23.687999999999999</c:v>
                </c:pt>
                <c:pt idx="395">
                  <c:v>23.978000000000002</c:v>
                </c:pt>
                <c:pt idx="396">
                  <c:v>23.602</c:v>
                </c:pt>
                <c:pt idx="397">
                  <c:v>23.567</c:v>
                </c:pt>
                <c:pt idx="398">
                  <c:v>23.294</c:v>
                </c:pt>
                <c:pt idx="399">
                  <c:v>23.678999999999998</c:v>
                </c:pt>
                <c:pt idx="400">
                  <c:v>23.795999999999999</c:v>
                </c:pt>
                <c:pt idx="401">
                  <c:v>23.285</c:v>
                </c:pt>
                <c:pt idx="402">
                  <c:v>23.119</c:v>
                </c:pt>
                <c:pt idx="403">
                  <c:v>23.283999999999999</c:v>
                </c:pt>
                <c:pt idx="404">
                  <c:v>23.413</c:v>
                </c:pt>
                <c:pt idx="405">
                  <c:v>23.434999999999999</c:v>
                </c:pt>
                <c:pt idx="406">
                  <c:v>23.478999999999999</c:v>
                </c:pt>
                <c:pt idx="407">
                  <c:v>23.548999999999999</c:v>
                </c:pt>
                <c:pt idx="408">
                  <c:v>23</c:v>
                </c:pt>
                <c:pt idx="409">
                  <c:v>23.527999999999999</c:v>
                </c:pt>
                <c:pt idx="410">
                  <c:v>23.567</c:v>
                </c:pt>
                <c:pt idx="411">
                  <c:v>23.417999999999999</c:v>
                </c:pt>
                <c:pt idx="412">
                  <c:v>23.402999999999999</c:v>
                </c:pt>
                <c:pt idx="413">
                  <c:v>23.716999999999999</c:v>
                </c:pt>
                <c:pt idx="414">
                  <c:v>23.263000000000002</c:v>
                </c:pt>
                <c:pt idx="415">
                  <c:v>23.818999999999999</c:v>
                </c:pt>
                <c:pt idx="416">
                  <c:v>23.452000000000002</c:v>
                </c:pt>
                <c:pt idx="417">
                  <c:v>23.765999999999998</c:v>
                </c:pt>
                <c:pt idx="418">
                  <c:v>23.745999999999999</c:v>
                </c:pt>
                <c:pt idx="419">
                  <c:v>23.321000000000002</c:v>
                </c:pt>
                <c:pt idx="420">
                  <c:v>23.574999999999999</c:v>
                </c:pt>
                <c:pt idx="421">
                  <c:v>23.488</c:v>
                </c:pt>
                <c:pt idx="422">
                  <c:v>23.567</c:v>
                </c:pt>
                <c:pt idx="423">
                  <c:v>23.533999999999999</c:v>
                </c:pt>
                <c:pt idx="424">
                  <c:v>23.18</c:v>
                </c:pt>
                <c:pt idx="425">
                  <c:v>23.571999999999999</c:v>
                </c:pt>
                <c:pt idx="426">
                  <c:v>23.582999999999998</c:v>
                </c:pt>
                <c:pt idx="427">
                  <c:v>24.033000000000001</c:v>
                </c:pt>
                <c:pt idx="428">
                  <c:v>23.495999999999999</c:v>
                </c:pt>
                <c:pt idx="429">
                  <c:v>23.277000000000001</c:v>
                </c:pt>
                <c:pt idx="430">
                  <c:v>23.335000000000001</c:v>
                </c:pt>
                <c:pt idx="431">
                  <c:v>23.382000000000001</c:v>
                </c:pt>
                <c:pt idx="432">
                  <c:v>23.332999999999998</c:v>
                </c:pt>
                <c:pt idx="433">
                  <c:v>23.341000000000001</c:v>
                </c:pt>
                <c:pt idx="434">
                  <c:v>23.706</c:v>
                </c:pt>
                <c:pt idx="435">
                  <c:v>23.087</c:v>
                </c:pt>
                <c:pt idx="436">
                  <c:v>23.137</c:v>
                </c:pt>
                <c:pt idx="437">
                  <c:v>23.527999999999999</c:v>
                </c:pt>
                <c:pt idx="438">
                  <c:v>22.925999999999998</c:v>
                </c:pt>
                <c:pt idx="439">
                  <c:v>23.802</c:v>
                </c:pt>
                <c:pt idx="440">
                  <c:v>23.31</c:v>
                </c:pt>
                <c:pt idx="441">
                  <c:v>23.402000000000001</c:v>
                </c:pt>
                <c:pt idx="442">
                  <c:v>23.305</c:v>
                </c:pt>
                <c:pt idx="443">
                  <c:v>23.55</c:v>
                </c:pt>
                <c:pt idx="444">
                  <c:v>23.762</c:v>
                </c:pt>
                <c:pt idx="445">
                  <c:v>24.056999999999999</c:v>
                </c:pt>
                <c:pt idx="446">
                  <c:v>23.986000000000001</c:v>
                </c:pt>
                <c:pt idx="447">
                  <c:v>24.166</c:v>
                </c:pt>
                <c:pt idx="448">
                  <c:v>23.678000000000001</c:v>
                </c:pt>
                <c:pt idx="449">
                  <c:v>23.501000000000001</c:v>
                </c:pt>
                <c:pt idx="450">
                  <c:v>24.138000000000002</c:v>
                </c:pt>
                <c:pt idx="451">
                  <c:v>23.588999999999999</c:v>
                </c:pt>
                <c:pt idx="452">
                  <c:v>23.390999999999998</c:v>
                </c:pt>
                <c:pt idx="453">
                  <c:v>23.603999999999999</c:v>
                </c:pt>
                <c:pt idx="454">
                  <c:v>23.335999999999999</c:v>
                </c:pt>
                <c:pt idx="455">
                  <c:v>23.413</c:v>
                </c:pt>
                <c:pt idx="456">
                  <c:v>23.719000000000001</c:v>
                </c:pt>
                <c:pt idx="457">
                  <c:v>23.201000000000001</c:v>
                </c:pt>
                <c:pt idx="458">
                  <c:v>23.472999999999999</c:v>
                </c:pt>
                <c:pt idx="459">
                  <c:v>23.111000000000001</c:v>
                </c:pt>
                <c:pt idx="460">
                  <c:v>23.25</c:v>
                </c:pt>
                <c:pt idx="461">
                  <c:v>23.157</c:v>
                </c:pt>
                <c:pt idx="462">
                  <c:v>23.344000000000001</c:v>
                </c:pt>
                <c:pt idx="463">
                  <c:v>23.77</c:v>
                </c:pt>
                <c:pt idx="464">
                  <c:v>23.577000000000002</c:v>
                </c:pt>
                <c:pt idx="465">
                  <c:v>23.263000000000002</c:v>
                </c:pt>
                <c:pt idx="466">
                  <c:v>23.568000000000001</c:v>
                </c:pt>
                <c:pt idx="467">
                  <c:v>23.16</c:v>
                </c:pt>
                <c:pt idx="468">
                  <c:v>23.408999999999999</c:v>
                </c:pt>
                <c:pt idx="469">
                  <c:v>23.135000000000002</c:v>
                </c:pt>
                <c:pt idx="470">
                  <c:v>23.495000000000001</c:v>
                </c:pt>
                <c:pt idx="471">
                  <c:v>23.48</c:v>
                </c:pt>
                <c:pt idx="472">
                  <c:v>23.114000000000001</c:v>
                </c:pt>
                <c:pt idx="473">
                  <c:v>23.273</c:v>
                </c:pt>
                <c:pt idx="474">
                  <c:v>23.312000000000001</c:v>
                </c:pt>
                <c:pt idx="475">
                  <c:v>23.248999999999999</c:v>
                </c:pt>
                <c:pt idx="476">
                  <c:v>23.477</c:v>
                </c:pt>
                <c:pt idx="477">
                  <c:v>23.72</c:v>
                </c:pt>
                <c:pt idx="478">
                  <c:v>23.492999999999999</c:v>
                </c:pt>
                <c:pt idx="479">
                  <c:v>23.905000000000001</c:v>
                </c:pt>
                <c:pt idx="480">
                  <c:v>23.594999999999999</c:v>
                </c:pt>
                <c:pt idx="481">
                  <c:v>23.422999999999998</c:v>
                </c:pt>
                <c:pt idx="482">
                  <c:v>23.294</c:v>
                </c:pt>
                <c:pt idx="483">
                  <c:v>23.986999999999998</c:v>
                </c:pt>
                <c:pt idx="484">
                  <c:v>23.623000000000001</c:v>
                </c:pt>
                <c:pt idx="485">
                  <c:v>23.581</c:v>
                </c:pt>
                <c:pt idx="486">
                  <c:v>23.54</c:v>
                </c:pt>
                <c:pt idx="487">
                  <c:v>23.715</c:v>
                </c:pt>
                <c:pt idx="488">
                  <c:v>23.454999999999998</c:v>
                </c:pt>
                <c:pt idx="489">
                  <c:v>23.651</c:v>
                </c:pt>
                <c:pt idx="490">
                  <c:v>23.494</c:v>
                </c:pt>
                <c:pt idx="491">
                  <c:v>23.300999999999998</c:v>
                </c:pt>
                <c:pt idx="492">
                  <c:v>23.584</c:v>
                </c:pt>
                <c:pt idx="493">
                  <c:v>23.36</c:v>
                </c:pt>
                <c:pt idx="494">
                  <c:v>23.242999999999999</c:v>
                </c:pt>
                <c:pt idx="495">
                  <c:v>23.58</c:v>
                </c:pt>
                <c:pt idx="496">
                  <c:v>23.779</c:v>
                </c:pt>
                <c:pt idx="497">
                  <c:v>23.577000000000002</c:v>
                </c:pt>
                <c:pt idx="498">
                  <c:v>23.356999999999999</c:v>
                </c:pt>
                <c:pt idx="499">
                  <c:v>23.314</c:v>
                </c:pt>
                <c:pt idx="500">
                  <c:v>23.847000000000001</c:v>
                </c:pt>
                <c:pt idx="501">
                  <c:v>23.707999999999998</c:v>
                </c:pt>
                <c:pt idx="502">
                  <c:v>23.646000000000001</c:v>
                </c:pt>
                <c:pt idx="503">
                  <c:v>24.12</c:v>
                </c:pt>
                <c:pt idx="504">
                  <c:v>23.606000000000002</c:v>
                </c:pt>
                <c:pt idx="505">
                  <c:v>23.965</c:v>
                </c:pt>
                <c:pt idx="506">
                  <c:v>23.992999999999999</c:v>
                </c:pt>
                <c:pt idx="507">
                  <c:v>24.184999999999999</c:v>
                </c:pt>
                <c:pt idx="508">
                  <c:v>24.120999999999999</c:v>
                </c:pt>
                <c:pt idx="509">
                  <c:v>24.109000000000002</c:v>
                </c:pt>
                <c:pt idx="510">
                  <c:v>24.509</c:v>
                </c:pt>
                <c:pt idx="511">
                  <c:v>23.05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E9-48F1-908E-81377B0C0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profiles'!$R$1</c:f>
              <c:strCache>
                <c:ptCount val="1"/>
                <c:pt idx="0">
                  <c:v>RL-RL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profiles'!$R$2:$R$37</c:f>
              <c:numCache>
                <c:formatCode>General</c:formatCode>
                <c:ptCount val="36"/>
                <c:pt idx="0">
                  <c:v>0.11389766250334368</c:v>
                </c:pt>
                <c:pt idx="1">
                  <c:v>0.11522099220148563</c:v>
                </c:pt>
                <c:pt idx="2">
                  <c:v>9.738840648298662E-2</c:v>
                </c:pt>
                <c:pt idx="3">
                  <c:v>7.7730723197322313E-2</c:v>
                </c:pt>
                <c:pt idx="4">
                  <c:v>5.8862450873474761E-2</c:v>
                </c:pt>
                <c:pt idx="5">
                  <c:v>4.2429928256411314E-2</c:v>
                </c:pt>
                <c:pt idx="6">
                  <c:v>3.2354060783143686E-2</c:v>
                </c:pt>
                <c:pt idx="7">
                  <c:v>2.8097500291501196E-2</c:v>
                </c:pt>
                <c:pt idx="8">
                  <c:v>2.8125578715611433E-2</c:v>
                </c:pt>
                <c:pt idx="9">
                  <c:v>3.1211204620122501E-2</c:v>
                </c:pt>
                <c:pt idx="10">
                  <c:v>3.8988713759542375E-2</c:v>
                </c:pt>
                <c:pt idx="11">
                  <c:v>5.0808444275259435E-2</c:v>
                </c:pt>
                <c:pt idx="12">
                  <c:v>5.6202073773808793E-2</c:v>
                </c:pt>
                <c:pt idx="13">
                  <c:v>6.2123620513453645E-2</c:v>
                </c:pt>
                <c:pt idx="14">
                  <c:v>0.10582436538474728</c:v>
                </c:pt>
                <c:pt idx="15">
                  <c:v>0.21995329979354855</c:v>
                </c:pt>
                <c:pt idx="16">
                  <c:v>0.43043216767148845</c:v>
                </c:pt>
                <c:pt idx="17">
                  <c:v>0.72630695418972957</c:v>
                </c:pt>
                <c:pt idx="18">
                  <c:v>0.96921854530614482</c:v>
                </c:pt>
                <c:pt idx="19">
                  <c:v>1</c:v>
                </c:pt>
                <c:pt idx="20">
                  <c:v>0.83561990301583711</c:v>
                </c:pt>
                <c:pt idx="21">
                  <c:v>0.58523923674698386</c:v>
                </c:pt>
                <c:pt idx="22">
                  <c:v>0.33885063650143699</c:v>
                </c:pt>
                <c:pt idx="23">
                  <c:v>0.17625491265252372</c:v>
                </c:pt>
                <c:pt idx="24">
                  <c:v>0.11204019972976126</c:v>
                </c:pt>
                <c:pt idx="25">
                  <c:v>9.1153495956706923E-2</c:v>
                </c:pt>
                <c:pt idx="26">
                  <c:v>7.880113273935678E-2</c:v>
                </c:pt>
                <c:pt idx="27">
                  <c:v>7.2501706139358149E-2</c:v>
                </c:pt>
                <c:pt idx="28">
                  <c:v>6.1485961645301346E-2</c:v>
                </c:pt>
                <c:pt idx="29">
                  <c:v>4.5505694561616496E-2</c:v>
                </c:pt>
                <c:pt idx="30">
                  <c:v>3.6996646021523076E-2</c:v>
                </c:pt>
                <c:pt idx="31">
                  <c:v>3.6618766161169297E-2</c:v>
                </c:pt>
                <c:pt idx="32">
                  <c:v>3.8284824104748386E-2</c:v>
                </c:pt>
                <c:pt idx="33">
                  <c:v>4.0743079418643732E-2</c:v>
                </c:pt>
                <c:pt idx="34">
                  <c:v>4.5914439254579997E-2</c:v>
                </c:pt>
                <c:pt idx="35">
                  <c:v>5.1625504982955754E-2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EA-4477-8C9B-8F47C10EE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plots'!$G$1</c:f>
              <c:strCache>
                <c:ptCount val="1"/>
                <c:pt idx="0">
                  <c:v>rl-rl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plots'!$G$2:$G$513</c:f>
              <c:numCache>
                <c:formatCode>General</c:formatCode>
                <c:ptCount val="512"/>
                <c:pt idx="0">
                  <c:v>219</c:v>
                </c:pt>
                <c:pt idx="1">
                  <c:v>218.875</c:v>
                </c:pt>
                <c:pt idx="2">
                  <c:v>212.5</c:v>
                </c:pt>
                <c:pt idx="3">
                  <c:v>210</c:v>
                </c:pt>
                <c:pt idx="4">
                  <c:v>207.65</c:v>
                </c:pt>
                <c:pt idx="5">
                  <c:v>207.5</c:v>
                </c:pt>
                <c:pt idx="6">
                  <c:v>206.75</c:v>
                </c:pt>
                <c:pt idx="7">
                  <c:v>203.929</c:v>
                </c:pt>
                <c:pt idx="8">
                  <c:v>203.036</c:v>
                </c:pt>
                <c:pt idx="9">
                  <c:v>203.971</c:v>
                </c:pt>
                <c:pt idx="10">
                  <c:v>201.65600000000001</c:v>
                </c:pt>
                <c:pt idx="11">
                  <c:v>199.02500000000001</c:v>
                </c:pt>
                <c:pt idx="12">
                  <c:v>199.261</c:v>
                </c:pt>
                <c:pt idx="13">
                  <c:v>200.25</c:v>
                </c:pt>
                <c:pt idx="14">
                  <c:v>201.27099999999999</c:v>
                </c:pt>
                <c:pt idx="15">
                  <c:v>200.292</c:v>
                </c:pt>
                <c:pt idx="16">
                  <c:v>199.155</c:v>
                </c:pt>
                <c:pt idx="17">
                  <c:v>199.43299999999999</c:v>
                </c:pt>
                <c:pt idx="18">
                  <c:v>197.13300000000001</c:v>
                </c:pt>
                <c:pt idx="19">
                  <c:v>198.435</c:v>
                </c:pt>
                <c:pt idx="20">
                  <c:v>198.01400000000001</c:v>
                </c:pt>
                <c:pt idx="21">
                  <c:v>197.13200000000001</c:v>
                </c:pt>
                <c:pt idx="22">
                  <c:v>198.529</c:v>
                </c:pt>
                <c:pt idx="23">
                  <c:v>197.803</c:v>
                </c:pt>
                <c:pt idx="24">
                  <c:v>196.476</c:v>
                </c:pt>
                <c:pt idx="25">
                  <c:v>196.45500000000001</c:v>
                </c:pt>
                <c:pt idx="26">
                  <c:v>197.46299999999999</c:v>
                </c:pt>
                <c:pt idx="27">
                  <c:v>196.964</c:v>
                </c:pt>
                <c:pt idx="28">
                  <c:v>196.53100000000001</c:v>
                </c:pt>
                <c:pt idx="29">
                  <c:v>196.47900000000001</c:v>
                </c:pt>
                <c:pt idx="30">
                  <c:v>195.89400000000001</c:v>
                </c:pt>
                <c:pt idx="31">
                  <c:v>196.19</c:v>
                </c:pt>
                <c:pt idx="32">
                  <c:v>195.76900000000001</c:v>
                </c:pt>
                <c:pt idx="33">
                  <c:v>194.93</c:v>
                </c:pt>
                <c:pt idx="34">
                  <c:v>195.202</c:v>
                </c:pt>
                <c:pt idx="35">
                  <c:v>193.46600000000001</c:v>
                </c:pt>
                <c:pt idx="36">
                  <c:v>194.053</c:v>
                </c:pt>
                <c:pt idx="37">
                  <c:v>194.102</c:v>
                </c:pt>
                <c:pt idx="38">
                  <c:v>194.30600000000001</c:v>
                </c:pt>
                <c:pt idx="39">
                  <c:v>193.381</c:v>
                </c:pt>
                <c:pt idx="40">
                  <c:v>193.11799999999999</c:v>
                </c:pt>
                <c:pt idx="41">
                  <c:v>193.614</c:v>
                </c:pt>
                <c:pt idx="42">
                  <c:v>192.61799999999999</c:v>
                </c:pt>
                <c:pt idx="43">
                  <c:v>193.18100000000001</c:v>
                </c:pt>
                <c:pt idx="44">
                  <c:v>192.98500000000001</c:v>
                </c:pt>
                <c:pt idx="45">
                  <c:v>192.56100000000001</c:v>
                </c:pt>
                <c:pt idx="46">
                  <c:v>192.08199999999999</c:v>
                </c:pt>
                <c:pt idx="47">
                  <c:v>191.88499999999999</c:v>
                </c:pt>
                <c:pt idx="48">
                  <c:v>192.61199999999999</c:v>
                </c:pt>
                <c:pt idx="49">
                  <c:v>191.94</c:v>
                </c:pt>
                <c:pt idx="50">
                  <c:v>191.142</c:v>
                </c:pt>
                <c:pt idx="51">
                  <c:v>191.37799999999999</c:v>
                </c:pt>
                <c:pt idx="52">
                  <c:v>191.012</c:v>
                </c:pt>
                <c:pt idx="53">
                  <c:v>191</c:v>
                </c:pt>
                <c:pt idx="54">
                  <c:v>190.07400000000001</c:v>
                </c:pt>
                <c:pt idx="55">
                  <c:v>191.62799999999999</c:v>
                </c:pt>
                <c:pt idx="56">
                  <c:v>190.36699999999999</c:v>
                </c:pt>
                <c:pt idx="57">
                  <c:v>190.04400000000001</c:v>
                </c:pt>
                <c:pt idx="58">
                  <c:v>189.929</c:v>
                </c:pt>
                <c:pt idx="59">
                  <c:v>189.73</c:v>
                </c:pt>
                <c:pt idx="60">
                  <c:v>189.923</c:v>
                </c:pt>
                <c:pt idx="61">
                  <c:v>189.20400000000001</c:v>
                </c:pt>
                <c:pt idx="62">
                  <c:v>189.64500000000001</c:v>
                </c:pt>
                <c:pt idx="63">
                  <c:v>188.75800000000001</c:v>
                </c:pt>
                <c:pt idx="64">
                  <c:v>188.98099999999999</c:v>
                </c:pt>
                <c:pt idx="65">
                  <c:v>189.07499999999999</c:v>
                </c:pt>
                <c:pt idx="66">
                  <c:v>188.745</c:v>
                </c:pt>
                <c:pt idx="67">
                  <c:v>188.77</c:v>
                </c:pt>
                <c:pt idx="68">
                  <c:v>189.096</c:v>
                </c:pt>
                <c:pt idx="69">
                  <c:v>188.464</c:v>
                </c:pt>
                <c:pt idx="70">
                  <c:v>188.33600000000001</c:v>
                </c:pt>
                <c:pt idx="71">
                  <c:v>187.93299999999999</c:v>
                </c:pt>
                <c:pt idx="72">
                  <c:v>187.65100000000001</c:v>
                </c:pt>
                <c:pt idx="73">
                  <c:v>187.36600000000001</c:v>
                </c:pt>
                <c:pt idx="74">
                  <c:v>187.26900000000001</c:v>
                </c:pt>
                <c:pt idx="75">
                  <c:v>186.71700000000001</c:v>
                </c:pt>
                <c:pt idx="76">
                  <c:v>186.66900000000001</c:v>
                </c:pt>
                <c:pt idx="77">
                  <c:v>186.197</c:v>
                </c:pt>
                <c:pt idx="78">
                  <c:v>186.137</c:v>
                </c:pt>
                <c:pt idx="79">
                  <c:v>186.262</c:v>
                </c:pt>
                <c:pt idx="80">
                  <c:v>186.304</c:v>
                </c:pt>
                <c:pt idx="81">
                  <c:v>185.74600000000001</c:v>
                </c:pt>
                <c:pt idx="82">
                  <c:v>185.33699999999999</c:v>
                </c:pt>
                <c:pt idx="83">
                  <c:v>184.67500000000001</c:v>
                </c:pt>
                <c:pt idx="84">
                  <c:v>185.208</c:v>
                </c:pt>
                <c:pt idx="85">
                  <c:v>185.316</c:v>
                </c:pt>
                <c:pt idx="86">
                  <c:v>184.60499999999999</c:v>
                </c:pt>
                <c:pt idx="87">
                  <c:v>184.75200000000001</c:v>
                </c:pt>
                <c:pt idx="88">
                  <c:v>184.25700000000001</c:v>
                </c:pt>
                <c:pt idx="89">
                  <c:v>184.399</c:v>
                </c:pt>
                <c:pt idx="90">
                  <c:v>184.441</c:v>
                </c:pt>
                <c:pt idx="91">
                  <c:v>184.36600000000001</c:v>
                </c:pt>
                <c:pt idx="92">
                  <c:v>184.435</c:v>
                </c:pt>
                <c:pt idx="93">
                  <c:v>184.24299999999999</c:v>
                </c:pt>
                <c:pt idx="94">
                  <c:v>184.14099999999999</c:v>
                </c:pt>
                <c:pt idx="95">
                  <c:v>183.82</c:v>
                </c:pt>
                <c:pt idx="96">
                  <c:v>183.30699999999999</c:v>
                </c:pt>
                <c:pt idx="97">
                  <c:v>183.49</c:v>
                </c:pt>
                <c:pt idx="98">
                  <c:v>183.08099999999999</c:v>
                </c:pt>
                <c:pt idx="99">
                  <c:v>183.23699999999999</c:v>
                </c:pt>
                <c:pt idx="100">
                  <c:v>183.62700000000001</c:v>
                </c:pt>
                <c:pt idx="101">
                  <c:v>183.01900000000001</c:v>
                </c:pt>
                <c:pt idx="102">
                  <c:v>182.571</c:v>
                </c:pt>
                <c:pt idx="103">
                  <c:v>182.96700000000001</c:v>
                </c:pt>
                <c:pt idx="104">
                  <c:v>182.61799999999999</c:v>
                </c:pt>
                <c:pt idx="105">
                  <c:v>183.35900000000001</c:v>
                </c:pt>
                <c:pt idx="106">
                  <c:v>182.78899999999999</c:v>
                </c:pt>
                <c:pt idx="107">
                  <c:v>182.84</c:v>
                </c:pt>
                <c:pt idx="108">
                  <c:v>182.45599999999999</c:v>
                </c:pt>
                <c:pt idx="109">
                  <c:v>181.99100000000001</c:v>
                </c:pt>
                <c:pt idx="110">
                  <c:v>182.41399999999999</c:v>
                </c:pt>
                <c:pt idx="111">
                  <c:v>182.26</c:v>
                </c:pt>
                <c:pt idx="112">
                  <c:v>182.05600000000001</c:v>
                </c:pt>
                <c:pt idx="113">
                  <c:v>181.422</c:v>
                </c:pt>
                <c:pt idx="114">
                  <c:v>181.43600000000001</c:v>
                </c:pt>
                <c:pt idx="115">
                  <c:v>181.26499999999999</c:v>
                </c:pt>
                <c:pt idx="116">
                  <c:v>181.17400000000001</c:v>
                </c:pt>
                <c:pt idx="117">
                  <c:v>180.899</c:v>
                </c:pt>
                <c:pt idx="118">
                  <c:v>180.37</c:v>
                </c:pt>
                <c:pt idx="119">
                  <c:v>180.54</c:v>
                </c:pt>
                <c:pt idx="120">
                  <c:v>180.19300000000001</c:v>
                </c:pt>
                <c:pt idx="121">
                  <c:v>180.36500000000001</c:v>
                </c:pt>
                <c:pt idx="122">
                  <c:v>179.14099999999999</c:v>
                </c:pt>
                <c:pt idx="123">
                  <c:v>178.83</c:v>
                </c:pt>
                <c:pt idx="124">
                  <c:v>179.46799999999999</c:v>
                </c:pt>
                <c:pt idx="125">
                  <c:v>179.143</c:v>
                </c:pt>
                <c:pt idx="126">
                  <c:v>178.99</c:v>
                </c:pt>
                <c:pt idx="127">
                  <c:v>178.94900000000001</c:v>
                </c:pt>
                <c:pt idx="128">
                  <c:v>178.80699999999999</c:v>
                </c:pt>
                <c:pt idx="129">
                  <c:v>177.96700000000001</c:v>
                </c:pt>
                <c:pt idx="130">
                  <c:v>177.98500000000001</c:v>
                </c:pt>
                <c:pt idx="131">
                  <c:v>177.76599999999999</c:v>
                </c:pt>
                <c:pt idx="132">
                  <c:v>177.709</c:v>
                </c:pt>
                <c:pt idx="133">
                  <c:v>177.88300000000001</c:v>
                </c:pt>
                <c:pt idx="134">
                  <c:v>177.298</c:v>
                </c:pt>
                <c:pt idx="135">
                  <c:v>176.75800000000001</c:v>
                </c:pt>
                <c:pt idx="136">
                  <c:v>176.239</c:v>
                </c:pt>
                <c:pt idx="137">
                  <c:v>176.71100000000001</c:v>
                </c:pt>
                <c:pt idx="138">
                  <c:v>176.65</c:v>
                </c:pt>
                <c:pt idx="139">
                  <c:v>175.65600000000001</c:v>
                </c:pt>
                <c:pt idx="140">
                  <c:v>175.59399999999999</c:v>
                </c:pt>
                <c:pt idx="141">
                  <c:v>175.19399999999999</c:v>
                </c:pt>
                <c:pt idx="142">
                  <c:v>175.16900000000001</c:v>
                </c:pt>
                <c:pt idx="143">
                  <c:v>175.04599999999999</c:v>
                </c:pt>
                <c:pt idx="144">
                  <c:v>174.51499999999999</c:v>
                </c:pt>
                <c:pt idx="145">
                  <c:v>174.39</c:v>
                </c:pt>
                <c:pt idx="146">
                  <c:v>174.364</c:v>
                </c:pt>
                <c:pt idx="147">
                  <c:v>173.64099999999999</c:v>
                </c:pt>
                <c:pt idx="148">
                  <c:v>173.69300000000001</c:v>
                </c:pt>
                <c:pt idx="149">
                  <c:v>173.595</c:v>
                </c:pt>
                <c:pt idx="150">
                  <c:v>173.417</c:v>
                </c:pt>
                <c:pt idx="151">
                  <c:v>172.77500000000001</c:v>
                </c:pt>
                <c:pt idx="152">
                  <c:v>172.797</c:v>
                </c:pt>
                <c:pt idx="153">
                  <c:v>172.886</c:v>
                </c:pt>
                <c:pt idx="154">
                  <c:v>172.95400000000001</c:v>
                </c:pt>
                <c:pt idx="155">
                  <c:v>172.46899999999999</c:v>
                </c:pt>
                <c:pt idx="156">
                  <c:v>172.292</c:v>
                </c:pt>
                <c:pt idx="157">
                  <c:v>171.929</c:v>
                </c:pt>
                <c:pt idx="158">
                  <c:v>171.578</c:v>
                </c:pt>
                <c:pt idx="159">
                  <c:v>172.108</c:v>
                </c:pt>
                <c:pt idx="160">
                  <c:v>171.6</c:v>
                </c:pt>
                <c:pt idx="161">
                  <c:v>171.73599999999999</c:v>
                </c:pt>
                <c:pt idx="162">
                  <c:v>170.673</c:v>
                </c:pt>
                <c:pt idx="163">
                  <c:v>170.99600000000001</c:v>
                </c:pt>
                <c:pt idx="164">
                  <c:v>170.64099999999999</c:v>
                </c:pt>
                <c:pt idx="165">
                  <c:v>170.81299999999999</c:v>
                </c:pt>
                <c:pt idx="166">
                  <c:v>170.029</c:v>
                </c:pt>
                <c:pt idx="167">
                  <c:v>170.07400000000001</c:v>
                </c:pt>
                <c:pt idx="168">
                  <c:v>169.63300000000001</c:v>
                </c:pt>
                <c:pt idx="169">
                  <c:v>169.749</c:v>
                </c:pt>
                <c:pt idx="170">
                  <c:v>169.75700000000001</c:v>
                </c:pt>
                <c:pt idx="171">
                  <c:v>169.36699999999999</c:v>
                </c:pt>
                <c:pt idx="172">
                  <c:v>169.52500000000001</c:v>
                </c:pt>
                <c:pt idx="173">
                  <c:v>168.798</c:v>
                </c:pt>
                <c:pt idx="174">
                  <c:v>168.99100000000001</c:v>
                </c:pt>
                <c:pt idx="175">
                  <c:v>168.07400000000001</c:v>
                </c:pt>
                <c:pt idx="176">
                  <c:v>167.92599999999999</c:v>
                </c:pt>
                <c:pt idx="177">
                  <c:v>167.62</c:v>
                </c:pt>
                <c:pt idx="178">
                  <c:v>167.71</c:v>
                </c:pt>
                <c:pt idx="179">
                  <c:v>167.38800000000001</c:v>
                </c:pt>
                <c:pt idx="180">
                  <c:v>167.54400000000001</c:v>
                </c:pt>
                <c:pt idx="181">
                  <c:v>167.89699999999999</c:v>
                </c:pt>
                <c:pt idx="182">
                  <c:v>167.845</c:v>
                </c:pt>
                <c:pt idx="183">
                  <c:v>167.446</c:v>
                </c:pt>
                <c:pt idx="184">
                  <c:v>167.06299999999999</c:v>
                </c:pt>
                <c:pt idx="185">
                  <c:v>166.90199999999999</c:v>
                </c:pt>
                <c:pt idx="186">
                  <c:v>167.00299999999999</c:v>
                </c:pt>
                <c:pt idx="187">
                  <c:v>166.03399999999999</c:v>
                </c:pt>
                <c:pt idx="188">
                  <c:v>166.02600000000001</c:v>
                </c:pt>
                <c:pt idx="189">
                  <c:v>165.995</c:v>
                </c:pt>
                <c:pt idx="190">
                  <c:v>165.84899999999999</c:v>
                </c:pt>
                <c:pt idx="191">
                  <c:v>165.65799999999999</c:v>
                </c:pt>
                <c:pt idx="192">
                  <c:v>165.08199999999999</c:v>
                </c:pt>
                <c:pt idx="193">
                  <c:v>165.32400000000001</c:v>
                </c:pt>
                <c:pt idx="194">
                  <c:v>165.024</c:v>
                </c:pt>
                <c:pt idx="195">
                  <c:v>165.23400000000001</c:v>
                </c:pt>
                <c:pt idx="196">
                  <c:v>165.61600000000001</c:v>
                </c:pt>
                <c:pt idx="197">
                  <c:v>165.12100000000001</c:v>
                </c:pt>
                <c:pt idx="198">
                  <c:v>164.786</c:v>
                </c:pt>
                <c:pt idx="199">
                  <c:v>164.67699999999999</c:v>
                </c:pt>
                <c:pt idx="200">
                  <c:v>164.29599999999999</c:v>
                </c:pt>
                <c:pt idx="201">
                  <c:v>164.41900000000001</c:v>
                </c:pt>
                <c:pt idx="202">
                  <c:v>164.101</c:v>
                </c:pt>
                <c:pt idx="203">
                  <c:v>164.13900000000001</c:v>
                </c:pt>
                <c:pt idx="204">
                  <c:v>163.67699999999999</c:v>
                </c:pt>
                <c:pt idx="205">
                  <c:v>163.88</c:v>
                </c:pt>
                <c:pt idx="206">
                  <c:v>163.839</c:v>
                </c:pt>
                <c:pt idx="207">
                  <c:v>163.566</c:v>
                </c:pt>
                <c:pt idx="208">
                  <c:v>163.566</c:v>
                </c:pt>
                <c:pt idx="209">
                  <c:v>163.37799999999999</c:v>
                </c:pt>
                <c:pt idx="210">
                  <c:v>163.358</c:v>
                </c:pt>
                <c:pt idx="211">
                  <c:v>163.04300000000001</c:v>
                </c:pt>
                <c:pt idx="212">
                  <c:v>163.113</c:v>
                </c:pt>
                <c:pt idx="213">
                  <c:v>162.874</c:v>
                </c:pt>
                <c:pt idx="214">
                  <c:v>162.78100000000001</c:v>
                </c:pt>
                <c:pt idx="215">
                  <c:v>162.72800000000001</c:v>
                </c:pt>
                <c:pt idx="216">
                  <c:v>162.22399999999999</c:v>
                </c:pt>
                <c:pt idx="217">
                  <c:v>162.17400000000001</c:v>
                </c:pt>
                <c:pt idx="218">
                  <c:v>162.321</c:v>
                </c:pt>
                <c:pt idx="219">
                  <c:v>162.11600000000001</c:v>
                </c:pt>
                <c:pt idx="220">
                  <c:v>161.81200000000001</c:v>
                </c:pt>
                <c:pt idx="221">
                  <c:v>161.57900000000001</c:v>
                </c:pt>
                <c:pt idx="222">
                  <c:v>161.88999999999999</c:v>
                </c:pt>
                <c:pt idx="223">
                  <c:v>161.28200000000001</c:v>
                </c:pt>
                <c:pt idx="224">
                  <c:v>161.358</c:v>
                </c:pt>
                <c:pt idx="225">
                  <c:v>161.084</c:v>
                </c:pt>
                <c:pt idx="226">
                  <c:v>161.678</c:v>
                </c:pt>
                <c:pt idx="227">
                  <c:v>161.15700000000001</c:v>
                </c:pt>
                <c:pt idx="228">
                  <c:v>161.19</c:v>
                </c:pt>
                <c:pt idx="229">
                  <c:v>161.20099999999999</c:v>
                </c:pt>
                <c:pt idx="230">
                  <c:v>160.614</c:v>
                </c:pt>
                <c:pt idx="231">
                  <c:v>160.22200000000001</c:v>
                </c:pt>
                <c:pt idx="232">
                  <c:v>160.74</c:v>
                </c:pt>
                <c:pt idx="233">
                  <c:v>160.63999999999999</c:v>
                </c:pt>
                <c:pt idx="234">
                  <c:v>160.46799999999999</c:v>
                </c:pt>
                <c:pt idx="235">
                  <c:v>160.62</c:v>
                </c:pt>
                <c:pt idx="236">
                  <c:v>160.51599999999999</c:v>
                </c:pt>
                <c:pt idx="237">
                  <c:v>160.52199999999999</c:v>
                </c:pt>
                <c:pt idx="238">
                  <c:v>160.02600000000001</c:v>
                </c:pt>
                <c:pt idx="239">
                  <c:v>160.12799999999999</c:v>
                </c:pt>
                <c:pt idx="240">
                  <c:v>159.917</c:v>
                </c:pt>
                <c:pt idx="241">
                  <c:v>159.786</c:v>
                </c:pt>
                <c:pt idx="242">
                  <c:v>159.495</c:v>
                </c:pt>
                <c:pt idx="243">
                  <c:v>159.47399999999999</c:v>
                </c:pt>
                <c:pt idx="244">
                  <c:v>159.428</c:v>
                </c:pt>
                <c:pt idx="245">
                  <c:v>159.042</c:v>
                </c:pt>
                <c:pt idx="246">
                  <c:v>159.33000000000001</c:v>
                </c:pt>
                <c:pt idx="247">
                  <c:v>159.291</c:v>
                </c:pt>
                <c:pt idx="248">
                  <c:v>159.05600000000001</c:v>
                </c:pt>
                <c:pt idx="249">
                  <c:v>158.845</c:v>
                </c:pt>
                <c:pt idx="250">
                  <c:v>158.94499999999999</c:v>
                </c:pt>
                <c:pt idx="251">
                  <c:v>159.05699999999999</c:v>
                </c:pt>
                <c:pt idx="252">
                  <c:v>158.91200000000001</c:v>
                </c:pt>
                <c:pt idx="253">
                  <c:v>158.66999999999999</c:v>
                </c:pt>
                <c:pt idx="254">
                  <c:v>158.434</c:v>
                </c:pt>
                <c:pt idx="255">
                  <c:v>158.124</c:v>
                </c:pt>
                <c:pt idx="256">
                  <c:v>158.12299999999999</c:v>
                </c:pt>
                <c:pt idx="257">
                  <c:v>157.965</c:v>
                </c:pt>
                <c:pt idx="258">
                  <c:v>157.61600000000001</c:v>
                </c:pt>
                <c:pt idx="259">
                  <c:v>157.92400000000001</c:v>
                </c:pt>
                <c:pt idx="260">
                  <c:v>157.262</c:v>
                </c:pt>
                <c:pt idx="261">
                  <c:v>156.81299999999999</c:v>
                </c:pt>
                <c:pt idx="262">
                  <c:v>157.20699999999999</c:v>
                </c:pt>
                <c:pt idx="263">
                  <c:v>156.94399999999999</c:v>
                </c:pt>
                <c:pt idx="264">
                  <c:v>156.91200000000001</c:v>
                </c:pt>
                <c:pt idx="265">
                  <c:v>156.935</c:v>
                </c:pt>
                <c:pt idx="266">
                  <c:v>156.90100000000001</c:v>
                </c:pt>
                <c:pt idx="267">
                  <c:v>156.18899999999999</c:v>
                </c:pt>
                <c:pt idx="268">
                  <c:v>156.30099999999999</c:v>
                </c:pt>
                <c:pt idx="269">
                  <c:v>156.30600000000001</c:v>
                </c:pt>
                <c:pt idx="270">
                  <c:v>156.00899999999999</c:v>
                </c:pt>
                <c:pt idx="271">
                  <c:v>155.97</c:v>
                </c:pt>
                <c:pt idx="272">
                  <c:v>156.083</c:v>
                </c:pt>
                <c:pt idx="273">
                  <c:v>155.61600000000001</c:v>
                </c:pt>
                <c:pt idx="274">
                  <c:v>155.61799999999999</c:v>
                </c:pt>
                <c:pt idx="275">
                  <c:v>155.53700000000001</c:v>
                </c:pt>
                <c:pt idx="276">
                  <c:v>155.51900000000001</c:v>
                </c:pt>
                <c:pt idx="277">
                  <c:v>155.453</c:v>
                </c:pt>
                <c:pt idx="278">
                  <c:v>155.13200000000001</c:v>
                </c:pt>
                <c:pt idx="279">
                  <c:v>155.274</c:v>
                </c:pt>
                <c:pt idx="280">
                  <c:v>155.33600000000001</c:v>
                </c:pt>
                <c:pt idx="281">
                  <c:v>154.989</c:v>
                </c:pt>
                <c:pt idx="282">
                  <c:v>154.95099999999999</c:v>
                </c:pt>
                <c:pt idx="283">
                  <c:v>155.11799999999999</c:v>
                </c:pt>
                <c:pt idx="284">
                  <c:v>154.73400000000001</c:v>
                </c:pt>
                <c:pt idx="285">
                  <c:v>154.93199999999999</c:v>
                </c:pt>
                <c:pt idx="286">
                  <c:v>154.88300000000001</c:v>
                </c:pt>
                <c:pt idx="287">
                  <c:v>154.75299999999999</c:v>
                </c:pt>
                <c:pt idx="288">
                  <c:v>154.75899999999999</c:v>
                </c:pt>
                <c:pt idx="289">
                  <c:v>154.16</c:v>
                </c:pt>
                <c:pt idx="290">
                  <c:v>154.45400000000001</c:v>
                </c:pt>
                <c:pt idx="291">
                  <c:v>154.40299999999999</c:v>
                </c:pt>
                <c:pt idx="292">
                  <c:v>153.94200000000001</c:v>
                </c:pt>
                <c:pt idx="293">
                  <c:v>153.74600000000001</c:v>
                </c:pt>
                <c:pt idx="294">
                  <c:v>153.4</c:v>
                </c:pt>
                <c:pt idx="295">
                  <c:v>154.07</c:v>
                </c:pt>
                <c:pt idx="296">
                  <c:v>154.209</c:v>
                </c:pt>
                <c:pt idx="297">
                  <c:v>153.76599999999999</c:v>
                </c:pt>
                <c:pt idx="298">
                  <c:v>154.072</c:v>
                </c:pt>
                <c:pt idx="299">
                  <c:v>153.75899999999999</c:v>
                </c:pt>
                <c:pt idx="300">
                  <c:v>153.78800000000001</c:v>
                </c:pt>
                <c:pt idx="301">
                  <c:v>153.59800000000001</c:v>
                </c:pt>
                <c:pt idx="302">
                  <c:v>153.48500000000001</c:v>
                </c:pt>
                <c:pt idx="303">
                  <c:v>153.90100000000001</c:v>
                </c:pt>
                <c:pt idx="304">
                  <c:v>152.93899999999999</c:v>
                </c:pt>
                <c:pt idx="305">
                  <c:v>153.70699999999999</c:v>
                </c:pt>
                <c:pt idx="306">
                  <c:v>153.18199999999999</c:v>
                </c:pt>
                <c:pt idx="307">
                  <c:v>152.83199999999999</c:v>
                </c:pt>
                <c:pt idx="308">
                  <c:v>152.79400000000001</c:v>
                </c:pt>
                <c:pt idx="309">
                  <c:v>152.91900000000001</c:v>
                </c:pt>
                <c:pt idx="310">
                  <c:v>152.745</c:v>
                </c:pt>
                <c:pt idx="311">
                  <c:v>152.577</c:v>
                </c:pt>
                <c:pt idx="312">
                  <c:v>152.36799999999999</c:v>
                </c:pt>
                <c:pt idx="313">
                  <c:v>152.27699999999999</c:v>
                </c:pt>
                <c:pt idx="314">
                  <c:v>152.988</c:v>
                </c:pt>
                <c:pt idx="315">
                  <c:v>152.06399999999999</c:v>
                </c:pt>
                <c:pt idx="316">
                  <c:v>152.34</c:v>
                </c:pt>
                <c:pt idx="317">
                  <c:v>152.042</c:v>
                </c:pt>
                <c:pt idx="318">
                  <c:v>152.03899999999999</c:v>
                </c:pt>
                <c:pt idx="319">
                  <c:v>151.86799999999999</c:v>
                </c:pt>
                <c:pt idx="320">
                  <c:v>152.46100000000001</c:v>
                </c:pt>
                <c:pt idx="321">
                  <c:v>152.238</c:v>
                </c:pt>
                <c:pt idx="322">
                  <c:v>151.96899999999999</c:v>
                </c:pt>
                <c:pt idx="323">
                  <c:v>152.05199999999999</c:v>
                </c:pt>
                <c:pt idx="324">
                  <c:v>152.07</c:v>
                </c:pt>
                <c:pt idx="325">
                  <c:v>151.32599999999999</c:v>
                </c:pt>
                <c:pt idx="326">
                  <c:v>151.63300000000001</c:v>
                </c:pt>
                <c:pt idx="327">
                  <c:v>151.72</c:v>
                </c:pt>
                <c:pt idx="328">
                  <c:v>151.86699999999999</c:v>
                </c:pt>
                <c:pt idx="329">
                  <c:v>151.852</c:v>
                </c:pt>
                <c:pt idx="330">
                  <c:v>151.488</c:v>
                </c:pt>
                <c:pt idx="331">
                  <c:v>151.25800000000001</c:v>
                </c:pt>
                <c:pt idx="332">
                  <c:v>151.52099999999999</c:v>
                </c:pt>
                <c:pt idx="333">
                  <c:v>151.44</c:v>
                </c:pt>
                <c:pt idx="334">
                  <c:v>151.36000000000001</c:v>
                </c:pt>
                <c:pt idx="335">
                  <c:v>150.947</c:v>
                </c:pt>
                <c:pt idx="336">
                  <c:v>150.47200000000001</c:v>
                </c:pt>
                <c:pt idx="337">
                  <c:v>149.95500000000001</c:v>
                </c:pt>
                <c:pt idx="338">
                  <c:v>149.482</c:v>
                </c:pt>
                <c:pt idx="339">
                  <c:v>149.17099999999999</c:v>
                </c:pt>
                <c:pt idx="340">
                  <c:v>148.72300000000001</c:v>
                </c:pt>
                <c:pt idx="341">
                  <c:v>148.46799999999999</c:v>
                </c:pt>
                <c:pt idx="342">
                  <c:v>148.065</c:v>
                </c:pt>
                <c:pt idx="343">
                  <c:v>147.59</c:v>
                </c:pt>
                <c:pt idx="344">
                  <c:v>148.005</c:v>
                </c:pt>
                <c:pt idx="345">
                  <c:v>147.56399999999999</c:v>
                </c:pt>
                <c:pt idx="346">
                  <c:v>147.16999999999999</c:v>
                </c:pt>
                <c:pt idx="347">
                  <c:v>147.05000000000001</c:v>
                </c:pt>
                <c:pt idx="348">
                  <c:v>146.489</c:v>
                </c:pt>
                <c:pt idx="349">
                  <c:v>146.358</c:v>
                </c:pt>
                <c:pt idx="350">
                  <c:v>145.715</c:v>
                </c:pt>
                <c:pt idx="351">
                  <c:v>145.58699999999999</c:v>
                </c:pt>
                <c:pt idx="352">
                  <c:v>145.19</c:v>
                </c:pt>
                <c:pt idx="353">
                  <c:v>144.86000000000001</c:v>
                </c:pt>
                <c:pt idx="354">
                  <c:v>144.566</c:v>
                </c:pt>
                <c:pt idx="355">
                  <c:v>144.12</c:v>
                </c:pt>
                <c:pt idx="356">
                  <c:v>143.98699999999999</c:v>
                </c:pt>
                <c:pt idx="357">
                  <c:v>144.23400000000001</c:v>
                </c:pt>
                <c:pt idx="358">
                  <c:v>143.07599999999999</c:v>
                </c:pt>
                <c:pt idx="359">
                  <c:v>143.333</c:v>
                </c:pt>
                <c:pt idx="360">
                  <c:v>142.678</c:v>
                </c:pt>
                <c:pt idx="361">
                  <c:v>142.89099999999999</c:v>
                </c:pt>
                <c:pt idx="362">
                  <c:v>142.70400000000001</c:v>
                </c:pt>
                <c:pt idx="363">
                  <c:v>142.09700000000001</c:v>
                </c:pt>
                <c:pt idx="364">
                  <c:v>141.483</c:v>
                </c:pt>
                <c:pt idx="365">
                  <c:v>141.56200000000001</c:v>
                </c:pt>
                <c:pt idx="366">
                  <c:v>141.44200000000001</c:v>
                </c:pt>
                <c:pt idx="367">
                  <c:v>141.035</c:v>
                </c:pt>
                <c:pt idx="368">
                  <c:v>141.084</c:v>
                </c:pt>
                <c:pt idx="369">
                  <c:v>140.61500000000001</c:v>
                </c:pt>
                <c:pt idx="370">
                  <c:v>140.488</c:v>
                </c:pt>
                <c:pt idx="371">
                  <c:v>139.953</c:v>
                </c:pt>
                <c:pt idx="372">
                  <c:v>139.739</c:v>
                </c:pt>
                <c:pt idx="373">
                  <c:v>139.50299999999999</c:v>
                </c:pt>
                <c:pt idx="374">
                  <c:v>138.876</c:v>
                </c:pt>
                <c:pt idx="375">
                  <c:v>139.23400000000001</c:v>
                </c:pt>
                <c:pt idx="376">
                  <c:v>138.43700000000001</c:v>
                </c:pt>
                <c:pt idx="377">
                  <c:v>138.03299999999999</c:v>
                </c:pt>
                <c:pt idx="378">
                  <c:v>138.072</c:v>
                </c:pt>
                <c:pt idx="379">
                  <c:v>137.429</c:v>
                </c:pt>
                <c:pt idx="380">
                  <c:v>137.54599999999999</c:v>
                </c:pt>
                <c:pt idx="381">
                  <c:v>136.87899999999999</c:v>
                </c:pt>
                <c:pt idx="382">
                  <c:v>136.941</c:v>
                </c:pt>
                <c:pt idx="383">
                  <c:v>136.30500000000001</c:v>
                </c:pt>
                <c:pt idx="384">
                  <c:v>136.09100000000001</c:v>
                </c:pt>
                <c:pt idx="385">
                  <c:v>136.22200000000001</c:v>
                </c:pt>
                <c:pt idx="386">
                  <c:v>135.62200000000001</c:v>
                </c:pt>
                <c:pt idx="387">
                  <c:v>135.583</c:v>
                </c:pt>
                <c:pt idx="388">
                  <c:v>134.96899999999999</c:v>
                </c:pt>
                <c:pt idx="389">
                  <c:v>134.715</c:v>
                </c:pt>
                <c:pt idx="390">
                  <c:v>135.22499999999999</c:v>
                </c:pt>
                <c:pt idx="391">
                  <c:v>134.25</c:v>
                </c:pt>
                <c:pt idx="392">
                  <c:v>134.69800000000001</c:v>
                </c:pt>
                <c:pt idx="393">
                  <c:v>134.18799999999999</c:v>
                </c:pt>
                <c:pt idx="394">
                  <c:v>133.714</c:v>
                </c:pt>
                <c:pt idx="395">
                  <c:v>133.6</c:v>
                </c:pt>
                <c:pt idx="396">
                  <c:v>133.00899999999999</c:v>
                </c:pt>
                <c:pt idx="397">
                  <c:v>133.31399999999999</c:v>
                </c:pt>
                <c:pt idx="398">
                  <c:v>133.12799999999999</c:v>
                </c:pt>
                <c:pt idx="399">
                  <c:v>132.52500000000001</c:v>
                </c:pt>
                <c:pt idx="400">
                  <c:v>132.71199999999999</c:v>
                </c:pt>
                <c:pt idx="401">
                  <c:v>131.51499999999999</c:v>
                </c:pt>
                <c:pt idx="402">
                  <c:v>131.94999999999999</c:v>
                </c:pt>
                <c:pt idx="403">
                  <c:v>131.43299999999999</c:v>
                </c:pt>
                <c:pt idx="404">
                  <c:v>131.172</c:v>
                </c:pt>
                <c:pt idx="405">
                  <c:v>131.08000000000001</c:v>
                </c:pt>
                <c:pt idx="406">
                  <c:v>129.97499999999999</c:v>
                </c:pt>
                <c:pt idx="407">
                  <c:v>130.40899999999999</c:v>
                </c:pt>
                <c:pt idx="408">
                  <c:v>129.78399999999999</c:v>
                </c:pt>
                <c:pt idx="409">
                  <c:v>129.79300000000001</c:v>
                </c:pt>
                <c:pt idx="410">
                  <c:v>129.41200000000001</c:v>
                </c:pt>
                <c:pt idx="411">
                  <c:v>129.24100000000001</c:v>
                </c:pt>
                <c:pt idx="412">
                  <c:v>128.78200000000001</c:v>
                </c:pt>
                <c:pt idx="413">
                  <c:v>128.471</c:v>
                </c:pt>
                <c:pt idx="414">
                  <c:v>128.072</c:v>
                </c:pt>
                <c:pt idx="415">
                  <c:v>127.916</c:v>
                </c:pt>
                <c:pt idx="416">
                  <c:v>128.01599999999999</c:v>
                </c:pt>
                <c:pt idx="417">
                  <c:v>127.24299999999999</c:v>
                </c:pt>
                <c:pt idx="418">
                  <c:v>126.991</c:v>
                </c:pt>
                <c:pt idx="419">
                  <c:v>126.931</c:v>
                </c:pt>
                <c:pt idx="420">
                  <c:v>126.295</c:v>
                </c:pt>
                <c:pt idx="421">
                  <c:v>126.41</c:v>
                </c:pt>
                <c:pt idx="422">
                  <c:v>125.955</c:v>
                </c:pt>
                <c:pt idx="423">
                  <c:v>125.65900000000001</c:v>
                </c:pt>
                <c:pt idx="424">
                  <c:v>125.93600000000001</c:v>
                </c:pt>
                <c:pt idx="425">
                  <c:v>125.176</c:v>
                </c:pt>
                <c:pt idx="426">
                  <c:v>125.17</c:v>
                </c:pt>
                <c:pt idx="427">
                  <c:v>124.366</c:v>
                </c:pt>
                <c:pt idx="428">
                  <c:v>124.47199999999999</c:v>
                </c:pt>
                <c:pt idx="429">
                  <c:v>123.98399999999999</c:v>
                </c:pt>
                <c:pt idx="430">
                  <c:v>123.505</c:v>
                </c:pt>
                <c:pt idx="431">
                  <c:v>123.509</c:v>
                </c:pt>
                <c:pt idx="432">
                  <c:v>123.241</c:v>
                </c:pt>
                <c:pt idx="433">
                  <c:v>123.15</c:v>
                </c:pt>
                <c:pt idx="434">
                  <c:v>123.146</c:v>
                </c:pt>
                <c:pt idx="435">
                  <c:v>122.62</c:v>
                </c:pt>
                <c:pt idx="436">
                  <c:v>122.514</c:v>
                </c:pt>
                <c:pt idx="437">
                  <c:v>122.48</c:v>
                </c:pt>
                <c:pt idx="438">
                  <c:v>121.65900000000001</c:v>
                </c:pt>
                <c:pt idx="439">
                  <c:v>121.78400000000001</c:v>
                </c:pt>
                <c:pt idx="440">
                  <c:v>121.541</c:v>
                </c:pt>
                <c:pt idx="441">
                  <c:v>121.455</c:v>
                </c:pt>
                <c:pt idx="442">
                  <c:v>121.04</c:v>
                </c:pt>
                <c:pt idx="443">
                  <c:v>121.083</c:v>
                </c:pt>
                <c:pt idx="444">
                  <c:v>120.642</c:v>
                </c:pt>
                <c:pt idx="445">
                  <c:v>120.669</c:v>
                </c:pt>
                <c:pt idx="446">
                  <c:v>120.461</c:v>
                </c:pt>
                <c:pt idx="447">
                  <c:v>119.848</c:v>
                </c:pt>
                <c:pt idx="448">
                  <c:v>119.887</c:v>
                </c:pt>
                <c:pt idx="449">
                  <c:v>118.989</c:v>
                </c:pt>
                <c:pt idx="450">
                  <c:v>119.03</c:v>
                </c:pt>
                <c:pt idx="451">
                  <c:v>119.157</c:v>
                </c:pt>
                <c:pt idx="452">
                  <c:v>118.59</c:v>
                </c:pt>
                <c:pt idx="453">
                  <c:v>118.498</c:v>
                </c:pt>
                <c:pt idx="454">
                  <c:v>118.104</c:v>
                </c:pt>
                <c:pt idx="455">
                  <c:v>118.002</c:v>
                </c:pt>
                <c:pt idx="456">
                  <c:v>117.746</c:v>
                </c:pt>
                <c:pt idx="457">
                  <c:v>117.64700000000001</c:v>
                </c:pt>
                <c:pt idx="458">
                  <c:v>117.4</c:v>
                </c:pt>
                <c:pt idx="459">
                  <c:v>117.023</c:v>
                </c:pt>
                <c:pt idx="460">
                  <c:v>117.009</c:v>
                </c:pt>
                <c:pt idx="461">
                  <c:v>116.372</c:v>
                </c:pt>
                <c:pt idx="462">
                  <c:v>116.446</c:v>
                </c:pt>
                <c:pt idx="463">
                  <c:v>116.04900000000001</c:v>
                </c:pt>
                <c:pt idx="464">
                  <c:v>116.28100000000001</c:v>
                </c:pt>
                <c:pt idx="465">
                  <c:v>116.003</c:v>
                </c:pt>
                <c:pt idx="466">
                  <c:v>115.494</c:v>
                </c:pt>
                <c:pt idx="467">
                  <c:v>115.517</c:v>
                </c:pt>
                <c:pt idx="468">
                  <c:v>115.503</c:v>
                </c:pt>
                <c:pt idx="469">
                  <c:v>115.086</c:v>
                </c:pt>
                <c:pt idx="470">
                  <c:v>114.995</c:v>
                </c:pt>
                <c:pt idx="471">
                  <c:v>114.499</c:v>
                </c:pt>
                <c:pt idx="472">
                  <c:v>114.69199999999999</c:v>
                </c:pt>
                <c:pt idx="473">
                  <c:v>114.44</c:v>
                </c:pt>
                <c:pt idx="474">
                  <c:v>114.246</c:v>
                </c:pt>
                <c:pt idx="475">
                  <c:v>113.89100000000001</c:v>
                </c:pt>
                <c:pt idx="476">
                  <c:v>113.291</c:v>
                </c:pt>
                <c:pt idx="477">
                  <c:v>113.20099999999999</c:v>
                </c:pt>
                <c:pt idx="478">
                  <c:v>112.979</c:v>
                </c:pt>
                <c:pt idx="479">
                  <c:v>112.645</c:v>
                </c:pt>
                <c:pt idx="480">
                  <c:v>112.27</c:v>
                </c:pt>
                <c:pt idx="481">
                  <c:v>112.194</c:v>
                </c:pt>
                <c:pt idx="482">
                  <c:v>112.116</c:v>
                </c:pt>
                <c:pt idx="483">
                  <c:v>111.251</c:v>
                </c:pt>
                <c:pt idx="484">
                  <c:v>111.27</c:v>
                </c:pt>
                <c:pt idx="485">
                  <c:v>111.056</c:v>
                </c:pt>
                <c:pt idx="486">
                  <c:v>110.95399999999999</c:v>
                </c:pt>
                <c:pt idx="487">
                  <c:v>110.465</c:v>
                </c:pt>
                <c:pt idx="488">
                  <c:v>110.255</c:v>
                </c:pt>
                <c:pt idx="489">
                  <c:v>110.321</c:v>
                </c:pt>
                <c:pt idx="490">
                  <c:v>109.86799999999999</c:v>
                </c:pt>
                <c:pt idx="491">
                  <c:v>109.55500000000001</c:v>
                </c:pt>
                <c:pt idx="492">
                  <c:v>109.26</c:v>
                </c:pt>
                <c:pt idx="493">
                  <c:v>109.309</c:v>
                </c:pt>
                <c:pt idx="494">
                  <c:v>109.02500000000001</c:v>
                </c:pt>
                <c:pt idx="495">
                  <c:v>108.73399999999999</c:v>
                </c:pt>
                <c:pt idx="496">
                  <c:v>108.532</c:v>
                </c:pt>
                <c:pt idx="497">
                  <c:v>108.239</c:v>
                </c:pt>
                <c:pt idx="498">
                  <c:v>107.85299999999999</c:v>
                </c:pt>
                <c:pt idx="499">
                  <c:v>108.041</c:v>
                </c:pt>
                <c:pt idx="500">
                  <c:v>107.089</c:v>
                </c:pt>
                <c:pt idx="501">
                  <c:v>107.247</c:v>
                </c:pt>
                <c:pt idx="502">
                  <c:v>106.563</c:v>
                </c:pt>
                <c:pt idx="503">
                  <c:v>106.57899999999999</c:v>
                </c:pt>
                <c:pt idx="504">
                  <c:v>105.94</c:v>
                </c:pt>
                <c:pt idx="505">
                  <c:v>105.709</c:v>
                </c:pt>
                <c:pt idx="506">
                  <c:v>105.926</c:v>
                </c:pt>
                <c:pt idx="507">
                  <c:v>105.65600000000001</c:v>
                </c:pt>
                <c:pt idx="508">
                  <c:v>105.496</c:v>
                </c:pt>
                <c:pt idx="509">
                  <c:v>105.252</c:v>
                </c:pt>
                <c:pt idx="510">
                  <c:v>105.15600000000001</c:v>
                </c:pt>
                <c:pt idx="511">
                  <c:v>100.953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D9-4005-BDF3-4B67FB5CB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profiles'!$T$1</c:f>
              <c:strCache>
                <c:ptCount val="1"/>
                <c:pt idx="0">
                  <c:v>rl-rl (5)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profiles'!$O$2:$O$37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profiles'!$U$2:$U$37</c:f>
              <c:numCache>
                <c:formatCode>General</c:formatCode>
                <c:ptCount val="36"/>
                <c:pt idx="0">
                  <c:v>0.14704585567284958</c:v>
                </c:pt>
                <c:pt idx="1">
                  <c:v>0.1613623497285957</c:v>
                </c:pt>
                <c:pt idx="2">
                  <c:v>0.16237537047520728</c:v>
                </c:pt>
                <c:pt idx="3">
                  <c:v>0.16194045755769423</c:v>
                </c:pt>
                <c:pt idx="4">
                  <c:v>0.17111558826467746</c:v>
                </c:pt>
                <c:pt idx="5">
                  <c:v>0.18262679409903759</c:v>
                </c:pt>
                <c:pt idx="6">
                  <c:v>0.18030470545139698</c:v>
                </c:pt>
                <c:pt idx="7">
                  <c:v>0.16720736621266111</c:v>
                </c:pt>
                <c:pt idx="8">
                  <c:v>0.16300676013187251</c:v>
                </c:pt>
                <c:pt idx="9">
                  <c:v>0.16021712344733424</c:v>
                </c:pt>
                <c:pt idx="10">
                  <c:v>0.13862099970028971</c:v>
                </c:pt>
                <c:pt idx="11">
                  <c:v>0.11104066069466183</c:v>
                </c:pt>
                <c:pt idx="12">
                  <c:v>9.5937926670884799E-2</c:v>
                </c:pt>
                <c:pt idx="13">
                  <c:v>0.10113190582436977</c:v>
                </c:pt>
                <c:pt idx="14">
                  <c:v>0.16053015418428851</c:v>
                </c:pt>
                <c:pt idx="15">
                  <c:v>0.30506843384728094</c:v>
                </c:pt>
                <c:pt idx="16">
                  <c:v>0.50806220653368417</c:v>
                </c:pt>
                <c:pt idx="17">
                  <c:v>0.72856305571281099</c:v>
                </c:pt>
                <c:pt idx="18">
                  <c:v>0.92628192747011229</c:v>
                </c:pt>
                <c:pt idx="19">
                  <c:v>1</c:v>
                </c:pt>
                <c:pt idx="20">
                  <c:v>0.87209997002897199</c:v>
                </c:pt>
                <c:pt idx="21">
                  <c:v>0.61937227346897994</c:v>
                </c:pt>
                <c:pt idx="22">
                  <c:v>0.38171500882480264</c:v>
                </c:pt>
                <c:pt idx="23">
                  <c:v>0.2236674547936994</c:v>
                </c:pt>
                <c:pt idx="24">
                  <c:v>0.14804888607679242</c:v>
                </c:pt>
                <c:pt idx="25">
                  <c:v>0.14037630290718972</c:v>
                </c:pt>
                <c:pt idx="26">
                  <c:v>0.16930500516167704</c:v>
                </c:pt>
                <c:pt idx="27">
                  <c:v>0.19559692297445799</c:v>
                </c:pt>
                <c:pt idx="28">
                  <c:v>0.20095008158779845</c:v>
                </c:pt>
                <c:pt idx="29">
                  <c:v>0.19526757467781145</c:v>
                </c:pt>
                <c:pt idx="30">
                  <c:v>0.18675680175830031</c:v>
                </c:pt>
                <c:pt idx="31">
                  <c:v>0.16991208498451496</c:v>
                </c:pt>
                <c:pt idx="32">
                  <c:v>0.1528409204435712</c:v>
                </c:pt>
                <c:pt idx="33">
                  <c:v>0.15165606580305704</c:v>
                </c:pt>
                <c:pt idx="34">
                  <c:v>0.15757767491424957</c:v>
                </c:pt>
                <c:pt idx="35">
                  <c:v>0.15636884345133037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2D-45E2-BD61-65755E70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plots'!$H$1</c:f>
              <c:strCache>
                <c:ptCount val="1"/>
                <c:pt idx="0">
                  <c:v>rl-rl (1)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plots'!$H$2:$H$513</c:f>
              <c:numCache>
                <c:formatCode>General</c:formatCode>
                <c:ptCount val="512"/>
                <c:pt idx="0">
                  <c:v>220</c:v>
                </c:pt>
                <c:pt idx="1">
                  <c:v>219.375</c:v>
                </c:pt>
                <c:pt idx="2">
                  <c:v>213</c:v>
                </c:pt>
                <c:pt idx="3">
                  <c:v>211.833</c:v>
                </c:pt>
                <c:pt idx="4">
                  <c:v>208.7</c:v>
                </c:pt>
                <c:pt idx="5">
                  <c:v>208.667</c:v>
                </c:pt>
                <c:pt idx="6">
                  <c:v>207.458</c:v>
                </c:pt>
                <c:pt idx="7">
                  <c:v>204.107</c:v>
                </c:pt>
                <c:pt idx="8">
                  <c:v>203.321</c:v>
                </c:pt>
                <c:pt idx="9">
                  <c:v>204.14699999999999</c:v>
                </c:pt>
                <c:pt idx="10">
                  <c:v>201.125</c:v>
                </c:pt>
                <c:pt idx="11">
                  <c:v>199.05</c:v>
                </c:pt>
                <c:pt idx="12">
                  <c:v>199.04300000000001</c:v>
                </c:pt>
                <c:pt idx="13">
                  <c:v>199.477</c:v>
                </c:pt>
                <c:pt idx="14">
                  <c:v>200.35400000000001</c:v>
                </c:pt>
                <c:pt idx="15">
                  <c:v>199.52099999999999</c:v>
                </c:pt>
                <c:pt idx="16">
                  <c:v>198.29300000000001</c:v>
                </c:pt>
                <c:pt idx="17">
                  <c:v>198.333</c:v>
                </c:pt>
                <c:pt idx="18">
                  <c:v>195.833</c:v>
                </c:pt>
                <c:pt idx="19">
                  <c:v>196.71</c:v>
                </c:pt>
                <c:pt idx="20">
                  <c:v>196.22200000000001</c:v>
                </c:pt>
                <c:pt idx="21">
                  <c:v>195.029</c:v>
                </c:pt>
                <c:pt idx="22">
                  <c:v>196.529</c:v>
                </c:pt>
                <c:pt idx="23">
                  <c:v>195.38200000000001</c:v>
                </c:pt>
                <c:pt idx="24">
                  <c:v>193.833</c:v>
                </c:pt>
                <c:pt idx="25">
                  <c:v>193.84100000000001</c:v>
                </c:pt>
                <c:pt idx="26">
                  <c:v>194.78</c:v>
                </c:pt>
                <c:pt idx="27">
                  <c:v>193.893</c:v>
                </c:pt>
                <c:pt idx="28">
                  <c:v>193.46899999999999</c:v>
                </c:pt>
                <c:pt idx="29">
                  <c:v>193.52099999999999</c:v>
                </c:pt>
                <c:pt idx="30">
                  <c:v>192.86500000000001</c:v>
                </c:pt>
                <c:pt idx="31">
                  <c:v>192.75</c:v>
                </c:pt>
                <c:pt idx="32">
                  <c:v>192.298</c:v>
                </c:pt>
                <c:pt idx="33">
                  <c:v>191.404</c:v>
                </c:pt>
                <c:pt idx="34">
                  <c:v>191.66300000000001</c:v>
                </c:pt>
                <c:pt idx="35">
                  <c:v>190.10300000000001</c:v>
                </c:pt>
                <c:pt idx="36">
                  <c:v>190.298</c:v>
                </c:pt>
                <c:pt idx="37">
                  <c:v>190.34399999999999</c:v>
                </c:pt>
                <c:pt idx="38">
                  <c:v>190.565</c:v>
                </c:pt>
                <c:pt idx="39">
                  <c:v>189.703</c:v>
                </c:pt>
                <c:pt idx="40">
                  <c:v>189.5</c:v>
                </c:pt>
                <c:pt idx="41">
                  <c:v>189.79499999999999</c:v>
                </c:pt>
                <c:pt idx="42">
                  <c:v>188.90299999999999</c:v>
                </c:pt>
                <c:pt idx="43">
                  <c:v>189.37</c:v>
                </c:pt>
                <c:pt idx="44">
                  <c:v>188.94900000000001</c:v>
                </c:pt>
                <c:pt idx="45">
                  <c:v>188.76400000000001</c:v>
                </c:pt>
                <c:pt idx="46">
                  <c:v>188.57499999999999</c:v>
                </c:pt>
                <c:pt idx="47">
                  <c:v>187.96199999999999</c:v>
                </c:pt>
                <c:pt idx="48">
                  <c:v>188.60499999999999</c:v>
                </c:pt>
                <c:pt idx="49">
                  <c:v>188.024</c:v>
                </c:pt>
                <c:pt idx="50">
                  <c:v>187.333</c:v>
                </c:pt>
                <c:pt idx="51">
                  <c:v>187.43600000000001</c:v>
                </c:pt>
                <c:pt idx="52">
                  <c:v>187.31399999999999</c:v>
                </c:pt>
                <c:pt idx="53">
                  <c:v>187.16</c:v>
                </c:pt>
                <c:pt idx="54">
                  <c:v>186.261</c:v>
                </c:pt>
                <c:pt idx="55">
                  <c:v>187.756</c:v>
                </c:pt>
                <c:pt idx="56">
                  <c:v>186.75</c:v>
                </c:pt>
                <c:pt idx="57">
                  <c:v>186.495</c:v>
                </c:pt>
                <c:pt idx="58">
                  <c:v>186.375</c:v>
                </c:pt>
                <c:pt idx="59">
                  <c:v>186.077</c:v>
                </c:pt>
                <c:pt idx="60">
                  <c:v>186.18</c:v>
                </c:pt>
                <c:pt idx="61">
                  <c:v>185.893</c:v>
                </c:pt>
                <c:pt idx="62">
                  <c:v>186.11500000000001</c:v>
                </c:pt>
                <c:pt idx="63">
                  <c:v>185.18600000000001</c:v>
                </c:pt>
                <c:pt idx="64">
                  <c:v>185.60599999999999</c:v>
                </c:pt>
                <c:pt idx="65">
                  <c:v>185.70500000000001</c:v>
                </c:pt>
                <c:pt idx="66">
                  <c:v>185.274</c:v>
                </c:pt>
                <c:pt idx="67">
                  <c:v>185.46899999999999</c:v>
                </c:pt>
                <c:pt idx="68">
                  <c:v>185.76</c:v>
                </c:pt>
                <c:pt idx="69">
                  <c:v>185.25399999999999</c:v>
                </c:pt>
                <c:pt idx="70">
                  <c:v>185.21</c:v>
                </c:pt>
                <c:pt idx="71">
                  <c:v>184.946</c:v>
                </c:pt>
                <c:pt idx="72">
                  <c:v>184.69399999999999</c:v>
                </c:pt>
                <c:pt idx="73">
                  <c:v>184.55199999999999</c:v>
                </c:pt>
                <c:pt idx="74">
                  <c:v>184.214</c:v>
                </c:pt>
                <c:pt idx="75">
                  <c:v>184.017</c:v>
                </c:pt>
                <c:pt idx="76">
                  <c:v>183.96799999999999</c:v>
                </c:pt>
                <c:pt idx="77">
                  <c:v>183.66399999999999</c:v>
                </c:pt>
                <c:pt idx="78">
                  <c:v>183.55600000000001</c:v>
                </c:pt>
                <c:pt idx="79">
                  <c:v>183.90799999999999</c:v>
                </c:pt>
                <c:pt idx="80">
                  <c:v>183.84800000000001</c:v>
                </c:pt>
                <c:pt idx="81">
                  <c:v>183.16</c:v>
                </c:pt>
                <c:pt idx="82">
                  <c:v>183.02</c:v>
                </c:pt>
                <c:pt idx="83">
                  <c:v>182.41</c:v>
                </c:pt>
                <c:pt idx="84">
                  <c:v>182.98500000000001</c:v>
                </c:pt>
                <c:pt idx="85">
                  <c:v>183.15799999999999</c:v>
                </c:pt>
                <c:pt idx="86">
                  <c:v>182.40199999999999</c:v>
                </c:pt>
                <c:pt idx="87">
                  <c:v>182.38499999999999</c:v>
                </c:pt>
                <c:pt idx="88">
                  <c:v>181.94300000000001</c:v>
                </c:pt>
                <c:pt idx="89">
                  <c:v>182.196</c:v>
                </c:pt>
                <c:pt idx="90">
                  <c:v>182.11500000000001</c:v>
                </c:pt>
                <c:pt idx="91">
                  <c:v>181.90299999999999</c:v>
                </c:pt>
                <c:pt idx="92">
                  <c:v>181.94900000000001</c:v>
                </c:pt>
                <c:pt idx="93">
                  <c:v>181.572</c:v>
                </c:pt>
                <c:pt idx="94">
                  <c:v>181.54499999999999</c:v>
                </c:pt>
                <c:pt idx="95">
                  <c:v>181.107</c:v>
                </c:pt>
                <c:pt idx="96">
                  <c:v>180.703</c:v>
                </c:pt>
                <c:pt idx="97">
                  <c:v>180.75</c:v>
                </c:pt>
                <c:pt idx="98">
                  <c:v>180.214</c:v>
                </c:pt>
                <c:pt idx="99">
                  <c:v>180.20699999999999</c:v>
                </c:pt>
                <c:pt idx="100">
                  <c:v>180.53299999999999</c:v>
                </c:pt>
                <c:pt idx="101">
                  <c:v>179.863</c:v>
                </c:pt>
                <c:pt idx="102">
                  <c:v>179.33699999999999</c:v>
                </c:pt>
                <c:pt idx="103">
                  <c:v>179.47900000000001</c:v>
                </c:pt>
                <c:pt idx="104">
                  <c:v>179.04</c:v>
                </c:pt>
                <c:pt idx="105">
                  <c:v>179.77600000000001</c:v>
                </c:pt>
                <c:pt idx="106">
                  <c:v>179.03</c:v>
                </c:pt>
                <c:pt idx="107">
                  <c:v>178.92500000000001</c:v>
                </c:pt>
                <c:pt idx="108">
                  <c:v>178.43</c:v>
                </c:pt>
                <c:pt idx="109">
                  <c:v>178.07</c:v>
                </c:pt>
                <c:pt idx="110">
                  <c:v>178.172</c:v>
                </c:pt>
                <c:pt idx="111">
                  <c:v>177.88900000000001</c:v>
                </c:pt>
                <c:pt idx="112">
                  <c:v>177.624</c:v>
                </c:pt>
                <c:pt idx="113">
                  <c:v>176.89500000000001</c:v>
                </c:pt>
                <c:pt idx="114">
                  <c:v>176.63900000000001</c:v>
                </c:pt>
                <c:pt idx="115">
                  <c:v>176.52799999999999</c:v>
                </c:pt>
                <c:pt idx="116">
                  <c:v>176.38300000000001</c:v>
                </c:pt>
                <c:pt idx="117">
                  <c:v>176.11199999999999</c:v>
                </c:pt>
                <c:pt idx="118">
                  <c:v>175.452</c:v>
                </c:pt>
                <c:pt idx="119">
                  <c:v>175.785</c:v>
                </c:pt>
                <c:pt idx="120">
                  <c:v>175.541</c:v>
                </c:pt>
                <c:pt idx="121">
                  <c:v>175.28800000000001</c:v>
                </c:pt>
                <c:pt idx="122">
                  <c:v>174.136</c:v>
                </c:pt>
                <c:pt idx="123">
                  <c:v>174.20699999999999</c:v>
                </c:pt>
                <c:pt idx="124">
                  <c:v>174.374</c:v>
                </c:pt>
                <c:pt idx="125">
                  <c:v>173.94200000000001</c:v>
                </c:pt>
                <c:pt idx="126">
                  <c:v>173.83799999999999</c:v>
                </c:pt>
                <c:pt idx="127">
                  <c:v>173.49299999999999</c:v>
                </c:pt>
                <c:pt idx="128">
                  <c:v>173.46700000000001</c:v>
                </c:pt>
                <c:pt idx="129">
                  <c:v>172.976</c:v>
                </c:pt>
                <c:pt idx="130">
                  <c:v>173.08699999999999</c:v>
                </c:pt>
                <c:pt idx="131">
                  <c:v>172.65299999999999</c:v>
                </c:pt>
                <c:pt idx="132">
                  <c:v>172.36500000000001</c:v>
                </c:pt>
                <c:pt idx="133">
                  <c:v>172.50299999999999</c:v>
                </c:pt>
                <c:pt idx="134">
                  <c:v>172.286</c:v>
                </c:pt>
                <c:pt idx="135">
                  <c:v>171.453</c:v>
                </c:pt>
                <c:pt idx="136">
                  <c:v>171.42</c:v>
                </c:pt>
                <c:pt idx="137">
                  <c:v>171.405</c:v>
                </c:pt>
                <c:pt idx="138">
                  <c:v>171.63900000000001</c:v>
                </c:pt>
                <c:pt idx="139">
                  <c:v>170.52</c:v>
                </c:pt>
                <c:pt idx="140">
                  <c:v>170.40600000000001</c:v>
                </c:pt>
                <c:pt idx="141">
                  <c:v>170.06200000000001</c:v>
                </c:pt>
                <c:pt idx="142">
                  <c:v>170.27799999999999</c:v>
                </c:pt>
                <c:pt idx="143">
                  <c:v>169.91900000000001</c:v>
                </c:pt>
                <c:pt idx="144">
                  <c:v>169.47399999999999</c:v>
                </c:pt>
                <c:pt idx="145">
                  <c:v>169.399</c:v>
                </c:pt>
                <c:pt idx="146">
                  <c:v>168.88200000000001</c:v>
                </c:pt>
                <c:pt idx="147">
                  <c:v>168.68100000000001</c:v>
                </c:pt>
                <c:pt idx="148">
                  <c:v>168.642</c:v>
                </c:pt>
                <c:pt idx="149">
                  <c:v>168.58199999999999</c:v>
                </c:pt>
                <c:pt idx="150">
                  <c:v>168.38</c:v>
                </c:pt>
                <c:pt idx="151">
                  <c:v>167.60499999999999</c:v>
                </c:pt>
                <c:pt idx="152">
                  <c:v>167.73599999999999</c:v>
                </c:pt>
                <c:pt idx="153">
                  <c:v>167.68600000000001</c:v>
                </c:pt>
                <c:pt idx="154">
                  <c:v>168.34800000000001</c:v>
                </c:pt>
                <c:pt idx="155">
                  <c:v>168.13300000000001</c:v>
                </c:pt>
                <c:pt idx="156">
                  <c:v>167.608</c:v>
                </c:pt>
                <c:pt idx="157">
                  <c:v>167.202</c:v>
                </c:pt>
                <c:pt idx="158">
                  <c:v>166.89400000000001</c:v>
                </c:pt>
                <c:pt idx="159">
                  <c:v>167.47399999999999</c:v>
                </c:pt>
                <c:pt idx="160">
                  <c:v>166.684</c:v>
                </c:pt>
                <c:pt idx="161">
                  <c:v>166.982</c:v>
                </c:pt>
                <c:pt idx="162">
                  <c:v>166.34299999999999</c:v>
                </c:pt>
                <c:pt idx="163">
                  <c:v>166.571</c:v>
                </c:pt>
                <c:pt idx="164">
                  <c:v>166.14500000000001</c:v>
                </c:pt>
                <c:pt idx="165">
                  <c:v>166.52799999999999</c:v>
                </c:pt>
                <c:pt idx="166">
                  <c:v>166.04499999999999</c:v>
                </c:pt>
                <c:pt idx="167">
                  <c:v>165.48599999999999</c:v>
                </c:pt>
                <c:pt idx="168">
                  <c:v>165.54</c:v>
                </c:pt>
                <c:pt idx="169">
                  <c:v>165.50899999999999</c:v>
                </c:pt>
                <c:pt idx="170">
                  <c:v>165.75700000000001</c:v>
                </c:pt>
                <c:pt idx="171">
                  <c:v>165.739</c:v>
                </c:pt>
                <c:pt idx="172">
                  <c:v>165.24600000000001</c:v>
                </c:pt>
                <c:pt idx="173">
                  <c:v>164.626</c:v>
                </c:pt>
                <c:pt idx="174">
                  <c:v>164.86500000000001</c:v>
                </c:pt>
                <c:pt idx="175">
                  <c:v>164.42400000000001</c:v>
                </c:pt>
                <c:pt idx="176">
                  <c:v>164.518</c:v>
                </c:pt>
                <c:pt idx="177">
                  <c:v>164.49299999999999</c:v>
                </c:pt>
                <c:pt idx="178">
                  <c:v>164.38399999999999</c:v>
                </c:pt>
                <c:pt idx="179">
                  <c:v>163.71799999999999</c:v>
                </c:pt>
                <c:pt idx="180">
                  <c:v>164.23599999999999</c:v>
                </c:pt>
                <c:pt idx="181">
                  <c:v>164.19900000000001</c:v>
                </c:pt>
                <c:pt idx="182">
                  <c:v>163.816</c:v>
                </c:pt>
                <c:pt idx="183">
                  <c:v>164.27600000000001</c:v>
                </c:pt>
                <c:pt idx="184">
                  <c:v>163.721</c:v>
                </c:pt>
                <c:pt idx="185">
                  <c:v>163.85300000000001</c:v>
                </c:pt>
                <c:pt idx="186">
                  <c:v>163.833</c:v>
                </c:pt>
                <c:pt idx="187">
                  <c:v>163.345</c:v>
                </c:pt>
                <c:pt idx="188">
                  <c:v>163.36600000000001</c:v>
                </c:pt>
                <c:pt idx="189">
                  <c:v>163.11600000000001</c:v>
                </c:pt>
                <c:pt idx="190">
                  <c:v>162.852</c:v>
                </c:pt>
                <c:pt idx="191">
                  <c:v>163.00200000000001</c:v>
                </c:pt>
                <c:pt idx="192">
                  <c:v>162.22800000000001</c:v>
                </c:pt>
                <c:pt idx="193">
                  <c:v>162.78399999999999</c:v>
                </c:pt>
                <c:pt idx="194">
                  <c:v>162.381</c:v>
                </c:pt>
                <c:pt idx="195">
                  <c:v>162.548</c:v>
                </c:pt>
                <c:pt idx="196">
                  <c:v>162.333</c:v>
                </c:pt>
                <c:pt idx="197">
                  <c:v>162.517</c:v>
                </c:pt>
                <c:pt idx="198">
                  <c:v>162.047</c:v>
                </c:pt>
                <c:pt idx="199">
                  <c:v>162.11099999999999</c:v>
                </c:pt>
                <c:pt idx="200">
                  <c:v>162.26900000000001</c:v>
                </c:pt>
                <c:pt idx="201">
                  <c:v>162.577</c:v>
                </c:pt>
                <c:pt idx="202">
                  <c:v>162.22300000000001</c:v>
                </c:pt>
                <c:pt idx="203">
                  <c:v>161.80600000000001</c:v>
                </c:pt>
                <c:pt idx="204">
                  <c:v>161.739</c:v>
                </c:pt>
                <c:pt idx="205">
                  <c:v>162.08099999999999</c:v>
                </c:pt>
                <c:pt idx="206">
                  <c:v>161.816</c:v>
                </c:pt>
                <c:pt idx="207">
                  <c:v>161.89599999999999</c:v>
                </c:pt>
                <c:pt idx="208">
                  <c:v>161.916</c:v>
                </c:pt>
                <c:pt idx="209">
                  <c:v>161.83500000000001</c:v>
                </c:pt>
                <c:pt idx="210">
                  <c:v>161.631</c:v>
                </c:pt>
                <c:pt idx="211">
                  <c:v>161.51</c:v>
                </c:pt>
                <c:pt idx="212">
                  <c:v>161.393</c:v>
                </c:pt>
                <c:pt idx="213">
                  <c:v>161.50399999999999</c:v>
                </c:pt>
                <c:pt idx="214">
                  <c:v>161.47900000000001</c:v>
                </c:pt>
                <c:pt idx="215">
                  <c:v>161.20500000000001</c:v>
                </c:pt>
                <c:pt idx="216">
                  <c:v>161.267</c:v>
                </c:pt>
                <c:pt idx="217">
                  <c:v>160.90600000000001</c:v>
                </c:pt>
                <c:pt idx="218">
                  <c:v>161.036</c:v>
                </c:pt>
                <c:pt idx="219">
                  <c:v>160.94399999999999</c:v>
                </c:pt>
                <c:pt idx="220">
                  <c:v>160.77500000000001</c:v>
                </c:pt>
                <c:pt idx="221">
                  <c:v>160.87799999999999</c:v>
                </c:pt>
                <c:pt idx="222">
                  <c:v>160.702</c:v>
                </c:pt>
                <c:pt idx="223">
                  <c:v>160.97300000000001</c:v>
                </c:pt>
                <c:pt idx="224">
                  <c:v>160.547</c:v>
                </c:pt>
                <c:pt idx="225">
                  <c:v>160.601</c:v>
                </c:pt>
                <c:pt idx="226">
                  <c:v>160.655</c:v>
                </c:pt>
                <c:pt idx="227">
                  <c:v>161.04</c:v>
                </c:pt>
                <c:pt idx="228">
                  <c:v>160.703</c:v>
                </c:pt>
                <c:pt idx="229">
                  <c:v>160.43299999999999</c:v>
                </c:pt>
                <c:pt idx="230">
                  <c:v>159.99700000000001</c:v>
                </c:pt>
                <c:pt idx="231">
                  <c:v>159.94800000000001</c:v>
                </c:pt>
                <c:pt idx="232">
                  <c:v>160.49</c:v>
                </c:pt>
                <c:pt idx="233">
                  <c:v>160.041</c:v>
                </c:pt>
                <c:pt idx="234">
                  <c:v>160.48500000000001</c:v>
                </c:pt>
                <c:pt idx="235">
                  <c:v>160.399</c:v>
                </c:pt>
                <c:pt idx="236">
                  <c:v>160.34700000000001</c:v>
                </c:pt>
                <c:pt idx="237">
                  <c:v>160.28100000000001</c:v>
                </c:pt>
                <c:pt idx="238">
                  <c:v>159.75</c:v>
                </c:pt>
                <c:pt idx="239">
                  <c:v>159.96199999999999</c:v>
                </c:pt>
                <c:pt idx="240">
                  <c:v>160.01900000000001</c:v>
                </c:pt>
                <c:pt idx="241">
                  <c:v>159.88</c:v>
                </c:pt>
                <c:pt idx="242">
                  <c:v>159.97900000000001</c:v>
                </c:pt>
                <c:pt idx="243">
                  <c:v>159.71299999999999</c:v>
                </c:pt>
                <c:pt idx="244">
                  <c:v>159.941</c:v>
                </c:pt>
                <c:pt idx="245">
                  <c:v>159.67400000000001</c:v>
                </c:pt>
                <c:pt idx="246">
                  <c:v>159.983</c:v>
                </c:pt>
                <c:pt idx="247">
                  <c:v>159.91999999999999</c:v>
                </c:pt>
                <c:pt idx="248">
                  <c:v>159.75399999999999</c:v>
                </c:pt>
                <c:pt idx="249">
                  <c:v>159.43299999999999</c:v>
                </c:pt>
                <c:pt idx="250">
                  <c:v>159.965</c:v>
                </c:pt>
                <c:pt idx="251">
                  <c:v>159.684</c:v>
                </c:pt>
                <c:pt idx="252">
                  <c:v>159.75399999999999</c:v>
                </c:pt>
                <c:pt idx="253">
                  <c:v>159.447</c:v>
                </c:pt>
                <c:pt idx="254">
                  <c:v>159.71199999999999</c:v>
                </c:pt>
                <c:pt idx="255">
                  <c:v>159.30699999999999</c:v>
                </c:pt>
                <c:pt idx="256">
                  <c:v>159.33699999999999</c:v>
                </c:pt>
                <c:pt idx="257">
                  <c:v>159.184</c:v>
                </c:pt>
                <c:pt idx="258">
                  <c:v>159.202</c:v>
                </c:pt>
                <c:pt idx="259">
                  <c:v>159.06700000000001</c:v>
                </c:pt>
                <c:pt idx="260">
                  <c:v>158.51300000000001</c:v>
                </c:pt>
                <c:pt idx="261">
                  <c:v>158.38800000000001</c:v>
                </c:pt>
                <c:pt idx="262">
                  <c:v>158.83199999999999</c:v>
                </c:pt>
                <c:pt idx="263">
                  <c:v>158.54300000000001</c:v>
                </c:pt>
                <c:pt idx="264">
                  <c:v>158.38399999999999</c:v>
                </c:pt>
                <c:pt idx="265">
                  <c:v>158.49600000000001</c:v>
                </c:pt>
                <c:pt idx="266">
                  <c:v>158.352</c:v>
                </c:pt>
                <c:pt idx="267">
                  <c:v>158.27099999999999</c:v>
                </c:pt>
                <c:pt idx="268">
                  <c:v>158.297</c:v>
                </c:pt>
                <c:pt idx="269">
                  <c:v>158.28100000000001</c:v>
                </c:pt>
                <c:pt idx="270">
                  <c:v>157.98500000000001</c:v>
                </c:pt>
                <c:pt idx="271">
                  <c:v>157.833</c:v>
                </c:pt>
                <c:pt idx="272">
                  <c:v>157.995</c:v>
                </c:pt>
                <c:pt idx="273">
                  <c:v>157.685</c:v>
                </c:pt>
                <c:pt idx="274">
                  <c:v>157.87899999999999</c:v>
                </c:pt>
                <c:pt idx="275">
                  <c:v>157.97900000000001</c:v>
                </c:pt>
                <c:pt idx="276">
                  <c:v>157.83199999999999</c:v>
                </c:pt>
                <c:pt idx="277">
                  <c:v>157.62200000000001</c:v>
                </c:pt>
                <c:pt idx="278">
                  <c:v>157.54300000000001</c:v>
                </c:pt>
                <c:pt idx="279">
                  <c:v>157.87299999999999</c:v>
                </c:pt>
                <c:pt idx="280">
                  <c:v>157.642</c:v>
                </c:pt>
                <c:pt idx="281">
                  <c:v>157.63200000000001</c:v>
                </c:pt>
                <c:pt idx="282">
                  <c:v>157.596</c:v>
                </c:pt>
                <c:pt idx="283">
                  <c:v>158.01</c:v>
                </c:pt>
                <c:pt idx="284">
                  <c:v>157.70400000000001</c:v>
                </c:pt>
                <c:pt idx="285">
                  <c:v>157.76300000000001</c:v>
                </c:pt>
                <c:pt idx="286">
                  <c:v>157.60900000000001</c:v>
                </c:pt>
                <c:pt idx="287">
                  <c:v>157.559</c:v>
                </c:pt>
                <c:pt idx="288">
                  <c:v>157.86099999999999</c:v>
                </c:pt>
                <c:pt idx="289">
                  <c:v>157.55199999999999</c:v>
                </c:pt>
                <c:pt idx="290">
                  <c:v>157.24100000000001</c:v>
                </c:pt>
                <c:pt idx="291">
                  <c:v>157.37</c:v>
                </c:pt>
                <c:pt idx="292">
                  <c:v>157.137</c:v>
                </c:pt>
                <c:pt idx="293">
                  <c:v>157.36799999999999</c:v>
                </c:pt>
                <c:pt idx="294">
                  <c:v>156.66399999999999</c:v>
                </c:pt>
                <c:pt idx="295">
                  <c:v>157.20099999999999</c:v>
                </c:pt>
                <c:pt idx="296">
                  <c:v>157.375</c:v>
                </c:pt>
                <c:pt idx="297">
                  <c:v>156.97300000000001</c:v>
                </c:pt>
                <c:pt idx="298">
                  <c:v>157.27099999999999</c:v>
                </c:pt>
                <c:pt idx="299">
                  <c:v>156.91999999999999</c:v>
                </c:pt>
                <c:pt idx="300">
                  <c:v>157.37</c:v>
                </c:pt>
                <c:pt idx="301">
                  <c:v>157.22300000000001</c:v>
                </c:pt>
                <c:pt idx="302">
                  <c:v>157.09399999999999</c:v>
                </c:pt>
                <c:pt idx="303">
                  <c:v>157.08799999999999</c:v>
                </c:pt>
                <c:pt idx="304">
                  <c:v>156.16200000000001</c:v>
                </c:pt>
                <c:pt idx="305">
                  <c:v>156.685</c:v>
                </c:pt>
                <c:pt idx="306">
                  <c:v>156.363</c:v>
                </c:pt>
                <c:pt idx="307">
                  <c:v>156.17500000000001</c:v>
                </c:pt>
                <c:pt idx="308">
                  <c:v>156.11500000000001</c:v>
                </c:pt>
                <c:pt idx="309">
                  <c:v>156.30099999999999</c:v>
                </c:pt>
                <c:pt idx="310">
                  <c:v>156.072</c:v>
                </c:pt>
                <c:pt idx="311">
                  <c:v>156.05099999999999</c:v>
                </c:pt>
                <c:pt idx="312">
                  <c:v>155.72399999999999</c:v>
                </c:pt>
                <c:pt idx="313">
                  <c:v>155.857</c:v>
                </c:pt>
                <c:pt idx="314">
                  <c:v>156.52699999999999</c:v>
                </c:pt>
                <c:pt idx="315">
                  <c:v>155.74199999999999</c:v>
                </c:pt>
                <c:pt idx="316">
                  <c:v>156.10300000000001</c:v>
                </c:pt>
                <c:pt idx="317">
                  <c:v>155.999</c:v>
                </c:pt>
                <c:pt idx="318">
                  <c:v>155.88</c:v>
                </c:pt>
                <c:pt idx="319">
                  <c:v>155.779</c:v>
                </c:pt>
                <c:pt idx="320">
                  <c:v>155.85300000000001</c:v>
                </c:pt>
                <c:pt idx="321">
                  <c:v>155.67099999999999</c:v>
                </c:pt>
                <c:pt idx="322">
                  <c:v>155.74700000000001</c:v>
                </c:pt>
                <c:pt idx="323">
                  <c:v>155.93700000000001</c:v>
                </c:pt>
                <c:pt idx="324">
                  <c:v>155.72900000000001</c:v>
                </c:pt>
                <c:pt idx="325">
                  <c:v>155.22900000000001</c:v>
                </c:pt>
                <c:pt idx="326">
                  <c:v>155.60900000000001</c:v>
                </c:pt>
                <c:pt idx="327">
                  <c:v>155.66999999999999</c:v>
                </c:pt>
                <c:pt idx="328">
                  <c:v>155.756</c:v>
                </c:pt>
                <c:pt idx="329">
                  <c:v>155.96799999999999</c:v>
                </c:pt>
                <c:pt idx="330">
                  <c:v>155.714</c:v>
                </c:pt>
                <c:pt idx="331">
                  <c:v>155.28200000000001</c:v>
                </c:pt>
                <c:pt idx="332">
                  <c:v>155.499</c:v>
                </c:pt>
                <c:pt idx="333">
                  <c:v>155.36199999999999</c:v>
                </c:pt>
                <c:pt idx="334">
                  <c:v>155.465</c:v>
                </c:pt>
                <c:pt idx="335">
                  <c:v>154.89599999999999</c:v>
                </c:pt>
                <c:pt idx="336">
                  <c:v>153.999</c:v>
                </c:pt>
                <c:pt idx="337">
                  <c:v>153.55799999999999</c:v>
                </c:pt>
                <c:pt idx="338">
                  <c:v>153.21199999999999</c:v>
                </c:pt>
                <c:pt idx="339">
                  <c:v>152.58699999999999</c:v>
                </c:pt>
                <c:pt idx="340">
                  <c:v>151.989</c:v>
                </c:pt>
                <c:pt idx="341">
                  <c:v>151.614</c:v>
                </c:pt>
                <c:pt idx="342">
                  <c:v>151.18</c:v>
                </c:pt>
                <c:pt idx="343">
                  <c:v>150.28399999999999</c:v>
                </c:pt>
                <c:pt idx="344">
                  <c:v>150.82900000000001</c:v>
                </c:pt>
                <c:pt idx="345">
                  <c:v>149.994</c:v>
                </c:pt>
                <c:pt idx="346">
                  <c:v>149.488</c:v>
                </c:pt>
                <c:pt idx="347">
                  <c:v>149.154</c:v>
                </c:pt>
                <c:pt idx="348">
                  <c:v>148.108</c:v>
                </c:pt>
                <c:pt idx="349">
                  <c:v>147.64400000000001</c:v>
                </c:pt>
                <c:pt idx="350">
                  <c:v>146.584</c:v>
                </c:pt>
                <c:pt idx="351">
                  <c:v>145.99</c:v>
                </c:pt>
                <c:pt idx="352">
                  <c:v>145.03</c:v>
                </c:pt>
                <c:pt idx="353">
                  <c:v>144.50399999999999</c:v>
                </c:pt>
                <c:pt idx="354">
                  <c:v>144.09200000000001</c:v>
                </c:pt>
                <c:pt idx="355">
                  <c:v>143.625</c:v>
                </c:pt>
                <c:pt idx="356">
                  <c:v>143.43100000000001</c:v>
                </c:pt>
                <c:pt idx="357">
                  <c:v>143.05099999999999</c:v>
                </c:pt>
                <c:pt idx="358">
                  <c:v>141.96700000000001</c:v>
                </c:pt>
                <c:pt idx="359">
                  <c:v>142.32499999999999</c:v>
                </c:pt>
                <c:pt idx="360">
                  <c:v>141.23699999999999</c:v>
                </c:pt>
                <c:pt idx="361">
                  <c:v>141.13300000000001</c:v>
                </c:pt>
                <c:pt idx="362">
                  <c:v>140.44200000000001</c:v>
                </c:pt>
                <c:pt idx="363">
                  <c:v>140.20599999999999</c:v>
                </c:pt>
                <c:pt idx="364">
                  <c:v>139.66200000000001</c:v>
                </c:pt>
                <c:pt idx="365">
                  <c:v>139.352</c:v>
                </c:pt>
                <c:pt idx="366">
                  <c:v>139.184</c:v>
                </c:pt>
                <c:pt idx="367">
                  <c:v>138.46799999999999</c:v>
                </c:pt>
                <c:pt idx="368">
                  <c:v>138.62799999999999</c:v>
                </c:pt>
                <c:pt idx="369">
                  <c:v>138.05199999999999</c:v>
                </c:pt>
                <c:pt idx="370">
                  <c:v>137.66300000000001</c:v>
                </c:pt>
                <c:pt idx="371">
                  <c:v>137.27699999999999</c:v>
                </c:pt>
                <c:pt idx="372">
                  <c:v>136.869</c:v>
                </c:pt>
                <c:pt idx="373">
                  <c:v>136.67099999999999</c:v>
                </c:pt>
                <c:pt idx="374">
                  <c:v>135.50299999999999</c:v>
                </c:pt>
                <c:pt idx="375">
                  <c:v>135.88999999999999</c:v>
                </c:pt>
                <c:pt idx="376">
                  <c:v>135.42699999999999</c:v>
                </c:pt>
                <c:pt idx="377">
                  <c:v>134.744</c:v>
                </c:pt>
                <c:pt idx="378">
                  <c:v>134.727</c:v>
                </c:pt>
                <c:pt idx="379">
                  <c:v>133.922</c:v>
                </c:pt>
                <c:pt idx="380">
                  <c:v>134.18</c:v>
                </c:pt>
                <c:pt idx="381">
                  <c:v>133.28800000000001</c:v>
                </c:pt>
                <c:pt idx="382">
                  <c:v>132.94999999999999</c:v>
                </c:pt>
                <c:pt idx="383">
                  <c:v>132.53700000000001</c:v>
                </c:pt>
                <c:pt idx="384">
                  <c:v>132.43899999999999</c:v>
                </c:pt>
                <c:pt idx="385">
                  <c:v>132.626</c:v>
                </c:pt>
                <c:pt idx="386">
                  <c:v>131.83000000000001</c:v>
                </c:pt>
                <c:pt idx="387">
                  <c:v>131.76900000000001</c:v>
                </c:pt>
                <c:pt idx="388">
                  <c:v>131.23400000000001</c:v>
                </c:pt>
                <c:pt idx="389">
                  <c:v>130.66300000000001</c:v>
                </c:pt>
                <c:pt idx="390">
                  <c:v>131.518</c:v>
                </c:pt>
                <c:pt idx="391">
                  <c:v>130.21700000000001</c:v>
                </c:pt>
                <c:pt idx="392">
                  <c:v>130.57599999999999</c:v>
                </c:pt>
                <c:pt idx="393">
                  <c:v>129.828</c:v>
                </c:pt>
                <c:pt idx="394">
                  <c:v>129.339</c:v>
                </c:pt>
                <c:pt idx="395">
                  <c:v>129.411</c:v>
                </c:pt>
                <c:pt idx="396">
                  <c:v>128.33699999999999</c:v>
                </c:pt>
                <c:pt idx="397">
                  <c:v>128.40899999999999</c:v>
                </c:pt>
                <c:pt idx="398">
                  <c:v>128.17099999999999</c:v>
                </c:pt>
                <c:pt idx="399">
                  <c:v>127.417</c:v>
                </c:pt>
                <c:pt idx="400">
                  <c:v>127.88200000000001</c:v>
                </c:pt>
                <c:pt idx="401">
                  <c:v>126.041</c:v>
                </c:pt>
                <c:pt idx="402">
                  <c:v>126.961</c:v>
                </c:pt>
                <c:pt idx="403">
                  <c:v>126.178</c:v>
                </c:pt>
                <c:pt idx="404">
                  <c:v>125.97199999999999</c:v>
                </c:pt>
                <c:pt idx="405">
                  <c:v>125.70099999999999</c:v>
                </c:pt>
                <c:pt idx="406">
                  <c:v>124.453</c:v>
                </c:pt>
                <c:pt idx="407">
                  <c:v>125.033</c:v>
                </c:pt>
                <c:pt idx="408">
                  <c:v>124.09699999999999</c:v>
                </c:pt>
                <c:pt idx="409">
                  <c:v>124.247</c:v>
                </c:pt>
                <c:pt idx="410">
                  <c:v>123.396</c:v>
                </c:pt>
                <c:pt idx="411">
                  <c:v>123.26300000000001</c:v>
                </c:pt>
                <c:pt idx="412">
                  <c:v>122.804</c:v>
                </c:pt>
                <c:pt idx="413">
                  <c:v>122.47499999999999</c:v>
                </c:pt>
                <c:pt idx="414">
                  <c:v>122.069</c:v>
                </c:pt>
                <c:pt idx="415">
                  <c:v>121.60899999999999</c:v>
                </c:pt>
                <c:pt idx="416">
                  <c:v>121.63200000000001</c:v>
                </c:pt>
                <c:pt idx="417">
                  <c:v>120.73399999999999</c:v>
                </c:pt>
                <c:pt idx="418">
                  <c:v>120.327</c:v>
                </c:pt>
                <c:pt idx="419">
                  <c:v>120.431</c:v>
                </c:pt>
                <c:pt idx="420">
                  <c:v>119.423</c:v>
                </c:pt>
                <c:pt idx="421">
                  <c:v>119.61499999999999</c:v>
                </c:pt>
                <c:pt idx="422">
                  <c:v>118.77800000000001</c:v>
                </c:pt>
                <c:pt idx="423">
                  <c:v>118.51600000000001</c:v>
                </c:pt>
                <c:pt idx="424">
                  <c:v>118.592</c:v>
                </c:pt>
                <c:pt idx="425">
                  <c:v>117.873</c:v>
                </c:pt>
                <c:pt idx="426">
                  <c:v>117.864</c:v>
                </c:pt>
                <c:pt idx="427">
                  <c:v>117.215</c:v>
                </c:pt>
                <c:pt idx="428">
                  <c:v>117.194</c:v>
                </c:pt>
                <c:pt idx="429">
                  <c:v>116.608</c:v>
                </c:pt>
                <c:pt idx="430">
                  <c:v>115.78700000000001</c:v>
                </c:pt>
                <c:pt idx="431">
                  <c:v>115.971</c:v>
                </c:pt>
                <c:pt idx="432">
                  <c:v>115.133</c:v>
                </c:pt>
                <c:pt idx="433">
                  <c:v>115.059</c:v>
                </c:pt>
                <c:pt idx="434">
                  <c:v>115.02</c:v>
                </c:pt>
                <c:pt idx="435">
                  <c:v>114.3</c:v>
                </c:pt>
                <c:pt idx="436">
                  <c:v>114.259</c:v>
                </c:pt>
                <c:pt idx="437">
                  <c:v>113.871</c:v>
                </c:pt>
                <c:pt idx="438">
                  <c:v>113.381</c:v>
                </c:pt>
                <c:pt idx="439">
                  <c:v>113.52500000000001</c:v>
                </c:pt>
                <c:pt idx="440">
                  <c:v>113.176</c:v>
                </c:pt>
                <c:pt idx="441">
                  <c:v>112.953</c:v>
                </c:pt>
                <c:pt idx="442">
                  <c:v>112.295</c:v>
                </c:pt>
                <c:pt idx="443">
                  <c:v>112.413</c:v>
                </c:pt>
                <c:pt idx="444">
                  <c:v>112.02</c:v>
                </c:pt>
                <c:pt idx="445">
                  <c:v>111.842</c:v>
                </c:pt>
                <c:pt idx="446">
                  <c:v>111.51300000000001</c:v>
                </c:pt>
                <c:pt idx="447">
                  <c:v>111.05200000000001</c:v>
                </c:pt>
                <c:pt idx="448">
                  <c:v>111.048</c:v>
                </c:pt>
                <c:pt idx="449">
                  <c:v>110.182</c:v>
                </c:pt>
                <c:pt idx="450">
                  <c:v>109.857</c:v>
                </c:pt>
                <c:pt idx="451">
                  <c:v>109.875</c:v>
                </c:pt>
                <c:pt idx="452">
                  <c:v>109.333</c:v>
                </c:pt>
                <c:pt idx="453">
                  <c:v>109.29300000000001</c:v>
                </c:pt>
                <c:pt idx="454">
                  <c:v>108.913</c:v>
                </c:pt>
                <c:pt idx="455">
                  <c:v>108.483</c:v>
                </c:pt>
                <c:pt idx="456">
                  <c:v>108.304</c:v>
                </c:pt>
                <c:pt idx="457">
                  <c:v>108.297</c:v>
                </c:pt>
                <c:pt idx="458">
                  <c:v>108.23</c:v>
                </c:pt>
                <c:pt idx="459">
                  <c:v>107.462</c:v>
                </c:pt>
                <c:pt idx="460">
                  <c:v>107.449</c:v>
                </c:pt>
                <c:pt idx="461">
                  <c:v>106.857</c:v>
                </c:pt>
                <c:pt idx="462">
                  <c:v>106.923</c:v>
                </c:pt>
                <c:pt idx="463">
                  <c:v>106.44</c:v>
                </c:pt>
                <c:pt idx="464">
                  <c:v>106.53</c:v>
                </c:pt>
                <c:pt idx="465">
                  <c:v>106.223</c:v>
                </c:pt>
                <c:pt idx="466">
                  <c:v>105.777</c:v>
                </c:pt>
                <c:pt idx="467">
                  <c:v>105.55</c:v>
                </c:pt>
                <c:pt idx="468">
                  <c:v>105.155</c:v>
                </c:pt>
                <c:pt idx="469">
                  <c:v>104.89100000000001</c:v>
                </c:pt>
                <c:pt idx="470">
                  <c:v>104.851</c:v>
                </c:pt>
                <c:pt idx="471">
                  <c:v>104.524</c:v>
                </c:pt>
                <c:pt idx="472">
                  <c:v>104.643</c:v>
                </c:pt>
                <c:pt idx="473">
                  <c:v>104.399</c:v>
                </c:pt>
                <c:pt idx="474">
                  <c:v>103.738</c:v>
                </c:pt>
                <c:pt idx="475">
                  <c:v>103.48</c:v>
                </c:pt>
                <c:pt idx="476">
                  <c:v>102.94</c:v>
                </c:pt>
                <c:pt idx="477">
                  <c:v>102.908</c:v>
                </c:pt>
                <c:pt idx="478">
                  <c:v>102.407</c:v>
                </c:pt>
                <c:pt idx="479">
                  <c:v>102.09099999999999</c:v>
                </c:pt>
                <c:pt idx="480">
                  <c:v>101.77500000000001</c:v>
                </c:pt>
                <c:pt idx="481">
                  <c:v>101.649</c:v>
                </c:pt>
                <c:pt idx="482">
                  <c:v>101.21299999999999</c:v>
                </c:pt>
                <c:pt idx="483">
                  <c:v>101.05</c:v>
                </c:pt>
                <c:pt idx="484">
                  <c:v>100.889</c:v>
                </c:pt>
                <c:pt idx="485">
                  <c:v>100.492</c:v>
                </c:pt>
                <c:pt idx="486">
                  <c:v>100.18600000000001</c:v>
                </c:pt>
                <c:pt idx="487">
                  <c:v>99.992000000000004</c:v>
                </c:pt>
                <c:pt idx="488">
                  <c:v>99.557000000000002</c:v>
                </c:pt>
                <c:pt idx="489">
                  <c:v>99.498999999999995</c:v>
                </c:pt>
                <c:pt idx="490">
                  <c:v>98.932000000000002</c:v>
                </c:pt>
                <c:pt idx="491">
                  <c:v>98.381</c:v>
                </c:pt>
                <c:pt idx="492">
                  <c:v>98.376000000000005</c:v>
                </c:pt>
                <c:pt idx="493">
                  <c:v>97.960999999999999</c:v>
                </c:pt>
                <c:pt idx="494">
                  <c:v>97.802000000000007</c:v>
                </c:pt>
                <c:pt idx="495">
                  <c:v>97.447000000000003</c:v>
                </c:pt>
                <c:pt idx="496">
                  <c:v>97.313999999999993</c:v>
                </c:pt>
                <c:pt idx="497">
                  <c:v>97.058000000000007</c:v>
                </c:pt>
                <c:pt idx="498">
                  <c:v>96.356999999999999</c:v>
                </c:pt>
                <c:pt idx="499">
                  <c:v>96.338999999999999</c:v>
                </c:pt>
                <c:pt idx="500">
                  <c:v>95.819000000000003</c:v>
                </c:pt>
                <c:pt idx="501">
                  <c:v>95.837000000000003</c:v>
                </c:pt>
                <c:pt idx="502">
                  <c:v>95.049000000000007</c:v>
                </c:pt>
                <c:pt idx="503">
                  <c:v>94.760999999999996</c:v>
                </c:pt>
                <c:pt idx="504">
                  <c:v>94.652000000000001</c:v>
                </c:pt>
                <c:pt idx="505">
                  <c:v>94.004000000000005</c:v>
                </c:pt>
                <c:pt idx="506">
                  <c:v>94.245999999999995</c:v>
                </c:pt>
                <c:pt idx="507">
                  <c:v>93.602000000000004</c:v>
                </c:pt>
                <c:pt idx="508">
                  <c:v>93.876999999999995</c:v>
                </c:pt>
                <c:pt idx="509">
                  <c:v>93.298000000000002</c:v>
                </c:pt>
                <c:pt idx="510">
                  <c:v>93.343999999999994</c:v>
                </c:pt>
                <c:pt idx="511">
                  <c:v>89.546999999999997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E9-417C-89CD-8B5696553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profiles'!$T$1</c:f>
              <c:strCache>
                <c:ptCount val="1"/>
                <c:pt idx="0">
                  <c:v>rl-rl (5)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profiles'!$O$2:$O$37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profiles'!$V$2:$V$37</c:f>
              <c:numCache>
                <c:formatCode>General</c:formatCode>
                <c:ptCount val="36"/>
                <c:pt idx="0">
                  <c:v>5.6065540043415255E-2</c:v>
                </c:pt>
                <c:pt idx="1">
                  <c:v>9.5107349874592739E-2</c:v>
                </c:pt>
                <c:pt idx="2">
                  <c:v>0.1112930369759096</c:v>
                </c:pt>
                <c:pt idx="3">
                  <c:v>7.2447273952047184E-2</c:v>
                </c:pt>
                <c:pt idx="4">
                  <c:v>2.4385886225603143E-2</c:v>
                </c:pt>
                <c:pt idx="5">
                  <c:v>3.9461543766024969E-3</c:v>
                </c:pt>
                <c:pt idx="6">
                  <c:v>2.9934181843672047E-4</c:v>
                </c:pt>
                <c:pt idx="7">
                  <c:v>1.5814822392420739E-5</c:v>
                </c:pt>
                <c:pt idx="8">
                  <c:v>3.4194210578207003E-6</c:v>
                </c:pt>
                <c:pt idx="9">
                  <c:v>2.0374050469515006E-5</c:v>
                </c:pt>
                <c:pt idx="10">
                  <c:v>3.4094477464020564E-4</c:v>
                </c:pt>
                <c:pt idx="11">
                  <c:v>4.6635204193577985E-3</c:v>
                </c:pt>
                <c:pt idx="12">
                  <c:v>2.6870950479374336E-2</c:v>
                </c:pt>
                <c:pt idx="13">
                  <c:v>6.8605839345340439E-2</c:v>
                </c:pt>
                <c:pt idx="14">
                  <c:v>0.12796371196392739</c:v>
                </c:pt>
                <c:pt idx="15">
                  <c:v>0.21757747695737634</c:v>
                </c:pt>
                <c:pt idx="16">
                  <c:v>0.3672149043445454</c:v>
                </c:pt>
                <c:pt idx="17">
                  <c:v>0.62465228762118286</c:v>
                </c:pt>
                <c:pt idx="18">
                  <c:v>0.92803785641053116</c:v>
                </c:pt>
                <c:pt idx="19">
                  <c:v>1</c:v>
                </c:pt>
                <c:pt idx="20">
                  <c:v>0.73273819259661144</c:v>
                </c:pt>
                <c:pt idx="21">
                  <c:v>0.40104565895948158</c:v>
                </c:pt>
                <c:pt idx="22">
                  <c:v>0.22076964899072937</c:v>
                </c:pt>
                <c:pt idx="23">
                  <c:v>0.16755989543410404</c:v>
                </c:pt>
                <c:pt idx="24">
                  <c:v>0.1770784238520576</c:v>
                </c:pt>
                <c:pt idx="25">
                  <c:v>0.1822123996186206</c:v>
                </c:pt>
                <c:pt idx="26">
                  <c:v>0.12153135352653442</c:v>
                </c:pt>
                <c:pt idx="27">
                  <c:v>3.7836606384173098E-2</c:v>
                </c:pt>
                <c:pt idx="28">
                  <c:v>4.9736904044776174E-3</c:v>
                </c:pt>
                <c:pt idx="29">
                  <c:v>4.6019708403170257E-4</c:v>
                </c:pt>
                <c:pt idx="30">
                  <c:v>8.8762471625929013E-5</c:v>
                </c:pt>
                <c:pt idx="31">
                  <c:v>8.2920960652151983E-5</c:v>
                </c:pt>
                <c:pt idx="32">
                  <c:v>2.6942188418078934E-4</c:v>
                </c:pt>
                <c:pt idx="33">
                  <c:v>1.0560312033569596E-3</c:v>
                </c:pt>
                <c:pt idx="34">
                  <c:v>2.5560172407209738E-3</c:v>
                </c:pt>
                <c:pt idx="35">
                  <c:v>3.2773726080437323E-3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38-4568-94DC-AA070235E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plots'!$I$1</c:f>
              <c:strCache>
                <c:ptCount val="1"/>
                <c:pt idx="0">
                  <c:v>rl-rl (20)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plots'!$I$2:$I$513</c:f>
              <c:numCache>
                <c:formatCode>General</c:formatCode>
                <c:ptCount val="512"/>
                <c:pt idx="0">
                  <c:v>215.75</c:v>
                </c:pt>
                <c:pt idx="1">
                  <c:v>213.75</c:v>
                </c:pt>
                <c:pt idx="2">
                  <c:v>206.2</c:v>
                </c:pt>
                <c:pt idx="3">
                  <c:v>200.75</c:v>
                </c:pt>
                <c:pt idx="4">
                  <c:v>199.6</c:v>
                </c:pt>
                <c:pt idx="5">
                  <c:v>198.667</c:v>
                </c:pt>
                <c:pt idx="6">
                  <c:v>198.042</c:v>
                </c:pt>
                <c:pt idx="7">
                  <c:v>196.821</c:v>
                </c:pt>
                <c:pt idx="8">
                  <c:v>194.25</c:v>
                </c:pt>
                <c:pt idx="9">
                  <c:v>195.38200000000001</c:v>
                </c:pt>
                <c:pt idx="10">
                  <c:v>193.09399999999999</c:v>
                </c:pt>
                <c:pt idx="11">
                  <c:v>190.625</c:v>
                </c:pt>
                <c:pt idx="12">
                  <c:v>189.67400000000001</c:v>
                </c:pt>
                <c:pt idx="13">
                  <c:v>191.43199999999999</c:v>
                </c:pt>
                <c:pt idx="14">
                  <c:v>192.93799999999999</c:v>
                </c:pt>
                <c:pt idx="15">
                  <c:v>191.39599999999999</c:v>
                </c:pt>
                <c:pt idx="16">
                  <c:v>189.75899999999999</c:v>
                </c:pt>
                <c:pt idx="17">
                  <c:v>190.46700000000001</c:v>
                </c:pt>
                <c:pt idx="18">
                  <c:v>188.03299999999999</c:v>
                </c:pt>
                <c:pt idx="19">
                  <c:v>189.79</c:v>
                </c:pt>
                <c:pt idx="20">
                  <c:v>189.583</c:v>
                </c:pt>
                <c:pt idx="21">
                  <c:v>188.60300000000001</c:v>
                </c:pt>
                <c:pt idx="22">
                  <c:v>189.929</c:v>
                </c:pt>
                <c:pt idx="23">
                  <c:v>189.63200000000001</c:v>
                </c:pt>
                <c:pt idx="24">
                  <c:v>187.94</c:v>
                </c:pt>
                <c:pt idx="25">
                  <c:v>188.15899999999999</c:v>
                </c:pt>
                <c:pt idx="26">
                  <c:v>189.22</c:v>
                </c:pt>
                <c:pt idx="27">
                  <c:v>188.679</c:v>
                </c:pt>
                <c:pt idx="28">
                  <c:v>188.34399999999999</c:v>
                </c:pt>
                <c:pt idx="29">
                  <c:v>188.03200000000001</c:v>
                </c:pt>
                <c:pt idx="30">
                  <c:v>187.654</c:v>
                </c:pt>
                <c:pt idx="31">
                  <c:v>187.9</c:v>
                </c:pt>
                <c:pt idx="32">
                  <c:v>187.51</c:v>
                </c:pt>
                <c:pt idx="33">
                  <c:v>186.77199999999999</c:v>
                </c:pt>
                <c:pt idx="34">
                  <c:v>186.952</c:v>
                </c:pt>
                <c:pt idx="35">
                  <c:v>185.13800000000001</c:v>
                </c:pt>
                <c:pt idx="36">
                  <c:v>186.24600000000001</c:v>
                </c:pt>
                <c:pt idx="37">
                  <c:v>186.078</c:v>
                </c:pt>
                <c:pt idx="38">
                  <c:v>186.15299999999999</c:v>
                </c:pt>
                <c:pt idx="39">
                  <c:v>185.102</c:v>
                </c:pt>
                <c:pt idx="40">
                  <c:v>184.94900000000001</c:v>
                </c:pt>
                <c:pt idx="41">
                  <c:v>185.54499999999999</c:v>
                </c:pt>
                <c:pt idx="42">
                  <c:v>184.458</c:v>
                </c:pt>
                <c:pt idx="43">
                  <c:v>185.13</c:v>
                </c:pt>
                <c:pt idx="44">
                  <c:v>184.941</c:v>
                </c:pt>
                <c:pt idx="45">
                  <c:v>184.67599999999999</c:v>
                </c:pt>
                <c:pt idx="46">
                  <c:v>184.05500000000001</c:v>
                </c:pt>
                <c:pt idx="47">
                  <c:v>183.97399999999999</c:v>
                </c:pt>
                <c:pt idx="48">
                  <c:v>184.71100000000001</c:v>
                </c:pt>
                <c:pt idx="49">
                  <c:v>183.863</c:v>
                </c:pt>
                <c:pt idx="50">
                  <c:v>182.79599999999999</c:v>
                </c:pt>
                <c:pt idx="51">
                  <c:v>182.98699999999999</c:v>
                </c:pt>
                <c:pt idx="52">
                  <c:v>182.60499999999999</c:v>
                </c:pt>
                <c:pt idx="53">
                  <c:v>182.55600000000001</c:v>
                </c:pt>
                <c:pt idx="54">
                  <c:v>181.60599999999999</c:v>
                </c:pt>
                <c:pt idx="55">
                  <c:v>183.297</c:v>
                </c:pt>
                <c:pt idx="56">
                  <c:v>181.56700000000001</c:v>
                </c:pt>
                <c:pt idx="57">
                  <c:v>181.148</c:v>
                </c:pt>
                <c:pt idx="58">
                  <c:v>181.125</c:v>
                </c:pt>
                <c:pt idx="59">
                  <c:v>180.755</c:v>
                </c:pt>
                <c:pt idx="60">
                  <c:v>180.94300000000001</c:v>
                </c:pt>
                <c:pt idx="61">
                  <c:v>180.12799999999999</c:v>
                </c:pt>
                <c:pt idx="62">
                  <c:v>180.29499999999999</c:v>
                </c:pt>
                <c:pt idx="63">
                  <c:v>179.47399999999999</c:v>
                </c:pt>
                <c:pt idx="64">
                  <c:v>179.59700000000001</c:v>
                </c:pt>
                <c:pt idx="65">
                  <c:v>179.70500000000001</c:v>
                </c:pt>
                <c:pt idx="66">
                  <c:v>179.363</c:v>
                </c:pt>
                <c:pt idx="67">
                  <c:v>179.11099999999999</c:v>
                </c:pt>
                <c:pt idx="68">
                  <c:v>179.56200000000001</c:v>
                </c:pt>
                <c:pt idx="69">
                  <c:v>178.68299999999999</c:v>
                </c:pt>
                <c:pt idx="70">
                  <c:v>178.43</c:v>
                </c:pt>
                <c:pt idx="71">
                  <c:v>177.99199999999999</c:v>
                </c:pt>
                <c:pt idx="72">
                  <c:v>177.845</c:v>
                </c:pt>
                <c:pt idx="73">
                  <c:v>177.49100000000001</c:v>
                </c:pt>
                <c:pt idx="74">
                  <c:v>177.357</c:v>
                </c:pt>
                <c:pt idx="75">
                  <c:v>176.167</c:v>
                </c:pt>
                <c:pt idx="76">
                  <c:v>176.137</c:v>
                </c:pt>
                <c:pt idx="77">
                  <c:v>175.58799999999999</c:v>
                </c:pt>
                <c:pt idx="78">
                  <c:v>175.39500000000001</c:v>
                </c:pt>
                <c:pt idx="79">
                  <c:v>175.58799999999999</c:v>
                </c:pt>
                <c:pt idx="80">
                  <c:v>175.55600000000001</c:v>
                </c:pt>
                <c:pt idx="81">
                  <c:v>174.72800000000001</c:v>
                </c:pt>
                <c:pt idx="82">
                  <c:v>174.31</c:v>
                </c:pt>
                <c:pt idx="83">
                  <c:v>173.541</c:v>
                </c:pt>
                <c:pt idx="84">
                  <c:v>174.31800000000001</c:v>
                </c:pt>
                <c:pt idx="85">
                  <c:v>174.114</c:v>
                </c:pt>
                <c:pt idx="86">
                  <c:v>173.464</c:v>
                </c:pt>
                <c:pt idx="87">
                  <c:v>173.744</c:v>
                </c:pt>
                <c:pt idx="88">
                  <c:v>173.26300000000001</c:v>
                </c:pt>
                <c:pt idx="89">
                  <c:v>173</c:v>
                </c:pt>
                <c:pt idx="90">
                  <c:v>173.09</c:v>
                </c:pt>
                <c:pt idx="91">
                  <c:v>173.238</c:v>
                </c:pt>
                <c:pt idx="92">
                  <c:v>173.428</c:v>
                </c:pt>
                <c:pt idx="93">
                  <c:v>173.26599999999999</c:v>
                </c:pt>
                <c:pt idx="94">
                  <c:v>173.05500000000001</c:v>
                </c:pt>
                <c:pt idx="95">
                  <c:v>172.69</c:v>
                </c:pt>
                <c:pt idx="96">
                  <c:v>172.06</c:v>
                </c:pt>
                <c:pt idx="97">
                  <c:v>172.25299999999999</c:v>
                </c:pt>
                <c:pt idx="98">
                  <c:v>171.87299999999999</c:v>
                </c:pt>
                <c:pt idx="99">
                  <c:v>172.345</c:v>
                </c:pt>
                <c:pt idx="100">
                  <c:v>172.614</c:v>
                </c:pt>
                <c:pt idx="101">
                  <c:v>172.09899999999999</c:v>
                </c:pt>
                <c:pt idx="102">
                  <c:v>171.47800000000001</c:v>
                </c:pt>
                <c:pt idx="103">
                  <c:v>172.321</c:v>
                </c:pt>
                <c:pt idx="104">
                  <c:v>171.71700000000001</c:v>
                </c:pt>
                <c:pt idx="105">
                  <c:v>172.78700000000001</c:v>
                </c:pt>
                <c:pt idx="106">
                  <c:v>172.202</c:v>
                </c:pt>
                <c:pt idx="107">
                  <c:v>172.41300000000001</c:v>
                </c:pt>
                <c:pt idx="108">
                  <c:v>172.09100000000001</c:v>
                </c:pt>
                <c:pt idx="109">
                  <c:v>171.892</c:v>
                </c:pt>
                <c:pt idx="110">
                  <c:v>172.48099999999999</c:v>
                </c:pt>
                <c:pt idx="111">
                  <c:v>172.417</c:v>
                </c:pt>
                <c:pt idx="112">
                  <c:v>171.99700000000001</c:v>
                </c:pt>
                <c:pt idx="113">
                  <c:v>171.77699999999999</c:v>
                </c:pt>
                <c:pt idx="114">
                  <c:v>171.95599999999999</c:v>
                </c:pt>
                <c:pt idx="115">
                  <c:v>171.911</c:v>
                </c:pt>
                <c:pt idx="116">
                  <c:v>171.81800000000001</c:v>
                </c:pt>
                <c:pt idx="117">
                  <c:v>171.83500000000001</c:v>
                </c:pt>
                <c:pt idx="118">
                  <c:v>171.24600000000001</c:v>
                </c:pt>
                <c:pt idx="119">
                  <c:v>171.649</c:v>
                </c:pt>
                <c:pt idx="120">
                  <c:v>171.595</c:v>
                </c:pt>
                <c:pt idx="121">
                  <c:v>171.90700000000001</c:v>
                </c:pt>
                <c:pt idx="122">
                  <c:v>170.84</c:v>
                </c:pt>
                <c:pt idx="123">
                  <c:v>170.59299999999999</c:v>
                </c:pt>
                <c:pt idx="124">
                  <c:v>171.233</c:v>
                </c:pt>
                <c:pt idx="125">
                  <c:v>170.93700000000001</c:v>
                </c:pt>
                <c:pt idx="126">
                  <c:v>171.096</c:v>
                </c:pt>
                <c:pt idx="127">
                  <c:v>171.25</c:v>
                </c:pt>
                <c:pt idx="128">
                  <c:v>171.322</c:v>
                </c:pt>
                <c:pt idx="129">
                  <c:v>170.29</c:v>
                </c:pt>
                <c:pt idx="130">
                  <c:v>171.14599999999999</c:v>
                </c:pt>
                <c:pt idx="131">
                  <c:v>170.26400000000001</c:v>
                </c:pt>
                <c:pt idx="132">
                  <c:v>170.80799999999999</c:v>
                </c:pt>
                <c:pt idx="133">
                  <c:v>171.137</c:v>
                </c:pt>
                <c:pt idx="134">
                  <c:v>169.84800000000001</c:v>
                </c:pt>
                <c:pt idx="135">
                  <c:v>169.566</c:v>
                </c:pt>
                <c:pt idx="136">
                  <c:v>169.78200000000001</c:v>
                </c:pt>
                <c:pt idx="137">
                  <c:v>169.89599999999999</c:v>
                </c:pt>
                <c:pt idx="138">
                  <c:v>169.934</c:v>
                </c:pt>
                <c:pt idx="139">
                  <c:v>169.16900000000001</c:v>
                </c:pt>
                <c:pt idx="140">
                  <c:v>168.65799999999999</c:v>
                </c:pt>
                <c:pt idx="141">
                  <c:v>168.643</c:v>
                </c:pt>
                <c:pt idx="142">
                  <c:v>168.667</c:v>
                </c:pt>
                <c:pt idx="143">
                  <c:v>168.63200000000001</c:v>
                </c:pt>
                <c:pt idx="144">
                  <c:v>168.59200000000001</c:v>
                </c:pt>
                <c:pt idx="145">
                  <c:v>168.32400000000001</c:v>
                </c:pt>
                <c:pt idx="146">
                  <c:v>168.285</c:v>
                </c:pt>
                <c:pt idx="147">
                  <c:v>167.29</c:v>
                </c:pt>
                <c:pt idx="148">
                  <c:v>167.36199999999999</c:v>
                </c:pt>
                <c:pt idx="149">
                  <c:v>166.738</c:v>
                </c:pt>
                <c:pt idx="150">
                  <c:v>166.78700000000001</c:v>
                </c:pt>
                <c:pt idx="151">
                  <c:v>166.27699999999999</c:v>
                </c:pt>
                <c:pt idx="152">
                  <c:v>166.55699999999999</c:v>
                </c:pt>
                <c:pt idx="153">
                  <c:v>166.69399999999999</c:v>
                </c:pt>
                <c:pt idx="154">
                  <c:v>166.548</c:v>
                </c:pt>
                <c:pt idx="155">
                  <c:v>166.756</c:v>
                </c:pt>
                <c:pt idx="156">
                  <c:v>166.16499999999999</c:v>
                </c:pt>
                <c:pt idx="157">
                  <c:v>165.833</c:v>
                </c:pt>
                <c:pt idx="158">
                  <c:v>165.428</c:v>
                </c:pt>
                <c:pt idx="159">
                  <c:v>165.51</c:v>
                </c:pt>
                <c:pt idx="160">
                  <c:v>165.64599999999999</c:v>
                </c:pt>
                <c:pt idx="161">
                  <c:v>165.529</c:v>
                </c:pt>
                <c:pt idx="162">
                  <c:v>164.43799999999999</c:v>
                </c:pt>
                <c:pt idx="163">
                  <c:v>164.858</c:v>
                </c:pt>
                <c:pt idx="164">
                  <c:v>164.63800000000001</c:v>
                </c:pt>
                <c:pt idx="165">
                  <c:v>164.83</c:v>
                </c:pt>
                <c:pt idx="166">
                  <c:v>163.99</c:v>
                </c:pt>
                <c:pt idx="167">
                  <c:v>163.88499999999999</c:v>
                </c:pt>
                <c:pt idx="168">
                  <c:v>163.43600000000001</c:v>
                </c:pt>
                <c:pt idx="169">
                  <c:v>163.38800000000001</c:v>
                </c:pt>
                <c:pt idx="170">
                  <c:v>163.26900000000001</c:v>
                </c:pt>
                <c:pt idx="171">
                  <c:v>162.47399999999999</c:v>
                </c:pt>
                <c:pt idx="172">
                  <c:v>163.28100000000001</c:v>
                </c:pt>
                <c:pt idx="173">
                  <c:v>162.339</c:v>
                </c:pt>
                <c:pt idx="174">
                  <c:v>163.006</c:v>
                </c:pt>
                <c:pt idx="175">
                  <c:v>161.66200000000001</c:v>
                </c:pt>
                <c:pt idx="176">
                  <c:v>160.83000000000001</c:v>
                </c:pt>
                <c:pt idx="177">
                  <c:v>160.67400000000001</c:v>
                </c:pt>
                <c:pt idx="178">
                  <c:v>161.06200000000001</c:v>
                </c:pt>
                <c:pt idx="179">
                  <c:v>161.108</c:v>
                </c:pt>
                <c:pt idx="180">
                  <c:v>160.76</c:v>
                </c:pt>
                <c:pt idx="181">
                  <c:v>161.505</c:v>
                </c:pt>
                <c:pt idx="182">
                  <c:v>160.881</c:v>
                </c:pt>
                <c:pt idx="183">
                  <c:v>160.66999999999999</c:v>
                </c:pt>
                <c:pt idx="184">
                  <c:v>160.34100000000001</c:v>
                </c:pt>
                <c:pt idx="185">
                  <c:v>160.09800000000001</c:v>
                </c:pt>
                <c:pt idx="186">
                  <c:v>159.637</c:v>
                </c:pt>
                <c:pt idx="187">
                  <c:v>159.29400000000001</c:v>
                </c:pt>
                <c:pt idx="188">
                  <c:v>158.553</c:v>
                </c:pt>
                <c:pt idx="189">
                  <c:v>158.71600000000001</c:v>
                </c:pt>
                <c:pt idx="190">
                  <c:v>158.327</c:v>
                </c:pt>
                <c:pt idx="191">
                  <c:v>158.65299999999999</c:v>
                </c:pt>
                <c:pt idx="192">
                  <c:v>158.38</c:v>
                </c:pt>
                <c:pt idx="193">
                  <c:v>158.19200000000001</c:v>
                </c:pt>
                <c:pt idx="194">
                  <c:v>158.00299999999999</c:v>
                </c:pt>
                <c:pt idx="195">
                  <c:v>157.87</c:v>
                </c:pt>
                <c:pt idx="196">
                  <c:v>157.70599999999999</c:v>
                </c:pt>
                <c:pt idx="197">
                  <c:v>157.524</c:v>
                </c:pt>
                <c:pt idx="198">
                  <c:v>157.43799999999999</c:v>
                </c:pt>
                <c:pt idx="199">
                  <c:v>157.369</c:v>
                </c:pt>
                <c:pt idx="200">
                  <c:v>156.39500000000001</c:v>
                </c:pt>
                <c:pt idx="201">
                  <c:v>156.81899999999999</c:v>
                </c:pt>
                <c:pt idx="202">
                  <c:v>156.74199999999999</c:v>
                </c:pt>
                <c:pt idx="203">
                  <c:v>156.77600000000001</c:v>
                </c:pt>
                <c:pt idx="204">
                  <c:v>156.24100000000001</c:v>
                </c:pt>
                <c:pt idx="205">
                  <c:v>155.95099999999999</c:v>
                </c:pt>
                <c:pt idx="206">
                  <c:v>155.71899999999999</c:v>
                </c:pt>
                <c:pt idx="207">
                  <c:v>155.91800000000001</c:v>
                </c:pt>
                <c:pt idx="208">
                  <c:v>155.834</c:v>
                </c:pt>
                <c:pt idx="209">
                  <c:v>155.774</c:v>
                </c:pt>
                <c:pt idx="210">
                  <c:v>155.29499999999999</c:v>
                </c:pt>
                <c:pt idx="211">
                  <c:v>154.94300000000001</c:v>
                </c:pt>
                <c:pt idx="212">
                  <c:v>155.113</c:v>
                </c:pt>
                <c:pt idx="213">
                  <c:v>155.00299999999999</c:v>
                </c:pt>
                <c:pt idx="214">
                  <c:v>153.90199999999999</c:v>
                </c:pt>
                <c:pt idx="215">
                  <c:v>154.37299999999999</c:v>
                </c:pt>
                <c:pt idx="216">
                  <c:v>153.85599999999999</c:v>
                </c:pt>
                <c:pt idx="217">
                  <c:v>153.83199999999999</c:v>
                </c:pt>
                <c:pt idx="218">
                  <c:v>154.12299999999999</c:v>
                </c:pt>
                <c:pt idx="219">
                  <c:v>153.64599999999999</c:v>
                </c:pt>
                <c:pt idx="220">
                  <c:v>153.02099999999999</c:v>
                </c:pt>
                <c:pt idx="221">
                  <c:v>152.64699999999999</c:v>
                </c:pt>
                <c:pt idx="222">
                  <c:v>153.16399999999999</c:v>
                </c:pt>
                <c:pt idx="223">
                  <c:v>152.83500000000001</c:v>
                </c:pt>
                <c:pt idx="224">
                  <c:v>152.989</c:v>
                </c:pt>
                <c:pt idx="225">
                  <c:v>152.91900000000001</c:v>
                </c:pt>
                <c:pt idx="226">
                  <c:v>152.554</c:v>
                </c:pt>
                <c:pt idx="227">
                  <c:v>152.16499999999999</c:v>
                </c:pt>
                <c:pt idx="228">
                  <c:v>152.46299999999999</c:v>
                </c:pt>
                <c:pt idx="229">
                  <c:v>151.911</c:v>
                </c:pt>
                <c:pt idx="230">
                  <c:v>151.75399999999999</c:v>
                </c:pt>
                <c:pt idx="231">
                  <c:v>151.32</c:v>
                </c:pt>
                <c:pt idx="232">
                  <c:v>151.26900000000001</c:v>
                </c:pt>
                <c:pt idx="233">
                  <c:v>151.40600000000001</c:v>
                </c:pt>
                <c:pt idx="234">
                  <c:v>151.363</c:v>
                </c:pt>
                <c:pt idx="235">
                  <c:v>151.30000000000001</c:v>
                </c:pt>
                <c:pt idx="236">
                  <c:v>151.44999999999999</c:v>
                </c:pt>
                <c:pt idx="237">
                  <c:v>151.267</c:v>
                </c:pt>
                <c:pt idx="238">
                  <c:v>151.01300000000001</c:v>
                </c:pt>
                <c:pt idx="239">
                  <c:v>150.90299999999999</c:v>
                </c:pt>
                <c:pt idx="240">
                  <c:v>150.56200000000001</c:v>
                </c:pt>
                <c:pt idx="241">
                  <c:v>150.56700000000001</c:v>
                </c:pt>
                <c:pt idx="242">
                  <c:v>150.01300000000001</c:v>
                </c:pt>
                <c:pt idx="243">
                  <c:v>150.13300000000001</c:v>
                </c:pt>
                <c:pt idx="244">
                  <c:v>149.94499999999999</c:v>
                </c:pt>
                <c:pt idx="245">
                  <c:v>149.52199999999999</c:v>
                </c:pt>
                <c:pt idx="246">
                  <c:v>149.55199999999999</c:v>
                </c:pt>
                <c:pt idx="247">
                  <c:v>149.30799999999999</c:v>
                </c:pt>
                <c:pt idx="248">
                  <c:v>149.00299999999999</c:v>
                </c:pt>
                <c:pt idx="249">
                  <c:v>148.85300000000001</c:v>
                </c:pt>
                <c:pt idx="250">
                  <c:v>149.10499999999999</c:v>
                </c:pt>
                <c:pt idx="251">
                  <c:v>149.00299999999999</c:v>
                </c:pt>
                <c:pt idx="252">
                  <c:v>149.47</c:v>
                </c:pt>
                <c:pt idx="253">
                  <c:v>148.965</c:v>
                </c:pt>
                <c:pt idx="254">
                  <c:v>148.11600000000001</c:v>
                </c:pt>
                <c:pt idx="255">
                  <c:v>148.071</c:v>
                </c:pt>
                <c:pt idx="256">
                  <c:v>148.03</c:v>
                </c:pt>
                <c:pt idx="257">
                  <c:v>148.26</c:v>
                </c:pt>
                <c:pt idx="258">
                  <c:v>147.9</c:v>
                </c:pt>
                <c:pt idx="259">
                  <c:v>148.19800000000001</c:v>
                </c:pt>
                <c:pt idx="260">
                  <c:v>147.43700000000001</c:v>
                </c:pt>
                <c:pt idx="261">
                  <c:v>147.398</c:v>
                </c:pt>
                <c:pt idx="262">
                  <c:v>147.047</c:v>
                </c:pt>
                <c:pt idx="263">
                  <c:v>147.29</c:v>
                </c:pt>
                <c:pt idx="264">
                  <c:v>147.18100000000001</c:v>
                </c:pt>
                <c:pt idx="265">
                  <c:v>146.911</c:v>
                </c:pt>
                <c:pt idx="266">
                  <c:v>146.62700000000001</c:v>
                </c:pt>
                <c:pt idx="267">
                  <c:v>146.40299999999999</c:v>
                </c:pt>
                <c:pt idx="268">
                  <c:v>146.41399999999999</c:v>
                </c:pt>
                <c:pt idx="269">
                  <c:v>145.636</c:v>
                </c:pt>
                <c:pt idx="270">
                  <c:v>146.23500000000001</c:v>
                </c:pt>
                <c:pt idx="271">
                  <c:v>145.56200000000001</c:v>
                </c:pt>
                <c:pt idx="272">
                  <c:v>145.45099999999999</c:v>
                </c:pt>
                <c:pt idx="273">
                  <c:v>145.821</c:v>
                </c:pt>
                <c:pt idx="274">
                  <c:v>145.44900000000001</c:v>
                </c:pt>
                <c:pt idx="275">
                  <c:v>145.15700000000001</c:v>
                </c:pt>
                <c:pt idx="276">
                  <c:v>145.05000000000001</c:v>
                </c:pt>
                <c:pt idx="277">
                  <c:v>145.02500000000001</c:v>
                </c:pt>
                <c:pt idx="278">
                  <c:v>145.05099999999999</c:v>
                </c:pt>
                <c:pt idx="279">
                  <c:v>144.738</c:v>
                </c:pt>
                <c:pt idx="280">
                  <c:v>144.69</c:v>
                </c:pt>
                <c:pt idx="281">
                  <c:v>144.21799999999999</c:v>
                </c:pt>
                <c:pt idx="282">
                  <c:v>144.435</c:v>
                </c:pt>
                <c:pt idx="283">
                  <c:v>144.25299999999999</c:v>
                </c:pt>
                <c:pt idx="284">
                  <c:v>143.87700000000001</c:v>
                </c:pt>
                <c:pt idx="285">
                  <c:v>143.62899999999999</c:v>
                </c:pt>
                <c:pt idx="286">
                  <c:v>143.63800000000001</c:v>
                </c:pt>
                <c:pt idx="287">
                  <c:v>143.387</c:v>
                </c:pt>
                <c:pt idx="288">
                  <c:v>143.41900000000001</c:v>
                </c:pt>
                <c:pt idx="289">
                  <c:v>142.55500000000001</c:v>
                </c:pt>
                <c:pt idx="290">
                  <c:v>143.405</c:v>
                </c:pt>
                <c:pt idx="291">
                  <c:v>142.898</c:v>
                </c:pt>
                <c:pt idx="292">
                  <c:v>142.595</c:v>
                </c:pt>
                <c:pt idx="293">
                  <c:v>142.637</c:v>
                </c:pt>
                <c:pt idx="294">
                  <c:v>142.215</c:v>
                </c:pt>
                <c:pt idx="295">
                  <c:v>142.858</c:v>
                </c:pt>
                <c:pt idx="296">
                  <c:v>142.78299999999999</c:v>
                </c:pt>
                <c:pt idx="297">
                  <c:v>142.41399999999999</c:v>
                </c:pt>
                <c:pt idx="298">
                  <c:v>141.99299999999999</c:v>
                </c:pt>
                <c:pt idx="299">
                  <c:v>141.91</c:v>
                </c:pt>
                <c:pt idx="300">
                  <c:v>141.71899999999999</c:v>
                </c:pt>
                <c:pt idx="301">
                  <c:v>141.453</c:v>
                </c:pt>
                <c:pt idx="302">
                  <c:v>141.21100000000001</c:v>
                </c:pt>
                <c:pt idx="303">
                  <c:v>141.41800000000001</c:v>
                </c:pt>
                <c:pt idx="304">
                  <c:v>141.137</c:v>
                </c:pt>
                <c:pt idx="305">
                  <c:v>141.673</c:v>
                </c:pt>
                <c:pt idx="306">
                  <c:v>141.13300000000001</c:v>
                </c:pt>
                <c:pt idx="307">
                  <c:v>141.27799999999999</c:v>
                </c:pt>
                <c:pt idx="308">
                  <c:v>141.042</c:v>
                </c:pt>
                <c:pt idx="309">
                  <c:v>140.983</c:v>
                </c:pt>
                <c:pt idx="310">
                  <c:v>140.58699999999999</c:v>
                </c:pt>
                <c:pt idx="311">
                  <c:v>140.74600000000001</c:v>
                </c:pt>
                <c:pt idx="312">
                  <c:v>140.053</c:v>
                </c:pt>
                <c:pt idx="313">
                  <c:v>140.05600000000001</c:v>
                </c:pt>
                <c:pt idx="314">
                  <c:v>139.887</c:v>
                </c:pt>
                <c:pt idx="315">
                  <c:v>139.64400000000001</c:v>
                </c:pt>
                <c:pt idx="316">
                  <c:v>139.845</c:v>
                </c:pt>
                <c:pt idx="317">
                  <c:v>139.07499999999999</c:v>
                </c:pt>
                <c:pt idx="318">
                  <c:v>139.209</c:v>
                </c:pt>
                <c:pt idx="319">
                  <c:v>138.626</c:v>
                </c:pt>
                <c:pt idx="320">
                  <c:v>139.381</c:v>
                </c:pt>
                <c:pt idx="321">
                  <c:v>139.07900000000001</c:v>
                </c:pt>
                <c:pt idx="322">
                  <c:v>138.803</c:v>
                </c:pt>
                <c:pt idx="323">
                  <c:v>138.48099999999999</c:v>
                </c:pt>
                <c:pt idx="324">
                  <c:v>138.61000000000001</c:v>
                </c:pt>
                <c:pt idx="325">
                  <c:v>138.46299999999999</c:v>
                </c:pt>
                <c:pt idx="326">
                  <c:v>138.57</c:v>
                </c:pt>
                <c:pt idx="327">
                  <c:v>137.98400000000001</c:v>
                </c:pt>
                <c:pt idx="328">
                  <c:v>138.14099999999999</c:v>
                </c:pt>
                <c:pt idx="329">
                  <c:v>138.239</c:v>
                </c:pt>
                <c:pt idx="330">
                  <c:v>138.06700000000001</c:v>
                </c:pt>
                <c:pt idx="331">
                  <c:v>137.68700000000001</c:v>
                </c:pt>
                <c:pt idx="332">
                  <c:v>137.58500000000001</c:v>
                </c:pt>
                <c:pt idx="333">
                  <c:v>137.578</c:v>
                </c:pt>
                <c:pt idx="334">
                  <c:v>137.666</c:v>
                </c:pt>
                <c:pt idx="335">
                  <c:v>137.215</c:v>
                </c:pt>
                <c:pt idx="336">
                  <c:v>136.85599999999999</c:v>
                </c:pt>
                <c:pt idx="337">
                  <c:v>136.66200000000001</c:v>
                </c:pt>
                <c:pt idx="338">
                  <c:v>136.458</c:v>
                </c:pt>
                <c:pt idx="339">
                  <c:v>136.09399999999999</c:v>
                </c:pt>
                <c:pt idx="340">
                  <c:v>135.38499999999999</c:v>
                </c:pt>
                <c:pt idx="341">
                  <c:v>135.31399999999999</c:v>
                </c:pt>
                <c:pt idx="342">
                  <c:v>135.06899999999999</c:v>
                </c:pt>
                <c:pt idx="343">
                  <c:v>134.345</c:v>
                </c:pt>
                <c:pt idx="344">
                  <c:v>134.83799999999999</c:v>
                </c:pt>
                <c:pt idx="345">
                  <c:v>134.649</c:v>
                </c:pt>
                <c:pt idx="346">
                  <c:v>134.12700000000001</c:v>
                </c:pt>
                <c:pt idx="347">
                  <c:v>134.25200000000001</c:v>
                </c:pt>
                <c:pt idx="348">
                  <c:v>134.267</c:v>
                </c:pt>
                <c:pt idx="349">
                  <c:v>134.072</c:v>
                </c:pt>
                <c:pt idx="350">
                  <c:v>133.85400000000001</c:v>
                </c:pt>
                <c:pt idx="351">
                  <c:v>133.60300000000001</c:v>
                </c:pt>
                <c:pt idx="352">
                  <c:v>133.441</c:v>
                </c:pt>
                <c:pt idx="353">
                  <c:v>132.87100000000001</c:v>
                </c:pt>
                <c:pt idx="354">
                  <c:v>132.57900000000001</c:v>
                </c:pt>
                <c:pt idx="355">
                  <c:v>132.35499999999999</c:v>
                </c:pt>
                <c:pt idx="356">
                  <c:v>132.45400000000001</c:v>
                </c:pt>
                <c:pt idx="357">
                  <c:v>132.44800000000001</c:v>
                </c:pt>
                <c:pt idx="358">
                  <c:v>131.982</c:v>
                </c:pt>
                <c:pt idx="359">
                  <c:v>131.46100000000001</c:v>
                </c:pt>
                <c:pt idx="360">
                  <c:v>130.98599999999999</c:v>
                </c:pt>
                <c:pt idx="361">
                  <c:v>131.60400000000001</c:v>
                </c:pt>
                <c:pt idx="362">
                  <c:v>131.18899999999999</c:v>
                </c:pt>
                <c:pt idx="363">
                  <c:v>131.09700000000001</c:v>
                </c:pt>
                <c:pt idx="364">
                  <c:v>130.477</c:v>
                </c:pt>
                <c:pt idx="365">
                  <c:v>130.68799999999999</c:v>
                </c:pt>
                <c:pt idx="366">
                  <c:v>130.15</c:v>
                </c:pt>
                <c:pt idx="367">
                  <c:v>130.304</c:v>
                </c:pt>
                <c:pt idx="368">
                  <c:v>129.56299999999999</c:v>
                </c:pt>
                <c:pt idx="369">
                  <c:v>129.42099999999999</c:v>
                </c:pt>
                <c:pt idx="370">
                  <c:v>129.34299999999999</c:v>
                </c:pt>
                <c:pt idx="371">
                  <c:v>128.89699999999999</c:v>
                </c:pt>
                <c:pt idx="372">
                  <c:v>128.79400000000001</c:v>
                </c:pt>
                <c:pt idx="373">
                  <c:v>128.75700000000001</c:v>
                </c:pt>
                <c:pt idx="374">
                  <c:v>128.43799999999999</c:v>
                </c:pt>
                <c:pt idx="375">
                  <c:v>128.268</c:v>
                </c:pt>
                <c:pt idx="376">
                  <c:v>127.848</c:v>
                </c:pt>
                <c:pt idx="377">
                  <c:v>127.46</c:v>
                </c:pt>
                <c:pt idx="378">
                  <c:v>127.23099999999999</c:v>
                </c:pt>
                <c:pt idx="379">
                  <c:v>127.066</c:v>
                </c:pt>
                <c:pt idx="380">
                  <c:v>126.97499999999999</c:v>
                </c:pt>
                <c:pt idx="381">
                  <c:v>126.833</c:v>
                </c:pt>
                <c:pt idx="382">
                  <c:v>126.545</c:v>
                </c:pt>
                <c:pt idx="383">
                  <c:v>126.149</c:v>
                </c:pt>
                <c:pt idx="384">
                  <c:v>125.905</c:v>
                </c:pt>
                <c:pt idx="385">
                  <c:v>125.732</c:v>
                </c:pt>
                <c:pt idx="386">
                  <c:v>125.75700000000001</c:v>
                </c:pt>
                <c:pt idx="387">
                  <c:v>125.598</c:v>
                </c:pt>
                <c:pt idx="388">
                  <c:v>125.35899999999999</c:v>
                </c:pt>
                <c:pt idx="389">
                  <c:v>124.881</c:v>
                </c:pt>
                <c:pt idx="390">
                  <c:v>125.29</c:v>
                </c:pt>
                <c:pt idx="391">
                  <c:v>124.684</c:v>
                </c:pt>
                <c:pt idx="392">
                  <c:v>124.539</c:v>
                </c:pt>
                <c:pt idx="393">
                  <c:v>124.592</c:v>
                </c:pt>
                <c:pt idx="394">
                  <c:v>124.05800000000001</c:v>
                </c:pt>
                <c:pt idx="395">
                  <c:v>123.919</c:v>
                </c:pt>
                <c:pt idx="396">
                  <c:v>123.373</c:v>
                </c:pt>
                <c:pt idx="397">
                  <c:v>123.545</c:v>
                </c:pt>
                <c:pt idx="398">
                  <c:v>123.60299999999999</c:v>
                </c:pt>
                <c:pt idx="399">
                  <c:v>123.42</c:v>
                </c:pt>
                <c:pt idx="400">
                  <c:v>123.598</c:v>
                </c:pt>
                <c:pt idx="401">
                  <c:v>122.994</c:v>
                </c:pt>
                <c:pt idx="402">
                  <c:v>122.586</c:v>
                </c:pt>
                <c:pt idx="403">
                  <c:v>122.70099999999999</c:v>
                </c:pt>
                <c:pt idx="404">
                  <c:v>122.113</c:v>
                </c:pt>
                <c:pt idx="405">
                  <c:v>122.008</c:v>
                </c:pt>
                <c:pt idx="406">
                  <c:v>121.52500000000001</c:v>
                </c:pt>
                <c:pt idx="407">
                  <c:v>121.776</c:v>
                </c:pt>
                <c:pt idx="408">
                  <c:v>121.422</c:v>
                </c:pt>
                <c:pt idx="409">
                  <c:v>120.904</c:v>
                </c:pt>
                <c:pt idx="410">
                  <c:v>120.73699999999999</c:v>
                </c:pt>
                <c:pt idx="411">
                  <c:v>120.827</c:v>
                </c:pt>
                <c:pt idx="412">
                  <c:v>120.148</c:v>
                </c:pt>
                <c:pt idx="413">
                  <c:v>120.265</c:v>
                </c:pt>
                <c:pt idx="414">
                  <c:v>119.669</c:v>
                </c:pt>
                <c:pt idx="415">
                  <c:v>119.88800000000001</c:v>
                </c:pt>
                <c:pt idx="416">
                  <c:v>119.58199999999999</c:v>
                </c:pt>
                <c:pt idx="417">
                  <c:v>119.386</c:v>
                </c:pt>
                <c:pt idx="418">
                  <c:v>119.38200000000001</c:v>
                </c:pt>
                <c:pt idx="419">
                  <c:v>119.30200000000001</c:v>
                </c:pt>
                <c:pt idx="420">
                  <c:v>119.096</c:v>
                </c:pt>
                <c:pt idx="421">
                  <c:v>119.10899999999999</c:v>
                </c:pt>
                <c:pt idx="422">
                  <c:v>118.82599999999999</c:v>
                </c:pt>
                <c:pt idx="423">
                  <c:v>118.25700000000001</c:v>
                </c:pt>
                <c:pt idx="424">
                  <c:v>118.505</c:v>
                </c:pt>
                <c:pt idx="425">
                  <c:v>117.664</c:v>
                </c:pt>
                <c:pt idx="426">
                  <c:v>117.80200000000001</c:v>
                </c:pt>
                <c:pt idx="427">
                  <c:v>117.372</c:v>
                </c:pt>
                <c:pt idx="428">
                  <c:v>117.173</c:v>
                </c:pt>
                <c:pt idx="429">
                  <c:v>117.00700000000001</c:v>
                </c:pt>
                <c:pt idx="430">
                  <c:v>116.916</c:v>
                </c:pt>
                <c:pt idx="431">
                  <c:v>116.58499999999999</c:v>
                </c:pt>
                <c:pt idx="432">
                  <c:v>116.241</c:v>
                </c:pt>
                <c:pt idx="433">
                  <c:v>115.941</c:v>
                </c:pt>
                <c:pt idx="434">
                  <c:v>116.39700000000001</c:v>
                </c:pt>
                <c:pt idx="435">
                  <c:v>115.84399999999999</c:v>
                </c:pt>
                <c:pt idx="436">
                  <c:v>115.679</c:v>
                </c:pt>
                <c:pt idx="437">
                  <c:v>115.262</c:v>
                </c:pt>
                <c:pt idx="438">
                  <c:v>115.06399999999999</c:v>
                </c:pt>
                <c:pt idx="439">
                  <c:v>115.31100000000001</c:v>
                </c:pt>
                <c:pt idx="440">
                  <c:v>115.00700000000001</c:v>
                </c:pt>
                <c:pt idx="441">
                  <c:v>114.62</c:v>
                </c:pt>
                <c:pt idx="442">
                  <c:v>114.399</c:v>
                </c:pt>
                <c:pt idx="443">
                  <c:v>114.443</c:v>
                </c:pt>
                <c:pt idx="444">
                  <c:v>113.932</c:v>
                </c:pt>
                <c:pt idx="445">
                  <c:v>113.596</c:v>
                </c:pt>
                <c:pt idx="446">
                  <c:v>113.23</c:v>
                </c:pt>
                <c:pt idx="447">
                  <c:v>113.083</c:v>
                </c:pt>
                <c:pt idx="448">
                  <c:v>112.657</c:v>
                </c:pt>
                <c:pt idx="449">
                  <c:v>112.80200000000001</c:v>
                </c:pt>
                <c:pt idx="450">
                  <c:v>112.358</c:v>
                </c:pt>
                <c:pt idx="451">
                  <c:v>112.42700000000001</c:v>
                </c:pt>
                <c:pt idx="452">
                  <c:v>112.06100000000001</c:v>
                </c:pt>
                <c:pt idx="453">
                  <c:v>111.83199999999999</c:v>
                </c:pt>
                <c:pt idx="454">
                  <c:v>111.956</c:v>
                </c:pt>
                <c:pt idx="455">
                  <c:v>111.889</c:v>
                </c:pt>
                <c:pt idx="456">
                  <c:v>111.83</c:v>
                </c:pt>
                <c:pt idx="457">
                  <c:v>111.712</c:v>
                </c:pt>
                <c:pt idx="458">
                  <c:v>111.21</c:v>
                </c:pt>
                <c:pt idx="459">
                  <c:v>111.173</c:v>
                </c:pt>
                <c:pt idx="460">
                  <c:v>111.22799999999999</c:v>
                </c:pt>
                <c:pt idx="461">
                  <c:v>110.88200000000001</c:v>
                </c:pt>
                <c:pt idx="462">
                  <c:v>110.834</c:v>
                </c:pt>
                <c:pt idx="463">
                  <c:v>110.541</c:v>
                </c:pt>
                <c:pt idx="464">
                  <c:v>110.72</c:v>
                </c:pt>
                <c:pt idx="465">
                  <c:v>110.464</c:v>
                </c:pt>
                <c:pt idx="466">
                  <c:v>109.879</c:v>
                </c:pt>
                <c:pt idx="467">
                  <c:v>109.956</c:v>
                </c:pt>
                <c:pt idx="468">
                  <c:v>109.486</c:v>
                </c:pt>
                <c:pt idx="469">
                  <c:v>109.45399999999999</c:v>
                </c:pt>
                <c:pt idx="470">
                  <c:v>109.352</c:v>
                </c:pt>
                <c:pt idx="471">
                  <c:v>109.176</c:v>
                </c:pt>
                <c:pt idx="472">
                  <c:v>108.78</c:v>
                </c:pt>
                <c:pt idx="473">
                  <c:v>108.967</c:v>
                </c:pt>
                <c:pt idx="474">
                  <c:v>108.404</c:v>
                </c:pt>
                <c:pt idx="475">
                  <c:v>108.32</c:v>
                </c:pt>
                <c:pt idx="476">
                  <c:v>107.964</c:v>
                </c:pt>
                <c:pt idx="477">
                  <c:v>107.682</c:v>
                </c:pt>
                <c:pt idx="478">
                  <c:v>107.43899999999999</c:v>
                </c:pt>
                <c:pt idx="479">
                  <c:v>107.622</c:v>
                </c:pt>
                <c:pt idx="480">
                  <c:v>106.98399999999999</c:v>
                </c:pt>
                <c:pt idx="481">
                  <c:v>107.211</c:v>
                </c:pt>
                <c:pt idx="482">
                  <c:v>107.31</c:v>
                </c:pt>
                <c:pt idx="483">
                  <c:v>106.83199999999999</c:v>
                </c:pt>
                <c:pt idx="484">
                  <c:v>106.464</c:v>
                </c:pt>
                <c:pt idx="485">
                  <c:v>106.19</c:v>
                </c:pt>
                <c:pt idx="486">
                  <c:v>106.35899999999999</c:v>
                </c:pt>
                <c:pt idx="487">
                  <c:v>105.886</c:v>
                </c:pt>
                <c:pt idx="488">
                  <c:v>105.593</c:v>
                </c:pt>
                <c:pt idx="489">
                  <c:v>105.887</c:v>
                </c:pt>
                <c:pt idx="490">
                  <c:v>105.54600000000001</c:v>
                </c:pt>
                <c:pt idx="491">
                  <c:v>105.133</c:v>
                </c:pt>
                <c:pt idx="492">
                  <c:v>105.119</c:v>
                </c:pt>
                <c:pt idx="493">
                  <c:v>104.99</c:v>
                </c:pt>
                <c:pt idx="494">
                  <c:v>104.937</c:v>
                </c:pt>
                <c:pt idx="495">
                  <c:v>104.751</c:v>
                </c:pt>
                <c:pt idx="496">
                  <c:v>105.011</c:v>
                </c:pt>
                <c:pt idx="497">
                  <c:v>104.621</c:v>
                </c:pt>
                <c:pt idx="498">
                  <c:v>104.393</c:v>
                </c:pt>
                <c:pt idx="499">
                  <c:v>104.14400000000001</c:v>
                </c:pt>
                <c:pt idx="500">
                  <c:v>103.80500000000001</c:v>
                </c:pt>
                <c:pt idx="501">
                  <c:v>103.89400000000001</c:v>
                </c:pt>
                <c:pt idx="502">
                  <c:v>103.35</c:v>
                </c:pt>
                <c:pt idx="503">
                  <c:v>103.663</c:v>
                </c:pt>
                <c:pt idx="504">
                  <c:v>102.959</c:v>
                </c:pt>
                <c:pt idx="505">
                  <c:v>102.785</c:v>
                </c:pt>
                <c:pt idx="506">
                  <c:v>102.741</c:v>
                </c:pt>
                <c:pt idx="507">
                  <c:v>102.53700000000001</c:v>
                </c:pt>
                <c:pt idx="508">
                  <c:v>102.44499999999999</c:v>
                </c:pt>
                <c:pt idx="509">
                  <c:v>102.533</c:v>
                </c:pt>
                <c:pt idx="510">
                  <c:v>102.471</c:v>
                </c:pt>
                <c:pt idx="511">
                  <c:v>97.915999999999997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EC-4CB4-9B93-64F175BEE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3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3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9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7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8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64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6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2C52-36B5-44A5-B603-A99645233B0C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870F-03C6-4171-BBE7-D1E93DE27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5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hart" Target="../charts/chart8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12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chart" Target="../charts/chart6.xml"/><Relationship Id="rId4" Type="http://schemas.openxmlformats.org/officeDocument/2006/relationships/chart" Target="../charts/chart2.xml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815" y="483500"/>
            <a:ext cx="6886053" cy="1670802"/>
            <a:chOff x="38815" y="512868"/>
            <a:chExt cx="6886052" cy="16708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563670"/>
              <a:ext cx="1620000" cy="162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1484" y="51286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1"/>
                  </a:solidFill>
                </a:rPr>
                <a:t>RL: 5</a:t>
              </a:r>
            </a:p>
            <a:p>
              <a:pPr algn="r"/>
              <a:r>
                <a:rPr lang="en-GB" dirty="0">
                  <a:solidFill>
                    <a:schemeClr val="bg1"/>
                  </a:solidFill>
                </a:rPr>
                <a:t>w: 0.2 a: 0.1</a:t>
              </a:r>
            </a:p>
          </p:txBody>
        </p:sp>
        <p:graphicFrame>
          <p:nvGraphicFramePr>
            <p:cNvPr id="12" name="Chart 11"/>
            <p:cNvGraphicFramePr>
              <a:graphicFrameLocks/>
            </p:cNvGraphicFramePr>
            <p:nvPr>
              <p:extLst/>
            </p:nvPr>
          </p:nvGraphicFramePr>
          <p:xfrm>
            <a:off x="1658640" y="563670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Chart 13"/>
            <p:cNvGraphicFramePr>
              <a:graphicFrameLocks/>
            </p:cNvGraphicFramePr>
            <p:nvPr>
              <p:extLst/>
            </p:nvPr>
          </p:nvGraphicFramePr>
          <p:xfrm>
            <a:off x="4224867" y="563670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38816" y="3791705"/>
            <a:ext cx="6886053" cy="1678799"/>
            <a:chOff x="38815" y="3979698"/>
            <a:chExt cx="6886052" cy="1678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4038498"/>
              <a:ext cx="1620000" cy="1620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69522" y="3979698"/>
              <a:ext cx="639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1"/>
                  </a:solidFill>
                </a:rPr>
                <a:t>RL: 5</a:t>
              </a:r>
            </a:p>
            <a:p>
              <a:pPr algn="r"/>
              <a:r>
                <a:rPr lang="en-GB" dirty="0">
                  <a:solidFill>
                    <a:schemeClr val="bg1"/>
                  </a:solidFill>
                </a:rPr>
                <a:t>RL: 5</a:t>
              </a:r>
            </a:p>
          </p:txBody>
        </p:sp>
        <p:graphicFrame>
          <p:nvGraphicFramePr>
            <p:cNvPr id="13" name="Chart 12"/>
            <p:cNvGraphicFramePr>
              <a:graphicFrameLocks/>
            </p:cNvGraphicFramePr>
            <p:nvPr>
              <p:extLst/>
            </p:nvPr>
          </p:nvGraphicFramePr>
          <p:xfrm>
            <a:off x="1658815" y="4038498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5" name="Chart 14"/>
            <p:cNvGraphicFramePr>
              <a:graphicFrameLocks/>
            </p:cNvGraphicFramePr>
            <p:nvPr>
              <p:extLst/>
            </p:nvPr>
          </p:nvGraphicFramePr>
          <p:xfrm>
            <a:off x="4224867" y="4038498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38816" y="2133604"/>
            <a:ext cx="6886053" cy="1678799"/>
            <a:chOff x="38815" y="2183670"/>
            <a:chExt cx="6886052" cy="16788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2242470"/>
              <a:ext cx="1620000" cy="1620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69522" y="2183670"/>
              <a:ext cx="639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1"/>
                  </a:solidFill>
                </a:rPr>
                <a:t>RL: 1</a:t>
              </a:r>
            </a:p>
            <a:p>
              <a:pPr algn="r"/>
              <a:r>
                <a:rPr lang="en-GB" dirty="0">
                  <a:solidFill>
                    <a:schemeClr val="bg1"/>
                  </a:solidFill>
                </a:rPr>
                <a:t>RL: 1</a:t>
              </a:r>
            </a:p>
          </p:txBody>
        </p:sp>
        <p:graphicFrame>
          <p:nvGraphicFramePr>
            <p:cNvPr id="25" name="Chart 24"/>
            <p:cNvGraphicFramePr>
              <a:graphicFrameLocks/>
            </p:cNvGraphicFramePr>
            <p:nvPr>
              <p:extLst/>
            </p:nvPr>
          </p:nvGraphicFramePr>
          <p:xfrm>
            <a:off x="1729092" y="2242470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7" name="Chart 26"/>
            <p:cNvGraphicFramePr>
              <a:graphicFrameLocks/>
            </p:cNvGraphicFramePr>
            <p:nvPr>
              <p:extLst/>
            </p:nvPr>
          </p:nvGraphicFramePr>
          <p:xfrm>
            <a:off x="4224867" y="2242470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38816" y="5449806"/>
            <a:ext cx="6886053" cy="1678799"/>
            <a:chOff x="38815" y="5717298"/>
            <a:chExt cx="6886052" cy="16788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5776098"/>
              <a:ext cx="1620000" cy="162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52504" y="5717298"/>
              <a:ext cx="7569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1"/>
                  </a:solidFill>
                </a:rPr>
                <a:t>RL: 20</a:t>
              </a:r>
            </a:p>
            <a:p>
              <a:pPr algn="r"/>
              <a:r>
                <a:rPr lang="en-GB" dirty="0">
                  <a:solidFill>
                    <a:schemeClr val="bg1"/>
                  </a:solidFill>
                </a:rPr>
                <a:t>RL: 20</a:t>
              </a:r>
            </a:p>
          </p:txBody>
        </p:sp>
        <p:graphicFrame>
          <p:nvGraphicFramePr>
            <p:cNvPr id="26" name="Chart 25"/>
            <p:cNvGraphicFramePr>
              <a:graphicFrameLocks/>
            </p:cNvGraphicFramePr>
            <p:nvPr>
              <p:extLst/>
            </p:nvPr>
          </p:nvGraphicFramePr>
          <p:xfrm>
            <a:off x="1729092" y="5776098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28" name="Chart 27"/>
            <p:cNvGraphicFramePr>
              <a:graphicFrameLocks/>
            </p:cNvGraphicFramePr>
            <p:nvPr>
              <p:extLst/>
            </p:nvPr>
          </p:nvGraphicFramePr>
          <p:xfrm>
            <a:off x="4224867" y="5776098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38814" y="55452"/>
            <a:ext cx="1620000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1" dirty="0"/>
              <a:t>Cropped, contrast-enhanced image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44442" y="265403"/>
            <a:ext cx="817853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Line profile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9815" y="54456"/>
            <a:ext cx="1342612" cy="431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Radially-averaged</a:t>
            </a:r>
            <a:br>
              <a:rPr lang="en-GB" sz="1401" dirty="0"/>
            </a:br>
            <a:r>
              <a:rPr lang="en-GB" sz="1401" dirty="0"/>
              <a:t>Fourier image plot</a:t>
            </a:r>
          </a:p>
        </p:txBody>
      </p:sp>
    </p:spTree>
    <p:extLst>
      <p:ext uri="{BB962C8B-B14F-4D97-AF65-F5344CB8AC3E}">
        <p14:creationId xmlns:p14="http://schemas.microsoft.com/office/powerpoint/2010/main" val="20584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2018-08-29T11:20:08Z</dcterms:created>
  <dcterms:modified xsi:type="dcterms:W3CDTF">2018-08-29T11:21:15Z</dcterms:modified>
</cp:coreProperties>
</file>