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63" r:id="rId5"/>
  </p:sldIdLst>
  <p:sldSz cx="2700338" cy="161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\Reconstruction%20figures\Line%20and%20fourier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\Reconstruction%20figures\Line%20and%20fourier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\Reconstruction%20figures\Line%20and%20fourier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\Reconstruction%20figures\Line%20and%20fourier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plots'!$C$1</c:f>
              <c:strCache>
                <c:ptCount val="1"/>
                <c:pt idx="0">
                  <c:v>OTF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plots'!$C$2:$C$1025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9.9999999999999995E-7</c:v>
                </c:pt>
                <c:pt idx="368">
                  <c:v>7.9999999999999996E-6</c:v>
                </c:pt>
                <c:pt idx="369">
                  <c:v>1.8E-5</c:v>
                </c:pt>
                <c:pt idx="370">
                  <c:v>4.3999999999999999E-5</c:v>
                </c:pt>
                <c:pt idx="371">
                  <c:v>7.2999999999999999E-5</c:v>
                </c:pt>
                <c:pt idx="372">
                  <c:v>1.2899999999999999E-4</c:v>
                </c:pt>
                <c:pt idx="373">
                  <c:v>1.8599999999999999E-4</c:v>
                </c:pt>
                <c:pt idx="374">
                  <c:v>2.8499999999999999E-4</c:v>
                </c:pt>
                <c:pt idx="375">
                  <c:v>3.7800000000000003E-4</c:v>
                </c:pt>
                <c:pt idx="376">
                  <c:v>5.3200000000000003E-4</c:v>
                </c:pt>
                <c:pt idx="377">
                  <c:v>6.7100000000000005E-4</c:v>
                </c:pt>
                <c:pt idx="378">
                  <c:v>8.9099999999999997E-4</c:v>
                </c:pt>
                <c:pt idx="379">
                  <c:v>1.0839999999999999E-3</c:v>
                </c:pt>
                <c:pt idx="380">
                  <c:v>1.382E-3</c:v>
                </c:pt>
                <c:pt idx="381">
                  <c:v>1.637E-3</c:v>
                </c:pt>
                <c:pt idx="382">
                  <c:v>2.0230000000000001E-3</c:v>
                </c:pt>
                <c:pt idx="383">
                  <c:v>2.3500000000000001E-3</c:v>
                </c:pt>
                <c:pt idx="384">
                  <c:v>2.836E-3</c:v>
                </c:pt>
                <c:pt idx="385">
                  <c:v>3.3839999999999999E-3</c:v>
                </c:pt>
                <c:pt idx="386">
                  <c:v>3.8379999999999998E-3</c:v>
                </c:pt>
                <c:pt idx="387">
                  <c:v>4.5030000000000001E-3</c:v>
                </c:pt>
                <c:pt idx="388">
                  <c:v>5.0480000000000004E-3</c:v>
                </c:pt>
                <c:pt idx="389">
                  <c:v>5.8399999999999997E-3</c:v>
                </c:pt>
                <c:pt idx="390">
                  <c:v>6.4840000000000002E-3</c:v>
                </c:pt>
                <c:pt idx="391">
                  <c:v>7.4130000000000003E-3</c:v>
                </c:pt>
                <c:pt idx="392">
                  <c:v>8.1639999999999994E-3</c:v>
                </c:pt>
                <c:pt idx="393">
                  <c:v>9.2399999999999999E-3</c:v>
                </c:pt>
                <c:pt idx="394">
                  <c:v>1.0104999999999999E-2</c:v>
                </c:pt>
                <c:pt idx="395">
                  <c:v>1.1339E-2</c:v>
                </c:pt>
                <c:pt idx="396">
                  <c:v>1.2324999999999999E-2</c:v>
                </c:pt>
                <c:pt idx="397">
                  <c:v>1.3724999999999999E-2</c:v>
                </c:pt>
                <c:pt idx="398">
                  <c:v>1.4840000000000001E-2</c:v>
                </c:pt>
                <c:pt idx="399">
                  <c:v>1.6416E-2</c:v>
                </c:pt>
                <c:pt idx="400">
                  <c:v>1.7666999999999999E-2</c:v>
                </c:pt>
                <c:pt idx="401">
                  <c:v>1.9428000000000001E-2</c:v>
                </c:pt>
                <c:pt idx="402">
                  <c:v>2.0820999999999999E-2</c:v>
                </c:pt>
                <c:pt idx="403">
                  <c:v>2.2776000000000001E-2</c:v>
                </c:pt>
                <c:pt idx="404">
                  <c:v>2.4317999999999999E-2</c:v>
                </c:pt>
                <c:pt idx="405">
                  <c:v>2.6476E-2</c:v>
                </c:pt>
                <c:pt idx="406">
                  <c:v>2.8753000000000001E-2</c:v>
                </c:pt>
                <c:pt idx="407">
                  <c:v>3.0542E-2</c:v>
                </c:pt>
                <c:pt idx="408">
                  <c:v>3.3036000000000003E-2</c:v>
                </c:pt>
                <c:pt idx="409">
                  <c:v>3.499E-2</c:v>
                </c:pt>
                <c:pt idx="410">
                  <c:v>3.7707999999999998E-2</c:v>
                </c:pt>
                <c:pt idx="411">
                  <c:v>3.9833E-2</c:v>
                </c:pt>
                <c:pt idx="412">
                  <c:v>4.2784000000000003E-2</c:v>
                </c:pt>
                <c:pt idx="413">
                  <c:v>4.5086000000000001E-2</c:v>
                </c:pt>
                <c:pt idx="414">
                  <c:v>4.8277E-2</c:v>
                </c:pt>
                <c:pt idx="415">
                  <c:v>5.0762000000000002E-2</c:v>
                </c:pt>
                <c:pt idx="416">
                  <c:v>5.4200999999999999E-2</c:v>
                </c:pt>
                <c:pt idx="417">
                  <c:v>5.6874000000000001E-2</c:v>
                </c:pt>
                <c:pt idx="418">
                  <c:v>6.0567999999999997E-2</c:v>
                </c:pt>
                <c:pt idx="419">
                  <c:v>6.3435000000000005E-2</c:v>
                </c:pt>
                <c:pt idx="420">
                  <c:v>6.7391000000000006E-2</c:v>
                </c:pt>
                <c:pt idx="421">
                  <c:v>7.0458000000000007E-2</c:v>
                </c:pt>
                <c:pt idx="422">
                  <c:v>7.4681999999999998E-2</c:v>
                </c:pt>
                <c:pt idx="423">
                  <c:v>7.7952999999999995E-2</c:v>
                </c:pt>
                <c:pt idx="424">
                  <c:v>8.2452999999999999E-2</c:v>
                </c:pt>
                <c:pt idx="425">
                  <c:v>8.5933999999999996E-2</c:v>
                </c:pt>
                <c:pt idx="426">
                  <c:v>9.0716000000000005E-2</c:v>
                </c:pt>
                <c:pt idx="427">
                  <c:v>9.5662999999999998E-2</c:v>
                </c:pt>
                <c:pt idx="428">
                  <c:v>9.9481E-2</c:v>
                </c:pt>
                <c:pt idx="429">
                  <c:v>0.10471999999999999</c:v>
                </c:pt>
                <c:pt idx="430">
                  <c:v>0.10876</c:v>
                </c:pt>
                <c:pt idx="431">
                  <c:v>0.11429599999999999</c:v>
                </c:pt>
                <c:pt idx="432">
                  <c:v>0.118561</c:v>
                </c:pt>
                <c:pt idx="433">
                  <c:v>0.124401</c:v>
                </c:pt>
                <c:pt idx="434">
                  <c:v>0.12889700000000001</c:v>
                </c:pt>
                <c:pt idx="435">
                  <c:v>0.135045</c:v>
                </c:pt>
                <c:pt idx="436">
                  <c:v>0.13977400000000001</c:v>
                </c:pt>
                <c:pt idx="437">
                  <c:v>0.14623800000000001</c:v>
                </c:pt>
                <c:pt idx="438">
                  <c:v>0.15120400000000001</c:v>
                </c:pt>
                <c:pt idx="439">
                  <c:v>0.15798699999999999</c:v>
                </c:pt>
                <c:pt idx="440">
                  <c:v>0.16319500000000001</c:v>
                </c:pt>
                <c:pt idx="441">
                  <c:v>0.17030200000000001</c:v>
                </c:pt>
                <c:pt idx="442">
                  <c:v>0.17575499999999999</c:v>
                </c:pt>
                <c:pt idx="443">
                  <c:v>0.18318999999999999</c:v>
                </c:pt>
                <c:pt idx="444">
                  <c:v>0.188892</c:v>
                </c:pt>
                <c:pt idx="445">
                  <c:v>0.19666</c:v>
                </c:pt>
                <c:pt idx="446">
                  <c:v>0.20261299999999999</c:v>
                </c:pt>
                <c:pt idx="447">
                  <c:v>0.21071899999999999</c:v>
                </c:pt>
                <c:pt idx="448">
                  <c:v>0.21901999999999999</c:v>
                </c:pt>
                <c:pt idx="449">
                  <c:v>0.22537399999999999</c:v>
                </c:pt>
                <c:pt idx="450">
                  <c:v>0.234018</c:v>
                </c:pt>
                <c:pt idx="451">
                  <c:v>0.24063100000000001</c:v>
                </c:pt>
                <c:pt idx="452">
                  <c:v>0.24962300000000001</c:v>
                </c:pt>
                <c:pt idx="453">
                  <c:v>0.25649699999999998</c:v>
                </c:pt>
                <c:pt idx="454">
                  <c:v>0.26583899999999999</c:v>
                </c:pt>
                <c:pt idx="455">
                  <c:v>0.272978</c:v>
                </c:pt>
                <c:pt idx="456">
                  <c:v>0.28267300000000001</c:v>
                </c:pt>
                <c:pt idx="457">
                  <c:v>0.290078</c:v>
                </c:pt>
                <c:pt idx="458">
                  <c:v>0.30013000000000001</c:v>
                </c:pt>
                <c:pt idx="459">
                  <c:v>0.30780400000000002</c:v>
                </c:pt>
                <c:pt idx="460">
                  <c:v>0.31821500000000003</c:v>
                </c:pt>
                <c:pt idx="461">
                  <c:v>0.32615899999999998</c:v>
                </c:pt>
                <c:pt idx="462">
                  <c:v>0.33693200000000001</c:v>
                </c:pt>
                <c:pt idx="463">
                  <c:v>0.34514800000000001</c:v>
                </c:pt>
                <c:pt idx="464">
                  <c:v>0.35628500000000002</c:v>
                </c:pt>
                <c:pt idx="465">
                  <c:v>0.36477500000000002</c:v>
                </c:pt>
                <c:pt idx="466">
                  <c:v>0.376278</c:v>
                </c:pt>
                <c:pt idx="467">
                  <c:v>0.38504300000000002</c:v>
                </c:pt>
                <c:pt idx="468">
                  <c:v>0.39691300000000002</c:v>
                </c:pt>
                <c:pt idx="469">
                  <c:v>0.408995</c:v>
                </c:pt>
                <c:pt idx="470">
                  <c:v>0.41819499999999998</c:v>
                </c:pt>
                <c:pt idx="471">
                  <c:v>0.430647</c:v>
                </c:pt>
                <c:pt idx="472">
                  <c:v>0.44012499999999999</c:v>
                </c:pt>
                <c:pt idx="473">
                  <c:v>0.45294800000000002</c:v>
                </c:pt>
                <c:pt idx="474">
                  <c:v>0.46270499999999998</c:v>
                </c:pt>
                <c:pt idx="475">
                  <c:v>0.47590100000000002</c:v>
                </c:pt>
                <c:pt idx="476">
                  <c:v>0.48593799999999998</c:v>
                </c:pt>
                <c:pt idx="477">
                  <c:v>0.49950600000000001</c:v>
                </c:pt>
                <c:pt idx="478">
                  <c:v>0.50982300000000003</c:v>
                </c:pt>
                <c:pt idx="479">
                  <c:v>0.52376500000000004</c:v>
                </c:pt>
                <c:pt idx="480">
                  <c:v>0.534362</c:v>
                </c:pt>
                <c:pt idx="481">
                  <c:v>0.54867900000000003</c:v>
                </c:pt>
                <c:pt idx="482">
                  <c:v>0.55955600000000005</c:v>
                </c:pt>
                <c:pt idx="483">
                  <c:v>0.57424600000000003</c:v>
                </c:pt>
                <c:pt idx="484">
                  <c:v>0.58540400000000004</c:v>
                </c:pt>
                <c:pt idx="485">
                  <c:v>0.600468</c:v>
                </c:pt>
                <c:pt idx="486">
                  <c:v>0.61190599999999995</c:v>
                </c:pt>
                <c:pt idx="487">
                  <c:v>0.62734299999999998</c:v>
                </c:pt>
                <c:pt idx="488">
                  <c:v>0.63906099999999999</c:v>
                </c:pt>
                <c:pt idx="489">
                  <c:v>0.65487099999999998</c:v>
                </c:pt>
                <c:pt idx="490">
                  <c:v>0.67089299999999996</c:v>
                </c:pt>
                <c:pt idx="491">
                  <c:v>0.68305000000000005</c:v>
                </c:pt>
                <c:pt idx="492">
                  <c:v>0.69944300000000004</c:v>
                </c:pt>
                <c:pt idx="493">
                  <c:v>0.71187699999999998</c:v>
                </c:pt>
                <c:pt idx="494">
                  <c:v>0.72863999999999995</c:v>
                </c:pt>
                <c:pt idx="495">
                  <c:v>0.74135099999999998</c:v>
                </c:pt>
                <c:pt idx="496">
                  <c:v>0.75848300000000002</c:v>
                </c:pt>
                <c:pt idx="497">
                  <c:v>0.77146899999999996</c:v>
                </c:pt>
                <c:pt idx="498">
                  <c:v>0.78896699999999997</c:v>
                </c:pt>
                <c:pt idx="499">
                  <c:v>0.80222800000000005</c:v>
                </c:pt>
                <c:pt idx="500">
                  <c:v>0.82009100000000001</c:v>
                </c:pt>
                <c:pt idx="501">
                  <c:v>0.83362400000000003</c:v>
                </c:pt>
                <c:pt idx="502">
                  <c:v>0.85184899999999997</c:v>
                </c:pt>
                <c:pt idx="503">
                  <c:v>0.86565199999999998</c:v>
                </c:pt>
                <c:pt idx="504">
                  <c:v>0.88423700000000005</c:v>
                </c:pt>
                <c:pt idx="505">
                  <c:v>0.89831000000000005</c:v>
                </c:pt>
                <c:pt idx="506">
                  <c:v>0.91725100000000004</c:v>
                </c:pt>
                <c:pt idx="507">
                  <c:v>0.93159000000000003</c:v>
                </c:pt>
                <c:pt idx="508">
                  <c:v>0.95088499999999998</c:v>
                </c:pt>
                <c:pt idx="509">
                  <c:v>0.96548900000000004</c:v>
                </c:pt>
                <c:pt idx="510">
                  <c:v>0.98513499999999998</c:v>
                </c:pt>
                <c:pt idx="511">
                  <c:v>1</c:v>
                </c:pt>
                <c:pt idx="512">
                  <c:v>0.98513499999999998</c:v>
                </c:pt>
                <c:pt idx="513">
                  <c:v>0.96548900000000004</c:v>
                </c:pt>
                <c:pt idx="514">
                  <c:v>0.95088499999999998</c:v>
                </c:pt>
                <c:pt idx="515">
                  <c:v>0.93159000000000003</c:v>
                </c:pt>
                <c:pt idx="516">
                  <c:v>0.91725100000000004</c:v>
                </c:pt>
                <c:pt idx="517">
                  <c:v>0.89831000000000005</c:v>
                </c:pt>
                <c:pt idx="518">
                  <c:v>0.88423700000000005</c:v>
                </c:pt>
                <c:pt idx="519">
                  <c:v>0.86565199999999998</c:v>
                </c:pt>
                <c:pt idx="520">
                  <c:v>0.85184899999999997</c:v>
                </c:pt>
                <c:pt idx="521">
                  <c:v>0.83362400000000003</c:v>
                </c:pt>
                <c:pt idx="522">
                  <c:v>0.82009100000000001</c:v>
                </c:pt>
                <c:pt idx="523">
                  <c:v>0.80222800000000005</c:v>
                </c:pt>
                <c:pt idx="524">
                  <c:v>0.78896699999999997</c:v>
                </c:pt>
                <c:pt idx="525">
                  <c:v>0.77146899999999996</c:v>
                </c:pt>
                <c:pt idx="526">
                  <c:v>0.75848300000000002</c:v>
                </c:pt>
                <c:pt idx="527">
                  <c:v>0.74135099999999998</c:v>
                </c:pt>
                <c:pt idx="528">
                  <c:v>0.72863999999999995</c:v>
                </c:pt>
                <c:pt idx="529">
                  <c:v>0.71187699999999998</c:v>
                </c:pt>
                <c:pt idx="530">
                  <c:v>0.69944300000000004</c:v>
                </c:pt>
                <c:pt idx="531">
                  <c:v>0.68305000000000005</c:v>
                </c:pt>
                <c:pt idx="532">
                  <c:v>0.67089299999999996</c:v>
                </c:pt>
                <c:pt idx="533">
                  <c:v>0.65487099999999998</c:v>
                </c:pt>
                <c:pt idx="534">
                  <c:v>0.63906099999999999</c:v>
                </c:pt>
                <c:pt idx="535">
                  <c:v>0.62734299999999998</c:v>
                </c:pt>
                <c:pt idx="536">
                  <c:v>0.61190599999999995</c:v>
                </c:pt>
                <c:pt idx="537">
                  <c:v>0.600468</c:v>
                </c:pt>
                <c:pt idx="538">
                  <c:v>0.58540400000000004</c:v>
                </c:pt>
                <c:pt idx="539">
                  <c:v>0.57424600000000003</c:v>
                </c:pt>
                <c:pt idx="540">
                  <c:v>0.55955600000000005</c:v>
                </c:pt>
                <c:pt idx="541">
                  <c:v>0.54867900000000003</c:v>
                </c:pt>
                <c:pt idx="542">
                  <c:v>0.534362</c:v>
                </c:pt>
                <c:pt idx="543">
                  <c:v>0.52376500000000004</c:v>
                </c:pt>
                <c:pt idx="544">
                  <c:v>0.50982300000000003</c:v>
                </c:pt>
                <c:pt idx="545">
                  <c:v>0.49950600000000001</c:v>
                </c:pt>
                <c:pt idx="546">
                  <c:v>0.48593799999999998</c:v>
                </c:pt>
                <c:pt idx="547">
                  <c:v>0.47590100000000002</c:v>
                </c:pt>
                <c:pt idx="548">
                  <c:v>0.46270499999999998</c:v>
                </c:pt>
                <c:pt idx="549">
                  <c:v>0.45294800000000002</c:v>
                </c:pt>
                <c:pt idx="550">
                  <c:v>0.44012499999999999</c:v>
                </c:pt>
                <c:pt idx="551">
                  <c:v>0.430647</c:v>
                </c:pt>
                <c:pt idx="552">
                  <c:v>0.41819499999999998</c:v>
                </c:pt>
                <c:pt idx="553">
                  <c:v>0.408995</c:v>
                </c:pt>
                <c:pt idx="554">
                  <c:v>0.39691300000000002</c:v>
                </c:pt>
                <c:pt idx="555">
                  <c:v>0.38504300000000002</c:v>
                </c:pt>
                <c:pt idx="556">
                  <c:v>0.376278</c:v>
                </c:pt>
                <c:pt idx="557">
                  <c:v>0.36477500000000002</c:v>
                </c:pt>
                <c:pt idx="558">
                  <c:v>0.35628500000000002</c:v>
                </c:pt>
                <c:pt idx="559">
                  <c:v>0.34514800000000001</c:v>
                </c:pt>
                <c:pt idx="560">
                  <c:v>0.33693200000000001</c:v>
                </c:pt>
                <c:pt idx="561">
                  <c:v>0.32615899999999998</c:v>
                </c:pt>
                <c:pt idx="562">
                  <c:v>0.31821500000000003</c:v>
                </c:pt>
                <c:pt idx="563">
                  <c:v>0.30780400000000002</c:v>
                </c:pt>
                <c:pt idx="564">
                  <c:v>0.30013000000000001</c:v>
                </c:pt>
                <c:pt idx="565">
                  <c:v>0.290078</c:v>
                </c:pt>
                <c:pt idx="566">
                  <c:v>0.28267300000000001</c:v>
                </c:pt>
                <c:pt idx="567">
                  <c:v>0.272978</c:v>
                </c:pt>
                <c:pt idx="568">
                  <c:v>0.26583899999999999</c:v>
                </c:pt>
                <c:pt idx="569">
                  <c:v>0.25649699999999998</c:v>
                </c:pt>
                <c:pt idx="570">
                  <c:v>0.24962300000000001</c:v>
                </c:pt>
                <c:pt idx="571">
                  <c:v>0.24063100000000001</c:v>
                </c:pt>
                <c:pt idx="572">
                  <c:v>0.234018</c:v>
                </c:pt>
                <c:pt idx="573">
                  <c:v>0.22537399999999999</c:v>
                </c:pt>
                <c:pt idx="574">
                  <c:v>0.21901999999999999</c:v>
                </c:pt>
                <c:pt idx="575">
                  <c:v>0.21071899999999999</c:v>
                </c:pt>
                <c:pt idx="576">
                  <c:v>0.20261299999999999</c:v>
                </c:pt>
                <c:pt idx="577">
                  <c:v>0.19666</c:v>
                </c:pt>
                <c:pt idx="578">
                  <c:v>0.188892</c:v>
                </c:pt>
                <c:pt idx="579">
                  <c:v>0.18318999999999999</c:v>
                </c:pt>
                <c:pt idx="580">
                  <c:v>0.17575499999999999</c:v>
                </c:pt>
                <c:pt idx="581">
                  <c:v>0.17030200000000001</c:v>
                </c:pt>
                <c:pt idx="582">
                  <c:v>0.16319500000000001</c:v>
                </c:pt>
                <c:pt idx="583">
                  <c:v>0.15798699999999999</c:v>
                </c:pt>
                <c:pt idx="584">
                  <c:v>0.15120400000000001</c:v>
                </c:pt>
                <c:pt idx="585">
                  <c:v>0.14623800000000001</c:v>
                </c:pt>
                <c:pt idx="586">
                  <c:v>0.13977400000000001</c:v>
                </c:pt>
                <c:pt idx="587">
                  <c:v>0.135045</c:v>
                </c:pt>
                <c:pt idx="588">
                  <c:v>0.12889700000000001</c:v>
                </c:pt>
                <c:pt idx="589">
                  <c:v>0.124401</c:v>
                </c:pt>
                <c:pt idx="590">
                  <c:v>0.118561</c:v>
                </c:pt>
                <c:pt idx="591">
                  <c:v>0.11429599999999999</c:v>
                </c:pt>
                <c:pt idx="592">
                  <c:v>0.10876</c:v>
                </c:pt>
                <c:pt idx="593">
                  <c:v>0.10471999999999999</c:v>
                </c:pt>
                <c:pt idx="594">
                  <c:v>9.9481E-2</c:v>
                </c:pt>
                <c:pt idx="595">
                  <c:v>9.5662999999999998E-2</c:v>
                </c:pt>
                <c:pt idx="596">
                  <c:v>9.0716000000000005E-2</c:v>
                </c:pt>
                <c:pt idx="597">
                  <c:v>8.5933999999999996E-2</c:v>
                </c:pt>
                <c:pt idx="598">
                  <c:v>8.2452999999999999E-2</c:v>
                </c:pt>
                <c:pt idx="599">
                  <c:v>7.7952999999999995E-2</c:v>
                </c:pt>
                <c:pt idx="600">
                  <c:v>7.4681999999999998E-2</c:v>
                </c:pt>
                <c:pt idx="601">
                  <c:v>7.0458000000000007E-2</c:v>
                </c:pt>
                <c:pt idx="602">
                  <c:v>6.7391000000000006E-2</c:v>
                </c:pt>
                <c:pt idx="603">
                  <c:v>6.3435000000000005E-2</c:v>
                </c:pt>
                <c:pt idx="604">
                  <c:v>6.0567999999999997E-2</c:v>
                </c:pt>
                <c:pt idx="605">
                  <c:v>5.6874000000000001E-2</c:v>
                </c:pt>
                <c:pt idx="606">
                  <c:v>5.4200999999999999E-2</c:v>
                </c:pt>
                <c:pt idx="607">
                  <c:v>5.0762000000000002E-2</c:v>
                </c:pt>
                <c:pt idx="608">
                  <c:v>4.8277E-2</c:v>
                </c:pt>
                <c:pt idx="609">
                  <c:v>4.5086000000000001E-2</c:v>
                </c:pt>
                <c:pt idx="610">
                  <c:v>4.2784000000000003E-2</c:v>
                </c:pt>
                <c:pt idx="611">
                  <c:v>3.9833E-2</c:v>
                </c:pt>
                <c:pt idx="612">
                  <c:v>3.7707999999999998E-2</c:v>
                </c:pt>
                <c:pt idx="613">
                  <c:v>3.499E-2</c:v>
                </c:pt>
                <c:pt idx="614">
                  <c:v>3.3036000000000003E-2</c:v>
                </c:pt>
                <c:pt idx="615">
                  <c:v>3.0542E-2</c:v>
                </c:pt>
                <c:pt idx="616">
                  <c:v>2.8753000000000001E-2</c:v>
                </c:pt>
                <c:pt idx="617">
                  <c:v>2.6476E-2</c:v>
                </c:pt>
                <c:pt idx="618">
                  <c:v>2.4317999999999999E-2</c:v>
                </c:pt>
                <c:pt idx="619">
                  <c:v>2.2776000000000001E-2</c:v>
                </c:pt>
                <c:pt idx="620">
                  <c:v>2.0820999999999999E-2</c:v>
                </c:pt>
                <c:pt idx="621">
                  <c:v>1.9428000000000001E-2</c:v>
                </c:pt>
                <c:pt idx="622">
                  <c:v>1.7666999999999999E-2</c:v>
                </c:pt>
                <c:pt idx="623">
                  <c:v>1.6416E-2</c:v>
                </c:pt>
                <c:pt idx="624">
                  <c:v>1.4840000000000001E-2</c:v>
                </c:pt>
                <c:pt idx="625">
                  <c:v>1.3724999999999999E-2</c:v>
                </c:pt>
                <c:pt idx="626">
                  <c:v>1.2324999999999999E-2</c:v>
                </c:pt>
                <c:pt idx="627">
                  <c:v>1.1339E-2</c:v>
                </c:pt>
                <c:pt idx="628">
                  <c:v>1.0104999999999999E-2</c:v>
                </c:pt>
                <c:pt idx="629">
                  <c:v>9.2399999999999999E-3</c:v>
                </c:pt>
                <c:pt idx="630">
                  <c:v>8.1639999999999994E-3</c:v>
                </c:pt>
                <c:pt idx="631">
                  <c:v>7.4130000000000003E-3</c:v>
                </c:pt>
                <c:pt idx="632">
                  <c:v>6.4840000000000002E-3</c:v>
                </c:pt>
                <c:pt idx="633">
                  <c:v>5.8399999999999997E-3</c:v>
                </c:pt>
                <c:pt idx="634">
                  <c:v>5.0480000000000004E-3</c:v>
                </c:pt>
                <c:pt idx="635">
                  <c:v>4.5030000000000001E-3</c:v>
                </c:pt>
                <c:pt idx="636">
                  <c:v>3.8379999999999998E-3</c:v>
                </c:pt>
                <c:pt idx="637">
                  <c:v>3.3839999999999999E-3</c:v>
                </c:pt>
                <c:pt idx="638">
                  <c:v>2.836E-3</c:v>
                </c:pt>
                <c:pt idx="639">
                  <c:v>2.3500000000000001E-3</c:v>
                </c:pt>
                <c:pt idx="640">
                  <c:v>2.0230000000000001E-3</c:v>
                </c:pt>
                <c:pt idx="641">
                  <c:v>1.637E-3</c:v>
                </c:pt>
                <c:pt idx="642">
                  <c:v>1.382E-3</c:v>
                </c:pt>
                <c:pt idx="643">
                  <c:v>1.0839999999999999E-3</c:v>
                </c:pt>
                <c:pt idx="644">
                  <c:v>8.9099999999999997E-4</c:v>
                </c:pt>
                <c:pt idx="645">
                  <c:v>6.7100000000000005E-4</c:v>
                </c:pt>
                <c:pt idx="646">
                  <c:v>5.3200000000000003E-4</c:v>
                </c:pt>
                <c:pt idx="647">
                  <c:v>3.7800000000000003E-4</c:v>
                </c:pt>
                <c:pt idx="648">
                  <c:v>2.8499999999999999E-4</c:v>
                </c:pt>
                <c:pt idx="649">
                  <c:v>1.8599999999999999E-4</c:v>
                </c:pt>
                <c:pt idx="650">
                  <c:v>1.2899999999999999E-4</c:v>
                </c:pt>
                <c:pt idx="651">
                  <c:v>7.2999999999999999E-5</c:v>
                </c:pt>
                <c:pt idx="652">
                  <c:v>4.3999999999999999E-5</c:v>
                </c:pt>
                <c:pt idx="653">
                  <c:v>1.8E-5</c:v>
                </c:pt>
                <c:pt idx="654">
                  <c:v>7.9999999999999996E-6</c:v>
                </c:pt>
                <c:pt idx="655">
                  <c:v>9.9999999999999995E-7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46-4324-9402-3BC3280E9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5"/>
          <c:min val="-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.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plots'!$E$1</c:f>
              <c:strCache>
                <c:ptCount val="1"/>
                <c:pt idx="0">
                  <c:v>SIM OTF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plots'!$E$2:$E$1025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3.0000000000000001E-6</c:v>
                </c:pt>
                <c:pt idx="218">
                  <c:v>6.9999999999999999E-6</c:v>
                </c:pt>
                <c:pt idx="219">
                  <c:v>1.8E-5</c:v>
                </c:pt>
                <c:pt idx="220">
                  <c:v>3.1000000000000001E-5</c:v>
                </c:pt>
                <c:pt idx="221">
                  <c:v>5.5999999999999999E-5</c:v>
                </c:pt>
                <c:pt idx="222">
                  <c:v>9.2999999999999997E-5</c:v>
                </c:pt>
                <c:pt idx="223">
                  <c:v>1.2899999999999999E-4</c:v>
                </c:pt>
                <c:pt idx="224">
                  <c:v>1.8900000000000001E-4</c:v>
                </c:pt>
                <c:pt idx="225">
                  <c:v>2.4499999999999999E-4</c:v>
                </c:pt>
                <c:pt idx="226">
                  <c:v>3.3599999999999998E-4</c:v>
                </c:pt>
                <c:pt idx="227">
                  <c:v>4.1599999999999997E-4</c:v>
                </c:pt>
                <c:pt idx="228">
                  <c:v>5.4199999999999995E-4</c:v>
                </c:pt>
                <c:pt idx="229">
                  <c:v>6.5099999999999999E-4</c:v>
                </c:pt>
                <c:pt idx="230">
                  <c:v>8.1899999999999996E-4</c:v>
                </c:pt>
                <c:pt idx="231">
                  <c:v>9.6100000000000005E-4</c:v>
                </c:pt>
                <c:pt idx="232">
                  <c:v>1.175E-3</c:v>
                </c:pt>
                <c:pt idx="233">
                  <c:v>1.354E-3</c:v>
                </c:pt>
                <c:pt idx="234">
                  <c:v>1.621E-3</c:v>
                </c:pt>
                <c:pt idx="235">
                  <c:v>1.841E-3</c:v>
                </c:pt>
                <c:pt idx="236">
                  <c:v>2.1649999999999998E-3</c:v>
                </c:pt>
                <c:pt idx="237">
                  <c:v>2.431E-3</c:v>
                </c:pt>
                <c:pt idx="238">
                  <c:v>2.8170000000000001E-3</c:v>
                </c:pt>
                <c:pt idx="239">
                  <c:v>3.1319999999999998E-3</c:v>
                </c:pt>
                <c:pt idx="240">
                  <c:v>3.5869999999999999E-3</c:v>
                </c:pt>
                <c:pt idx="241">
                  <c:v>3.954E-3</c:v>
                </c:pt>
                <c:pt idx="242">
                  <c:v>4.4819999999999999E-3</c:v>
                </c:pt>
                <c:pt idx="243">
                  <c:v>5.0530000000000002E-3</c:v>
                </c:pt>
                <c:pt idx="244">
                  <c:v>5.5110000000000003E-3</c:v>
                </c:pt>
                <c:pt idx="245">
                  <c:v>6.1630000000000001E-3</c:v>
                </c:pt>
                <c:pt idx="246">
                  <c:v>6.6829999999999997E-3</c:v>
                </c:pt>
                <c:pt idx="247">
                  <c:v>7.4200000000000004E-3</c:v>
                </c:pt>
                <c:pt idx="248">
                  <c:v>8.0059999999999992E-3</c:v>
                </c:pt>
                <c:pt idx="249">
                  <c:v>8.8330000000000006E-3</c:v>
                </c:pt>
                <c:pt idx="250">
                  <c:v>9.4889999999999992E-3</c:v>
                </c:pt>
                <c:pt idx="251">
                  <c:v>1.0410000000000001E-2</c:v>
                </c:pt>
                <c:pt idx="252">
                  <c:v>1.1138E-2</c:v>
                </c:pt>
                <c:pt idx="253">
                  <c:v>1.2159E-2</c:v>
                </c:pt>
                <c:pt idx="254">
                  <c:v>1.2962E-2</c:v>
                </c:pt>
                <c:pt idx="255">
                  <c:v>1.4086E-2</c:v>
                </c:pt>
                <c:pt idx="256">
                  <c:v>1.4969E-2</c:v>
                </c:pt>
                <c:pt idx="257">
                  <c:v>1.6199999999999999E-2</c:v>
                </c:pt>
                <c:pt idx="258">
                  <c:v>1.7165E-2</c:v>
                </c:pt>
                <c:pt idx="259">
                  <c:v>1.8508E-2</c:v>
                </c:pt>
                <c:pt idx="260">
                  <c:v>1.9557999999999999E-2</c:v>
                </c:pt>
                <c:pt idx="261">
                  <c:v>2.1017000000000001E-2</c:v>
                </c:pt>
                <c:pt idx="262">
                  <c:v>2.2155000000000001E-2</c:v>
                </c:pt>
                <c:pt idx="263">
                  <c:v>2.3733000000000001E-2</c:v>
                </c:pt>
                <c:pt idx="264">
                  <c:v>2.5381000000000001E-2</c:v>
                </c:pt>
                <c:pt idx="265">
                  <c:v>2.6664E-2</c:v>
                </c:pt>
                <c:pt idx="266">
                  <c:v>2.8437E-2</c:v>
                </c:pt>
                <c:pt idx="267">
                  <c:v>2.9815000000000001E-2</c:v>
                </c:pt>
                <c:pt idx="268">
                  <c:v>3.1718000000000003E-2</c:v>
                </c:pt>
                <c:pt idx="269">
                  <c:v>3.3194000000000001E-2</c:v>
                </c:pt>
                <c:pt idx="270">
                  <c:v>3.5229000000000003E-2</c:v>
                </c:pt>
                <c:pt idx="271">
                  <c:v>3.6805999999999998E-2</c:v>
                </c:pt>
                <c:pt idx="272">
                  <c:v>3.8976999999999998E-2</c:v>
                </c:pt>
                <c:pt idx="273">
                  <c:v>4.0656999999999999E-2</c:v>
                </c:pt>
                <c:pt idx="274">
                  <c:v>4.2966999999999998E-2</c:v>
                </c:pt>
                <c:pt idx="275">
                  <c:v>4.4753000000000001E-2</c:v>
                </c:pt>
                <c:pt idx="276">
                  <c:v>4.7204999999999997E-2</c:v>
                </c:pt>
                <c:pt idx="277">
                  <c:v>4.9098999999999997E-2</c:v>
                </c:pt>
                <c:pt idx="278">
                  <c:v>5.1697E-2</c:v>
                </c:pt>
                <c:pt idx="279">
                  <c:v>5.3700999999999999E-2</c:v>
                </c:pt>
                <c:pt idx="280">
                  <c:v>5.6447999999999998E-2</c:v>
                </c:pt>
                <c:pt idx="281">
                  <c:v>5.8563999999999998E-2</c:v>
                </c:pt>
                <c:pt idx="282">
                  <c:v>6.1462000000000003E-2</c:v>
                </c:pt>
                <c:pt idx="283">
                  <c:v>6.3694000000000001E-2</c:v>
                </c:pt>
                <c:pt idx="284">
                  <c:v>6.6746E-2</c:v>
                </c:pt>
                <c:pt idx="285">
                  <c:v>6.9093000000000002E-2</c:v>
                </c:pt>
                <c:pt idx="286">
                  <c:v>7.2302000000000005E-2</c:v>
                </c:pt>
                <c:pt idx="287">
                  <c:v>7.5602000000000003E-2</c:v>
                </c:pt>
                <c:pt idx="288">
                  <c:v>7.8136999999999998E-2</c:v>
                </c:pt>
                <c:pt idx="289">
                  <c:v>8.1597000000000003E-2</c:v>
                </c:pt>
                <c:pt idx="290">
                  <c:v>8.4253999999999996E-2</c:v>
                </c:pt>
                <c:pt idx="291">
                  <c:v>8.7876999999999997E-2</c:v>
                </c:pt>
                <c:pt idx="292">
                  <c:v>9.0657000000000001E-2</c:v>
                </c:pt>
                <c:pt idx="293">
                  <c:v>9.4446000000000002E-2</c:v>
                </c:pt>
                <c:pt idx="294">
                  <c:v>9.7350000000000006E-2</c:v>
                </c:pt>
                <c:pt idx="295">
                  <c:v>0.10130699999999999</c:v>
                </c:pt>
                <c:pt idx="296">
                  <c:v>0.104337</c:v>
                </c:pt>
                <c:pt idx="297">
                  <c:v>0.108463</c:v>
                </c:pt>
                <c:pt idx="298">
                  <c:v>0.111622</c:v>
                </c:pt>
                <c:pt idx="299">
                  <c:v>0.11591899999999999</c:v>
                </c:pt>
                <c:pt idx="300">
                  <c:v>0.11920699999999999</c:v>
                </c:pt>
                <c:pt idx="301">
                  <c:v>0.123678</c:v>
                </c:pt>
                <c:pt idx="302">
                  <c:v>0.12709699999999999</c:v>
                </c:pt>
                <c:pt idx="303">
                  <c:v>0.131742</c:v>
                </c:pt>
                <c:pt idx="304">
                  <c:v>0.135293</c:v>
                </c:pt>
                <c:pt idx="305">
                  <c:v>0.14011499999999999</c:v>
                </c:pt>
                <c:pt idx="306">
                  <c:v>0.14379900000000001</c:v>
                </c:pt>
                <c:pt idx="307">
                  <c:v>0.14879899999999999</c:v>
                </c:pt>
                <c:pt idx="308">
                  <c:v>0.152617</c:v>
                </c:pt>
                <c:pt idx="309">
                  <c:v>0.15779599999999999</c:v>
                </c:pt>
                <c:pt idx="310">
                  <c:v>0.163079</c:v>
                </c:pt>
                <c:pt idx="311">
                  <c:v>0.16711000000000001</c:v>
                </c:pt>
                <c:pt idx="312">
                  <c:v>0.17257400000000001</c:v>
                </c:pt>
                <c:pt idx="313">
                  <c:v>0.17674000000000001</c:v>
                </c:pt>
                <c:pt idx="314">
                  <c:v>0.18238699999999999</c:v>
                </c:pt>
                <c:pt idx="315">
                  <c:v>0.186691</c:v>
                </c:pt>
                <c:pt idx="316">
                  <c:v>0.192521</c:v>
                </c:pt>
                <c:pt idx="317">
                  <c:v>0.196963</c:v>
                </c:pt>
                <c:pt idx="318">
                  <c:v>0.20297699999999999</c:v>
                </c:pt>
                <c:pt idx="319">
                  <c:v>0.20755799999999999</c:v>
                </c:pt>
                <c:pt idx="320">
                  <c:v>0.213757</c:v>
                </c:pt>
                <c:pt idx="321">
                  <c:v>0.218476</c:v>
                </c:pt>
                <c:pt idx="322">
                  <c:v>0.22486100000000001</c:v>
                </c:pt>
                <c:pt idx="323">
                  <c:v>0.22972000000000001</c:v>
                </c:pt>
                <c:pt idx="324">
                  <c:v>0.236291</c:v>
                </c:pt>
                <c:pt idx="325">
                  <c:v>0.241289</c:v>
                </c:pt>
                <c:pt idx="326">
                  <c:v>0.24804699999999999</c:v>
                </c:pt>
                <c:pt idx="327">
                  <c:v>0.25318499999999999</c:v>
                </c:pt>
                <c:pt idx="328">
                  <c:v>0.26012999999999997</c:v>
                </c:pt>
                <c:pt idx="329">
                  <c:v>0.26540799999999998</c:v>
                </c:pt>
                <c:pt idx="330">
                  <c:v>0.27254</c:v>
                </c:pt>
                <c:pt idx="331">
                  <c:v>0.27795799999999998</c:v>
                </c:pt>
                <c:pt idx="332">
                  <c:v>0.285277</c:v>
                </c:pt>
                <c:pt idx="333">
                  <c:v>0.29083599999999998</c:v>
                </c:pt>
                <c:pt idx="334">
                  <c:v>0.29834100000000002</c:v>
                </c:pt>
                <c:pt idx="335">
                  <c:v>0.30403999999999998</c:v>
                </c:pt>
                <c:pt idx="336">
                  <c:v>0.31173200000000001</c:v>
                </c:pt>
                <c:pt idx="337">
                  <c:v>0.31757099999999999</c:v>
                </c:pt>
                <c:pt idx="338">
                  <c:v>0.32544899999999999</c:v>
                </c:pt>
                <c:pt idx="339">
                  <c:v>0.331428</c:v>
                </c:pt>
                <c:pt idx="340">
                  <c:v>0.33949200000000002</c:v>
                </c:pt>
                <c:pt idx="341">
                  <c:v>0.34560999999999997</c:v>
                </c:pt>
                <c:pt idx="342">
                  <c:v>0.35386000000000001</c:v>
                </c:pt>
                <c:pt idx="343">
                  <c:v>0.36011599999999999</c:v>
                </c:pt>
                <c:pt idx="344">
                  <c:v>0.36855100000000002</c:v>
                </c:pt>
                <c:pt idx="345">
                  <c:v>0.37494499999999997</c:v>
                </c:pt>
                <c:pt idx="346">
                  <c:v>0.38356400000000002</c:v>
                </c:pt>
                <c:pt idx="347">
                  <c:v>0.390096</c:v>
                </c:pt>
                <c:pt idx="348">
                  <c:v>0.398897</c:v>
                </c:pt>
                <c:pt idx="349">
                  <c:v>0.40556700000000001</c:v>
                </c:pt>
                <c:pt idx="350">
                  <c:v>0.41454999999999997</c:v>
                </c:pt>
                <c:pt idx="351">
                  <c:v>0.42135499999999998</c:v>
                </c:pt>
                <c:pt idx="352">
                  <c:v>0.43051899999999999</c:v>
                </c:pt>
                <c:pt idx="353">
                  <c:v>0.43746000000000002</c:v>
                </c:pt>
                <c:pt idx="354">
                  <c:v>0.44445800000000002</c:v>
                </c:pt>
                <c:pt idx="355">
                  <c:v>0.45387699999999997</c:v>
                </c:pt>
                <c:pt idx="356">
                  <c:v>0.461009</c:v>
                </c:pt>
                <c:pt idx="357">
                  <c:v>0.468198</c:v>
                </c:pt>
                <c:pt idx="358">
                  <c:v>0.475443</c:v>
                </c:pt>
                <c:pt idx="359">
                  <c:v>0.48030400000000001</c:v>
                </c:pt>
                <c:pt idx="360">
                  <c:v>0.48274400000000001</c:v>
                </c:pt>
                <c:pt idx="361">
                  <c:v>0.48274400000000001</c:v>
                </c:pt>
                <c:pt idx="362">
                  <c:v>0.47787000000000002</c:v>
                </c:pt>
                <c:pt idx="363">
                  <c:v>0.47060600000000002</c:v>
                </c:pt>
                <c:pt idx="364">
                  <c:v>0.46339900000000001</c:v>
                </c:pt>
                <c:pt idx="365">
                  <c:v>0.45624799999999999</c:v>
                </c:pt>
                <c:pt idx="366">
                  <c:v>0.44915500000000003</c:v>
                </c:pt>
                <c:pt idx="367">
                  <c:v>0.43978699999999998</c:v>
                </c:pt>
                <c:pt idx="368">
                  <c:v>0.432834</c:v>
                </c:pt>
                <c:pt idx="369">
                  <c:v>0.42594300000000002</c:v>
                </c:pt>
                <c:pt idx="370">
                  <c:v>0.41685499999999998</c:v>
                </c:pt>
                <c:pt idx="371">
                  <c:v>0.41011799999999998</c:v>
                </c:pt>
                <c:pt idx="372">
                  <c:v>0.40124300000000002</c:v>
                </c:pt>
                <c:pt idx="373">
                  <c:v>0.39467000000000002</c:v>
                </c:pt>
                <c:pt idx="374">
                  <c:v>0.386019</c:v>
                </c:pt>
                <c:pt idx="375">
                  <c:v>0.37962000000000001</c:v>
                </c:pt>
                <c:pt idx="376">
                  <c:v>0.37120799999999998</c:v>
                </c:pt>
                <c:pt idx="377">
                  <c:v>0.36499100000000001</c:v>
                </c:pt>
                <c:pt idx="378">
                  <c:v>0.35682999999999998</c:v>
                </c:pt>
                <c:pt idx="379">
                  <c:v>0.35080600000000001</c:v>
                </c:pt>
                <c:pt idx="380">
                  <c:v>0.34290599999999999</c:v>
                </c:pt>
                <c:pt idx="381">
                  <c:v>0.33708399999999999</c:v>
                </c:pt>
                <c:pt idx="382">
                  <c:v>0.329459</c:v>
                </c:pt>
                <c:pt idx="383">
                  <c:v>0.32384600000000002</c:v>
                </c:pt>
                <c:pt idx="384">
                  <c:v>0.31650800000000001</c:v>
                </c:pt>
                <c:pt idx="385">
                  <c:v>0.31125700000000001</c:v>
                </c:pt>
                <c:pt idx="386">
                  <c:v>0.30407200000000001</c:v>
                </c:pt>
                <c:pt idx="387">
                  <c:v>0.29907800000000001</c:v>
                </c:pt>
                <c:pt idx="388">
                  <c:v>0.29217100000000001</c:v>
                </c:pt>
                <c:pt idx="389">
                  <c:v>0.28744399999999998</c:v>
                </c:pt>
                <c:pt idx="390">
                  <c:v>0.28082299999999999</c:v>
                </c:pt>
                <c:pt idx="391">
                  <c:v>0.27637400000000001</c:v>
                </c:pt>
                <c:pt idx="392">
                  <c:v>0.27004699999999998</c:v>
                </c:pt>
                <c:pt idx="393">
                  <c:v>0.26588499999999998</c:v>
                </c:pt>
                <c:pt idx="394">
                  <c:v>0.25985900000000001</c:v>
                </c:pt>
                <c:pt idx="395">
                  <c:v>0.255994</c:v>
                </c:pt>
                <c:pt idx="396">
                  <c:v>0.250276</c:v>
                </c:pt>
                <c:pt idx="397">
                  <c:v>0.24671699999999999</c:v>
                </c:pt>
                <c:pt idx="398">
                  <c:v>0.241315</c:v>
                </c:pt>
                <c:pt idx="399">
                  <c:v>0.23807200000000001</c:v>
                </c:pt>
                <c:pt idx="400">
                  <c:v>0.23299</c:v>
                </c:pt>
                <c:pt idx="401">
                  <c:v>0.230072</c:v>
                </c:pt>
                <c:pt idx="402">
                  <c:v>0.22531799999999999</c:v>
                </c:pt>
                <c:pt idx="403">
                  <c:v>0.22123300000000001</c:v>
                </c:pt>
                <c:pt idx="404">
                  <c:v>0.21831300000000001</c:v>
                </c:pt>
                <c:pt idx="405">
                  <c:v>0.214614</c:v>
                </c:pt>
                <c:pt idx="406">
                  <c:v>0.21256900000000001</c:v>
                </c:pt>
                <c:pt idx="407">
                  <c:v>0.20868400000000001</c:v>
                </c:pt>
                <c:pt idx="408">
                  <c:v>0.20699200000000001</c:v>
                </c:pt>
                <c:pt idx="409">
                  <c:v>0.203456</c:v>
                </c:pt>
                <c:pt idx="410">
                  <c:v>0.202124</c:v>
                </c:pt>
                <c:pt idx="411">
                  <c:v>0.19894100000000001</c:v>
                </c:pt>
                <c:pt idx="412">
                  <c:v>0.19797699999999999</c:v>
                </c:pt>
                <c:pt idx="413">
                  <c:v>0.19515099999999999</c:v>
                </c:pt>
                <c:pt idx="414">
                  <c:v>0.19456300000000001</c:v>
                </c:pt>
                <c:pt idx="415">
                  <c:v>0.19209899999999999</c:v>
                </c:pt>
                <c:pt idx="416">
                  <c:v>0.19189200000000001</c:v>
                </c:pt>
                <c:pt idx="417">
                  <c:v>0.18979399999999999</c:v>
                </c:pt>
                <c:pt idx="418">
                  <c:v>0.189975</c:v>
                </c:pt>
                <c:pt idx="419">
                  <c:v>0.188247</c:v>
                </c:pt>
                <c:pt idx="420">
                  <c:v>0.18882099999999999</c:v>
                </c:pt>
                <c:pt idx="421">
                  <c:v>0.18746699999999999</c:v>
                </c:pt>
                <c:pt idx="422">
                  <c:v>0.18844</c:v>
                </c:pt>
                <c:pt idx="423">
                  <c:v>0.18746299999999999</c:v>
                </c:pt>
                <c:pt idx="424">
                  <c:v>0.18884100000000001</c:v>
                </c:pt>
                <c:pt idx="425">
                  <c:v>0.18824399999999999</c:v>
                </c:pt>
                <c:pt idx="426">
                  <c:v>0.18904599999999999</c:v>
                </c:pt>
                <c:pt idx="427">
                  <c:v>0.19106999999999999</c:v>
                </c:pt>
                <c:pt idx="428">
                  <c:v>0.191076</c:v>
                </c:pt>
                <c:pt idx="429">
                  <c:v>0.193518</c:v>
                </c:pt>
                <c:pt idx="430">
                  <c:v>0.193911</c:v>
                </c:pt>
                <c:pt idx="431">
                  <c:v>0.196773</c:v>
                </c:pt>
                <c:pt idx="432">
                  <c:v>0.19755500000000001</c:v>
                </c:pt>
                <c:pt idx="433">
                  <c:v>0.20084299999999999</c:v>
                </c:pt>
                <c:pt idx="434">
                  <c:v>0.202015</c:v>
                </c:pt>
                <c:pt idx="435">
                  <c:v>0.205732</c:v>
                </c:pt>
                <c:pt idx="436">
                  <c:v>0.20729700000000001</c:v>
                </c:pt>
                <c:pt idx="437">
                  <c:v>0.211446</c:v>
                </c:pt>
                <c:pt idx="438">
                  <c:v>0.21340500000000001</c:v>
                </c:pt>
                <c:pt idx="439">
                  <c:v>0.21798899999999999</c:v>
                </c:pt>
                <c:pt idx="440">
                  <c:v>0.22034300000000001</c:v>
                </c:pt>
                <c:pt idx="441">
                  <c:v>0.22536600000000001</c:v>
                </c:pt>
                <c:pt idx="442">
                  <c:v>0.22811500000000001</c:v>
                </c:pt>
                <c:pt idx="443">
                  <c:v>0.23357800000000001</c:v>
                </c:pt>
                <c:pt idx="444">
                  <c:v>0.23672299999999999</c:v>
                </c:pt>
                <c:pt idx="445">
                  <c:v>0.24262900000000001</c:v>
                </c:pt>
                <c:pt idx="446">
                  <c:v>0.24617</c:v>
                </c:pt>
                <c:pt idx="447">
                  <c:v>0.252521</c:v>
                </c:pt>
                <c:pt idx="448">
                  <c:v>0.258552</c:v>
                </c:pt>
                <c:pt idx="449">
                  <c:v>0.26271499999999998</c:v>
                </c:pt>
                <c:pt idx="450">
                  <c:v>0.26976800000000001</c:v>
                </c:pt>
                <c:pt idx="451">
                  <c:v>0.27432699999999999</c:v>
                </c:pt>
                <c:pt idx="452">
                  <c:v>0.28182800000000002</c:v>
                </c:pt>
                <c:pt idx="453">
                  <c:v>0.28678100000000001</c:v>
                </c:pt>
                <c:pt idx="454">
                  <c:v>0.29473100000000002</c:v>
                </c:pt>
                <c:pt idx="455">
                  <c:v>0.30007800000000001</c:v>
                </c:pt>
                <c:pt idx="456">
                  <c:v>0.308477</c:v>
                </c:pt>
                <c:pt idx="457">
                  <c:v>0.31421700000000002</c:v>
                </c:pt>
                <c:pt idx="458">
                  <c:v>0.32306600000000002</c:v>
                </c:pt>
                <c:pt idx="459">
                  <c:v>0.32919599999999999</c:v>
                </c:pt>
                <c:pt idx="460">
                  <c:v>0.33849400000000002</c:v>
                </c:pt>
                <c:pt idx="461">
                  <c:v>0.34501300000000001</c:v>
                </c:pt>
                <c:pt idx="462">
                  <c:v>0.35476000000000002</c:v>
                </c:pt>
                <c:pt idx="463">
                  <c:v>0.36166599999999999</c:v>
                </c:pt>
                <c:pt idx="464">
                  <c:v>0.37186200000000003</c:v>
                </c:pt>
                <c:pt idx="465">
                  <c:v>0.37915100000000002</c:v>
                </c:pt>
                <c:pt idx="466">
                  <c:v>0.38979399999999997</c:v>
                </c:pt>
                <c:pt idx="467">
                  <c:v>0.39746599999999999</c:v>
                </c:pt>
                <c:pt idx="468">
                  <c:v>0.408555</c:v>
                </c:pt>
                <c:pt idx="469">
                  <c:v>0.41964499999999999</c:v>
                </c:pt>
                <c:pt idx="470">
                  <c:v>0.42813800000000002</c:v>
                </c:pt>
                <c:pt idx="471">
                  <c:v>0.439695</c:v>
                </c:pt>
                <c:pt idx="472">
                  <c:v>0.44833299999999998</c:v>
                </c:pt>
                <c:pt idx="473">
                  <c:v>0.460561</c:v>
                </c:pt>
                <c:pt idx="474">
                  <c:v>0.46956799999999999</c:v>
                </c:pt>
                <c:pt idx="475">
                  <c:v>0.482234</c:v>
                </c:pt>
                <c:pt idx="476">
                  <c:v>0.49160700000000002</c:v>
                </c:pt>
                <c:pt idx="477">
                  <c:v>0.50470899999999996</c:v>
                </c:pt>
                <c:pt idx="478">
                  <c:v>0.51444299999999998</c:v>
                </c:pt>
                <c:pt idx="479">
                  <c:v>0.52797799999999995</c:v>
                </c:pt>
                <c:pt idx="480">
                  <c:v>0.53806900000000002</c:v>
                </c:pt>
                <c:pt idx="481">
                  <c:v>0.552033</c:v>
                </c:pt>
                <c:pt idx="482">
                  <c:v>0.56247599999999998</c:v>
                </c:pt>
                <c:pt idx="483">
                  <c:v>0.57686599999999999</c:v>
                </c:pt>
                <c:pt idx="484">
                  <c:v>0.58765599999999996</c:v>
                </c:pt>
                <c:pt idx="485">
                  <c:v>0.60246699999999997</c:v>
                </c:pt>
                <c:pt idx="486">
                  <c:v>0.61359799999999998</c:v>
                </c:pt>
                <c:pt idx="487">
                  <c:v>0.62882700000000002</c:v>
                </c:pt>
                <c:pt idx="488">
                  <c:v>0.64029400000000003</c:v>
                </c:pt>
                <c:pt idx="489">
                  <c:v>0.65593500000000005</c:v>
                </c:pt>
                <c:pt idx="490">
                  <c:v>0.67175799999999997</c:v>
                </c:pt>
                <c:pt idx="491">
                  <c:v>0.68378099999999997</c:v>
                </c:pt>
                <c:pt idx="492">
                  <c:v>0.70001999999999998</c:v>
                </c:pt>
                <c:pt idx="493">
                  <c:v>0.71232300000000004</c:v>
                </c:pt>
                <c:pt idx="494">
                  <c:v>0.72900200000000004</c:v>
                </c:pt>
                <c:pt idx="495">
                  <c:v>0.74161699999999997</c:v>
                </c:pt>
                <c:pt idx="496">
                  <c:v>0.75868999999999998</c:v>
                </c:pt>
                <c:pt idx="497">
                  <c:v>0.77161199999999996</c:v>
                </c:pt>
                <c:pt idx="498">
                  <c:v>0.789072</c:v>
                </c:pt>
                <c:pt idx="499">
                  <c:v>0.80229200000000001</c:v>
                </c:pt>
                <c:pt idx="500">
                  <c:v>0.820133</c:v>
                </c:pt>
                <c:pt idx="501">
                  <c:v>0.83364499999999997</c:v>
                </c:pt>
                <c:pt idx="502">
                  <c:v>0.85185999999999995</c:v>
                </c:pt>
                <c:pt idx="503">
                  <c:v>0.86565599999999998</c:v>
                </c:pt>
                <c:pt idx="504">
                  <c:v>0.88423799999999997</c:v>
                </c:pt>
                <c:pt idx="505">
                  <c:v>0.89831000000000005</c:v>
                </c:pt>
                <c:pt idx="506">
                  <c:v>0.91725100000000004</c:v>
                </c:pt>
                <c:pt idx="507">
                  <c:v>0.93159000000000003</c:v>
                </c:pt>
                <c:pt idx="508">
                  <c:v>0.95088499999999998</c:v>
                </c:pt>
                <c:pt idx="509">
                  <c:v>0.96548900000000004</c:v>
                </c:pt>
                <c:pt idx="510">
                  <c:v>0.98513499999999998</c:v>
                </c:pt>
                <c:pt idx="511">
                  <c:v>1</c:v>
                </c:pt>
                <c:pt idx="512">
                  <c:v>0.98513499999999998</c:v>
                </c:pt>
                <c:pt idx="513">
                  <c:v>0.96548900000000004</c:v>
                </c:pt>
                <c:pt idx="514">
                  <c:v>0.95088499999999998</c:v>
                </c:pt>
                <c:pt idx="515">
                  <c:v>0.93159000000000003</c:v>
                </c:pt>
                <c:pt idx="516">
                  <c:v>0.91725100000000004</c:v>
                </c:pt>
                <c:pt idx="517">
                  <c:v>0.89831000000000005</c:v>
                </c:pt>
                <c:pt idx="518">
                  <c:v>0.88423799999999997</c:v>
                </c:pt>
                <c:pt idx="519">
                  <c:v>0.86565599999999998</c:v>
                </c:pt>
                <c:pt idx="520">
                  <c:v>0.85185999999999995</c:v>
                </c:pt>
                <c:pt idx="521">
                  <c:v>0.83364499999999997</c:v>
                </c:pt>
                <c:pt idx="522">
                  <c:v>0.820133</c:v>
                </c:pt>
                <c:pt idx="523">
                  <c:v>0.80229200000000001</c:v>
                </c:pt>
                <c:pt idx="524">
                  <c:v>0.789072</c:v>
                </c:pt>
                <c:pt idx="525">
                  <c:v>0.77161199999999996</c:v>
                </c:pt>
                <c:pt idx="526">
                  <c:v>0.75868999999999998</c:v>
                </c:pt>
                <c:pt idx="527">
                  <c:v>0.74161699999999997</c:v>
                </c:pt>
                <c:pt idx="528">
                  <c:v>0.72900200000000004</c:v>
                </c:pt>
                <c:pt idx="529">
                  <c:v>0.71232300000000004</c:v>
                </c:pt>
                <c:pt idx="530">
                  <c:v>0.70001999999999998</c:v>
                </c:pt>
                <c:pt idx="531">
                  <c:v>0.68378099999999997</c:v>
                </c:pt>
                <c:pt idx="532">
                  <c:v>0.67175799999999997</c:v>
                </c:pt>
                <c:pt idx="533">
                  <c:v>0.65593500000000005</c:v>
                </c:pt>
                <c:pt idx="534">
                  <c:v>0.64029400000000003</c:v>
                </c:pt>
                <c:pt idx="535">
                  <c:v>0.62882700000000002</c:v>
                </c:pt>
                <c:pt idx="536">
                  <c:v>0.61359799999999998</c:v>
                </c:pt>
                <c:pt idx="537">
                  <c:v>0.60246699999999997</c:v>
                </c:pt>
                <c:pt idx="538">
                  <c:v>0.58765599999999996</c:v>
                </c:pt>
                <c:pt idx="539">
                  <c:v>0.57686599999999999</c:v>
                </c:pt>
                <c:pt idx="540">
                  <c:v>0.56247599999999998</c:v>
                </c:pt>
                <c:pt idx="541">
                  <c:v>0.552033</c:v>
                </c:pt>
                <c:pt idx="542">
                  <c:v>0.53806900000000002</c:v>
                </c:pt>
                <c:pt idx="543">
                  <c:v>0.52797799999999995</c:v>
                </c:pt>
                <c:pt idx="544">
                  <c:v>0.51444299999999998</c:v>
                </c:pt>
                <c:pt idx="545">
                  <c:v>0.50470899999999996</c:v>
                </c:pt>
                <c:pt idx="546">
                  <c:v>0.49160700000000002</c:v>
                </c:pt>
                <c:pt idx="547">
                  <c:v>0.482234</c:v>
                </c:pt>
                <c:pt idx="548">
                  <c:v>0.46956799999999999</c:v>
                </c:pt>
                <c:pt idx="549">
                  <c:v>0.460561</c:v>
                </c:pt>
                <c:pt idx="550">
                  <c:v>0.44833299999999998</c:v>
                </c:pt>
                <c:pt idx="551">
                  <c:v>0.439695</c:v>
                </c:pt>
                <c:pt idx="552">
                  <c:v>0.42813800000000002</c:v>
                </c:pt>
                <c:pt idx="553">
                  <c:v>0.41964499999999999</c:v>
                </c:pt>
                <c:pt idx="554">
                  <c:v>0.408555</c:v>
                </c:pt>
                <c:pt idx="555">
                  <c:v>0.39746599999999999</c:v>
                </c:pt>
                <c:pt idx="556">
                  <c:v>0.38979399999999997</c:v>
                </c:pt>
                <c:pt idx="557">
                  <c:v>0.37915100000000002</c:v>
                </c:pt>
                <c:pt idx="558">
                  <c:v>0.37186200000000003</c:v>
                </c:pt>
                <c:pt idx="559">
                  <c:v>0.36166599999999999</c:v>
                </c:pt>
                <c:pt idx="560">
                  <c:v>0.35476000000000002</c:v>
                </c:pt>
                <c:pt idx="561">
                  <c:v>0.34501300000000001</c:v>
                </c:pt>
                <c:pt idx="562">
                  <c:v>0.33849400000000002</c:v>
                </c:pt>
                <c:pt idx="563">
                  <c:v>0.32919599999999999</c:v>
                </c:pt>
                <c:pt idx="564">
                  <c:v>0.32306600000000002</c:v>
                </c:pt>
                <c:pt idx="565">
                  <c:v>0.31421700000000002</c:v>
                </c:pt>
                <c:pt idx="566">
                  <c:v>0.308477</c:v>
                </c:pt>
                <c:pt idx="567">
                  <c:v>0.30007800000000001</c:v>
                </c:pt>
                <c:pt idx="568">
                  <c:v>0.29473100000000002</c:v>
                </c:pt>
                <c:pt idx="569">
                  <c:v>0.28678100000000001</c:v>
                </c:pt>
                <c:pt idx="570">
                  <c:v>0.28182800000000002</c:v>
                </c:pt>
                <c:pt idx="571">
                  <c:v>0.27432699999999999</c:v>
                </c:pt>
                <c:pt idx="572">
                  <c:v>0.26976800000000001</c:v>
                </c:pt>
                <c:pt idx="573">
                  <c:v>0.26271499999999998</c:v>
                </c:pt>
                <c:pt idx="574">
                  <c:v>0.258552</c:v>
                </c:pt>
                <c:pt idx="575">
                  <c:v>0.252521</c:v>
                </c:pt>
                <c:pt idx="576">
                  <c:v>0.24617</c:v>
                </c:pt>
                <c:pt idx="577">
                  <c:v>0.24262900000000001</c:v>
                </c:pt>
                <c:pt idx="578">
                  <c:v>0.23672299999999999</c:v>
                </c:pt>
                <c:pt idx="579">
                  <c:v>0.23357800000000001</c:v>
                </c:pt>
                <c:pt idx="580">
                  <c:v>0.22811500000000001</c:v>
                </c:pt>
                <c:pt idx="581">
                  <c:v>0.22536600000000001</c:v>
                </c:pt>
                <c:pt idx="582">
                  <c:v>0.22034300000000001</c:v>
                </c:pt>
                <c:pt idx="583">
                  <c:v>0.21798899999999999</c:v>
                </c:pt>
                <c:pt idx="584">
                  <c:v>0.21340500000000001</c:v>
                </c:pt>
                <c:pt idx="585">
                  <c:v>0.211446</c:v>
                </c:pt>
                <c:pt idx="586">
                  <c:v>0.20729700000000001</c:v>
                </c:pt>
                <c:pt idx="587">
                  <c:v>0.205732</c:v>
                </c:pt>
                <c:pt idx="588">
                  <c:v>0.202015</c:v>
                </c:pt>
                <c:pt idx="589">
                  <c:v>0.20084299999999999</c:v>
                </c:pt>
                <c:pt idx="590">
                  <c:v>0.19755500000000001</c:v>
                </c:pt>
                <c:pt idx="591">
                  <c:v>0.196773</c:v>
                </c:pt>
                <c:pt idx="592">
                  <c:v>0.193911</c:v>
                </c:pt>
                <c:pt idx="593">
                  <c:v>0.193518</c:v>
                </c:pt>
                <c:pt idx="594">
                  <c:v>0.191076</c:v>
                </c:pt>
                <c:pt idx="595">
                  <c:v>0.19106999999999999</c:v>
                </c:pt>
                <c:pt idx="596">
                  <c:v>0.18904599999999999</c:v>
                </c:pt>
                <c:pt idx="597">
                  <c:v>0.18824399999999999</c:v>
                </c:pt>
                <c:pt idx="598">
                  <c:v>0.18884100000000001</c:v>
                </c:pt>
                <c:pt idx="599">
                  <c:v>0.18746299999999999</c:v>
                </c:pt>
                <c:pt idx="600">
                  <c:v>0.18844</c:v>
                </c:pt>
                <c:pt idx="601">
                  <c:v>0.18746699999999999</c:v>
                </c:pt>
                <c:pt idx="602">
                  <c:v>0.18882099999999999</c:v>
                </c:pt>
                <c:pt idx="603">
                  <c:v>0.188247</c:v>
                </c:pt>
                <c:pt idx="604">
                  <c:v>0.189975</c:v>
                </c:pt>
                <c:pt idx="605">
                  <c:v>0.18979399999999999</c:v>
                </c:pt>
                <c:pt idx="606">
                  <c:v>0.19189200000000001</c:v>
                </c:pt>
                <c:pt idx="607">
                  <c:v>0.19209899999999999</c:v>
                </c:pt>
                <c:pt idx="608">
                  <c:v>0.19456300000000001</c:v>
                </c:pt>
                <c:pt idx="609">
                  <c:v>0.19515099999999999</c:v>
                </c:pt>
                <c:pt idx="610">
                  <c:v>0.19797699999999999</c:v>
                </c:pt>
                <c:pt idx="611">
                  <c:v>0.19894100000000001</c:v>
                </c:pt>
                <c:pt idx="612">
                  <c:v>0.202124</c:v>
                </c:pt>
                <c:pt idx="613">
                  <c:v>0.203456</c:v>
                </c:pt>
                <c:pt idx="614">
                  <c:v>0.20699200000000001</c:v>
                </c:pt>
                <c:pt idx="615">
                  <c:v>0.20868400000000001</c:v>
                </c:pt>
                <c:pt idx="616">
                  <c:v>0.21256900000000001</c:v>
                </c:pt>
                <c:pt idx="617">
                  <c:v>0.214614</c:v>
                </c:pt>
                <c:pt idx="618">
                  <c:v>0.21831300000000001</c:v>
                </c:pt>
                <c:pt idx="619">
                  <c:v>0.22123300000000001</c:v>
                </c:pt>
                <c:pt idx="620">
                  <c:v>0.22531799999999999</c:v>
                </c:pt>
                <c:pt idx="621">
                  <c:v>0.230072</c:v>
                </c:pt>
                <c:pt idx="622">
                  <c:v>0.23299</c:v>
                </c:pt>
                <c:pt idx="623">
                  <c:v>0.23807200000000001</c:v>
                </c:pt>
                <c:pt idx="624">
                  <c:v>0.241315</c:v>
                </c:pt>
                <c:pt idx="625">
                  <c:v>0.24671699999999999</c:v>
                </c:pt>
                <c:pt idx="626">
                  <c:v>0.250276</c:v>
                </c:pt>
                <c:pt idx="627">
                  <c:v>0.255994</c:v>
                </c:pt>
                <c:pt idx="628">
                  <c:v>0.25985900000000001</c:v>
                </c:pt>
                <c:pt idx="629">
                  <c:v>0.26588499999999998</c:v>
                </c:pt>
                <c:pt idx="630">
                  <c:v>0.27004699999999998</c:v>
                </c:pt>
                <c:pt idx="631">
                  <c:v>0.27637400000000001</c:v>
                </c:pt>
                <c:pt idx="632">
                  <c:v>0.28082299999999999</c:v>
                </c:pt>
                <c:pt idx="633">
                  <c:v>0.28744399999999998</c:v>
                </c:pt>
                <c:pt idx="634">
                  <c:v>0.29217100000000001</c:v>
                </c:pt>
                <c:pt idx="635">
                  <c:v>0.29907800000000001</c:v>
                </c:pt>
                <c:pt idx="636">
                  <c:v>0.30407200000000001</c:v>
                </c:pt>
                <c:pt idx="637">
                  <c:v>0.31125700000000001</c:v>
                </c:pt>
                <c:pt idx="638">
                  <c:v>0.31650800000000001</c:v>
                </c:pt>
                <c:pt idx="639">
                  <c:v>0.32384600000000002</c:v>
                </c:pt>
                <c:pt idx="640">
                  <c:v>0.329459</c:v>
                </c:pt>
                <c:pt idx="641">
                  <c:v>0.33708399999999999</c:v>
                </c:pt>
                <c:pt idx="642">
                  <c:v>0.34290599999999999</c:v>
                </c:pt>
                <c:pt idx="643">
                  <c:v>0.35080600000000001</c:v>
                </c:pt>
                <c:pt idx="644">
                  <c:v>0.35682999999999998</c:v>
                </c:pt>
                <c:pt idx="645">
                  <c:v>0.36499100000000001</c:v>
                </c:pt>
                <c:pt idx="646">
                  <c:v>0.37120799999999998</c:v>
                </c:pt>
                <c:pt idx="647">
                  <c:v>0.37962000000000001</c:v>
                </c:pt>
                <c:pt idx="648">
                  <c:v>0.386019</c:v>
                </c:pt>
                <c:pt idx="649">
                  <c:v>0.39467000000000002</c:v>
                </c:pt>
                <c:pt idx="650">
                  <c:v>0.40124300000000002</c:v>
                </c:pt>
                <c:pt idx="651">
                  <c:v>0.41011799999999998</c:v>
                </c:pt>
                <c:pt idx="652">
                  <c:v>0.41685499999999998</c:v>
                </c:pt>
                <c:pt idx="653">
                  <c:v>0.42594300000000002</c:v>
                </c:pt>
                <c:pt idx="654">
                  <c:v>0.432834</c:v>
                </c:pt>
                <c:pt idx="655">
                  <c:v>0.43978699999999998</c:v>
                </c:pt>
                <c:pt idx="656">
                  <c:v>0.44915500000000003</c:v>
                </c:pt>
                <c:pt idx="657">
                  <c:v>0.45624799999999999</c:v>
                </c:pt>
                <c:pt idx="658">
                  <c:v>0.46339900000000001</c:v>
                </c:pt>
                <c:pt idx="659">
                  <c:v>0.47060600000000002</c:v>
                </c:pt>
                <c:pt idx="660">
                  <c:v>0.47787000000000002</c:v>
                </c:pt>
                <c:pt idx="661">
                  <c:v>0.48274400000000001</c:v>
                </c:pt>
                <c:pt idx="662">
                  <c:v>0.48274400000000001</c:v>
                </c:pt>
                <c:pt idx="663">
                  <c:v>0.48030400000000001</c:v>
                </c:pt>
                <c:pt idx="664">
                  <c:v>0.475443</c:v>
                </c:pt>
                <c:pt idx="665">
                  <c:v>0.468198</c:v>
                </c:pt>
                <c:pt idx="666">
                  <c:v>0.461009</c:v>
                </c:pt>
                <c:pt idx="667">
                  <c:v>0.45387699999999997</c:v>
                </c:pt>
                <c:pt idx="668">
                  <c:v>0.44445800000000002</c:v>
                </c:pt>
                <c:pt idx="669">
                  <c:v>0.43746000000000002</c:v>
                </c:pt>
                <c:pt idx="670">
                  <c:v>0.43051899999999999</c:v>
                </c:pt>
                <c:pt idx="671">
                  <c:v>0.42135499999999998</c:v>
                </c:pt>
                <c:pt idx="672">
                  <c:v>0.41454999999999997</c:v>
                </c:pt>
                <c:pt idx="673">
                  <c:v>0.40556700000000001</c:v>
                </c:pt>
                <c:pt idx="674">
                  <c:v>0.398897</c:v>
                </c:pt>
                <c:pt idx="675">
                  <c:v>0.390096</c:v>
                </c:pt>
                <c:pt idx="676">
                  <c:v>0.38356400000000002</c:v>
                </c:pt>
                <c:pt idx="677">
                  <c:v>0.37494499999999997</c:v>
                </c:pt>
                <c:pt idx="678">
                  <c:v>0.36855100000000002</c:v>
                </c:pt>
                <c:pt idx="679">
                  <c:v>0.36011599999999999</c:v>
                </c:pt>
                <c:pt idx="680">
                  <c:v>0.35386000000000001</c:v>
                </c:pt>
                <c:pt idx="681">
                  <c:v>0.34560999999999997</c:v>
                </c:pt>
                <c:pt idx="682">
                  <c:v>0.33949200000000002</c:v>
                </c:pt>
                <c:pt idx="683">
                  <c:v>0.331428</c:v>
                </c:pt>
                <c:pt idx="684">
                  <c:v>0.32544899999999999</c:v>
                </c:pt>
                <c:pt idx="685">
                  <c:v>0.31757099999999999</c:v>
                </c:pt>
                <c:pt idx="686">
                  <c:v>0.31173200000000001</c:v>
                </c:pt>
                <c:pt idx="687">
                  <c:v>0.30403999999999998</c:v>
                </c:pt>
                <c:pt idx="688">
                  <c:v>0.29834100000000002</c:v>
                </c:pt>
                <c:pt idx="689">
                  <c:v>0.29083599999999998</c:v>
                </c:pt>
                <c:pt idx="690">
                  <c:v>0.285277</c:v>
                </c:pt>
                <c:pt idx="691">
                  <c:v>0.27795799999999998</c:v>
                </c:pt>
                <c:pt idx="692">
                  <c:v>0.27254</c:v>
                </c:pt>
                <c:pt idx="693">
                  <c:v>0.26540799999999998</c:v>
                </c:pt>
                <c:pt idx="694">
                  <c:v>0.26012999999999997</c:v>
                </c:pt>
                <c:pt idx="695">
                  <c:v>0.25318499999999999</c:v>
                </c:pt>
                <c:pt idx="696">
                  <c:v>0.24804699999999999</c:v>
                </c:pt>
                <c:pt idx="697">
                  <c:v>0.241289</c:v>
                </c:pt>
                <c:pt idx="698">
                  <c:v>0.236291</c:v>
                </c:pt>
                <c:pt idx="699">
                  <c:v>0.22972000000000001</c:v>
                </c:pt>
                <c:pt idx="700">
                  <c:v>0.22486100000000001</c:v>
                </c:pt>
                <c:pt idx="701">
                  <c:v>0.218476</c:v>
                </c:pt>
                <c:pt idx="702">
                  <c:v>0.213757</c:v>
                </c:pt>
                <c:pt idx="703">
                  <c:v>0.20755799999999999</c:v>
                </c:pt>
                <c:pt idx="704">
                  <c:v>0.20297699999999999</c:v>
                </c:pt>
                <c:pt idx="705">
                  <c:v>0.196963</c:v>
                </c:pt>
                <c:pt idx="706">
                  <c:v>0.192521</c:v>
                </c:pt>
                <c:pt idx="707">
                  <c:v>0.186691</c:v>
                </c:pt>
                <c:pt idx="708">
                  <c:v>0.18238699999999999</c:v>
                </c:pt>
                <c:pt idx="709">
                  <c:v>0.17674000000000001</c:v>
                </c:pt>
                <c:pt idx="710">
                  <c:v>0.17257400000000001</c:v>
                </c:pt>
                <c:pt idx="711">
                  <c:v>0.16711000000000001</c:v>
                </c:pt>
                <c:pt idx="712">
                  <c:v>0.163079</c:v>
                </c:pt>
                <c:pt idx="713">
                  <c:v>0.15779599999999999</c:v>
                </c:pt>
                <c:pt idx="714">
                  <c:v>0.152617</c:v>
                </c:pt>
                <c:pt idx="715">
                  <c:v>0.14879899999999999</c:v>
                </c:pt>
                <c:pt idx="716">
                  <c:v>0.14379900000000001</c:v>
                </c:pt>
                <c:pt idx="717">
                  <c:v>0.14011499999999999</c:v>
                </c:pt>
                <c:pt idx="718">
                  <c:v>0.135293</c:v>
                </c:pt>
                <c:pt idx="719">
                  <c:v>0.131742</c:v>
                </c:pt>
                <c:pt idx="720">
                  <c:v>0.12709699999999999</c:v>
                </c:pt>
                <c:pt idx="721">
                  <c:v>0.123678</c:v>
                </c:pt>
                <c:pt idx="722">
                  <c:v>0.11920699999999999</c:v>
                </c:pt>
                <c:pt idx="723">
                  <c:v>0.11591899999999999</c:v>
                </c:pt>
                <c:pt idx="724">
                  <c:v>0.111622</c:v>
                </c:pt>
                <c:pt idx="725">
                  <c:v>0.108463</c:v>
                </c:pt>
                <c:pt idx="726">
                  <c:v>0.104337</c:v>
                </c:pt>
                <c:pt idx="727">
                  <c:v>0.10130699999999999</c:v>
                </c:pt>
                <c:pt idx="728">
                  <c:v>9.7350000000000006E-2</c:v>
                </c:pt>
                <c:pt idx="729">
                  <c:v>9.4446000000000002E-2</c:v>
                </c:pt>
                <c:pt idx="730">
                  <c:v>9.0657000000000001E-2</c:v>
                </c:pt>
                <c:pt idx="731">
                  <c:v>8.7876999999999997E-2</c:v>
                </c:pt>
                <c:pt idx="732">
                  <c:v>8.4253999999999996E-2</c:v>
                </c:pt>
                <c:pt idx="733">
                  <c:v>8.1597000000000003E-2</c:v>
                </c:pt>
                <c:pt idx="734">
                  <c:v>7.8136999999999998E-2</c:v>
                </c:pt>
                <c:pt idx="735">
                  <c:v>7.5602000000000003E-2</c:v>
                </c:pt>
                <c:pt idx="736">
                  <c:v>7.2302000000000005E-2</c:v>
                </c:pt>
                <c:pt idx="737">
                  <c:v>6.9093000000000002E-2</c:v>
                </c:pt>
                <c:pt idx="738">
                  <c:v>6.6746E-2</c:v>
                </c:pt>
                <c:pt idx="739">
                  <c:v>6.3694000000000001E-2</c:v>
                </c:pt>
                <c:pt idx="740">
                  <c:v>6.1462000000000003E-2</c:v>
                </c:pt>
                <c:pt idx="741">
                  <c:v>5.8563999999999998E-2</c:v>
                </c:pt>
                <c:pt idx="742">
                  <c:v>5.6447999999999998E-2</c:v>
                </c:pt>
                <c:pt idx="743">
                  <c:v>5.3700999999999999E-2</c:v>
                </c:pt>
                <c:pt idx="744">
                  <c:v>5.1697E-2</c:v>
                </c:pt>
                <c:pt idx="745">
                  <c:v>4.9098999999999997E-2</c:v>
                </c:pt>
                <c:pt idx="746">
                  <c:v>4.7204999999999997E-2</c:v>
                </c:pt>
                <c:pt idx="747">
                  <c:v>4.4753000000000001E-2</c:v>
                </c:pt>
                <c:pt idx="748">
                  <c:v>4.2966999999999998E-2</c:v>
                </c:pt>
                <c:pt idx="749">
                  <c:v>4.0656999999999999E-2</c:v>
                </c:pt>
                <c:pt idx="750">
                  <c:v>3.8976999999999998E-2</c:v>
                </c:pt>
                <c:pt idx="751">
                  <c:v>3.6805999999999998E-2</c:v>
                </c:pt>
                <c:pt idx="752">
                  <c:v>3.5229000000000003E-2</c:v>
                </c:pt>
                <c:pt idx="753">
                  <c:v>3.3194000000000001E-2</c:v>
                </c:pt>
                <c:pt idx="754">
                  <c:v>3.1718000000000003E-2</c:v>
                </c:pt>
                <c:pt idx="755">
                  <c:v>2.9815000000000001E-2</c:v>
                </c:pt>
                <c:pt idx="756">
                  <c:v>2.8437E-2</c:v>
                </c:pt>
                <c:pt idx="757">
                  <c:v>2.6664E-2</c:v>
                </c:pt>
                <c:pt idx="758">
                  <c:v>2.5381000000000001E-2</c:v>
                </c:pt>
                <c:pt idx="759">
                  <c:v>2.3733000000000001E-2</c:v>
                </c:pt>
                <c:pt idx="760">
                  <c:v>2.2155000000000001E-2</c:v>
                </c:pt>
                <c:pt idx="761">
                  <c:v>2.1017000000000001E-2</c:v>
                </c:pt>
                <c:pt idx="762">
                  <c:v>1.9557999999999999E-2</c:v>
                </c:pt>
                <c:pt idx="763">
                  <c:v>1.8508E-2</c:v>
                </c:pt>
                <c:pt idx="764">
                  <c:v>1.7165E-2</c:v>
                </c:pt>
                <c:pt idx="765">
                  <c:v>1.6199999999999999E-2</c:v>
                </c:pt>
                <c:pt idx="766">
                  <c:v>1.4969E-2</c:v>
                </c:pt>
                <c:pt idx="767">
                  <c:v>1.4086E-2</c:v>
                </c:pt>
                <c:pt idx="768">
                  <c:v>1.2962E-2</c:v>
                </c:pt>
                <c:pt idx="769">
                  <c:v>1.2159E-2</c:v>
                </c:pt>
                <c:pt idx="770">
                  <c:v>1.1138E-2</c:v>
                </c:pt>
                <c:pt idx="771">
                  <c:v>1.0410000000000001E-2</c:v>
                </c:pt>
                <c:pt idx="772">
                  <c:v>9.4889999999999992E-3</c:v>
                </c:pt>
                <c:pt idx="773">
                  <c:v>8.8330000000000006E-3</c:v>
                </c:pt>
                <c:pt idx="774">
                  <c:v>8.0059999999999992E-3</c:v>
                </c:pt>
                <c:pt idx="775">
                  <c:v>7.4200000000000004E-3</c:v>
                </c:pt>
                <c:pt idx="776">
                  <c:v>6.6829999999999997E-3</c:v>
                </c:pt>
                <c:pt idx="777">
                  <c:v>6.1630000000000001E-3</c:v>
                </c:pt>
                <c:pt idx="778">
                  <c:v>5.5110000000000003E-3</c:v>
                </c:pt>
                <c:pt idx="779">
                  <c:v>5.0530000000000002E-3</c:v>
                </c:pt>
                <c:pt idx="780">
                  <c:v>4.4819999999999999E-3</c:v>
                </c:pt>
                <c:pt idx="781">
                  <c:v>3.954E-3</c:v>
                </c:pt>
                <c:pt idx="782">
                  <c:v>3.5869999999999999E-3</c:v>
                </c:pt>
                <c:pt idx="783">
                  <c:v>3.1319999999999998E-3</c:v>
                </c:pt>
                <c:pt idx="784">
                  <c:v>2.8170000000000001E-3</c:v>
                </c:pt>
                <c:pt idx="785">
                  <c:v>2.431E-3</c:v>
                </c:pt>
                <c:pt idx="786">
                  <c:v>2.1649999999999998E-3</c:v>
                </c:pt>
                <c:pt idx="787">
                  <c:v>1.841E-3</c:v>
                </c:pt>
                <c:pt idx="788">
                  <c:v>1.621E-3</c:v>
                </c:pt>
                <c:pt idx="789">
                  <c:v>1.354E-3</c:v>
                </c:pt>
                <c:pt idx="790">
                  <c:v>1.175E-3</c:v>
                </c:pt>
                <c:pt idx="791">
                  <c:v>9.6100000000000005E-4</c:v>
                </c:pt>
                <c:pt idx="792">
                  <c:v>8.1899999999999996E-4</c:v>
                </c:pt>
                <c:pt idx="793">
                  <c:v>6.5099999999999999E-4</c:v>
                </c:pt>
                <c:pt idx="794">
                  <c:v>5.4199999999999995E-4</c:v>
                </c:pt>
                <c:pt idx="795">
                  <c:v>4.1599999999999997E-4</c:v>
                </c:pt>
                <c:pt idx="796">
                  <c:v>3.3599999999999998E-4</c:v>
                </c:pt>
                <c:pt idx="797">
                  <c:v>2.4499999999999999E-4</c:v>
                </c:pt>
                <c:pt idx="798">
                  <c:v>1.8900000000000001E-4</c:v>
                </c:pt>
                <c:pt idx="799">
                  <c:v>1.2899999999999999E-4</c:v>
                </c:pt>
                <c:pt idx="800">
                  <c:v>9.2999999999999997E-5</c:v>
                </c:pt>
                <c:pt idx="801">
                  <c:v>5.5999999999999999E-5</c:v>
                </c:pt>
                <c:pt idx="802">
                  <c:v>3.1000000000000001E-5</c:v>
                </c:pt>
                <c:pt idx="803">
                  <c:v>1.8E-5</c:v>
                </c:pt>
                <c:pt idx="804">
                  <c:v>6.9999999999999999E-6</c:v>
                </c:pt>
                <c:pt idx="805">
                  <c:v>3.0000000000000001E-6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8A-400B-A6D8-517F14C2C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5"/>
          <c:min val="-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.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plots'!$F$1</c:f>
              <c:strCache>
                <c:ptCount val="1"/>
                <c:pt idx="0">
                  <c:v>Without apo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plots'!$F$2:$F$1025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0.84444699999999995</c:v>
                </c:pt>
                <c:pt idx="217">
                  <c:v>0.87761699999999998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0.87762399999999996</c:v>
                </c:pt>
                <c:pt idx="806">
                  <c:v>0.844418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15-4486-A6BF-27B30CDB4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5"/>
          <c:min val="-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.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plots'!$G$1</c:f>
              <c:strCache>
                <c:ptCount val="1"/>
                <c:pt idx="0">
                  <c:v>With apo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plots'!$G$2:$G$1025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 formatCode="0.00E+00">
                  <c:v>1.405E-8</c:v>
                </c:pt>
                <c:pt idx="222" formatCode="0.00E+00">
                  <c:v>2.4960000000000001E-7</c:v>
                </c:pt>
                <c:pt idx="223">
                  <c:v>9.9999999999999995E-7</c:v>
                </c:pt>
                <c:pt idx="224">
                  <c:v>3.0000000000000001E-6</c:v>
                </c:pt>
                <c:pt idx="225">
                  <c:v>6.0000000000000002E-6</c:v>
                </c:pt>
                <c:pt idx="226">
                  <c:v>1.0000000000000001E-5</c:v>
                </c:pt>
                <c:pt idx="227">
                  <c:v>1.7E-5</c:v>
                </c:pt>
                <c:pt idx="228">
                  <c:v>2.5999999999999998E-5</c:v>
                </c:pt>
                <c:pt idx="229">
                  <c:v>3.6999999999999998E-5</c:v>
                </c:pt>
                <c:pt idx="230">
                  <c:v>5.1999999999999997E-5</c:v>
                </c:pt>
                <c:pt idx="231">
                  <c:v>6.9999999999999994E-5</c:v>
                </c:pt>
                <c:pt idx="232">
                  <c:v>9.1000000000000003E-5</c:v>
                </c:pt>
                <c:pt idx="233">
                  <c:v>1.16E-4</c:v>
                </c:pt>
                <c:pt idx="234">
                  <c:v>1.46E-4</c:v>
                </c:pt>
                <c:pt idx="235">
                  <c:v>1.8100000000000001E-4</c:v>
                </c:pt>
                <c:pt idx="236">
                  <c:v>2.2000000000000001E-4</c:v>
                </c:pt>
                <c:pt idx="237">
                  <c:v>2.6499999999999999E-4</c:v>
                </c:pt>
                <c:pt idx="238">
                  <c:v>3.1500000000000001E-4</c:v>
                </c:pt>
                <c:pt idx="239">
                  <c:v>3.7199999999999999E-4</c:v>
                </c:pt>
                <c:pt idx="240">
                  <c:v>4.3399999999999998E-4</c:v>
                </c:pt>
                <c:pt idx="241">
                  <c:v>5.04E-4</c:v>
                </c:pt>
                <c:pt idx="242">
                  <c:v>5.8E-4</c:v>
                </c:pt>
                <c:pt idx="243">
                  <c:v>6.6399999999999999E-4</c:v>
                </c:pt>
                <c:pt idx="244">
                  <c:v>7.5500000000000003E-4</c:v>
                </c:pt>
                <c:pt idx="245">
                  <c:v>8.5400000000000005E-4</c:v>
                </c:pt>
                <c:pt idx="246">
                  <c:v>9.6100000000000005E-4</c:v>
                </c:pt>
                <c:pt idx="247">
                  <c:v>1.077E-3</c:v>
                </c:pt>
                <c:pt idx="248">
                  <c:v>1.2019999999999999E-3</c:v>
                </c:pt>
                <c:pt idx="249">
                  <c:v>1.3359999999999999E-3</c:v>
                </c:pt>
                <c:pt idx="250">
                  <c:v>1.4790000000000001E-3</c:v>
                </c:pt>
                <c:pt idx="251">
                  <c:v>1.632E-3</c:v>
                </c:pt>
                <c:pt idx="252">
                  <c:v>1.7949999999999999E-3</c:v>
                </c:pt>
                <c:pt idx="253">
                  <c:v>1.9689999999999998E-3</c:v>
                </c:pt>
                <c:pt idx="254">
                  <c:v>2.1540000000000001E-3</c:v>
                </c:pt>
                <c:pt idx="255">
                  <c:v>2.349E-3</c:v>
                </c:pt>
                <c:pt idx="256">
                  <c:v>2.5560000000000001E-3</c:v>
                </c:pt>
                <c:pt idx="257">
                  <c:v>2.774E-3</c:v>
                </c:pt>
                <c:pt idx="258">
                  <c:v>3.0040000000000002E-3</c:v>
                </c:pt>
                <c:pt idx="259">
                  <c:v>3.2469999999999999E-3</c:v>
                </c:pt>
                <c:pt idx="260">
                  <c:v>3.5019999999999999E-3</c:v>
                </c:pt>
                <c:pt idx="261">
                  <c:v>3.7699999999999999E-3</c:v>
                </c:pt>
                <c:pt idx="262">
                  <c:v>4.0509999999999999E-3</c:v>
                </c:pt>
                <c:pt idx="263">
                  <c:v>4.3449999999999999E-3</c:v>
                </c:pt>
                <c:pt idx="264">
                  <c:v>4.653E-3</c:v>
                </c:pt>
                <c:pt idx="265">
                  <c:v>4.9750000000000003E-3</c:v>
                </c:pt>
                <c:pt idx="266">
                  <c:v>5.3109999999999997E-3</c:v>
                </c:pt>
                <c:pt idx="267">
                  <c:v>5.6620000000000004E-3</c:v>
                </c:pt>
                <c:pt idx="268">
                  <c:v>6.0270000000000002E-3</c:v>
                </c:pt>
                <c:pt idx="269">
                  <c:v>6.4079999999999996E-3</c:v>
                </c:pt>
                <c:pt idx="270">
                  <c:v>6.8040000000000002E-3</c:v>
                </c:pt>
                <c:pt idx="271">
                  <c:v>7.2160000000000002E-3</c:v>
                </c:pt>
                <c:pt idx="272">
                  <c:v>7.6439999999999998E-3</c:v>
                </c:pt>
                <c:pt idx="273">
                  <c:v>8.0879999999999997E-3</c:v>
                </c:pt>
                <c:pt idx="274">
                  <c:v>8.5489999999999993E-3</c:v>
                </c:pt>
                <c:pt idx="275">
                  <c:v>9.0259999999999993E-3</c:v>
                </c:pt>
                <c:pt idx="276">
                  <c:v>9.5200000000000007E-3</c:v>
                </c:pt>
                <c:pt idx="277">
                  <c:v>1.0031999999999999E-2</c:v>
                </c:pt>
                <c:pt idx="278">
                  <c:v>1.0560999999999999E-2</c:v>
                </c:pt>
                <c:pt idx="279">
                  <c:v>1.1108E-2</c:v>
                </c:pt>
                <c:pt idx="280">
                  <c:v>1.1674E-2</c:v>
                </c:pt>
                <c:pt idx="281">
                  <c:v>1.2257000000000001E-2</c:v>
                </c:pt>
                <c:pt idx="282">
                  <c:v>1.286E-2</c:v>
                </c:pt>
                <c:pt idx="283">
                  <c:v>1.3481E-2</c:v>
                </c:pt>
                <c:pt idx="284">
                  <c:v>1.4121999999999999E-2</c:v>
                </c:pt>
                <c:pt idx="285">
                  <c:v>1.4782E-2</c:v>
                </c:pt>
                <c:pt idx="286">
                  <c:v>1.5461000000000001E-2</c:v>
                </c:pt>
                <c:pt idx="287">
                  <c:v>1.6160999999999998E-2</c:v>
                </c:pt>
                <c:pt idx="288">
                  <c:v>1.6881E-2</c:v>
                </c:pt>
                <c:pt idx="289">
                  <c:v>1.7621000000000001E-2</c:v>
                </c:pt>
                <c:pt idx="290">
                  <c:v>1.8381999999999999E-2</c:v>
                </c:pt>
                <c:pt idx="291">
                  <c:v>1.9164E-2</c:v>
                </c:pt>
                <c:pt idx="292">
                  <c:v>1.9966999999999999E-2</c:v>
                </c:pt>
                <c:pt idx="293">
                  <c:v>2.0792000000000001E-2</c:v>
                </c:pt>
                <c:pt idx="294">
                  <c:v>2.1638000000000001E-2</c:v>
                </c:pt>
                <c:pt idx="295">
                  <c:v>2.2506999999999999E-2</c:v>
                </c:pt>
                <c:pt idx="296">
                  <c:v>2.3397000000000001E-2</c:v>
                </c:pt>
                <c:pt idx="297">
                  <c:v>2.4309999999999998E-2</c:v>
                </c:pt>
                <c:pt idx="298">
                  <c:v>2.5246000000000001E-2</c:v>
                </c:pt>
                <c:pt idx="299">
                  <c:v>2.6204999999999999E-2</c:v>
                </c:pt>
                <c:pt idx="300">
                  <c:v>2.7186999999999999E-2</c:v>
                </c:pt>
                <c:pt idx="301">
                  <c:v>2.8191999999999998E-2</c:v>
                </c:pt>
                <c:pt idx="302">
                  <c:v>2.9221E-2</c:v>
                </c:pt>
                <c:pt idx="303">
                  <c:v>3.0273999999999999E-2</c:v>
                </c:pt>
                <c:pt idx="304">
                  <c:v>3.1350000000000003E-2</c:v>
                </c:pt>
                <c:pt idx="305">
                  <c:v>3.2452000000000002E-2</c:v>
                </c:pt>
                <c:pt idx="306">
                  <c:v>3.3577000000000003E-2</c:v>
                </c:pt>
                <c:pt idx="307">
                  <c:v>3.4728000000000002E-2</c:v>
                </c:pt>
                <c:pt idx="308">
                  <c:v>3.5902999999999997E-2</c:v>
                </c:pt>
                <c:pt idx="309">
                  <c:v>3.7103999999999998E-2</c:v>
                </c:pt>
                <c:pt idx="310">
                  <c:v>3.8330000000000003E-2</c:v>
                </c:pt>
                <c:pt idx="311">
                  <c:v>3.9581999999999999E-2</c:v>
                </c:pt>
                <c:pt idx="312">
                  <c:v>4.086E-2</c:v>
                </c:pt>
                <c:pt idx="313">
                  <c:v>4.2164E-2</c:v>
                </c:pt>
                <c:pt idx="314">
                  <c:v>4.3493999999999998E-2</c:v>
                </c:pt>
                <c:pt idx="315">
                  <c:v>4.4851000000000002E-2</c:v>
                </c:pt>
                <c:pt idx="316">
                  <c:v>4.6233999999999997E-2</c:v>
                </c:pt>
                <c:pt idx="317">
                  <c:v>4.7645E-2</c:v>
                </c:pt>
                <c:pt idx="318">
                  <c:v>4.9083000000000002E-2</c:v>
                </c:pt>
                <c:pt idx="319">
                  <c:v>5.0548000000000003E-2</c:v>
                </c:pt>
                <c:pt idx="320">
                  <c:v>5.2040000000000003E-2</c:v>
                </c:pt>
                <c:pt idx="321">
                  <c:v>5.3560999999999998E-2</c:v>
                </c:pt>
                <c:pt idx="322">
                  <c:v>5.5108999999999998E-2</c:v>
                </c:pt>
                <c:pt idx="323">
                  <c:v>5.6686E-2</c:v>
                </c:pt>
                <c:pt idx="324">
                  <c:v>5.8291000000000003E-2</c:v>
                </c:pt>
                <c:pt idx="325">
                  <c:v>5.9924999999999999E-2</c:v>
                </c:pt>
                <c:pt idx="326">
                  <c:v>6.1587999999999997E-2</c:v>
                </c:pt>
                <c:pt idx="327">
                  <c:v>6.3279000000000002E-2</c:v>
                </c:pt>
                <c:pt idx="328">
                  <c:v>6.5000000000000002E-2</c:v>
                </c:pt>
                <c:pt idx="329">
                  <c:v>6.6750000000000004E-2</c:v>
                </c:pt>
                <c:pt idx="330">
                  <c:v>6.8529999999999994E-2</c:v>
                </c:pt>
                <c:pt idx="331">
                  <c:v>7.0338999999999999E-2</c:v>
                </c:pt>
                <c:pt idx="332">
                  <c:v>7.2178999999999993E-2</c:v>
                </c:pt>
                <c:pt idx="333">
                  <c:v>7.4048000000000003E-2</c:v>
                </c:pt>
                <c:pt idx="334">
                  <c:v>7.5948000000000002E-2</c:v>
                </c:pt>
                <c:pt idx="335">
                  <c:v>7.7879000000000004E-2</c:v>
                </c:pt>
                <c:pt idx="336">
                  <c:v>7.9839999999999994E-2</c:v>
                </c:pt>
                <c:pt idx="337">
                  <c:v>8.1832000000000002E-2</c:v>
                </c:pt>
                <c:pt idx="338">
                  <c:v>8.3856E-2</c:v>
                </c:pt>
                <c:pt idx="339">
                  <c:v>8.591E-2</c:v>
                </c:pt>
                <c:pt idx="340">
                  <c:v>8.7996000000000005E-2</c:v>
                </c:pt>
                <c:pt idx="341">
                  <c:v>9.0112999999999999E-2</c:v>
                </c:pt>
                <c:pt idx="342">
                  <c:v>9.2262999999999998E-2</c:v>
                </c:pt>
                <c:pt idx="343">
                  <c:v>9.4444E-2</c:v>
                </c:pt>
                <c:pt idx="344">
                  <c:v>9.6657000000000007E-2</c:v>
                </c:pt>
                <c:pt idx="345">
                  <c:v>9.8903000000000005E-2</c:v>
                </c:pt>
                <c:pt idx="346">
                  <c:v>0.10118099999999999</c:v>
                </c:pt>
                <c:pt idx="347">
                  <c:v>0.103492</c:v>
                </c:pt>
                <c:pt idx="348">
                  <c:v>0.105835</c:v>
                </c:pt>
                <c:pt idx="349">
                  <c:v>0.108212</c:v>
                </c:pt>
                <c:pt idx="350">
                  <c:v>0.110621</c:v>
                </c:pt>
                <c:pt idx="351">
                  <c:v>0.113064</c:v>
                </c:pt>
                <c:pt idx="352">
                  <c:v>0.115541</c:v>
                </c:pt>
                <c:pt idx="353">
                  <c:v>0.118051</c:v>
                </c:pt>
                <c:pt idx="354">
                  <c:v>0.12059400000000001</c:v>
                </c:pt>
                <c:pt idx="355">
                  <c:v>0.123172</c:v>
                </c:pt>
                <c:pt idx="356">
                  <c:v>0.12578300000000001</c:v>
                </c:pt>
                <c:pt idx="357">
                  <c:v>0.12842899999999999</c:v>
                </c:pt>
                <c:pt idx="358">
                  <c:v>0.13111</c:v>
                </c:pt>
                <c:pt idx="359">
                  <c:v>0.133824</c:v>
                </c:pt>
                <c:pt idx="360">
                  <c:v>0.136574</c:v>
                </c:pt>
                <c:pt idx="361">
                  <c:v>0.13935800000000001</c:v>
                </c:pt>
                <c:pt idx="362">
                  <c:v>0.142177</c:v>
                </c:pt>
                <c:pt idx="363">
                  <c:v>0.14503099999999999</c:v>
                </c:pt>
                <c:pt idx="364">
                  <c:v>0.147921</c:v>
                </c:pt>
                <c:pt idx="365">
                  <c:v>0.15084500000000001</c:v>
                </c:pt>
                <c:pt idx="366">
                  <c:v>0.153806</c:v>
                </c:pt>
                <c:pt idx="367">
                  <c:v>0.156802</c:v>
                </c:pt>
                <c:pt idx="368">
                  <c:v>0.159833</c:v>
                </c:pt>
                <c:pt idx="369">
                  <c:v>0.16290099999999999</c:v>
                </c:pt>
                <c:pt idx="370">
                  <c:v>0.16600500000000001</c:v>
                </c:pt>
                <c:pt idx="371">
                  <c:v>0.16914399999999999</c:v>
                </c:pt>
                <c:pt idx="372">
                  <c:v>0.172321</c:v>
                </c:pt>
                <c:pt idx="373">
                  <c:v>0.17553299999999999</c:v>
                </c:pt>
                <c:pt idx="374">
                  <c:v>0.178782</c:v>
                </c:pt>
                <c:pt idx="375">
                  <c:v>0.18206800000000001</c:v>
                </c:pt>
                <c:pt idx="376">
                  <c:v>0.18539</c:v>
                </c:pt>
                <c:pt idx="377">
                  <c:v>0.18875</c:v>
                </c:pt>
                <c:pt idx="378">
                  <c:v>0.19214600000000001</c:v>
                </c:pt>
                <c:pt idx="379">
                  <c:v>0.19558</c:v>
                </c:pt>
                <c:pt idx="380">
                  <c:v>0.19905100000000001</c:v>
                </c:pt>
                <c:pt idx="381">
                  <c:v>0.20255899999999999</c:v>
                </c:pt>
                <c:pt idx="382">
                  <c:v>0.20610500000000001</c:v>
                </c:pt>
                <c:pt idx="383">
                  <c:v>0.20968800000000001</c:v>
                </c:pt>
                <c:pt idx="384">
                  <c:v>0.21331</c:v>
                </c:pt>
                <c:pt idx="385">
                  <c:v>0.216969</c:v>
                </c:pt>
                <c:pt idx="386">
                  <c:v>0.220665</c:v>
                </c:pt>
                <c:pt idx="387">
                  <c:v>0.22439999999999999</c:v>
                </c:pt>
                <c:pt idx="388">
                  <c:v>0.22817299999999999</c:v>
                </c:pt>
                <c:pt idx="389">
                  <c:v>0.231985</c:v>
                </c:pt>
                <c:pt idx="390">
                  <c:v>0.23583399999999999</c:v>
                </c:pt>
                <c:pt idx="391">
                  <c:v>0.23972199999999999</c:v>
                </c:pt>
                <c:pt idx="392">
                  <c:v>0.243649</c:v>
                </c:pt>
                <c:pt idx="393">
                  <c:v>0.247614</c:v>
                </c:pt>
                <c:pt idx="394">
                  <c:v>0.25161800000000001</c:v>
                </c:pt>
                <c:pt idx="395">
                  <c:v>0.25566100000000003</c:v>
                </c:pt>
                <c:pt idx="396">
                  <c:v>0.25974199999999997</c:v>
                </c:pt>
                <c:pt idx="397">
                  <c:v>0.26386300000000001</c:v>
                </c:pt>
                <c:pt idx="398">
                  <c:v>0.26802300000000001</c:v>
                </c:pt>
                <c:pt idx="399">
                  <c:v>0.27222200000000002</c:v>
                </c:pt>
                <c:pt idx="400">
                  <c:v>0.27645999999999998</c:v>
                </c:pt>
                <c:pt idx="401">
                  <c:v>0.28073799999999999</c:v>
                </c:pt>
                <c:pt idx="402">
                  <c:v>0.28505399999999997</c:v>
                </c:pt>
                <c:pt idx="403">
                  <c:v>0.28941099999999997</c:v>
                </c:pt>
                <c:pt idx="404">
                  <c:v>0.29380699999999998</c:v>
                </c:pt>
                <c:pt idx="405">
                  <c:v>0.29824299999999998</c:v>
                </c:pt>
                <c:pt idx="406">
                  <c:v>0.30271799999999999</c:v>
                </c:pt>
                <c:pt idx="407">
                  <c:v>0.30723299999999998</c:v>
                </c:pt>
                <c:pt idx="408">
                  <c:v>0.31178800000000001</c:v>
                </c:pt>
                <c:pt idx="409">
                  <c:v>0.31638300000000003</c:v>
                </c:pt>
                <c:pt idx="410">
                  <c:v>0.32101800000000003</c:v>
                </c:pt>
                <c:pt idx="411">
                  <c:v>0.32569399999999998</c:v>
                </c:pt>
                <c:pt idx="412">
                  <c:v>0.33040900000000001</c:v>
                </c:pt>
                <c:pt idx="413">
                  <c:v>0.33516400000000002</c:v>
                </c:pt>
                <c:pt idx="414">
                  <c:v>0.33995999999999998</c:v>
                </c:pt>
                <c:pt idx="415">
                  <c:v>0.34479599999999999</c:v>
                </c:pt>
                <c:pt idx="416">
                  <c:v>0.34967300000000001</c:v>
                </c:pt>
                <c:pt idx="417">
                  <c:v>0.35459000000000002</c:v>
                </c:pt>
                <c:pt idx="418">
                  <c:v>0.35954700000000001</c:v>
                </c:pt>
                <c:pt idx="419">
                  <c:v>0.36454500000000001</c:v>
                </c:pt>
                <c:pt idx="420">
                  <c:v>0.36958400000000002</c:v>
                </c:pt>
                <c:pt idx="421">
                  <c:v>0.37466300000000002</c:v>
                </c:pt>
                <c:pt idx="422">
                  <c:v>0.37978299999999998</c:v>
                </c:pt>
                <c:pt idx="423">
                  <c:v>0.38494400000000001</c:v>
                </c:pt>
                <c:pt idx="424">
                  <c:v>0.39014599999999999</c:v>
                </c:pt>
                <c:pt idx="425">
                  <c:v>0.39538800000000002</c:v>
                </c:pt>
                <c:pt idx="426">
                  <c:v>0.400671</c:v>
                </c:pt>
                <c:pt idx="427">
                  <c:v>0.40599600000000002</c:v>
                </c:pt>
                <c:pt idx="428">
                  <c:v>0.41136099999999998</c:v>
                </c:pt>
                <c:pt idx="429">
                  <c:v>0.416767</c:v>
                </c:pt>
                <c:pt idx="430">
                  <c:v>0.42221500000000001</c:v>
                </c:pt>
                <c:pt idx="431">
                  <c:v>0.427703</c:v>
                </c:pt>
                <c:pt idx="432">
                  <c:v>0.43323299999999998</c:v>
                </c:pt>
                <c:pt idx="433">
                  <c:v>0.438803</c:v>
                </c:pt>
                <c:pt idx="434">
                  <c:v>0.444415</c:v>
                </c:pt>
                <c:pt idx="435">
                  <c:v>0.45006800000000002</c:v>
                </c:pt>
                <c:pt idx="436">
                  <c:v>0.45576299999999997</c:v>
                </c:pt>
                <c:pt idx="437">
                  <c:v>0.46149800000000002</c:v>
                </c:pt>
                <c:pt idx="438">
                  <c:v>0.467275</c:v>
                </c:pt>
                <c:pt idx="439">
                  <c:v>0.47309400000000001</c:v>
                </c:pt>
                <c:pt idx="440">
                  <c:v>0.47895300000000002</c:v>
                </c:pt>
                <c:pt idx="441">
                  <c:v>0.48485400000000001</c:v>
                </c:pt>
                <c:pt idx="442">
                  <c:v>0.49079600000000001</c:v>
                </c:pt>
                <c:pt idx="443">
                  <c:v>0.49678</c:v>
                </c:pt>
                <c:pt idx="444">
                  <c:v>0.50280499999999995</c:v>
                </c:pt>
                <c:pt idx="445">
                  <c:v>0.50887199999999999</c:v>
                </c:pt>
                <c:pt idx="446">
                  <c:v>0.51497999999999999</c:v>
                </c:pt>
                <c:pt idx="447">
                  <c:v>0.52112899999999995</c:v>
                </c:pt>
                <c:pt idx="448">
                  <c:v>0.52732000000000001</c:v>
                </c:pt>
                <c:pt idx="449">
                  <c:v>0.53355200000000003</c:v>
                </c:pt>
                <c:pt idx="450">
                  <c:v>0.53982600000000003</c:v>
                </c:pt>
                <c:pt idx="451">
                  <c:v>0.54614099999999999</c:v>
                </c:pt>
                <c:pt idx="452">
                  <c:v>0.55249800000000004</c:v>
                </c:pt>
                <c:pt idx="453">
                  <c:v>0.55889599999999995</c:v>
                </c:pt>
                <c:pt idx="454">
                  <c:v>0.56533500000000003</c:v>
                </c:pt>
                <c:pt idx="455">
                  <c:v>0.57181599999999999</c:v>
                </c:pt>
                <c:pt idx="456">
                  <c:v>0.57833800000000002</c:v>
                </c:pt>
                <c:pt idx="457">
                  <c:v>0.58490200000000003</c:v>
                </c:pt>
                <c:pt idx="458">
                  <c:v>0.59150700000000001</c:v>
                </c:pt>
                <c:pt idx="459">
                  <c:v>0.59815399999999996</c:v>
                </c:pt>
                <c:pt idx="460">
                  <c:v>0.60484199999999999</c:v>
                </c:pt>
                <c:pt idx="461">
                  <c:v>0.611572</c:v>
                </c:pt>
                <c:pt idx="462">
                  <c:v>0.61834299999999998</c:v>
                </c:pt>
                <c:pt idx="463">
                  <c:v>0.62515500000000002</c:v>
                </c:pt>
                <c:pt idx="464">
                  <c:v>0.63200800000000001</c:v>
                </c:pt>
                <c:pt idx="465">
                  <c:v>0.638903</c:v>
                </c:pt>
                <c:pt idx="466">
                  <c:v>0.64583900000000005</c:v>
                </c:pt>
                <c:pt idx="467">
                  <c:v>0.65281599999999995</c:v>
                </c:pt>
                <c:pt idx="468">
                  <c:v>0.65983499999999995</c:v>
                </c:pt>
                <c:pt idx="469">
                  <c:v>0.66689500000000002</c:v>
                </c:pt>
                <c:pt idx="470">
                  <c:v>0.67399600000000004</c:v>
                </c:pt>
                <c:pt idx="471">
                  <c:v>0.68113800000000002</c:v>
                </c:pt>
                <c:pt idx="472">
                  <c:v>0.68832099999999996</c:v>
                </c:pt>
                <c:pt idx="473">
                  <c:v>0.695546</c:v>
                </c:pt>
                <c:pt idx="474">
                  <c:v>0.70281099999999996</c:v>
                </c:pt>
                <c:pt idx="475">
                  <c:v>0.710117</c:v>
                </c:pt>
                <c:pt idx="476">
                  <c:v>0.71746500000000002</c:v>
                </c:pt>
                <c:pt idx="477">
                  <c:v>0.72485299999999997</c:v>
                </c:pt>
                <c:pt idx="478">
                  <c:v>0.73228199999999999</c:v>
                </c:pt>
                <c:pt idx="479">
                  <c:v>0.73975199999999997</c:v>
                </c:pt>
                <c:pt idx="480">
                  <c:v>0.74726300000000001</c:v>
                </c:pt>
                <c:pt idx="481">
                  <c:v>0.75481500000000001</c:v>
                </c:pt>
                <c:pt idx="482">
                  <c:v>0.76240699999999995</c:v>
                </c:pt>
                <c:pt idx="483">
                  <c:v>0.77003999999999995</c:v>
                </c:pt>
                <c:pt idx="484">
                  <c:v>0.77771400000000002</c:v>
                </c:pt>
                <c:pt idx="485">
                  <c:v>0.78542800000000002</c:v>
                </c:pt>
                <c:pt idx="486">
                  <c:v>0.79318200000000005</c:v>
                </c:pt>
                <c:pt idx="487">
                  <c:v>0.80097700000000005</c:v>
                </c:pt>
                <c:pt idx="488">
                  <c:v>0.80881199999999998</c:v>
                </c:pt>
                <c:pt idx="489">
                  <c:v>0.81668799999999997</c:v>
                </c:pt>
                <c:pt idx="490">
                  <c:v>0.824604</c:v>
                </c:pt>
                <c:pt idx="491">
                  <c:v>0.83255999999999997</c:v>
                </c:pt>
                <c:pt idx="492">
                  <c:v>0.84055599999999997</c:v>
                </c:pt>
                <c:pt idx="493">
                  <c:v>0.84859200000000001</c:v>
                </c:pt>
                <c:pt idx="494">
                  <c:v>0.85666799999999999</c:v>
                </c:pt>
                <c:pt idx="495">
                  <c:v>0.864784</c:v>
                </c:pt>
                <c:pt idx="496">
                  <c:v>0.87294000000000005</c:v>
                </c:pt>
                <c:pt idx="497">
                  <c:v>0.88113600000000003</c:v>
                </c:pt>
                <c:pt idx="498">
                  <c:v>0.88937100000000002</c:v>
                </c:pt>
                <c:pt idx="499">
                  <c:v>0.89764600000000005</c:v>
                </c:pt>
                <c:pt idx="500">
                  <c:v>0.90595999999999999</c:v>
                </c:pt>
                <c:pt idx="501">
                  <c:v>0.91431399999999996</c:v>
                </c:pt>
                <c:pt idx="502">
                  <c:v>0.92270700000000005</c:v>
                </c:pt>
                <c:pt idx="503">
                  <c:v>0.93113900000000005</c:v>
                </c:pt>
                <c:pt idx="504">
                  <c:v>0.93961099999999997</c:v>
                </c:pt>
                <c:pt idx="505">
                  <c:v>0.94812099999999999</c:v>
                </c:pt>
                <c:pt idx="506">
                  <c:v>0.95667100000000005</c:v>
                </c:pt>
                <c:pt idx="507">
                  <c:v>0.96525899999999998</c:v>
                </c:pt>
                <c:pt idx="508">
                  <c:v>0.97388699999999995</c:v>
                </c:pt>
                <c:pt idx="509">
                  <c:v>0.98255300000000001</c:v>
                </c:pt>
                <c:pt idx="510">
                  <c:v>0.99125700000000005</c:v>
                </c:pt>
                <c:pt idx="511">
                  <c:v>1</c:v>
                </c:pt>
                <c:pt idx="512">
                  <c:v>0.99125700000000005</c:v>
                </c:pt>
                <c:pt idx="513">
                  <c:v>0.98255300000000001</c:v>
                </c:pt>
                <c:pt idx="514">
                  <c:v>0.97388699999999995</c:v>
                </c:pt>
                <c:pt idx="515">
                  <c:v>0.96525899999999998</c:v>
                </c:pt>
                <c:pt idx="516">
                  <c:v>0.95667100000000005</c:v>
                </c:pt>
                <c:pt idx="517">
                  <c:v>0.94812099999999999</c:v>
                </c:pt>
                <c:pt idx="518">
                  <c:v>0.93961099999999997</c:v>
                </c:pt>
                <c:pt idx="519">
                  <c:v>0.93113900000000005</c:v>
                </c:pt>
                <c:pt idx="520">
                  <c:v>0.92270700000000005</c:v>
                </c:pt>
                <c:pt idx="521">
                  <c:v>0.91431399999999996</c:v>
                </c:pt>
                <c:pt idx="522">
                  <c:v>0.90595999999999999</c:v>
                </c:pt>
                <c:pt idx="523">
                  <c:v>0.89764600000000005</c:v>
                </c:pt>
                <c:pt idx="524">
                  <c:v>0.88937100000000002</c:v>
                </c:pt>
                <c:pt idx="525">
                  <c:v>0.88113600000000003</c:v>
                </c:pt>
                <c:pt idx="526">
                  <c:v>0.87294000000000005</c:v>
                </c:pt>
                <c:pt idx="527">
                  <c:v>0.864784</c:v>
                </c:pt>
                <c:pt idx="528">
                  <c:v>0.85666799999999999</c:v>
                </c:pt>
                <c:pt idx="529">
                  <c:v>0.84859200000000001</c:v>
                </c:pt>
                <c:pt idx="530">
                  <c:v>0.84055599999999997</c:v>
                </c:pt>
                <c:pt idx="531">
                  <c:v>0.83255999999999997</c:v>
                </c:pt>
                <c:pt idx="532">
                  <c:v>0.824604</c:v>
                </c:pt>
                <c:pt idx="533">
                  <c:v>0.81668799999999997</c:v>
                </c:pt>
                <c:pt idx="534">
                  <c:v>0.80881199999999998</c:v>
                </c:pt>
                <c:pt idx="535">
                  <c:v>0.80097700000000005</c:v>
                </c:pt>
                <c:pt idx="536">
                  <c:v>0.79318200000000005</c:v>
                </c:pt>
                <c:pt idx="537">
                  <c:v>0.78542800000000002</c:v>
                </c:pt>
                <c:pt idx="538">
                  <c:v>0.77771400000000002</c:v>
                </c:pt>
                <c:pt idx="539">
                  <c:v>0.77003999999999995</c:v>
                </c:pt>
                <c:pt idx="540">
                  <c:v>0.76240699999999995</c:v>
                </c:pt>
                <c:pt idx="541">
                  <c:v>0.75481500000000001</c:v>
                </c:pt>
                <c:pt idx="542">
                  <c:v>0.74726300000000001</c:v>
                </c:pt>
                <c:pt idx="543">
                  <c:v>0.73975199999999997</c:v>
                </c:pt>
                <c:pt idx="544">
                  <c:v>0.73228199999999999</c:v>
                </c:pt>
                <c:pt idx="545">
                  <c:v>0.72485299999999997</c:v>
                </c:pt>
                <c:pt idx="546">
                  <c:v>0.71746500000000002</c:v>
                </c:pt>
                <c:pt idx="547">
                  <c:v>0.710117</c:v>
                </c:pt>
                <c:pt idx="548">
                  <c:v>0.70281099999999996</c:v>
                </c:pt>
                <c:pt idx="549">
                  <c:v>0.695546</c:v>
                </c:pt>
                <c:pt idx="550">
                  <c:v>0.68832099999999996</c:v>
                </c:pt>
                <c:pt idx="551">
                  <c:v>0.68113800000000002</c:v>
                </c:pt>
                <c:pt idx="552">
                  <c:v>0.67399600000000004</c:v>
                </c:pt>
                <c:pt idx="553">
                  <c:v>0.66689500000000002</c:v>
                </c:pt>
                <c:pt idx="554">
                  <c:v>0.65983499999999995</c:v>
                </c:pt>
                <c:pt idx="555">
                  <c:v>0.65281599999999995</c:v>
                </c:pt>
                <c:pt idx="556">
                  <c:v>0.64583900000000005</c:v>
                </c:pt>
                <c:pt idx="557">
                  <c:v>0.638903</c:v>
                </c:pt>
                <c:pt idx="558">
                  <c:v>0.63200800000000001</c:v>
                </c:pt>
                <c:pt idx="559">
                  <c:v>0.62515500000000002</c:v>
                </c:pt>
                <c:pt idx="560">
                  <c:v>0.61834299999999998</c:v>
                </c:pt>
                <c:pt idx="561">
                  <c:v>0.611572</c:v>
                </c:pt>
                <c:pt idx="562">
                  <c:v>0.60484199999999999</c:v>
                </c:pt>
                <c:pt idx="563">
                  <c:v>0.59815399999999996</c:v>
                </c:pt>
                <c:pt idx="564">
                  <c:v>0.59150700000000001</c:v>
                </c:pt>
                <c:pt idx="565">
                  <c:v>0.58490200000000003</c:v>
                </c:pt>
                <c:pt idx="566">
                  <c:v>0.57833800000000002</c:v>
                </c:pt>
                <c:pt idx="567">
                  <c:v>0.57181599999999999</c:v>
                </c:pt>
                <c:pt idx="568">
                  <c:v>0.56533500000000003</c:v>
                </c:pt>
                <c:pt idx="569">
                  <c:v>0.55889599999999995</c:v>
                </c:pt>
                <c:pt idx="570">
                  <c:v>0.55249800000000004</c:v>
                </c:pt>
                <c:pt idx="571">
                  <c:v>0.54614099999999999</c:v>
                </c:pt>
                <c:pt idx="572">
                  <c:v>0.53982600000000003</c:v>
                </c:pt>
                <c:pt idx="573">
                  <c:v>0.53355200000000003</c:v>
                </c:pt>
                <c:pt idx="574">
                  <c:v>0.52732000000000001</c:v>
                </c:pt>
                <c:pt idx="575">
                  <c:v>0.52112899999999995</c:v>
                </c:pt>
                <c:pt idx="576">
                  <c:v>0.51497999999999999</c:v>
                </c:pt>
                <c:pt idx="577">
                  <c:v>0.50887199999999999</c:v>
                </c:pt>
                <c:pt idx="578">
                  <c:v>0.50280499999999995</c:v>
                </c:pt>
                <c:pt idx="579">
                  <c:v>0.49678</c:v>
                </c:pt>
                <c:pt idx="580">
                  <c:v>0.49079600000000001</c:v>
                </c:pt>
                <c:pt idx="581">
                  <c:v>0.48485400000000001</c:v>
                </c:pt>
                <c:pt idx="582">
                  <c:v>0.47895300000000002</c:v>
                </c:pt>
                <c:pt idx="583">
                  <c:v>0.47309400000000001</c:v>
                </c:pt>
                <c:pt idx="584">
                  <c:v>0.467275</c:v>
                </c:pt>
                <c:pt idx="585">
                  <c:v>0.46149800000000002</c:v>
                </c:pt>
                <c:pt idx="586">
                  <c:v>0.45576299999999997</c:v>
                </c:pt>
                <c:pt idx="587">
                  <c:v>0.45006800000000002</c:v>
                </c:pt>
                <c:pt idx="588">
                  <c:v>0.444415</c:v>
                </c:pt>
                <c:pt idx="589">
                  <c:v>0.438803</c:v>
                </c:pt>
                <c:pt idx="590">
                  <c:v>0.43323299999999998</c:v>
                </c:pt>
                <c:pt idx="591">
                  <c:v>0.427703</c:v>
                </c:pt>
                <c:pt idx="592">
                  <c:v>0.42221500000000001</c:v>
                </c:pt>
                <c:pt idx="593">
                  <c:v>0.416767</c:v>
                </c:pt>
                <c:pt idx="594">
                  <c:v>0.41136099999999998</c:v>
                </c:pt>
                <c:pt idx="595">
                  <c:v>0.40599600000000002</c:v>
                </c:pt>
                <c:pt idx="596">
                  <c:v>0.400671</c:v>
                </c:pt>
                <c:pt idx="597">
                  <c:v>0.39538800000000002</c:v>
                </c:pt>
                <c:pt idx="598">
                  <c:v>0.39014599999999999</c:v>
                </c:pt>
                <c:pt idx="599">
                  <c:v>0.38494400000000001</c:v>
                </c:pt>
                <c:pt idx="600">
                  <c:v>0.37978299999999998</c:v>
                </c:pt>
                <c:pt idx="601">
                  <c:v>0.37466300000000002</c:v>
                </c:pt>
                <c:pt idx="602">
                  <c:v>0.36958400000000002</c:v>
                </c:pt>
                <c:pt idx="603">
                  <c:v>0.36454500000000001</c:v>
                </c:pt>
                <c:pt idx="604">
                  <c:v>0.35954700000000001</c:v>
                </c:pt>
                <c:pt idx="605">
                  <c:v>0.35459000000000002</c:v>
                </c:pt>
                <c:pt idx="606">
                  <c:v>0.34967300000000001</c:v>
                </c:pt>
                <c:pt idx="607">
                  <c:v>0.34479599999999999</c:v>
                </c:pt>
                <c:pt idx="608">
                  <c:v>0.33995999999999998</c:v>
                </c:pt>
                <c:pt idx="609">
                  <c:v>0.33516400000000002</c:v>
                </c:pt>
                <c:pt idx="610">
                  <c:v>0.33040900000000001</c:v>
                </c:pt>
                <c:pt idx="611">
                  <c:v>0.32569399999999998</c:v>
                </c:pt>
                <c:pt idx="612">
                  <c:v>0.32101800000000003</c:v>
                </c:pt>
                <c:pt idx="613">
                  <c:v>0.31638300000000003</c:v>
                </c:pt>
                <c:pt idx="614">
                  <c:v>0.31178800000000001</c:v>
                </c:pt>
                <c:pt idx="615">
                  <c:v>0.30723299999999998</c:v>
                </c:pt>
                <c:pt idx="616">
                  <c:v>0.30271799999999999</c:v>
                </c:pt>
                <c:pt idx="617">
                  <c:v>0.29824299999999998</c:v>
                </c:pt>
                <c:pt idx="618">
                  <c:v>0.29380699999999998</c:v>
                </c:pt>
                <c:pt idx="619">
                  <c:v>0.28941099999999997</c:v>
                </c:pt>
                <c:pt idx="620">
                  <c:v>0.28505399999999997</c:v>
                </c:pt>
                <c:pt idx="621">
                  <c:v>0.28073799999999999</c:v>
                </c:pt>
                <c:pt idx="622">
                  <c:v>0.27645999999999998</c:v>
                </c:pt>
                <c:pt idx="623">
                  <c:v>0.27222200000000002</c:v>
                </c:pt>
                <c:pt idx="624">
                  <c:v>0.26802300000000001</c:v>
                </c:pt>
                <c:pt idx="625">
                  <c:v>0.26386300000000001</c:v>
                </c:pt>
                <c:pt idx="626">
                  <c:v>0.25974199999999997</c:v>
                </c:pt>
                <c:pt idx="627">
                  <c:v>0.25566100000000003</c:v>
                </c:pt>
                <c:pt idx="628">
                  <c:v>0.25161800000000001</c:v>
                </c:pt>
                <c:pt idx="629">
                  <c:v>0.247614</c:v>
                </c:pt>
                <c:pt idx="630">
                  <c:v>0.243649</c:v>
                </c:pt>
                <c:pt idx="631">
                  <c:v>0.23972199999999999</c:v>
                </c:pt>
                <c:pt idx="632">
                  <c:v>0.23583399999999999</c:v>
                </c:pt>
                <c:pt idx="633">
                  <c:v>0.231985</c:v>
                </c:pt>
                <c:pt idx="634">
                  <c:v>0.22817299999999999</c:v>
                </c:pt>
                <c:pt idx="635">
                  <c:v>0.22439999999999999</c:v>
                </c:pt>
                <c:pt idx="636">
                  <c:v>0.220665</c:v>
                </c:pt>
                <c:pt idx="637">
                  <c:v>0.216969</c:v>
                </c:pt>
                <c:pt idx="638">
                  <c:v>0.21331</c:v>
                </c:pt>
                <c:pt idx="639">
                  <c:v>0.20968800000000001</c:v>
                </c:pt>
                <c:pt idx="640">
                  <c:v>0.20610500000000001</c:v>
                </c:pt>
                <c:pt idx="641">
                  <c:v>0.20255899999999999</c:v>
                </c:pt>
                <c:pt idx="642">
                  <c:v>0.19905100000000001</c:v>
                </c:pt>
                <c:pt idx="643">
                  <c:v>0.19558</c:v>
                </c:pt>
                <c:pt idx="644">
                  <c:v>0.19214600000000001</c:v>
                </c:pt>
                <c:pt idx="645">
                  <c:v>0.18875</c:v>
                </c:pt>
                <c:pt idx="646">
                  <c:v>0.18539</c:v>
                </c:pt>
                <c:pt idx="647">
                  <c:v>0.18206800000000001</c:v>
                </c:pt>
                <c:pt idx="648">
                  <c:v>0.178782</c:v>
                </c:pt>
                <c:pt idx="649">
                  <c:v>0.17553299999999999</c:v>
                </c:pt>
                <c:pt idx="650">
                  <c:v>0.172321</c:v>
                </c:pt>
                <c:pt idx="651">
                  <c:v>0.16914399999999999</c:v>
                </c:pt>
                <c:pt idx="652">
                  <c:v>0.16600500000000001</c:v>
                </c:pt>
                <c:pt idx="653">
                  <c:v>0.16290099999999999</c:v>
                </c:pt>
                <c:pt idx="654">
                  <c:v>0.159833</c:v>
                </c:pt>
                <c:pt idx="655">
                  <c:v>0.156802</c:v>
                </c:pt>
                <c:pt idx="656">
                  <c:v>0.153806</c:v>
                </c:pt>
                <c:pt idx="657">
                  <c:v>0.15084500000000001</c:v>
                </c:pt>
                <c:pt idx="658">
                  <c:v>0.147921</c:v>
                </c:pt>
                <c:pt idx="659">
                  <c:v>0.14503099999999999</c:v>
                </c:pt>
                <c:pt idx="660">
                  <c:v>0.142177</c:v>
                </c:pt>
                <c:pt idx="661">
                  <c:v>0.13935800000000001</c:v>
                </c:pt>
                <c:pt idx="662">
                  <c:v>0.136574</c:v>
                </c:pt>
                <c:pt idx="663">
                  <c:v>0.133824</c:v>
                </c:pt>
                <c:pt idx="664">
                  <c:v>0.13111</c:v>
                </c:pt>
                <c:pt idx="665">
                  <c:v>0.12842899999999999</c:v>
                </c:pt>
                <c:pt idx="666">
                  <c:v>0.12578300000000001</c:v>
                </c:pt>
                <c:pt idx="667">
                  <c:v>0.123172</c:v>
                </c:pt>
                <c:pt idx="668">
                  <c:v>0.12059400000000001</c:v>
                </c:pt>
                <c:pt idx="669">
                  <c:v>0.118051</c:v>
                </c:pt>
                <c:pt idx="670">
                  <c:v>0.115541</c:v>
                </c:pt>
                <c:pt idx="671">
                  <c:v>0.113064</c:v>
                </c:pt>
                <c:pt idx="672">
                  <c:v>0.110621</c:v>
                </c:pt>
                <c:pt idx="673">
                  <c:v>0.108212</c:v>
                </c:pt>
                <c:pt idx="674">
                  <c:v>0.105835</c:v>
                </c:pt>
                <c:pt idx="675">
                  <c:v>0.103492</c:v>
                </c:pt>
                <c:pt idx="676">
                  <c:v>0.10118099999999999</c:v>
                </c:pt>
                <c:pt idx="677">
                  <c:v>9.8903000000000005E-2</c:v>
                </c:pt>
                <c:pt idx="678">
                  <c:v>9.6657000000000007E-2</c:v>
                </c:pt>
                <c:pt idx="679">
                  <c:v>9.4444E-2</c:v>
                </c:pt>
                <c:pt idx="680">
                  <c:v>9.2262999999999998E-2</c:v>
                </c:pt>
                <c:pt idx="681">
                  <c:v>9.0112999999999999E-2</c:v>
                </c:pt>
                <c:pt idx="682">
                  <c:v>8.7996000000000005E-2</c:v>
                </c:pt>
                <c:pt idx="683">
                  <c:v>8.591E-2</c:v>
                </c:pt>
                <c:pt idx="684">
                  <c:v>8.3856E-2</c:v>
                </c:pt>
                <c:pt idx="685">
                  <c:v>8.1832000000000002E-2</c:v>
                </c:pt>
                <c:pt idx="686">
                  <c:v>7.9839999999999994E-2</c:v>
                </c:pt>
                <c:pt idx="687">
                  <c:v>7.7879000000000004E-2</c:v>
                </c:pt>
                <c:pt idx="688">
                  <c:v>7.5948000000000002E-2</c:v>
                </c:pt>
                <c:pt idx="689">
                  <c:v>7.4048000000000003E-2</c:v>
                </c:pt>
                <c:pt idx="690">
                  <c:v>7.2178999999999993E-2</c:v>
                </c:pt>
                <c:pt idx="691">
                  <c:v>7.0338999999999999E-2</c:v>
                </c:pt>
                <c:pt idx="692">
                  <c:v>6.8529999999999994E-2</c:v>
                </c:pt>
                <c:pt idx="693">
                  <c:v>6.6750000000000004E-2</c:v>
                </c:pt>
                <c:pt idx="694">
                  <c:v>6.5000000000000002E-2</c:v>
                </c:pt>
                <c:pt idx="695">
                  <c:v>6.3279000000000002E-2</c:v>
                </c:pt>
                <c:pt idx="696">
                  <c:v>6.1587999999999997E-2</c:v>
                </c:pt>
                <c:pt idx="697">
                  <c:v>5.9924999999999999E-2</c:v>
                </c:pt>
                <c:pt idx="698">
                  <c:v>5.8291000000000003E-2</c:v>
                </c:pt>
                <c:pt idx="699">
                  <c:v>5.6686E-2</c:v>
                </c:pt>
                <c:pt idx="700">
                  <c:v>5.5108999999999998E-2</c:v>
                </c:pt>
                <c:pt idx="701">
                  <c:v>5.3560999999999998E-2</c:v>
                </c:pt>
                <c:pt idx="702">
                  <c:v>5.2040000000000003E-2</c:v>
                </c:pt>
                <c:pt idx="703">
                  <c:v>5.0548000000000003E-2</c:v>
                </c:pt>
                <c:pt idx="704">
                  <c:v>4.9083000000000002E-2</c:v>
                </c:pt>
                <c:pt idx="705">
                  <c:v>4.7645E-2</c:v>
                </c:pt>
                <c:pt idx="706">
                  <c:v>4.6233999999999997E-2</c:v>
                </c:pt>
                <c:pt idx="707">
                  <c:v>4.4851000000000002E-2</c:v>
                </c:pt>
                <c:pt idx="708">
                  <c:v>4.3493999999999998E-2</c:v>
                </c:pt>
                <c:pt idx="709">
                  <c:v>4.2164E-2</c:v>
                </c:pt>
                <c:pt idx="710">
                  <c:v>4.086E-2</c:v>
                </c:pt>
                <c:pt idx="711">
                  <c:v>3.9581999999999999E-2</c:v>
                </c:pt>
                <c:pt idx="712">
                  <c:v>3.8330000000000003E-2</c:v>
                </c:pt>
                <c:pt idx="713">
                  <c:v>3.7103999999999998E-2</c:v>
                </c:pt>
                <c:pt idx="714">
                  <c:v>3.5902999999999997E-2</c:v>
                </c:pt>
                <c:pt idx="715">
                  <c:v>3.4728000000000002E-2</c:v>
                </c:pt>
                <c:pt idx="716">
                  <c:v>3.3577000000000003E-2</c:v>
                </c:pt>
                <c:pt idx="717">
                  <c:v>3.2452000000000002E-2</c:v>
                </c:pt>
                <c:pt idx="718">
                  <c:v>3.1350000000000003E-2</c:v>
                </c:pt>
                <c:pt idx="719">
                  <c:v>3.0273999999999999E-2</c:v>
                </c:pt>
                <c:pt idx="720">
                  <c:v>2.9221E-2</c:v>
                </c:pt>
                <c:pt idx="721">
                  <c:v>2.8191999999999998E-2</c:v>
                </c:pt>
                <c:pt idx="722">
                  <c:v>2.7186999999999999E-2</c:v>
                </c:pt>
                <c:pt idx="723">
                  <c:v>2.6204999999999999E-2</c:v>
                </c:pt>
                <c:pt idx="724">
                  <c:v>2.5246000000000001E-2</c:v>
                </c:pt>
                <c:pt idx="725">
                  <c:v>2.4309999999999998E-2</c:v>
                </c:pt>
                <c:pt idx="726">
                  <c:v>2.3397000000000001E-2</c:v>
                </c:pt>
                <c:pt idx="727">
                  <c:v>2.2506999999999999E-2</c:v>
                </c:pt>
                <c:pt idx="728">
                  <c:v>2.1638000000000001E-2</c:v>
                </c:pt>
                <c:pt idx="729">
                  <c:v>2.0792000000000001E-2</c:v>
                </c:pt>
                <c:pt idx="730">
                  <c:v>1.9966999999999999E-2</c:v>
                </c:pt>
                <c:pt idx="731">
                  <c:v>1.9164E-2</c:v>
                </c:pt>
                <c:pt idx="732">
                  <c:v>1.8381999999999999E-2</c:v>
                </c:pt>
                <c:pt idx="733">
                  <c:v>1.7621000000000001E-2</c:v>
                </c:pt>
                <c:pt idx="734">
                  <c:v>1.6881E-2</c:v>
                </c:pt>
                <c:pt idx="735">
                  <c:v>1.6160999999999998E-2</c:v>
                </c:pt>
                <c:pt idx="736">
                  <c:v>1.5461000000000001E-2</c:v>
                </c:pt>
                <c:pt idx="737">
                  <c:v>1.4782E-2</c:v>
                </c:pt>
                <c:pt idx="738">
                  <c:v>1.4121999999999999E-2</c:v>
                </c:pt>
                <c:pt idx="739">
                  <c:v>1.3481E-2</c:v>
                </c:pt>
                <c:pt idx="740">
                  <c:v>1.286E-2</c:v>
                </c:pt>
                <c:pt idx="741">
                  <c:v>1.2257000000000001E-2</c:v>
                </c:pt>
                <c:pt idx="742">
                  <c:v>1.1674E-2</c:v>
                </c:pt>
                <c:pt idx="743">
                  <c:v>1.1108E-2</c:v>
                </c:pt>
                <c:pt idx="744">
                  <c:v>1.0560999999999999E-2</c:v>
                </c:pt>
                <c:pt idx="745">
                  <c:v>1.0031999999999999E-2</c:v>
                </c:pt>
                <c:pt idx="746">
                  <c:v>9.5200000000000007E-3</c:v>
                </c:pt>
                <c:pt idx="747">
                  <c:v>9.0259999999999993E-3</c:v>
                </c:pt>
                <c:pt idx="748">
                  <c:v>8.5489999999999993E-3</c:v>
                </c:pt>
                <c:pt idx="749">
                  <c:v>8.0879999999999997E-3</c:v>
                </c:pt>
                <c:pt idx="750">
                  <c:v>7.6439999999999998E-3</c:v>
                </c:pt>
                <c:pt idx="751">
                  <c:v>7.2160000000000002E-3</c:v>
                </c:pt>
                <c:pt idx="752">
                  <c:v>6.8040000000000002E-3</c:v>
                </c:pt>
                <c:pt idx="753">
                  <c:v>6.4079999999999996E-3</c:v>
                </c:pt>
                <c:pt idx="754">
                  <c:v>6.0270000000000002E-3</c:v>
                </c:pt>
                <c:pt idx="755">
                  <c:v>5.6620000000000004E-3</c:v>
                </c:pt>
                <c:pt idx="756">
                  <c:v>5.3109999999999997E-3</c:v>
                </c:pt>
                <c:pt idx="757">
                  <c:v>4.9750000000000003E-3</c:v>
                </c:pt>
                <c:pt idx="758">
                  <c:v>4.653E-3</c:v>
                </c:pt>
                <c:pt idx="759">
                  <c:v>4.3449999999999999E-3</c:v>
                </c:pt>
                <c:pt idx="760">
                  <c:v>4.0509999999999999E-3</c:v>
                </c:pt>
                <c:pt idx="761">
                  <c:v>3.7699999999999999E-3</c:v>
                </c:pt>
                <c:pt idx="762">
                  <c:v>3.5019999999999999E-3</c:v>
                </c:pt>
                <c:pt idx="763">
                  <c:v>3.2469999999999999E-3</c:v>
                </c:pt>
                <c:pt idx="764">
                  <c:v>3.0040000000000002E-3</c:v>
                </c:pt>
                <c:pt idx="765">
                  <c:v>2.774E-3</c:v>
                </c:pt>
                <c:pt idx="766">
                  <c:v>2.5560000000000001E-3</c:v>
                </c:pt>
                <c:pt idx="767">
                  <c:v>2.349E-3</c:v>
                </c:pt>
                <c:pt idx="768">
                  <c:v>2.1540000000000001E-3</c:v>
                </c:pt>
                <c:pt idx="769">
                  <c:v>1.9689999999999998E-3</c:v>
                </c:pt>
                <c:pt idx="770">
                  <c:v>1.7949999999999999E-3</c:v>
                </c:pt>
                <c:pt idx="771">
                  <c:v>1.632E-3</c:v>
                </c:pt>
                <c:pt idx="772">
                  <c:v>1.4790000000000001E-3</c:v>
                </c:pt>
                <c:pt idx="773">
                  <c:v>1.3359999999999999E-3</c:v>
                </c:pt>
                <c:pt idx="774">
                  <c:v>1.2019999999999999E-3</c:v>
                </c:pt>
                <c:pt idx="775">
                  <c:v>1.077E-3</c:v>
                </c:pt>
                <c:pt idx="776">
                  <c:v>9.6100000000000005E-4</c:v>
                </c:pt>
                <c:pt idx="777">
                  <c:v>8.5400000000000005E-4</c:v>
                </c:pt>
                <c:pt idx="778">
                  <c:v>7.5500000000000003E-4</c:v>
                </c:pt>
                <c:pt idx="779">
                  <c:v>6.6399999999999999E-4</c:v>
                </c:pt>
                <c:pt idx="780">
                  <c:v>5.8E-4</c:v>
                </c:pt>
                <c:pt idx="781">
                  <c:v>5.04E-4</c:v>
                </c:pt>
                <c:pt idx="782">
                  <c:v>4.3399999999999998E-4</c:v>
                </c:pt>
                <c:pt idx="783">
                  <c:v>3.7199999999999999E-4</c:v>
                </c:pt>
                <c:pt idx="784">
                  <c:v>3.1500000000000001E-4</c:v>
                </c:pt>
                <c:pt idx="785">
                  <c:v>2.6499999999999999E-4</c:v>
                </c:pt>
                <c:pt idx="786">
                  <c:v>2.2000000000000001E-4</c:v>
                </c:pt>
                <c:pt idx="787">
                  <c:v>1.8100000000000001E-4</c:v>
                </c:pt>
                <c:pt idx="788">
                  <c:v>1.46E-4</c:v>
                </c:pt>
                <c:pt idx="789">
                  <c:v>1.16E-4</c:v>
                </c:pt>
                <c:pt idx="790">
                  <c:v>9.1000000000000003E-5</c:v>
                </c:pt>
                <c:pt idx="791">
                  <c:v>6.9999999999999994E-5</c:v>
                </c:pt>
                <c:pt idx="792">
                  <c:v>5.1999999999999997E-5</c:v>
                </c:pt>
                <c:pt idx="793">
                  <c:v>3.6999999999999998E-5</c:v>
                </c:pt>
                <c:pt idx="794">
                  <c:v>2.5999999999999998E-5</c:v>
                </c:pt>
                <c:pt idx="795">
                  <c:v>1.7E-5</c:v>
                </c:pt>
                <c:pt idx="796">
                  <c:v>1.0000000000000001E-5</c:v>
                </c:pt>
                <c:pt idx="797">
                  <c:v>6.0000000000000002E-6</c:v>
                </c:pt>
                <c:pt idx="798">
                  <c:v>3.0000000000000001E-6</c:v>
                </c:pt>
                <c:pt idx="799">
                  <c:v>9.9999999999999995E-7</c:v>
                </c:pt>
                <c:pt idx="800" formatCode="0.00E+00">
                  <c:v>2.4960000000000001E-7</c:v>
                </c:pt>
                <c:pt idx="801" formatCode="0.00E+00">
                  <c:v>1.405E-8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77-4B88-BE68-84253FC5B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5"/>
          <c:min val="-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.01"/>
          <c:min val="-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265002"/>
            <a:ext cx="2025254" cy="563739"/>
          </a:xfrm>
        </p:spPr>
        <p:txBody>
          <a:bodyPr anchor="b"/>
          <a:lstStyle>
            <a:lvl1pPr algn="ctr">
              <a:defRPr sz="13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850481"/>
            <a:ext cx="2025254" cy="390944"/>
          </a:xfrm>
        </p:spPr>
        <p:txBody>
          <a:bodyPr/>
          <a:lstStyle>
            <a:lvl1pPr marL="0" indent="0" algn="ctr">
              <a:buNone/>
              <a:defRPr sz="532"/>
            </a:lvl1pPr>
            <a:lvl2pPr marL="101270" indent="0" algn="ctr">
              <a:buNone/>
              <a:defRPr sz="443"/>
            </a:lvl2pPr>
            <a:lvl3pPr marL="202540" indent="0" algn="ctr">
              <a:buNone/>
              <a:defRPr sz="399"/>
            </a:lvl3pPr>
            <a:lvl4pPr marL="303809" indent="0" algn="ctr">
              <a:buNone/>
              <a:defRPr sz="354"/>
            </a:lvl4pPr>
            <a:lvl5pPr marL="405079" indent="0" algn="ctr">
              <a:buNone/>
              <a:defRPr sz="354"/>
            </a:lvl5pPr>
            <a:lvl6pPr marL="506349" indent="0" algn="ctr">
              <a:buNone/>
              <a:defRPr sz="354"/>
            </a:lvl6pPr>
            <a:lvl7pPr marL="607619" indent="0" algn="ctr">
              <a:buNone/>
              <a:defRPr sz="354"/>
            </a:lvl7pPr>
            <a:lvl8pPr marL="708889" indent="0" algn="ctr">
              <a:buNone/>
              <a:defRPr sz="354"/>
            </a:lvl8pPr>
            <a:lvl9pPr marL="810158" indent="0" algn="ctr">
              <a:buNone/>
              <a:defRPr sz="3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50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2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86210"/>
            <a:ext cx="582260" cy="1372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86210"/>
            <a:ext cx="1713027" cy="1372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50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403688"/>
            <a:ext cx="2329042" cy="673563"/>
          </a:xfrm>
        </p:spPr>
        <p:txBody>
          <a:bodyPr anchor="b"/>
          <a:lstStyle>
            <a:lvl1pPr>
              <a:defRPr sz="13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083623"/>
            <a:ext cx="2329042" cy="354211"/>
          </a:xfrm>
        </p:spPr>
        <p:txBody>
          <a:bodyPr/>
          <a:lstStyle>
            <a:lvl1pPr marL="0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1pPr>
            <a:lvl2pPr marL="101270" indent="0">
              <a:buNone/>
              <a:defRPr sz="443">
                <a:solidFill>
                  <a:schemeClr val="tx1">
                    <a:tint val="75000"/>
                  </a:schemeClr>
                </a:solidFill>
              </a:defRPr>
            </a:lvl2pPr>
            <a:lvl3pPr marL="202540" indent="0">
              <a:buNone/>
              <a:defRPr sz="399">
                <a:solidFill>
                  <a:schemeClr val="tx1">
                    <a:tint val="75000"/>
                  </a:schemeClr>
                </a:solidFill>
              </a:defRPr>
            </a:lvl3pPr>
            <a:lvl4pPr marL="303809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4pPr>
            <a:lvl5pPr marL="405079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5pPr>
            <a:lvl6pPr marL="506349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6pPr>
            <a:lvl7pPr marL="607619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7pPr>
            <a:lvl8pPr marL="708889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8pPr>
            <a:lvl9pPr marL="810158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431050"/>
            <a:ext cx="1147644" cy="1027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431050"/>
            <a:ext cx="1147644" cy="1027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86210"/>
            <a:ext cx="2329042" cy="31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396941"/>
            <a:ext cx="1142369" cy="194535"/>
          </a:xfrm>
        </p:spPr>
        <p:txBody>
          <a:bodyPr anchor="b"/>
          <a:lstStyle>
            <a:lvl1pPr marL="0" indent="0">
              <a:buNone/>
              <a:defRPr sz="532" b="1"/>
            </a:lvl1pPr>
            <a:lvl2pPr marL="101270" indent="0">
              <a:buNone/>
              <a:defRPr sz="443" b="1"/>
            </a:lvl2pPr>
            <a:lvl3pPr marL="202540" indent="0">
              <a:buNone/>
              <a:defRPr sz="399" b="1"/>
            </a:lvl3pPr>
            <a:lvl4pPr marL="303809" indent="0">
              <a:buNone/>
              <a:defRPr sz="354" b="1"/>
            </a:lvl4pPr>
            <a:lvl5pPr marL="405079" indent="0">
              <a:buNone/>
              <a:defRPr sz="354" b="1"/>
            </a:lvl5pPr>
            <a:lvl6pPr marL="506349" indent="0">
              <a:buNone/>
              <a:defRPr sz="354" b="1"/>
            </a:lvl6pPr>
            <a:lvl7pPr marL="607619" indent="0">
              <a:buNone/>
              <a:defRPr sz="354" b="1"/>
            </a:lvl7pPr>
            <a:lvl8pPr marL="708889" indent="0">
              <a:buNone/>
              <a:defRPr sz="354" b="1"/>
            </a:lvl8pPr>
            <a:lvl9pPr marL="810158" indent="0">
              <a:buNone/>
              <a:defRPr sz="3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591476"/>
            <a:ext cx="1142369" cy="8699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396941"/>
            <a:ext cx="1147995" cy="194535"/>
          </a:xfrm>
        </p:spPr>
        <p:txBody>
          <a:bodyPr anchor="b"/>
          <a:lstStyle>
            <a:lvl1pPr marL="0" indent="0">
              <a:buNone/>
              <a:defRPr sz="532" b="1"/>
            </a:lvl1pPr>
            <a:lvl2pPr marL="101270" indent="0">
              <a:buNone/>
              <a:defRPr sz="443" b="1"/>
            </a:lvl2pPr>
            <a:lvl3pPr marL="202540" indent="0">
              <a:buNone/>
              <a:defRPr sz="399" b="1"/>
            </a:lvl3pPr>
            <a:lvl4pPr marL="303809" indent="0">
              <a:buNone/>
              <a:defRPr sz="354" b="1"/>
            </a:lvl4pPr>
            <a:lvl5pPr marL="405079" indent="0">
              <a:buNone/>
              <a:defRPr sz="354" b="1"/>
            </a:lvl5pPr>
            <a:lvl6pPr marL="506349" indent="0">
              <a:buNone/>
              <a:defRPr sz="354" b="1"/>
            </a:lvl6pPr>
            <a:lvl7pPr marL="607619" indent="0">
              <a:buNone/>
              <a:defRPr sz="354" b="1"/>
            </a:lvl7pPr>
            <a:lvl8pPr marL="708889" indent="0">
              <a:buNone/>
              <a:defRPr sz="354" b="1"/>
            </a:lvl8pPr>
            <a:lvl9pPr marL="810158" indent="0">
              <a:buNone/>
              <a:defRPr sz="3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591476"/>
            <a:ext cx="1147995" cy="8699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6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6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9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7950"/>
            <a:ext cx="870929" cy="377825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233142"/>
            <a:ext cx="1367046" cy="1150717"/>
          </a:xfrm>
        </p:spPr>
        <p:txBody>
          <a:bodyPr/>
          <a:lstStyle>
            <a:lvl1pPr>
              <a:defRPr sz="709"/>
            </a:lvl1pPr>
            <a:lvl2pPr>
              <a:defRPr sz="620"/>
            </a:lvl2pPr>
            <a:lvl3pPr>
              <a:defRPr sz="532"/>
            </a:lvl3pPr>
            <a:lvl4pPr>
              <a:defRPr sz="443"/>
            </a:lvl4pPr>
            <a:lvl5pPr>
              <a:defRPr sz="443"/>
            </a:lvl5pPr>
            <a:lvl6pPr>
              <a:defRPr sz="443"/>
            </a:lvl6pPr>
            <a:lvl7pPr>
              <a:defRPr sz="443"/>
            </a:lvl7pPr>
            <a:lvl8pPr>
              <a:defRPr sz="443"/>
            </a:lvl8pPr>
            <a:lvl9pPr>
              <a:defRPr sz="44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485775"/>
            <a:ext cx="870929" cy="899958"/>
          </a:xfrm>
        </p:spPr>
        <p:txBody>
          <a:bodyPr/>
          <a:lstStyle>
            <a:lvl1pPr marL="0" indent="0">
              <a:buNone/>
              <a:defRPr sz="354"/>
            </a:lvl1pPr>
            <a:lvl2pPr marL="101270" indent="0">
              <a:buNone/>
              <a:defRPr sz="310"/>
            </a:lvl2pPr>
            <a:lvl3pPr marL="202540" indent="0">
              <a:buNone/>
              <a:defRPr sz="266"/>
            </a:lvl3pPr>
            <a:lvl4pPr marL="303809" indent="0">
              <a:buNone/>
              <a:defRPr sz="222"/>
            </a:lvl4pPr>
            <a:lvl5pPr marL="405079" indent="0">
              <a:buNone/>
              <a:defRPr sz="222"/>
            </a:lvl5pPr>
            <a:lvl6pPr marL="506349" indent="0">
              <a:buNone/>
              <a:defRPr sz="222"/>
            </a:lvl6pPr>
            <a:lvl7pPr marL="607619" indent="0">
              <a:buNone/>
              <a:defRPr sz="222"/>
            </a:lvl7pPr>
            <a:lvl8pPr marL="708889" indent="0">
              <a:buNone/>
              <a:defRPr sz="222"/>
            </a:lvl8pPr>
            <a:lvl9pPr marL="810158" indent="0">
              <a:buNone/>
              <a:defRPr sz="2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0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7950"/>
            <a:ext cx="870929" cy="377825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233142"/>
            <a:ext cx="1367046" cy="1150717"/>
          </a:xfrm>
        </p:spPr>
        <p:txBody>
          <a:bodyPr anchor="t"/>
          <a:lstStyle>
            <a:lvl1pPr marL="0" indent="0">
              <a:buNone/>
              <a:defRPr sz="709"/>
            </a:lvl1pPr>
            <a:lvl2pPr marL="101270" indent="0">
              <a:buNone/>
              <a:defRPr sz="620"/>
            </a:lvl2pPr>
            <a:lvl3pPr marL="202540" indent="0">
              <a:buNone/>
              <a:defRPr sz="532"/>
            </a:lvl3pPr>
            <a:lvl4pPr marL="303809" indent="0">
              <a:buNone/>
              <a:defRPr sz="443"/>
            </a:lvl4pPr>
            <a:lvl5pPr marL="405079" indent="0">
              <a:buNone/>
              <a:defRPr sz="443"/>
            </a:lvl5pPr>
            <a:lvl6pPr marL="506349" indent="0">
              <a:buNone/>
              <a:defRPr sz="443"/>
            </a:lvl6pPr>
            <a:lvl7pPr marL="607619" indent="0">
              <a:buNone/>
              <a:defRPr sz="443"/>
            </a:lvl7pPr>
            <a:lvl8pPr marL="708889" indent="0">
              <a:buNone/>
              <a:defRPr sz="443"/>
            </a:lvl8pPr>
            <a:lvl9pPr marL="810158" indent="0">
              <a:buNone/>
              <a:defRPr sz="4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485775"/>
            <a:ext cx="870929" cy="899958"/>
          </a:xfrm>
        </p:spPr>
        <p:txBody>
          <a:bodyPr/>
          <a:lstStyle>
            <a:lvl1pPr marL="0" indent="0">
              <a:buNone/>
              <a:defRPr sz="354"/>
            </a:lvl1pPr>
            <a:lvl2pPr marL="101270" indent="0">
              <a:buNone/>
              <a:defRPr sz="310"/>
            </a:lvl2pPr>
            <a:lvl3pPr marL="202540" indent="0">
              <a:buNone/>
              <a:defRPr sz="266"/>
            </a:lvl3pPr>
            <a:lvl4pPr marL="303809" indent="0">
              <a:buNone/>
              <a:defRPr sz="222"/>
            </a:lvl4pPr>
            <a:lvl5pPr marL="405079" indent="0">
              <a:buNone/>
              <a:defRPr sz="222"/>
            </a:lvl5pPr>
            <a:lvl6pPr marL="506349" indent="0">
              <a:buNone/>
              <a:defRPr sz="222"/>
            </a:lvl6pPr>
            <a:lvl7pPr marL="607619" indent="0">
              <a:buNone/>
              <a:defRPr sz="222"/>
            </a:lvl7pPr>
            <a:lvl8pPr marL="708889" indent="0">
              <a:buNone/>
              <a:defRPr sz="222"/>
            </a:lvl8pPr>
            <a:lvl9pPr marL="810158" indent="0">
              <a:buNone/>
              <a:defRPr sz="2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86210"/>
            <a:ext cx="2329042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431050"/>
            <a:ext cx="2329042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1500805"/>
            <a:ext cx="607576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8A9D8-73D7-4E5E-870B-57F1EB4198F3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1500805"/>
            <a:ext cx="911364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1500805"/>
            <a:ext cx="607576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48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02540" rtl="0" eaLnBrk="1" latinLnBrk="0" hangingPunct="1">
        <a:lnSpc>
          <a:spcPct val="90000"/>
        </a:lnSpc>
        <a:spcBef>
          <a:spcPct val="0"/>
        </a:spcBef>
        <a:buNone/>
        <a:defRPr sz="9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635" indent="-50635" algn="l" defTabSz="202540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1pPr>
      <a:lvl2pPr marL="151905" indent="-50635" algn="l" defTabSz="20254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53175" indent="-50635" algn="l" defTabSz="20254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43" kern="1200">
          <a:solidFill>
            <a:schemeClr val="tx1"/>
          </a:solidFill>
          <a:latin typeface="+mn-lt"/>
          <a:ea typeface="+mn-ea"/>
          <a:cs typeface="+mn-cs"/>
        </a:defRPr>
      </a:lvl3pPr>
      <a:lvl4pPr marL="354444" indent="-50635" algn="l" defTabSz="20254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399" kern="1200">
          <a:solidFill>
            <a:schemeClr val="tx1"/>
          </a:solidFill>
          <a:latin typeface="+mn-lt"/>
          <a:ea typeface="+mn-ea"/>
          <a:cs typeface="+mn-cs"/>
        </a:defRPr>
      </a:lvl4pPr>
      <a:lvl5pPr marL="455714" indent="-50635" algn="l" defTabSz="20254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399" kern="1200">
          <a:solidFill>
            <a:schemeClr val="tx1"/>
          </a:solidFill>
          <a:latin typeface="+mn-lt"/>
          <a:ea typeface="+mn-ea"/>
          <a:cs typeface="+mn-cs"/>
        </a:defRPr>
      </a:lvl5pPr>
      <a:lvl6pPr marL="556984" indent="-50635" algn="l" defTabSz="20254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399" kern="1200">
          <a:solidFill>
            <a:schemeClr val="tx1"/>
          </a:solidFill>
          <a:latin typeface="+mn-lt"/>
          <a:ea typeface="+mn-ea"/>
          <a:cs typeface="+mn-cs"/>
        </a:defRPr>
      </a:lvl6pPr>
      <a:lvl7pPr marL="658254" indent="-50635" algn="l" defTabSz="20254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399" kern="1200">
          <a:solidFill>
            <a:schemeClr val="tx1"/>
          </a:solidFill>
          <a:latin typeface="+mn-lt"/>
          <a:ea typeface="+mn-ea"/>
          <a:cs typeface="+mn-cs"/>
        </a:defRPr>
      </a:lvl7pPr>
      <a:lvl8pPr marL="759524" indent="-50635" algn="l" defTabSz="20254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399" kern="1200">
          <a:solidFill>
            <a:schemeClr val="tx1"/>
          </a:solidFill>
          <a:latin typeface="+mn-lt"/>
          <a:ea typeface="+mn-ea"/>
          <a:cs typeface="+mn-cs"/>
        </a:defRPr>
      </a:lvl8pPr>
      <a:lvl9pPr marL="860793" indent="-50635" algn="l" defTabSz="20254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2540" rtl="0" eaLnBrk="1" latinLnBrk="0" hangingPunct="1">
        <a:defRPr sz="399" kern="1200">
          <a:solidFill>
            <a:schemeClr val="tx1"/>
          </a:solidFill>
          <a:latin typeface="+mn-lt"/>
          <a:ea typeface="+mn-ea"/>
          <a:cs typeface="+mn-cs"/>
        </a:defRPr>
      </a:lvl1pPr>
      <a:lvl2pPr marL="101270" algn="l" defTabSz="202540" rtl="0" eaLnBrk="1" latinLnBrk="0" hangingPunct="1">
        <a:defRPr sz="399" kern="1200">
          <a:solidFill>
            <a:schemeClr val="tx1"/>
          </a:solidFill>
          <a:latin typeface="+mn-lt"/>
          <a:ea typeface="+mn-ea"/>
          <a:cs typeface="+mn-cs"/>
        </a:defRPr>
      </a:lvl2pPr>
      <a:lvl3pPr marL="202540" algn="l" defTabSz="202540" rtl="0" eaLnBrk="1" latinLnBrk="0" hangingPunct="1">
        <a:defRPr sz="399" kern="1200">
          <a:solidFill>
            <a:schemeClr val="tx1"/>
          </a:solidFill>
          <a:latin typeface="+mn-lt"/>
          <a:ea typeface="+mn-ea"/>
          <a:cs typeface="+mn-cs"/>
        </a:defRPr>
      </a:lvl3pPr>
      <a:lvl4pPr marL="303809" algn="l" defTabSz="202540" rtl="0" eaLnBrk="1" latinLnBrk="0" hangingPunct="1">
        <a:defRPr sz="399" kern="1200">
          <a:solidFill>
            <a:schemeClr val="tx1"/>
          </a:solidFill>
          <a:latin typeface="+mn-lt"/>
          <a:ea typeface="+mn-ea"/>
          <a:cs typeface="+mn-cs"/>
        </a:defRPr>
      </a:lvl4pPr>
      <a:lvl5pPr marL="405079" algn="l" defTabSz="202540" rtl="0" eaLnBrk="1" latinLnBrk="0" hangingPunct="1">
        <a:defRPr sz="399" kern="1200">
          <a:solidFill>
            <a:schemeClr val="tx1"/>
          </a:solidFill>
          <a:latin typeface="+mn-lt"/>
          <a:ea typeface="+mn-ea"/>
          <a:cs typeface="+mn-cs"/>
        </a:defRPr>
      </a:lvl5pPr>
      <a:lvl6pPr marL="506349" algn="l" defTabSz="202540" rtl="0" eaLnBrk="1" latinLnBrk="0" hangingPunct="1">
        <a:defRPr sz="399" kern="1200">
          <a:solidFill>
            <a:schemeClr val="tx1"/>
          </a:solidFill>
          <a:latin typeface="+mn-lt"/>
          <a:ea typeface="+mn-ea"/>
          <a:cs typeface="+mn-cs"/>
        </a:defRPr>
      </a:lvl6pPr>
      <a:lvl7pPr marL="607619" algn="l" defTabSz="202540" rtl="0" eaLnBrk="1" latinLnBrk="0" hangingPunct="1">
        <a:defRPr sz="399" kern="1200">
          <a:solidFill>
            <a:schemeClr val="tx1"/>
          </a:solidFill>
          <a:latin typeface="+mn-lt"/>
          <a:ea typeface="+mn-ea"/>
          <a:cs typeface="+mn-cs"/>
        </a:defRPr>
      </a:lvl7pPr>
      <a:lvl8pPr marL="708889" algn="l" defTabSz="202540" rtl="0" eaLnBrk="1" latinLnBrk="0" hangingPunct="1">
        <a:defRPr sz="399" kern="1200">
          <a:solidFill>
            <a:schemeClr val="tx1"/>
          </a:solidFill>
          <a:latin typeface="+mn-lt"/>
          <a:ea typeface="+mn-ea"/>
          <a:cs typeface="+mn-cs"/>
        </a:defRPr>
      </a:lvl8pPr>
      <a:lvl9pPr marL="810158" algn="l" defTabSz="202540" rtl="0" eaLnBrk="1" latinLnBrk="0" hangingPunct="1">
        <a:defRPr sz="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22C0D1-288D-4291-AB86-C8A065CA4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017388"/>
              </p:ext>
            </p:extLst>
          </p:nvPr>
        </p:nvGraphicFramePr>
        <p:xfrm>
          <a:off x="0" y="4012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419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9E0F7E-1A9F-446B-9D19-380141CF8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136984"/>
              </p:ext>
            </p:extLst>
          </p:nvPr>
        </p:nvGraphicFramePr>
        <p:xfrm>
          <a:off x="338" y="0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512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82EDFA-07C6-47C2-9591-4734CE6B4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95571"/>
              </p:ext>
            </p:extLst>
          </p:nvPr>
        </p:nvGraphicFramePr>
        <p:xfrm>
          <a:off x="338" y="-750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81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76E6C8-1C0A-4C40-83A5-EDD2DB75B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004865"/>
              </p:ext>
            </p:extLst>
          </p:nvPr>
        </p:nvGraphicFramePr>
        <p:xfrm>
          <a:off x="0" y="0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747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28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Reconstruction</dc:title>
  <dc:creator>M.J. Fantham</dc:creator>
  <cp:lastModifiedBy>Marcus Fantham</cp:lastModifiedBy>
  <cp:revision>41</cp:revision>
  <dcterms:created xsi:type="dcterms:W3CDTF">2018-07-24T12:06:50Z</dcterms:created>
  <dcterms:modified xsi:type="dcterms:W3CDTF">2018-10-03T07:47:01Z</dcterms:modified>
</cp:coreProperties>
</file>