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</p:sldIdLst>
  <p:sldSz cx="6858000" cy="7199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17" autoAdjust="0"/>
    <p:restoredTop sz="94660"/>
  </p:normalViewPr>
  <p:slideViewPr>
    <p:cSldViewPr snapToGrid="0">
      <p:cViewPr varScale="1">
        <p:scale>
          <a:sx n="68" d="100"/>
          <a:sy n="68" d="100"/>
        </p:scale>
        <p:origin x="21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\m\MJF74\My%20Pictures\Thesis%20wiener%20figure\Line%20and%20fourier%20plo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\m\MJF74\My%20Pictures\Thesis%20wiener%20figure\Line%20and%20fourier%20plo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\m\MJF74\My%20Pictures\Thesis%20wiener%20figure\Line%20and%20fourier%20plo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\m\MJF74\My%20Pictures\Thesis%20wiener%20figure\Line%20and%20fourier%20plo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filestore\m\MJF74\My%20Pictures\Thesis%20wiener%20figure\Line%20and%20fourier%20plots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\m\MJF74\My%20Pictures\Thesis%20wiener%20figure\Line%20and%20fourier%20plo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\m\MJF74\My%20Pictures\Thesis%20wiener%20figure\Line%20and%20fourier%20plo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\m\MJF74\My%20Pictures\Thesis%20wiener%20figure\Line%20and%20fourier%20plo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'Line profiles'!$N$1</c:f>
              <c:strCache>
                <c:ptCount val="1"/>
                <c:pt idx="0">
                  <c:v>Low w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'Line profiles'!$M$2:$M$37</c:f>
              <c:numCache>
                <c:formatCode>0.0</c:formatCode>
                <c:ptCount val="36"/>
                <c:pt idx="0">
                  <c:v>0</c:v>
                </c:pt>
                <c:pt idx="1">
                  <c:v>4.1500000000000002E-2</c:v>
                </c:pt>
                <c:pt idx="2">
                  <c:v>8.3000000000000004E-2</c:v>
                </c:pt>
                <c:pt idx="3">
                  <c:v>0.1245</c:v>
                </c:pt>
                <c:pt idx="4">
                  <c:v>0.16600000000000001</c:v>
                </c:pt>
                <c:pt idx="5">
                  <c:v>0.20749999999999999</c:v>
                </c:pt>
                <c:pt idx="6">
                  <c:v>0.249</c:v>
                </c:pt>
                <c:pt idx="7">
                  <c:v>0.29049999999999998</c:v>
                </c:pt>
                <c:pt idx="8">
                  <c:v>0.33200000000000002</c:v>
                </c:pt>
                <c:pt idx="9">
                  <c:v>0.3735</c:v>
                </c:pt>
                <c:pt idx="10">
                  <c:v>0.41499999999999998</c:v>
                </c:pt>
                <c:pt idx="11">
                  <c:v>0.45650000000000002</c:v>
                </c:pt>
                <c:pt idx="12">
                  <c:v>0.498</c:v>
                </c:pt>
                <c:pt idx="13">
                  <c:v>0.53949999999999998</c:v>
                </c:pt>
                <c:pt idx="14">
                  <c:v>0.58099999999999996</c:v>
                </c:pt>
                <c:pt idx="15">
                  <c:v>0.62250000000000005</c:v>
                </c:pt>
                <c:pt idx="16">
                  <c:v>0.66400000000000003</c:v>
                </c:pt>
                <c:pt idx="17">
                  <c:v>0.70550000000000002</c:v>
                </c:pt>
                <c:pt idx="18">
                  <c:v>0.747</c:v>
                </c:pt>
                <c:pt idx="19">
                  <c:v>0.78849999999999998</c:v>
                </c:pt>
                <c:pt idx="20">
                  <c:v>0.83</c:v>
                </c:pt>
                <c:pt idx="21">
                  <c:v>0.87150000000000005</c:v>
                </c:pt>
                <c:pt idx="22">
                  <c:v>0.91300000000000003</c:v>
                </c:pt>
                <c:pt idx="23">
                  <c:v>0.95450000000000002</c:v>
                </c:pt>
                <c:pt idx="24">
                  <c:v>0.996</c:v>
                </c:pt>
                <c:pt idx="25">
                  <c:v>1.0375000000000001</c:v>
                </c:pt>
                <c:pt idx="26">
                  <c:v>1.079</c:v>
                </c:pt>
                <c:pt idx="27">
                  <c:v>1.1205000000000001</c:v>
                </c:pt>
                <c:pt idx="28">
                  <c:v>1.1619999999999999</c:v>
                </c:pt>
                <c:pt idx="29">
                  <c:v>1.2035</c:v>
                </c:pt>
                <c:pt idx="30">
                  <c:v>1.2450000000000001</c:v>
                </c:pt>
                <c:pt idx="31">
                  <c:v>1.2865</c:v>
                </c:pt>
                <c:pt idx="32">
                  <c:v>1.3280000000000001</c:v>
                </c:pt>
                <c:pt idx="33">
                  <c:v>1.3694999999999999</c:v>
                </c:pt>
                <c:pt idx="34">
                  <c:v>1.411</c:v>
                </c:pt>
                <c:pt idx="35">
                  <c:v>1.4524999999999999</c:v>
                </c:pt>
              </c:numCache>
            </c:numRef>
          </c:xVal>
          <c:yVal>
            <c:numRef>
              <c:f>'Line profiles'!$N$2:$N$37</c:f>
              <c:numCache>
                <c:formatCode>General</c:formatCode>
                <c:ptCount val="36"/>
                <c:pt idx="0">
                  <c:v>0.14155223188296603</c:v>
                </c:pt>
                <c:pt idx="1">
                  <c:v>0.25277465966823576</c:v>
                </c:pt>
                <c:pt idx="2">
                  <c:v>0.23952045404645594</c:v>
                </c:pt>
                <c:pt idx="3">
                  <c:v>0.12890608214817373</c:v>
                </c:pt>
                <c:pt idx="4">
                  <c:v>4.6459472457069662E-2</c:v>
                </c:pt>
                <c:pt idx="5">
                  <c:v>6.334082268254479E-2</c:v>
                </c:pt>
                <c:pt idx="6">
                  <c:v>0.12054693243751534</c:v>
                </c:pt>
                <c:pt idx="7">
                  <c:v>0.1282668288149032</c:v>
                </c:pt>
                <c:pt idx="8">
                  <c:v>0.10038985035232513</c:v>
                </c:pt>
                <c:pt idx="9">
                  <c:v>0.12586639134429797</c:v>
                </c:pt>
                <c:pt idx="10">
                  <c:v>0.20734646883169097</c:v>
                </c:pt>
                <c:pt idx="11">
                  <c:v>0.20793745441788214</c:v>
                </c:pt>
                <c:pt idx="12">
                  <c:v>2.1326103374209836E-2</c:v>
                </c:pt>
                <c:pt idx="13">
                  <c:v>-0.2382955128065517</c:v>
                </c:pt>
                <c:pt idx="14">
                  <c:v>-0.29854366788964581</c:v>
                </c:pt>
                <c:pt idx="15">
                  <c:v>-7.9059037929619727E-3</c:v>
                </c:pt>
                <c:pt idx="16">
                  <c:v>0.49040678526797721</c:v>
                </c:pt>
                <c:pt idx="17">
                  <c:v>0.89123510689834395</c:v>
                </c:pt>
                <c:pt idx="18">
                  <c:v>1</c:v>
                </c:pt>
                <c:pt idx="19">
                  <c:v>0.84364428554021909</c:v>
                </c:pt>
                <c:pt idx="20">
                  <c:v>0.56051156748331377</c:v>
                </c:pt>
                <c:pt idx="21">
                  <c:v>0.26702541767788579</c:v>
                </c:pt>
                <c:pt idx="22">
                  <c:v>4.4063744034959981E-2</c:v>
                </c:pt>
                <c:pt idx="23">
                  <c:v>-3.5808782022265562E-2</c:v>
                </c:pt>
                <c:pt idx="24">
                  <c:v>4.4725953979646321E-2</c:v>
                </c:pt>
                <c:pt idx="25">
                  <c:v>0.18644300255995649</c:v>
                </c:pt>
                <c:pt idx="26">
                  <c:v>0.2358279713948849</c:v>
                </c:pt>
                <c:pt idx="27">
                  <c:v>0.14294846476189579</c:v>
                </c:pt>
                <c:pt idx="28">
                  <c:v>2.1519762993589219E-2</c:v>
                </c:pt>
                <c:pt idx="29">
                  <c:v>1.7997394718919837E-2</c:v>
                </c:pt>
                <c:pt idx="30">
                  <c:v>0.14297259863543546</c:v>
                </c:pt>
                <c:pt idx="31">
                  <c:v>0.27039297598326406</c:v>
                </c:pt>
                <c:pt idx="32">
                  <c:v>0.29348614980542803</c:v>
                </c:pt>
                <c:pt idx="33">
                  <c:v>0.23456418050489239</c:v>
                </c:pt>
                <c:pt idx="34">
                  <c:v>0.18635411926960305</c:v>
                </c:pt>
                <c:pt idx="35">
                  <c:v>0.18662547818915895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AC7-47CD-9EE7-A87ECCED5E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0036400"/>
        <c:axId val="1080036816"/>
      </c:scatterChart>
      <c:valAx>
        <c:axId val="1080036400"/>
        <c:scaling>
          <c:orientation val="minMax"/>
          <c:max val="1.5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Distance</a:t>
                </a:r>
                <a:r>
                  <a:rPr lang="en-GB" baseline="0"/>
                  <a:t> (µm)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036816"/>
        <c:crosses val="autoZero"/>
        <c:crossBetween val="midCat"/>
        <c:majorUnit val="0.2"/>
      </c:valAx>
      <c:valAx>
        <c:axId val="1080036816"/>
        <c:scaling>
          <c:orientation val="minMax"/>
          <c:max val="1"/>
          <c:min val="-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Normalised intensity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036400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'Fourier plots'!$C$1</c:f>
              <c:strCache>
                <c:ptCount val="1"/>
                <c:pt idx="0">
                  <c:v>low w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'Fourier plots'!$B$2:$B$513</c:f>
              <c:numCache>
                <c:formatCode>0.00</c:formatCode>
                <c:ptCount val="512"/>
                <c:pt idx="0">
                  <c:v>0</c:v>
                </c:pt>
                <c:pt idx="1">
                  <c:v>2.3531626506024094E-2</c:v>
                </c:pt>
                <c:pt idx="2">
                  <c:v>4.7063253012048188E-2</c:v>
                </c:pt>
                <c:pt idx="3">
                  <c:v>7.0594879518072279E-2</c:v>
                </c:pt>
                <c:pt idx="4">
                  <c:v>9.4126506024096376E-2</c:v>
                </c:pt>
                <c:pt idx="5">
                  <c:v>0.11765813253012047</c:v>
                </c:pt>
                <c:pt idx="6">
                  <c:v>0.14118975903614456</c:v>
                </c:pt>
                <c:pt idx="7">
                  <c:v>0.16472138554216867</c:v>
                </c:pt>
                <c:pt idx="8">
                  <c:v>0.18825301204819275</c:v>
                </c:pt>
                <c:pt idx="9">
                  <c:v>0.21178463855421684</c:v>
                </c:pt>
                <c:pt idx="10">
                  <c:v>0.23531626506024095</c:v>
                </c:pt>
                <c:pt idx="11">
                  <c:v>0.25884789156626503</c:v>
                </c:pt>
                <c:pt idx="12">
                  <c:v>0.28237951807228912</c:v>
                </c:pt>
                <c:pt idx="13">
                  <c:v>0.3059111445783132</c:v>
                </c:pt>
                <c:pt idx="14">
                  <c:v>0.32944277108433734</c:v>
                </c:pt>
                <c:pt idx="15">
                  <c:v>0.35297439759036142</c:v>
                </c:pt>
                <c:pt idx="16">
                  <c:v>0.37650602409638551</c:v>
                </c:pt>
                <c:pt idx="17">
                  <c:v>0.40003765060240959</c:v>
                </c:pt>
                <c:pt idx="18">
                  <c:v>0.42356927710843367</c:v>
                </c:pt>
                <c:pt idx="19">
                  <c:v>0.44710090361445781</c:v>
                </c:pt>
                <c:pt idx="20">
                  <c:v>0.4706325301204819</c:v>
                </c:pt>
                <c:pt idx="21">
                  <c:v>0.49416415662650598</c:v>
                </c:pt>
                <c:pt idx="22">
                  <c:v>0.51769578313253006</c:v>
                </c:pt>
                <c:pt idx="23">
                  <c:v>0.5412274096385542</c:v>
                </c:pt>
                <c:pt idx="24">
                  <c:v>0.56475903614457823</c:v>
                </c:pt>
                <c:pt idx="25">
                  <c:v>0.58829066265060237</c:v>
                </c:pt>
                <c:pt idx="26">
                  <c:v>0.6118222891566264</c:v>
                </c:pt>
                <c:pt idx="27">
                  <c:v>0.63535391566265054</c:v>
                </c:pt>
                <c:pt idx="28">
                  <c:v>0.65888554216867468</c:v>
                </c:pt>
                <c:pt idx="29">
                  <c:v>0.6824171686746987</c:v>
                </c:pt>
                <c:pt idx="30">
                  <c:v>0.70594879518072284</c:v>
                </c:pt>
                <c:pt idx="31">
                  <c:v>0.72948042168674687</c:v>
                </c:pt>
                <c:pt idx="32">
                  <c:v>0.75301204819277101</c:v>
                </c:pt>
                <c:pt idx="33">
                  <c:v>0.77654367469879515</c:v>
                </c:pt>
                <c:pt idx="34">
                  <c:v>0.80007530120481918</c:v>
                </c:pt>
                <c:pt idx="35">
                  <c:v>0.82360692771084332</c:v>
                </c:pt>
                <c:pt idx="36">
                  <c:v>0.84713855421686735</c:v>
                </c:pt>
                <c:pt idx="37">
                  <c:v>0.87067018072289148</c:v>
                </c:pt>
                <c:pt idx="38">
                  <c:v>0.89420180722891562</c:v>
                </c:pt>
                <c:pt idx="39">
                  <c:v>0.91773343373493965</c:v>
                </c:pt>
                <c:pt idx="40">
                  <c:v>0.94126506024096379</c:v>
                </c:pt>
                <c:pt idx="41">
                  <c:v>0.96479668674698782</c:v>
                </c:pt>
                <c:pt idx="42">
                  <c:v>0.98832831325301196</c:v>
                </c:pt>
                <c:pt idx="43">
                  <c:v>1.011859939759036</c:v>
                </c:pt>
                <c:pt idx="44">
                  <c:v>1.0353915662650601</c:v>
                </c:pt>
                <c:pt idx="45">
                  <c:v>1.0589231927710843</c:v>
                </c:pt>
                <c:pt idx="46">
                  <c:v>1.0824548192771084</c:v>
                </c:pt>
                <c:pt idx="47">
                  <c:v>1.1059864457831323</c:v>
                </c:pt>
                <c:pt idx="48">
                  <c:v>1.1295180722891565</c:v>
                </c:pt>
                <c:pt idx="49">
                  <c:v>1.1530496987951806</c:v>
                </c:pt>
                <c:pt idx="50">
                  <c:v>1.1765813253012047</c:v>
                </c:pt>
                <c:pt idx="51">
                  <c:v>1.2001129518072289</c:v>
                </c:pt>
                <c:pt idx="52">
                  <c:v>1.2236445783132528</c:v>
                </c:pt>
                <c:pt idx="53">
                  <c:v>1.2471762048192769</c:v>
                </c:pt>
                <c:pt idx="54">
                  <c:v>1.2707078313253011</c:v>
                </c:pt>
                <c:pt idx="55">
                  <c:v>1.2942394578313252</c:v>
                </c:pt>
                <c:pt idx="56">
                  <c:v>1.3177710843373494</c:v>
                </c:pt>
                <c:pt idx="57">
                  <c:v>1.3413027108433733</c:v>
                </c:pt>
                <c:pt idx="58">
                  <c:v>1.3648343373493974</c:v>
                </c:pt>
                <c:pt idx="59">
                  <c:v>1.3883659638554215</c:v>
                </c:pt>
                <c:pt idx="60">
                  <c:v>1.4118975903614457</c:v>
                </c:pt>
                <c:pt idx="61">
                  <c:v>1.4354292168674698</c:v>
                </c:pt>
                <c:pt idx="62">
                  <c:v>1.4589608433734937</c:v>
                </c:pt>
                <c:pt idx="63">
                  <c:v>1.4824924698795179</c:v>
                </c:pt>
                <c:pt idx="64">
                  <c:v>1.506024096385542</c:v>
                </c:pt>
                <c:pt idx="65">
                  <c:v>1.5295557228915662</c:v>
                </c:pt>
                <c:pt idx="66">
                  <c:v>1.5530873493975903</c:v>
                </c:pt>
                <c:pt idx="67">
                  <c:v>1.5766189759036142</c:v>
                </c:pt>
                <c:pt idx="68">
                  <c:v>1.6001506024096384</c:v>
                </c:pt>
                <c:pt idx="69">
                  <c:v>1.6236822289156625</c:v>
                </c:pt>
                <c:pt idx="70">
                  <c:v>1.6472138554216866</c:v>
                </c:pt>
                <c:pt idx="71">
                  <c:v>1.6707454819277108</c:v>
                </c:pt>
                <c:pt idx="72">
                  <c:v>1.6942771084337347</c:v>
                </c:pt>
                <c:pt idx="73">
                  <c:v>1.7178087349397588</c:v>
                </c:pt>
                <c:pt idx="74">
                  <c:v>1.741340361445783</c:v>
                </c:pt>
                <c:pt idx="75">
                  <c:v>1.7648719879518071</c:v>
                </c:pt>
                <c:pt idx="76">
                  <c:v>1.7884036144578312</c:v>
                </c:pt>
                <c:pt idx="77">
                  <c:v>1.8119352409638552</c:v>
                </c:pt>
                <c:pt idx="78">
                  <c:v>1.8354668674698793</c:v>
                </c:pt>
                <c:pt idx="79">
                  <c:v>1.8589984939759034</c:v>
                </c:pt>
                <c:pt idx="80">
                  <c:v>1.8825301204819276</c:v>
                </c:pt>
                <c:pt idx="81">
                  <c:v>1.9060617469879517</c:v>
                </c:pt>
                <c:pt idx="82">
                  <c:v>1.9295933734939756</c:v>
                </c:pt>
                <c:pt idx="83">
                  <c:v>1.9531249999999998</c:v>
                </c:pt>
                <c:pt idx="84">
                  <c:v>1.9766566265060239</c:v>
                </c:pt>
                <c:pt idx="85">
                  <c:v>2.0001882530120478</c:v>
                </c:pt>
                <c:pt idx="86">
                  <c:v>2.023719879518072</c:v>
                </c:pt>
                <c:pt idx="87">
                  <c:v>2.0472515060240961</c:v>
                </c:pt>
                <c:pt idx="88">
                  <c:v>2.0707831325301203</c:v>
                </c:pt>
                <c:pt idx="89">
                  <c:v>2.0943147590361444</c:v>
                </c:pt>
                <c:pt idx="90">
                  <c:v>2.1178463855421685</c:v>
                </c:pt>
                <c:pt idx="91">
                  <c:v>2.1413780120481927</c:v>
                </c:pt>
                <c:pt idx="92">
                  <c:v>2.1649096385542168</c:v>
                </c:pt>
                <c:pt idx="93">
                  <c:v>2.1884412650602409</c:v>
                </c:pt>
                <c:pt idx="94">
                  <c:v>2.2119728915662646</c:v>
                </c:pt>
                <c:pt idx="95">
                  <c:v>2.2355045180722888</c:v>
                </c:pt>
                <c:pt idx="96">
                  <c:v>2.2590361445783129</c:v>
                </c:pt>
                <c:pt idx="97">
                  <c:v>2.2825677710843371</c:v>
                </c:pt>
                <c:pt idx="98">
                  <c:v>2.3060993975903612</c:v>
                </c:pt>
                <c:pt idx="99">
                  <c:v>2.3296310240963853</c:v>
                </c:pt>
                <c:pt idx="100">
                  <c:v>2.3531626506024095</c:v>
                </c:pt>
                <c:pt idx="101">
                  <c:v>2.3766942771084336</c:v>
                </c:pt>
                <c:pt idx="102">
                  <c:v>2.4002259036144578</c:v>
                </c:pt>
                <c:pt idx="103">
                  <c:v>2.4237575301204819</c:v>
                </c:pt>
                <c:pt idx="104">
                  <c:v>2.4472891566265056</c:v>
                </c:pt>
                <c:pt idx="105">
                  <c:v>2.4708207831325297</c:v>
                </c:pt>
                <c:pt idx="106">
                  <c:v>2.4943524096385539</c:v>
                </c:pt>
                <c:pt idx="107">
                  <c:v>2.517884036144578</c:v>
                </c:pt>
                <c:pt idx="108">
                  <c:v>2.5414156626506021</c:v>
                </c:pt>
                <c:pt idx="109">
                  <c:v>2.5649472891566263</c:v>
                </c:pt>
                <c:pt idx="110">
                  <c:v>2.5884789156626504</c:v>
                </c:pt>
                <c:pt idx="111">
                  <c:v>2.6120105421686746</c:v>
                </c:pt>
                <c:pt idx="112">
                  <c:v>2.6355421686746987</c:v>
                </c:pt>
                <c:pt idx="113">
                  <c:v>2.6590737951807228</c:v>
                </c:pt>
                <c:pt idx="114">
                  <c:v>2.6826054216867465</c:v>
                </c:pt>
                <c:pt idx="115">
                  <c:v>2.7061370481927707</c:v>
                </c:pt>
                <c:pt idx="116">
                  <c:v>2.7296686746987948</c:v>
                </c:pt>
                <c:pt idx="117">
                  <c:v>2.753200301204819</c:v>
                </c:pt>
                <c:pt idx="118">
                  <c:v>2.7767319277108431</c:v>
                </c:pt>
                <c:pt idx="119">
                  <c:v>2.8002635542168672</c:v>
                </c:pt>
                <c:pt idx="120">
                  <c:v>2.8237951807228914</c:v>
                </c:pt>
                <c:pt idx="121">
                  <c:v>2.8473268072289155</c:v>
                </c:pt>
                <c:pt idx="122">
                  <c:v>2.8708584337349397</c:v>
                </c:pt>
                <c:pt idx="123">
                  <c:v>2.8943900602409638</c:v>
                </c:pt>
                <c:pt idx="124">
                  <c:v>2.9179216867469875</c:v>
                </c:pt>
                <c:pt idx="125">
                  <c:v>2.9414533132530116</c:v>
                </c:pt>
                <c:pt idx="126">
                  <c:v>2.9649849397590358</c:v>
                </c:pt>
                <c:pt idx="127">
                  <c:v>2.9885165662650599</c:v>
                </c:pt>
                <c:pt idx="128">
                  <c:v>3.012048192771084</c:v>
                </c:pt>
                <c:pt idx="129">
                  <c:v>3.0355798192771082</c:v>
                </c:pt>
                <c:pt idx="130">
                  <c:v>3.0591114457831323</c:v>
                </c:pt>
                <c:pt idx="131">
                  <c:v>3.0826430722891565</c:v>
                </c:pt>
                <c:pt idx="132">
                  <c:v>3.1061746987951806</c:v>
                </c:pt>
                <c:pt idx="133">
                  <c:v>3.1297063253012043</c:v>
                </c:pt>
                <c:pt idx="134">
                  <c:v>3.1532379518072284</c:v>
                </c:pt>
                <c:pt idx="135">
                  <c:v>3.1767695783132526</c:v>
                </c:pt>
                <c:pt idx="136">
                  <c:v>3.2003012048192767</c:v>
                </c:pt>
                <c:pt idx="137">
                  <c:v>3.2238328313253009</c:v>
                </c:pt>
                <c:pt idx="138">
                  <c:v>3.247364457831325</c:v>
                </c:pt>
                <c:pt idx="139">
                  <c:v>3.2708960843373491</c:v>
                </c:pt>
                <c:pt idx="140">
                  <c:v>3.2944277108433733</c:v>
                </c:pt>
                <c:pt idx="141">
                  <c:v>3.3179593373493974</c:v>
                </c:pt>
                <c:pt idx="142">
                  <c:v>3.3414909638554215</c:v>
                </c:pt>
                <c:pt idx="143">
                  <c:v>3.3650225903614452</c:v>
                </c:pt>
                <c:pt idx="144">
                  <c:v>3.3885542168674694</c:v>
                </c:pt>
                <c:pt idx="145">
                  <c:v>3.4120858433734935</c:v>
                </c:pt>
                <c:pt idx="146">
                  <c:v>3.4356174698795177</c:v>
                </c:pt>
                <c:pt idx="147">
                  <c:v>3.4591490963855418</c:v>
                </c:pt>
                <c:pt idx="148">
                  <c:v>3.4826807228915659</c:v>
                </c:pt>
                <c:pt idx="149">
                  <c:v>3.5062123493975901</c:v>
                </c:pt>
                <c:pt idx="150">
                  <c:v>3.5297439759036142</c:v>
                </c:pt>
                <c:pt idx="151">
                  <c:v>3.5532756024096384</c:v>
                </c:pt>
                <c:pt idx="152">
                  <c:v>3.5768072289156625</c:v>
                </c:pt>
                <c:pt idx="153">
                  <c:v>3.6003388554216862</c:v>
                </c:pt>
                <c:pt idx="154">
                  <c:v>3.6238704819277103</c:v>
                </c:pt>
                <c:pt idx="155">
                  <c:v>3.6474021084337345</c:v>
                </c:pt>
                <c:pt idx="156">
                  <c:v>3.6709337349397586</c:v>
                </c:pt>
                <c:pt idx="157">
                  <c:v>3.6944653614457827</c:v>
                </c:pt>
                <c:pt idx="158">
                  <c:v>3.7179969879518069</c:v>
                </c:pt>
                <c:pt idx="159">
                  <c:v>3.741528614457831</c:v>
                </c:pt>
                <c:pt idx="160">
                  <c:v>3.7650602409638552</c:v>
                </c:pt>
                <c:pt idx="161">
                  <c:v>3.7885918674698793</c:v>
                </c:pt>
                <c:pt idx="162">
                  <c:v>3.8121234939759034</c:v>
                </c:pt>
                <c:pt idx="163">
                  <c:v>3.8356551204819271</c:v>
                </c:pt>
                <c:pt idx="164">
                  <c:v>3.8591867469879513</c:v>
                </c:pt>
                <c:pt idx="165">
                  <c:v>3.8827183734939754</c:v>
                </c:pt>
                <c:pt idx="166">
                  <c:v>3.9062499999999996</c:v>
                </c:pt>
                <c:pt idx="167">
                  <c:v>3.9297816265060237</c:v>
                </c:pt>
                <c:pt idx="168">
                  <c:v>3.9533132530120478</c:v>
                </c:pt>
                <c:pt idx="169">
                  <c:v>3.976844879518072</c:v>
                </c:pt>
                <c:pt idx="170">
                  <c:v>4.0003765060240957</c:v>
                </c:pt>
                <c:pt idx="171">
                  <c:v>4.0239081325301198</c:v>
                </c:pt>
                <c:pt idx="172">
                  <c:v>4.0474397590361439</c:v>
                </c:pt>
                <c:pt idx="173">
                  <c:v>4.0709713855421681</c:v>
                </c:pt>
                <c:pt idx="174">
                  <c:v>4.0945030120481922</c:v>
                </c:pt>
                <c:pt idx="175">
                  <c:v>4.1180346385542164</c:v>
                </c:pt>
                <c:pt idx="176">
                  <c:v>4.1415662650602405</c:v>
                </c:pt>
                <c:pt idx="177">
                  <c:v>4.1650978915662646</c:v>
                </c:pt>
                <c:pt idx="178">
                  <c:v>4.1886295180722888</c:v>
                </c:pt>
                <c:pt idx="179">
                  <c:v>4.2121611445783129</c:v>
                </c:pt>
                <c:pt idx="180">
                  <c:v>4.2356927710843371</c:v>
                </c:pt>
                <c:pt idx="181">
                  <c:v>4.2592243975903612</c:v>
                </c:pt>
                <c:pt idx="182">
                  <c:v>4.2827560240963853</c:v>
                </c:pt>
                <c:pt idx="183">
                  <c:v>4.3062876506024095</c:v>
                </c:pt>
                <c:pt idx="184">
                  <c:v>4.3298192771084336</c:v>
                </c:pt>
                <c:pt idx="185">
                  <c:v>4.3533509036144578</c:v>
                </c:pt>
                <c:pt idx="186">
                  <c:v>4.3768825301204819</c:v>
                </c:pt>
                <c:pt idx="187">
                  <c:v>4.400414156626506</c:v>
                </c:pt>
                <c:pt idx="188">
                  <c:v>4.4239457831325293</c:v>
                </c:pt>
                <c:pt idx="189">
                  <c:v>4.4474774096385534</c:v>
                </c:pt>
                <c:pt idx="190">
                  <c:v>4.4710090361445776</c:v>
                </c:pt>
                <c:pt idx="191">
                  <c:v>4.4945406626506017</c:v>
                </c:pt>
                <c:pt idx="192">
                  <c:v>4.5180722891566258</c:v>
                </c:pt>
                <c:pt idx="193">
                  <c:v>4.54160391566265</c:v>
                </c:pt>
                <c:pt idx="194">
                  <c:v>4.5651355421686741</c:v>
                </c:pt>
                <c:pt idx="195">
                  <c:v>4.5886671686746983</c:v>
                </c:pt>
                <c:pt idx="196">
                  <c:v>4.6121987951807224</c:v>
                </c:pt>
                <c:pt idx="197">
                  <c:v>4.6357304216867465</c:v>
                </c:pt>
                <c:pt idx="198">
                  <c:v>4.6592620481927707</c:v>
                </c:pt>
                <c:pt idx="199">
                  <c:v>4.6827936746987948</c:v>
                </c:pt>
                <c:pt idx="200">
                  <c:v>4.706325301204819</c:v>
                </c:pt>
                <c:pt idx="201">
                  <c:v>4.7298569277108431</c:v>
                </c:pt>
                <c:pt idx="202">
                  <c:v>4.7533885542168672</c:v>
                </c:pt>
                <c:pt idx="203">
                  <c:v>4.7769201807228914</c:v>
                </c:pt>
                <c:pt idx="204">
                  <c:v>4.8004518072289155</c:v>
                </c:pt>
                <c:pt idx="205">
                  <c:v>4.8239834337349397</c:v>
                </c:pt>
                <c:pt idx="206">
                  <c:v>4.8475150602409638</c:v>
                </c:pt>
                <c:pt idx="207">
                  <c:v>4.871046686746987</c:v>
                </c:pt>
                <c:pt idx="208">
                  <c:v>4.8945783132530112</c:v>
                </c:pt>
                <c:pt idx="209">
                  <c:v>4.9181099397590353</c:v>
                </c:pt>
                <c:pt idx="210">
                  <c:v>4.9416415662650595</c:v>
                </c:pt>
                <c:pt idx="211">
                  <c:v>4.9651731927710836</c:v>
                </c:pt>
                <c:pt idx="212">
                  <c:v>4.9887048192771077</c:v>
                </c:pt>
                <c:pt idx="213">
                  <c:v>5.0122364457831319</c:v>
                </c:pt>
                <c:pt idx="214">
                  <c:v>5.035768072289156</c:v>
                </c:pt>
                <c:pt idx="215">
                  <c:v>5.0592996987951802</c:v>
                </c:pt>
                <c:pt idx="216">
                  <c:v>5.0828313253012043</c:v>
                </c:pt>
                <c:pt idx="217">
                  <c:v>5.1063629518072284</c:v>
                </c:pt>
                <c:pt idx="218">
                  <c:v>5.1298945783132526</c:v>
                </c:pt>
                <c:pt idx="219">
                  <c:v>5.1534262048192767</c:v>
                </c:pt>
                <c:pt idx="220">
                  <c:v>5.1769578313253009</c:v>
                </c:pt>
                <c:pt idx="221">
                  <c:v>5.200489457831325</c:v>
                </c:pt>
                <c:pt idx="222">
                  <c:v>5.2240210843373491</c:v>
                </c:pt>
                <c:pt idx="223">
                  <c:v>5.2475527108433733</c:v>
                </c:pt>
                <c:pt idx="224">
                  <c:v>5.2710843373493974</c:v>
                </c:pt>
                <c:pt idx="225">
                  <c:v>5.2946159638554215</c:v>
                </c:pt>
                <c:pt idx="226">
                  <c:v>5.3181475903614457</c:v>
                </c:pt>
                <c:pt idx="227">
                  <c:v>5.3416792168674689</c:v>
                </c:pt>
                <c:pt idx="228">
                  <c:v>5.3652108433734931</c:v>
                </c:pt>
                <c:pt idx="229">
                  <c:v>5.3887424698795172</c:v>
                </c:pt>
                <c:pt idx="230">
                  <c:v>5.4122740963855414</c:v>
                </c:pt>
                <c:pt idx="231">
                  <c:v>5.4358057228915655</c:v>
                </c:pt>
                <c:pt idx="232">
                  <c:v>5.4593373493975896</c:v>
                </c:pt>
                <c:pt idx="233">
                  <c:v>5.4828689759036138</c:v>
                </c:pt>
                <c:pt idx="234">
                  <c:v>5.5064006024096379</c:v>
                </c:pt>
                <c:pt idx="235">
                  <c:v>5.5299322289156621</c:v>
                </c:pt>
                <c:pt idx="236">
                  <c:v>5.5534638554216862</c:v>
                </c:pt>
                <c:pt idx="237">
                  <c:v>5.5769954819277103</c:v>
                </c:pt>
                <c:pt idx="238">
                  <c:v>5.6005271084337345</c:v>
                </c:pt>
                <c:pt idx="239">
                  <c:v>5.6240587349397586</c:v>
                </c:pt>
                <c:pt idx="240">
                  <c:v>5.6475903614457827</c:v>
                </c:pt>
                <c:pt idx="241">
                  <c:v>5.6711219879518069</c:v>
                </c:pt>
                <c:pt idx="242">
                  <c:v>5.694653614457831</c:v>
                </c:pt>
                <c:pt idx="243">
                  <c:v>5.7181852409638552</c:v>
                </c:pt>
                <c:pt idx="244">
                  <c:v>5.7417168674698793</c:v>
                </c:pt>
                <c:pt idx="245">
                  <c:v>5.7652484939759034</c:v>
                </c:pt>
                <c:pt idx="246">
                  <c:v>5.7887801204819276</c:v>
                </c:pt>
                <c:pt idx="247">
                  <c:v>5.8123117469879508</c:v>
                </c:pt>
                <c:pt idx="248">
                  <c:v>5.835843373493975</c:v>
                </c:pt>
                <c:pt idx="249">
                  <c:v>5.8593749999999991</c:v>
                </c:pt>
                <c:pt idx="250">
                  <c:v>5.8829066265060233</c:v>
                </c:pt>
                <c:pt idx="251">
                  <c:v>5.9064382530120474</c:v>
                </c:pt>
                <c:pt idx="252">
                  <c:v>5.9299698795180715</c:v>
                </c:pt>
                <c:pt idx="253">
                  <c:v>5.9535015060240957</c:v>
                </c:pt>
                <c:pt idx="254">
                  <c:v>5.9770331325301198</c:v>
                </c:pt>
                <c:pt idx="255">
                  <c:v>6.0005647590361439</c:v>
                </c:pt>
                <c:pt idx="256">
                  <c:v>6.0240963855421681</c:v>
                </c:pt>
                <c:pt idx="257">
                  <c:v>6.0476280120481922</c:v>
                </c:pt>
                <c:pt idx="258">
                  <c:v>6.0711596385542164</c:v>
                </c:pt>
                <c:pt idx="259">
                  <c:v>6.0946912650602405</c:v>
                </c:pt>
                <c:pt idx="260">
                  <c:v>6.1182228915662646</c:v>
                </c:pt>
                <c:pt idx="261">
                  <c:v>6.1417545180722888</c:v>
                </c:pt>
                <c:pt idx="262">
                  <c:v>6.1652861445783129</c:v>
                </c:pt>
                <c:pt idx="263">
                  <c:v>6.1888177710843371</c:v>
                </c:pt>
                <c:pt idx="264">
                  <c:v>6.2123493975903612</c:v>
                </c:pt>
                <c:pt idx="265">
                  <c:v>6.2358810240963853</c:v>
                </c:pt>
                <c:pt idx="266">
                  <c:v>6.2594126506024086</c:v>
                </c:pt>
                <c:pt idx="267">
                  <c:v>6.2829442771084327</c:v>
                </c:pt>
                <c:pt idx="268">
                  <c:v>6.3064759036144569</c:v>
                </c:pt>
                <c:pt idx="269">
                  <c:v>6.330007530120481</c:v>
                </c:pt>
                <c:pt idx="270">
                  <c:v>6.3535391566265051</c:v>
                </c:pt>
                <c:pt idx="271">
                  <c:v>6.3770707831325293</c:v>
                </c:pt>
                <c:pt idx="272">
                  <c:v>6.4006024096385534</c:v>
                </c:pt>
                <c:pt idx="273">
                  <c:v>6.4241340361445776</c:v>
                </c:pt>
                <c:pt idx="274">
                  <c:v>6.4476656626506017</c:v>
                </c:pt>
                <c:pt idx="275">
                  <c:v>6.4711972891566258</c:v>
                </c:pt>
                <c:pt idx="276">
                  <c:v>6.49472891566265</c:v>
                </c:pt>
                <c:pt idx="277">
                  <c:v>6.5182605421686741</c:v>
                </c:pt>
                <c:pt idx="278">
                  <c:v>6.5417921686746983</c:v>
                </c:pt>
                <c:pt idx="279">
                  <c:v>6.5653237951807224</c:v>
                </c:pt>
                <c:pt idx="280">
                  <c:v>6.5888554216867465</c:v>
                </c:pt>
                <c:pt idx="281">
                  <c:v>6.6123870481927707</c:v>
                </c:pt>
                <c:pt idx="282">
                  <c:v>6.6359186746987948</c:v>
                </c:pt>
                <c:pt idx="283">
                  <c:v>6.659450301204819</c:v>
                </c:pt>
                <c:pt idx="284">
                  <c:v>6.6829819277108431</c:v>
                </c:pt>
                <c:pt idx="285">
                  <c:v>6.7065135542168672</c:v>
                </c:pt>
                <c:pt idx="286">
                  <c:v>6.7300451807228905</c:v>
                </c:pt>
                <c:pt idx="287">
                  <c:v>6.7535768072289146</c:v>
                </c:pt>
                <c:pt idx="288">
                  <c:v>6.7771084337349388</c:v>
                </c:pt>
                <c:pt idx="289">
                  <c:v>6.8006400602409629</c:v>
                </c:pt>
                <c:pt idx="290">
                  <c:v>6.824171686746987</c:v>
                </c:pt>
                <c:pt idx="291">
                  <c:v>6.8477033132530112</c:v>
                </c:pt>
                <c:pt idx="292">
                  <c:v>6.8712349397590353</c:v>
                </c:pt>
                <c:pt idx="293">
                  <c:v>6.8947665662650595</c:v>
                </c:pt>
                <c:pt idx="294">
                  <c:v>6.9182981927710836</c:v>
                </c:pt>
                <c:pt idx="295">
                  <c:v>6.9418298192771077</c:v>
                </c:pt>
                <c:pt idx="296">
                  <c:v>6.9653614457831319</c:v>
                </c:pt>
                <c:pt idx="297">
                  <c:v>6.988893072289156</c:v>
                </c:pt>
                <c:pt idx="298">
                  <c:v>7.0124246987951802</c:v>
                </c:pt>
                <c:pt idx="299">
                  <c:v>7.0359563253012043</c:v>
                </c:pt>
                <c:pt idx="300">
                  <c:v>7.0594879518072284</c:v>
                </c:pt>
                <c:pt idx="301">
                  <c:v>7.0830195783132526</c:v>
                </c:pt>
                <c:pt idx="302">
                  <c:v>7.1065512048192767</c:v>
                </c:pt>
                <c:pt idx="303">
                  <c:v>7.1300828313253009</c:v>
                </c:pt>
                <c:pt idx="304">
                  <c:v>7.153614457831325</c:v>
                </c:pt>
                <c:pt idx="305">
                  <c:v>7.1771460843373491</c:v>
                </c:pt>
                <c:pt idx="306">
                  <c:v>7.2006777108433724</c:v>
                </c:pt>
                <c:pt idx="307">
                  <c:v>7.2242093373493965</c:v>
                </c:pt>
                <c:pt idx="308">
                  <c:v>7.2477409638554207</c:v>
                </c:pt>
                <c:pt idx="309">
                  <c:v>7.2712725903614448</c:v>
                </c:pt>
                <c:pt idx="310">
                  <c:v>7.2948042168674689</c:v>
                </c:pt>
                <c:pt idx="311">
                  <c:v>7.3183358433734931</c:v>
                </c:pt>
                <c:pt idx="312">
                  <c:v>7.3418674698795172</c:v>
                </c:pt>
                <c:pt idx="313">
                  <c:v>7.3653990963855414</c:v>
                </c:pt>
                <c:pt idx="314">
                  <c:v>7.3889307228915655</c:v>
                </c:pt>
                <c:pt idx="315">
                  <c:v>7.4124623493975896</c:v>
                </c:pt>
                <c:pt idx="316">
                  <c:v>7.4359939759036138</c:v>
                </c:pt>
                <c:pt idx="317">
                  <c:v>7.4595256024096379</c:v>
                </c:pt>
                <c:pt idx="318">
                  <c:v>7.4830572289156621</c:v>
                </c:pt>
                <c:pt idx="319">
                  <c:v>7.5065888554216862</c:v>
                </c:pt>
                <c:pt idx="320">
                  <c:v>7.5301204819277103</c:v>
                </c:pt>
                <c:pt idx="321">
                  <c:v>7.5536521084337345</c:v>
                </c:pt>
                <c:pt idx="322">
                  <c:v>7.5771837349397586</c:v>
                </c:pt>
                <c:pt idx="323">
                  <c:v>7.6007153614457827</c:v>
                </c:pt>
                <c:pt idx="324">
                  <c:v>7.6242469879518069</c:v>
                </c:pt>
                <c:pt idx="325">
                  <c:v>7.6477786144578301</c:v>
                </c:pt>
                <c:pt idx="326">
                  <c:v>7.6713102409638543</c:v>
                </c:pt>
                <c:pt idx="327">
                  <c:v>7.6948418674698784</c:v>
                </c:pt>
                <c:pt idx="328">
                  <c:v>7.7183734939759026</c:v>
                </c:pt>
                <c:pt idx="329">
                  <c:v>7.7419051204819267</c:v>
                </c:pt>
                <c:pt idx="330">
                  <c:v>7.7654367469879508</c:v>
                </c:pt>
                <c:pt idx="331">
                  <c:v>7.788968373493975</c:v>
                </c:pt>
                <c:pt idx="332">
                  <c:v>7.8124999999999991</c:v>
                </c:pt>
                <c:pt idx="333">
                  <c:v>7.8360316265060233</c:v>
                </c:pt>
                <c:pt idx="334">
                  <c:v>7.8595632530120474</c:v>
                </c:pt>
                <c:pt idx="335">
                  <c:v>7.8830948795180715</c:v>
                </c:pt>
                <c:pt idx="336">
                  <c:v>7.9066265060240957</c:v>
                </c:pt>
                <c:pt idx="337">
                  <c:v>7.9301581325301198</c:v>
                </c:pt>
                <c:pt idx="338">
                  <c:v>7.9536897590361439</c:v>
                </c:pt>
                <c:pt idx="339">
                  <c:v>7.9772213855421681</c:v>
                </c:pt>
                <c:pt idx="340">
                  <c:v>8.0007530120481913</c:v>
                </c:pt>
                <c:pt idx="341">
                  <c:v>8.0242846385542155</c:v>
                </c:pt>
                <c:pt idx="342">
                  <c:v>8.0478162650602396</c:v>
                </c:pt>
                <c:pt idx="343">
                  <c:v>8.0713478915662638</c:v>
                </c:pt>
                <c:pt idx="344">
                  <c:v>8.0948795180722879</c:v>
                </c:pt>
                <c:pt idx="345">
                  <c:v>8.118411144578312</c:v>
                </c:pt>
                <c:pt idx="346">
                  <c:v>8.1419427710843362</c:v>
                </c:pt>
                <c:pt idx="347">
                  <c:v>8.1654743975903603</c:v>
                </c:pt>
                <c:pt idx="348">
                  <c:v>8.1890060240963845</c:v>
                </c:pt>
                <c:pt idx="349">
                  <c:v>8.2125376506024086</c:v>
                </c:pt>
                <c:pt idx="350">
                  <c:v>8.2360692771084327</c:v>
                </c:pt>
                <c:pt idx="351">
                  <c:v>8.2596009036144569</c:v>
                </c:pt>
                <c:pt idx="352">
                  <c:v>8.283132530120481</c:v>
                </c:pt>
                <c:pt idx="353">
                  <c:v>8.3066641566265051</c:v>
                </c:pt>
                <c:pt idx="354">
                  <c:v>8.3301957831325293</c:v>
                </c:pt>
                <c:pt idx="355">
                  <c:v>8.3537274096385534</c:v>
                </c:pt>
                <c:pt idx="356">
                  <c:v>8.3772590361445776</c:v>
                </c:pt>
                <c:pt idx="357">
                  <c:v>8.4007906626506017</c:v>
                </c:pt>
                <c:pt idx="358">
                  <c:v>8.4243222891566258</c:v>
                </c:pt>
                <c:pt idx="359">
                  <c:v>8.44785391566265</c:v>
                </c:pt>
                <c:pt idx="360">
                  <c:v>8.4713855421686741</c:v>
                </c:pt>
                <c:pt idx="361">
                  <c:v>8.4949171686746983</c:v>
                </c:pt>
                <c:pt idx="362">
                  <c:v>8.5184487951807224</c:v>
                </c:pt>
                <c:pt idx="363">
                  <c:v>8.5419804216867465</c:v>
                </c:pt>
                <c:pt idx="364">
                  <c:v>8.5655120481927707</c:v>
                </c:pt>
                <c:pt idx="365">
                  <c:v>8.5890436746987948</c:v>
                </c:pt>
                <c:pt idx="366">
                  <c:v>8.612575301204819</c:v>
                </c:pt>
                <c:pt idx="367">
                  <c:v>8.6361069277108431</c:v>
                </c:pt>
                <c:pt idx="368">
                  <c:v>8.6596385542168672</c:v>
                </c:pt>
                <c:pt idx="369">
                  <c:v>8.6831701807228914</c:v>
                </c:pt>
                <c:pt idx="370">
                  <c:v>8.7067018072289155</c:v>
                </c:pt>
                <c:pt idx="371">
                  <c:v>8.7302334337349397</c:v>
                </c:pt>
                <c:pt idx="372">
                  <c:v>8.7537650602409638</c:v>
                </c:pt>
                <c:pt idx="373">
                  <c:v>8.7772966867469879</c:v>
                </c:pt>
                <c:pt idx="374">
                  <c:v>8.8008283132530121</c:v>
                </c:pt>
                <c:pt idx="375">
                  <c:v>8.8243599397590344</c:v>
                </c:pt>
                <c:pt idx="376">
                  <c:v>8.8478915662650586</c:v>
                </c:pt>
                <c:pt idx="377">
                  <c:v>8.8714231927710827</c:v>
                </c:pt>
                <c:pt idx="378">
                  <c:v>8.8949548192771068</c:v>
                </c:pt>
                <c:pt idx="379">
                  <c:v>8.918486445783131</c:v>
                </c:pt>
                <c:pt idx="380">
                  <c:v>8.9420180722891551</c:v>
                </c:pt>
                <c:pt idx="381">
                  <c:v>8.9655496987951793</c:v>
                </c:pt>
                <c:pt idx="382">
                  <c:v>8.9890813253012034</c:v>
                </c:pt>
                <c:pt idx="383">
                  <c:v>9.0126129518072275</c:v>
                </c:pt>
                <c:pt idx="384">
                  <c:v>9.0361445783132517</c:v>
                </c:pt>
                <c:pt idx="385">
                  <c:v>9.0596762048192758</c:v>
                </c:pt>
                <c:pt idx="386">
                  <c:v>9.0832078313253</c:v>
                </c:pt>
                <c:pt idx="387">
                  <c:v>9.1067394578313241</c:v>
                </c:pt>
                <c:pt idx="388">
                  <c:v>9.1302710843373482</c:v>
                </c:pt>
                <c:pt idx="389">
                  <c:v>9.1538027108433724</c:v>
                </c:pt>
                <c:pt idx="390">
                  <c:v>9.1773343373493965</c:v>
                </c:pt>
                <c:pt idx="391">
                  <c:v>9.2008659638554207</c:v>
                </c:pt>
                <c:pt idx="392">
                  <c:v>9.2243975903614448</c:v>
                </c:pt>
                <c:pt idx="393">
                  <c:v>9.2479292168674689</c:v>
                </c:pt>
                <c:pt idx="394">
                  <c:v>9.2714608433734931</c:v>
                </c:pt>
                <c:pt idx="395">
                  <c:v>9.2949924698795172</c:v>
                </c:pt>
                <c:pt idx="396">
                  <c:v>9.3185240963855414</c:v>
                </c:pt>
                <c:pt idx="397">
                  <c:v>9.3420557228915655</c:v>
                </c:pt>
                <c:pt idx="398">
                  <c:v>9.3655873493975896</c:v>
                </c:pt>
                <c:pt idx="399">
                  <c:v>9.3891189759036138</c:v>
                </c:pt>
                <c:pt idx="400">
                  <c:v>9.4126506024096379</c:v>
                </c:pt>
                <c:pt idx="401">
                  <c:v>9.4361822289156621</c:v>
                </c:pt>
                <c:pt idx="402">
                  <c:v>9.4597138554216862</c:v>
                </c:pt>
                <c:pt idx="403">
                  <c:v>9.4832454819277103</c:v>
                </c:pt>
                <c:pt idx="404">
                  <c:v>9.5067771084337345</c:v>
                </c:pt>
                <c:pt idx="405">
                  <c:v>9.5303087349397586</c:v>
                </c:pt>
                <c:pt idx="406">
                  <c:v>9.5538403614457827</c:v>
                </c:pt>
                <c:pt idx="407">
                  <c:v>9.5773719879518069</c:v>
                </c:pt>
                <c:pt idx="408">
                  <c:v>9.600903614457831</c:v>
                </c:pt>
                <c:pt idx="409">
                  <c:v>9.6244352409638552</c:v>
                </c:pt>
                <c:pt idx="410">
                  <c:v>9.6479668674698793</c:v>
                </c:pt>
                <c:pt idx="411">
                  <c:v>9.6714984939759034</c:v>
                </c:pt>
                <c:pt idx="412">
                  <c:v>9.6950301204819276</c:v>
                </c:pt>
                <c:pt idx="413">
                  <c:v>9.7185617469879517</c:v>
                </c:pt>
                <c:pt idx="414">
                  <c:v>9.7420933734939741</c:v>
                </c:pt>
                <c:pt idx="415">
                  <c:v>9.7656249999999982</c:v>
                </c:pt>
                <c:pt idx="416">
                  <c:v>9.7891566265060224</c:v>
                </c:pt>
                <c:pt idx="417">
                  <c:v>9.8126882530120465</c:v>
                </c:pt>
                <c:pt idx="418">
                  <c:v>9.8362198795180706</c:v>
                </c:pt>
                <c:pt idx="419">
                  <c:v>9.8597515060240948</c:v>
                </c:pt>
                <c:pt idx="420">
                  <c:v>9.8832831325301189</c:v>
                </c:pt>
                <c:pt idx="421">
                  <c:v>9.9068147590361431</c:v>
                </c:pt>
                <c:pt idx="422">
                  <c:v>9.9303463855421672</c:v>
                </c:pt>
                <c:pt idx="423">
                  <c:v>9.9538780120481913</c:v>
                </c:pt>
                <c:pt idx="424">
                  <c:v>9.9774096385542155</c:v>
                </c:pt>
                <c:pt idx="425">
                  <c:v>10.00094126506024</c:v>
                </c:pt>
                <c:pt idx="426">
                  <c:v>10.024472891566264</c:v>
                </c:pt>
                <c:pt idx="427">
                  <c:v>10.048004518072288</c:v>
                </c:pt>
                <c:pt idx="428">
                  <c:v>10.071536144578312</c:v>
                </c:pt>
                <c:pt idx="429">
                  <c:v>10.095067771084336</c:v>
                </c:pt>
                <c:pt idx="430">
                  <c:v>10.11859939759036</c:v>
                </c:pt>
                <c:pt idx="431">
                  <c:v>10.142131024096384</c:v>
                </c:pt>
                <c:pt idx="432">
                  <c:v>10.165662650602409</c:v>
                </c:pt>
                <c:pt idx="433">
                  <c:v>10.189194277108433</c:v>
                </c:pt>
                <c:pt idx="434">
                  <c:v>10.212725903614457</c:v>
                </c:pt>
                <c:pt idx="435">
                  <c:v>10.236257530120481</c:v>
                </c:pt>
                <c:pt idx="436">
                  <c:v>10.259789156626505</c:v>
                </c:pt>
                <c:pt idx="437">
                  <c:v>10.283320783132529</c:v>
                </c:pt>
                <c:pt idx="438">
                  <c:v>10.306852409638553</c:v>
                </c:pt>
                <c:pt idx="439">
                  <c:v>10.330384036144578</c:v>
                </c:pt>
                <c:pt idx="440">
                  <c:v>10.353915662650602</c:v>
                </c:pt>
                <c:pt idx="441">
                  <c:v>10.377447289156626</c:v>
                </c:pt>
                <c:pt idx="442">
                  <c:v>10.40097891566265</c:v>
                </c:pt>
                <c:pt idx="443">
                  <c:v>10.424510542168674</c:v>
                </c:pt>
                <c:pt idx="444">
                  <c:v>10.448042168674698</c:v>
                </c:pt>
                <c:pt idx="445">
                  <c:v>10.471573795180722</c:v>
                </c:pt>
                <c:pt idx="446">
                  <c:v>10.495105421686747</c:v>
                </c:pt>
                <c:pt idx="447">
                  <c:v>10.518637048192771</c:v>
                </c:pt>
                <c:pt idx="448">
                  <c:v>10.542168674698795</c:v>
                </c:pt>
                <c:pt idx="449">
                  <c:v>10.565700301204819</c:v>
                </c:pt>
                <c:pt idx="450">
                  <c:v>10.589231927710843</c:v>
                </c:pt>
                <c:pt idx="451">
                  <c:v>10.612763554216867</c:v>
                </c:pt>
                <c:pt idx="452">
                  <c:v>10.636295180722891</c:v>
                </c:pt>
                <c:pt idx="453">
                  <c:v>10.659826807228914</c:v>
                </c:pt>
                <c:pt idx="454">
                  <c:v>10.683358433734938</c:v>
                </c:pt>
                <c:pt idx="455">
                  <c:v>10.706890060240962</c:v>
                </c:pt>
                <c:pt idx="456">
                  <c:v>10.730421686746986</c:v>
                </c:pt>
                <c:pt idx="457">
                  <c:v>10.75395331325301</c:v>
                </c:pt>
                <c:pt idx="458">
                  <c:v>10.777484939759034</c:v>
                </c:pt>
                <c:pt idx="459">
                  <c:v>10.801016566265059</c:v>
                </c:pt>
                <c:pt idx="460">
                  <c:v>10.824548192771083</c:v>
                </c:pt>
                <c:pt idx="461">
                  <c:v>10.848079819277107</c:v>
                </c:pt>
                <c:pt idx="462">
                  <c:v>10.871611445783131</c:v>
                </c:pt>
                <c:pt idx="463">
                  <c:v>10.895143072289155</c:v>
                </c:pt>
                <c:pt idx="464">
                  <c:v>10.918674698795179</c:v>
                </c:pt>
                <c:pt idx="465">
                  <c:v>10.942206325301203</c:v>
                </c:pt>
                <c:pt idx="466">
                  <c:v>10.965737951807228</c:v>
                </c:pt>
                <c:pt idx="467">
                  <c:v>10.989269578313252</c:v>
                </c:pt>
                <c:pt idx="468">
                  <c:v>11.012801204819276</c:v>
                </c:pt>
                <c:pt idx="469">
                  <c:v>11.0363328313253</c:v>
                </c:pt>
                <c:pt idx="470">
                  <c:v>11.059864457831324</c:v>
                </c:pt>
                <c:pt idx="471">
                  <c:v>11.083396084337348</c:v>
                </c:pt>
                <c:pt idx="472">
                  <c:v>11.106927710843372</c:v>
                </c:pt>
                <c:pt idx="473">
                  <c:v>11.130459337349397</c:v>
                </c:pt>
                <c:pt idx="474">
                  <c:v>11.153990963855421</c:v>
                </c:pt>
                <c:pt idx="475">
                  <c:v>11.177522590361445</c:v>
                </c:pt>
                <c:pt idx="476">
                  <c:v>11.201054216867469</c:v>
                </c:pt>
                <c:pt idx="477">
                  <c:v>11.224585843373493</c:v>
                </c:pt>
                <c:pt idx="478">
                  <c:v>11.248117469879517</c:v>
                </c:pt>
                <c:pt idx="479">
                  <c:v>11.271649096385541</c:v>
                </c:pt>
                <c:pt idx="480">
                  <c:v>11.295180722891565</c:v>
                </c:pt>
                <c:pt idx="481">
                  <c:v>11.31871234939759</c:v>
                </c:pt>
                <c:pt idx="482">
                  <c:v>11.342243975903614</c:v>
                </c:pt>
                <c:pt idx="483">
                  <c:v>11.365775602409638</c:v>
                </c:pt>
                <c:pt idx="484">
                  <c:v>11.389307228915662</c:v>
                </c:pt>
                <c:pt idx="485">
                  <c:v>11.412838855421686</c:v>
                </c:pt>
                <c:pt idx="486">
                  <c:v>11.43637048192771</c:v>
                </c:pt>
                <c:pt idx="487">
                  <c:v>11.459902108433734</c:v>
                </c:pt>
                <c:pt idx="488">
                  <c:v>11.483433734939759</c:v>
                </c:pt>
                <c:pt idx="489">
                  <c:v>11.506965361445783</c:v>
                </c:pt>
                <c:pt idx="490">
                  <c:v>11.530496987951807</c:v>
                </c:pt>
                <c:pt idx="491">
                  <c:v>11.554028614457831</c:v>
                </c:pt>
                <c:pt idx="492">
                  <c:v>11.577560240963855</c:v>
                </c:pt>
                <c:pt idx="493">
                  <c:v>11.601091867469878</c:v>
                </c:pt>
                <c:pt idx="494">
                  <c:v>11.624623493975902</c:v>
                </c:pt>
                <c:pt idx="495">
                  <c:v>11.648155120481926</c:v>
                </c:pt>
                <c:pt idx="496">
                  <c:v>11.67168674698795</c:v>
                </c:pt>
                <c:pt idx="497">
                  <c:v>11.695218373493974</c:v>
                </c:pt>
                <c:pt idx="498">
                  <c:v>11.718749999999998</c:v>
                </c:pt>
                <c:pt idx="499">
                  <c:v>11.742281626506022</c:v>
                </c:pt>
                <c:pt idx="500">
                  <c:v>11.765813253012047</c:v>
                </c:pt>
                <c:pt idx="501">
                  <c:v>11.789344879518071</c:v>
                </c:pt>
                <c:pt idx="502">
                  <c:v>11.812876506024095</c:v>
                </c:pt>
                <c:pt idx="503">
                  <c:v>11.836408132530119</c:v>
                </c:pt>
                <c:pt idx="504">
                  <c:v>11.859939759036143</c:v>
                </c:pt>
                <c:pt idx="505">
                  <c:v>11.883471385542167</c:v>
                </c:pt>
                <c:pt idx="506">
                  <c:v>11.907003012048191</c:v>
                </c:pt>
                <c:pt idx="507">
                  <c:v>11.930534638554215</c:v>
                </c:pt>
                <c:pt idx="508">
                  <c:v>11.95406626506024</c:v>
                </c:pt>
                <c:pt idx="509">
                  <c:v>11.977597891566264</c:v>
                </c:pt>
                <c:pt idx="510">
                  <c:v>12.001129518072288</c:v>
                </c:pt>
                <c:pt idx="511">
                  <c:v>12.024661144578312</c:v>
                </c:pt>
              </c:numCache>
            </c:numRef>
          </c:xVal>
          <c:yVal>
            <c:numRef>
              <c:f>'Fourier plots'!$C$2:$C$513</c:f>
              <c:numCache>
                <c:formatCode>General</c:formatCode>
                <c:ptCount val="512"/>
                <c:pt idx="0">
                  <c:v>222</c:v>
                </c:pt>
                <c:pt idx="1">
                  <c:v>217.5</c:v>
                </c:pt>
                <c:pt idx="2">
                  <c:v>213.5</c:v>
                </c:pt>
                <c:pt idx="3">
                  <c:v>211.75</c:v>
                </c:pt>
                <c:pt idx="4">
                  <c:v>209</c:v>
                </c:pt>
                <c:pt idx="5">
                  <c:v>208.05600000000001</c:v>
                </c:pt>
                <c:pt idx="6">
                  <c:v>206.333</c:v>
                </c:pt>
                <c:pt idx="7">
                  <c:v>202.821</c:v>
                </c:pt>
                <c:pt idx="8">
                  <c:v>201.393</c:v>
                </c:pt>
                <c:pt idx="9">
                  <c:v>201.76499999999999</c:v>
                </c:pt>
                <c:pt idx="10">
                  <c:v>199.43799999999999</c:v>
                </c:pt>
                <c:pt idx="11">
                  <c:v>197.7</c:v>
                </c:pt>
                <c:pt idx="12">
                  <c:v>197.239</c:v>
                </c:pt>
                <c:pt idx="13">
                  <c:v>197.364</c:v>
                </c:pt>
                <c:pt idx="14">
                  <c:v>197.10400000000001</c:v>
                </c:pt>
                <c:pt idx="15">
                  <c:v>196.75</c:v>
                </c:pt>
                <c:pt idx="16">
                  <c:v>196.017</c:v>
                </c:pt>
                <c:pt idx="17">
                  <c:v>196.38300000000001</c:v>
                </c:pt>
                <c:pt idx="18">
                  <c:v>193.8</c:v>
                </c:pt>
                <c:pt idx="19">
                  <c:v>194.548</c:v>
                </c:pt>
                <c:pt idx="20">
                  <c:v>193.625</c:v>
                </c:pt>
                <c:pt idx="21">
                  <c:v>192.67599999999999</c:v>
                </c:pt>
                <c:pt idx="22">
                  <c:v>194.114</c:v>
                </c:pt>
                <c:pt idx="23">
                  <c:v>193.21100000000001</c:v>
                </c:pt>
                <c:pt idx="24">
                  <c:v>191.726</c:v>
                </c:pt>
                <c:pt idx="25">
                  <c:v>191.761</c:v>
                </c:pt>
                <c:pt idx="26">
                  <c:v>192.59800000000001</c:v>
                </c:pt>
                <c:pt idx="27">
                  <c:v>191.429</c:v>
                </c:pt>
                <c:pt idx="28">
                  <c:v>191.125</c:v>
                </c:pt>
                <c:pt idx="29">
                  <c:v>191.33</c:v>
                </c:pt>
                <c:pt idx="30">
                  <c:v>190.923</c:v>
                </c:pt>
                <c:pt idx="31">
                  <c:v>190.98</c:v>
                </c:pt>
                <c:pt idx="32">
                  <c:v>190.48099999999999</c:v>
                </c:pt>
                <c:pt idx="33">
                  <c:v>189.60499999999999</c:v>
                </c:pt>
                <c:pt idx="34">
                  <c:v>190.49</c:v>
                </c:pt>
                <c:pt idx="35">
                  <c:v>189</c:v>
                </c:pt>
                <c:pt idx="36">
                  <c:v>189.36799999999999</c:v>
                </c:pt>
                <c:pt idx="37">
                  <c:v>189.46100000000001</c:v>
                </c:pt>
                <c:pt idx="38">
                  <c:v>189.548</c:v>
                </c:pt>
                <c:pt idx="39">
                  <c:v>189.19499999999999</c:v>
                </c:pt>
                <c:pt idx="40">
                  <c:v>188.79400000000001</c:v>
                </c:pt>
                <c:pt idx="41">
                  <c:v>189.25800000000001</c:v>
                </c:pt>
                <c:pt idx="42">
                  <c:v>188.66</c:v>
                </c:pt>
                <c:pt idx="43">
                  <c:v>189.12299999999999</c:v>
                </c:pt>
                <c:pt idx="44">
                  <c:v>189.29400000000001</c:v>
                </c:pt>
                <c:pt idx="45">
                  <c:v>189.06100000000001</c:v>
                </c:pt>
                <c:pt idx="46">
                  <c:v>188.88399999999999</c:v>
                </c:pt>
                <c:pt idx="47">
                  <c:v>189.096</c:v>
                </c:pt>
                <c:pt idx="48">
                  <c:v>189.61799999999999</c:v>
                </c:pt>
                <c:pt idx="49">
                  <c:v>189.065</c:v>
                </c:pt>
                <c:pt idx="50">
                  <c:v>188.71</c:v>
                </c:pt>
                <c:pt idx="51">
                  <c:v>188.79499999999999</c:v>
                </c:pt>
                <c:pt idx="52">
                  <c:v>188.971</c:v>
                </c:pt>
                <c:pt idx="53">
                  <c:v>188.79599999999999</c:v>
                </c:pt>
                <c:pt idx="54">
                  <c:v>188.489</c:v>
                </c:pt>
                <c:pt idx="55">
                  <c:v>189.977</c:v>
                </c:pt>
                <c:pt idx="56">
                  <c:v>189</c:v>
                </c:pt>
                <c:pt idx="57">
                  <c:v>189.11500000000001</c:v>
                </c:pt>
                <c:pt idx="58">
                  <c:v>189.25</c:v>
                </c:pt>
                <c:pt idx="59">
                  <c:v>188.80099999999999</c:v>
                </c:pt>
                <c:pt idx="60">
                  <c:v>189.108</c:v>
                </c:pt>
                <c:pt idx="61">
                  <c:v>189.173</c:v>
                </c:pt>
                <c:pt idx="62">
                  <c:v>189.45</c:v>
                </c:pt>
                <c:pt idx="63">
                  <c:v>189.02099999999999</c:v>
                </c:pt>
                <c:pt idx="64">
                  <c:v>189.292</c:v>
                </c:pt>
                <c:pt idx="65">
                  <c:v>189.69</c:v>
                </c:pt>
                <c:pt idx="66">
                  <c:v>189.297</c:v>
                </c:pt>
                <c:pt idx="67">
                  <c:v>189.65899999999999</c:v>
                </c:pt>
                <c:pt idx="68">
                  <c:v>190.01400000000001</c:v>
                </c:pt>
                <c:pt idx="69">
                  <c:v>189.86199999999999</c:v>
                </c:pt>
                <c:pt idx="70">
                  <c:v>190.01900000000001</c:v>
                </c:pt>
                <c:pt idx="71">
                  <c:v>189.762</c:v>
                </c:pt>
                <c:pt idx="72">
                  <c:v>189.25899999999999</c:v>
                </c:pt>
                <c:pt idx="73">
                  <c:v>189.28</c:v>
                </c:pt>
                <c:pt idx="74">
                  <c:v>189.25200000000001</c:v>
                </c:pt>
                <c:pt idx="75">
                  <c:v>188.87100000000001</c:v>
                </c:pt>
                <c:pt idx="76">
                  <c:v>188.887</c:v>
                </c:pt>
                <c:pt idx="77">
                  <c:v>188.45</c:v>
                </c:pt>
                <c:pt idx="78">
                  <c:v>188.673</c:v>
                </c:pt>
                <c:pt idx="79">
                  <c:v>189.315</c:v>
                </c:pt>
                <c:pt idx="80">
                  <c:v>189.28800000000001</c:v>
                </c:pt>
                <c:pt idx="81">
                  <c:v>188.78399999999999</c:v>
                </c:pt>
                <c:pt idx="82">
                  <c:v>188.56</c:v>
                </c:pt>
                <c:pt idx="83">
                  <c:v>188.14599999999999</c:v>
                </c:pt>
                <c:pt idx="84">
                  <c:v>188.47800000000001</c:v>
                </c:pt>
                <c:pt idx="85">
                  <c:v>188.566</c:v>
                </c:pt>
                <c:pt idx="86">
                  <c:v>188.13399999999999</c:v>
                </c:pt>
                <c:pt idx="87">
                  <c:v>188.50399999999999</c:v>
                </c:pt>
                <c:pt idx="88">
                  <c:v>188.07</c:v>
                </c:pt>
                <c:pt idx="89">
                  <c:v>188.536</c:v>
                </c:pt>
                <c:pt idx="90">
                  <c:v>188.49</c:v>
                </c:pt>
                <c:pt idx="91">
                  <c:v>187.92400000000001</c:v>
                </c:pt>
                <c:pt idx="92">
                  <c:v>187.96199999999999</c:v>
                </c:pt>
                <c:pt idx="93">
                  <c:v>187.84899999999999</c:v>
                </c:pt>
                <c:pt idx="94">
                  <c:v>187.672</c:v>
                </c:pt>
                <c:pt idx="95">
                  <c:v>187.81</c:v>
                </c:pt>
                <c:pt idx="96">
                  <c:v>187.57900000000001</c:v>
                </c:pt>
                <c:pt idx="97">
                  <c:v>187.405</c:v>
                </c:pt>
                <c:pt idx="98">
                  <c:v>187.08099999999999</c:v>
                </c:pt>
                <c:pt idx="99">
                  <c:v>187.31200000000001</c:v>
                </c:pt>
                <c:pt idx="100">
                  <c:v>187.726</c:v>
                </c:pt>
                <c:pt idx="101">
                  <c:v>187.18600000000001</c:v>
                </c:pt>
                <c:pt idx="102">
                  <c:v>186.71199999999999</c:v>
                </c:pt>
                <c:pt idx="103">
                  <c:v>186.833</c:v>
                </c:pt>
                <c:pt idx="104">
                  <c:v>186.64599999999999</c:v>
                </c:pt>
                <c:pt idx="105">
                  <c:v>187.38499999999999</c:v>
                </c:pt>
                <c:pt idx="106">
                  <c:v>186.815</c:v>
                </c:pt>
                <c:pt idx="107">
                  <c:v>186.96100000000001</c:v>
                </c:pt>
                <c:pt idx="108">
                  <c:v>186.55</c:v>
                </c:pt>
                <c:pt idx="109">
                  <c:v>186.381</c:v>
                </c:pt>
                <c:pt idx="110">
                  <c:v>186.56700000000001</c:v>
                </c:pt>
                <c:pt idx="111">
                  <c:v>186.417</c:v>
                </c:pt>
                <c:pt idx="112">
                  <c:v>186.376</c:v>
                </c:pt>
                <c:pt idx="113">
                  <c:v>186.108</c:v>
                </c:pt>
                <c:pt idx="114">
                  <c:v>185.983</c:v>
                </c:pt>
                <c:pt idx="115">
                  <c:v>185.911</c:v>
                </c:pt>
                <c:pt idx="116">
                  <c:v>185.535</c:v>
                </c:pt>
                <c:pt idx="117">
                  <c:v>185.62</c:v>
                </c:pt>
                <c:pt idx="118">
                  <c:v>185.74299999999999</c:v>
                </c:pt>
                <c:pt idx="119">
                  <c:v>185.803</c:v>
                </c:pt>
                <c:pt idx="120">
                  <c:v>185.946</c:v>
                </c:pt>
                <c:pt idx="121">
                  <c:v>186.24600000000001</c:v>
                </c:pt>
                <c:pt idx="122">
                  <c:v>185.37899999999999</c:v>
                </c:pt>
                <c:pt idx="123">
                  <c:v>185.904</c:v>
                </c:pt>
                <c:pt idx="124">
                  <c:v>185.58199999999999</c:v>
                </c:pt>
                <c:pt idx="125">
                  <c:v>185.13800000000001</c:v>
                </c:pt>
                <c:pt idx="126">
                  <c:v>185.69399999999999</c:v>
                </c:pt>
                <c:pt idx="127">
                  <c:v>185.62100000000001</c:v>
                </c:pt>
                <c:pt idx="128">
                  <c:v>185.721</c:v>
                </c:pt>
                <c:pt idx="129">
                  <c:v>185.69800000000001</c:v>
                </c:pt>
                <c:pt idx="130">
                  <c:v>185.75</c:v>
                </c:pt>
                <c:pt idx="131">
                  <c:v>185.6</c:v>
                </c:pt>
                <c:pt idx="132">
                  <c:v>185.964</c:v>
                </c:pt>
                <c:pt idx="133">
                  <c:v>185.61500000000001</c:v>
                </c:pt>
                <c:pt idx="134">
                  <c:v>185.63399999999999</c:v>
                </c:pt>
                <c:pt idx="135">
                  <c:v>185.143</c:v>
                </c:pt>
                <c:pt idx="136">
                  <c:v>186.03</c:v>
                </c:pt>
                <c:pt idx="137">
                  <c:v>185.77099999999999</c:v>
                </c:pt>
                <c:pt idx="138">
                  <c:v>186.12200000000001</c:v>
                </c:pt>
                <c:pt idx="139">
                  <c:v>185.66399999999999</c:v>
                </c:pt>
                <c:pt idx="140">
                  <c:v>185.505</c:v>
                </c:pt>
                <c:pt idx="141">
                  <c:v>186.12700000000001</c:v>
                </c:pt>
                <c:pt idx="142">
                  <c:v>186.227</c:v>
                </c:pt>
                <c:pt idx="143">
                  <c:v>185.54400000000001</c:v>
                </c:pt>
                <c:pt idx="144">
                  <c:v>186.02099999999999</c:v>
                </c:pt>
                <c:pt idx="145">
                  <c:v>185.89</c:v>
                </c:pt>
                <c:pt idx="146">
                  <c:v>185.88800000000001</c:v>
                </c:pt>
                <c:pt idx="147">
                  <c:v>185.84</c:v>
                </c:pt>
                <c:pt idx="148">
                  <c:v>186.01900000000001</c:v>
                </c:pt>
                <c:pt idx="149">
                  <c:v>186.09100000000001</c:v>
                </c:pt>
                <c:pt idx="150">
                  <c:v>186.178</c:v>
                </c:pt>
                <c:pt idx="151">
                  <c:v>186.36699999999999</c:v>
                </c:pt>
                <c:pt idx="152">
                  <c:v>186.32499999999999</c:v>
                </c:pt>
                <c:pt idx="153">
                  <c:v>186.41</c:v>
                </c:pt>
                <c:pt idx="154">
                  <c:v>187.494</c:v>
                </c:pt>
                <c:pt idx="155">
                  <c:v>186.98599999999999</c:v>
                </c:pt>
                <c:pt idx="156">
                  <c:v>187.11600000000001</c:v>
                </c:pt>
                <c:pt idx="157">
                  <c:v>187.404</c:v>
                </c:pt>
                <c:pt idx="158">
                  <c:v>187.178</c:v>
                </c:pt>
                <c:pt idx="159">
                  <c:v>187.29900000000001</c:v>
                </c:pt>
                <c:pt idx="160">
                  <c:v>187.87100000000001</c:v>
                </c:pt>
                <c:pt idx="161">
                  <c:v>187.68</c:v>
                </c:pt>
                <c:pt idx="162">
                  <c:v>188.10400000000001</c:v>
                </c:pt>
                <c:pt idx="163">
                  <c:v>188.49</c:v>
                </c:pt>
                <c:pt idx="164">
                  <c:v>188.76400000000001</c:v>
                </c:pt>
                <c:pt idx="165">
                  <c:v>188.81899999999999</c:v>
                </c:pt>
                <c:pt idx="166">
                  <c:v>189.39699999999999</c:v>
                </c:pt>
                <c:pt idx="167">
                  <c:v>189.00200000000001</c:v>
                </c:pt>
                <c:pt idx="168">
                  <c:v>189.369</c:v>
                </c:pt>
                <c:pt idx="169">
                  <c:v>189.57400000000001</c:v>
                </c:pt>
                <c:pt idx="170">
                  <c:v>189.51900000000001</c:v>
                </c:pt>
                <c:pt idx="171">
                  <c:v>189.79499999999999</c:v>
                </c:pt>
                <c:pt idx="172">
                  <c:v>189.559</c:v>
                </c:pt>
                <c:pt idx="173">
                  <c:v>190.07</c:v>
                </c:pt>
                <c:pt idx="174">
                  <c:v>190.11500000000001</c:v>
                </c:pt>
                <c:pt idx="175">
                  <c:v>190.24799999999999</c:v>
                </c:pt>
                <c:pt idx="176">
                  <c:v>189.797</c:v>
                </c:pt>
                <c:pt idx="177">
                  <c:v>190.411</c:v>
                </c:pt>
                <c:pt idx="178">
                  <c:v>191.27099999999999</c:v>
                </c:pt>
                <c:pt idx="179">
                  <c:v>190.684</c:v>
                </c:pt>
                <c:pt idx="180">
                  <c:v>191.25299999999999</c:v>
                </c:pt>
                <c:pt idx="181">
                  <c:v>191.47399999999999</c:v>
                </c:pt>
                <c:pt idx="182">
                  <c:v>191.553</c:v>
                </c:pt>
                <c:pt idx="183">
                  <c:v>192.35300000000001</c:v>
                </c:pt>
                <c:pt idx="184">
                  <c:v>192.07400000000001</c:v>
                </c:pt>
                <c:pt idx="185">
                  <c:v>192.19800000000001</c:v>
                </c:pt>
                <c:pt idx="186">
                  <c:v>192.75299999999999</c:v>
                </c:pt>
                <c:pt idx="187">
                  <c:v>192.358</c:v>
                </c:pt>
                <c:pt idx="188">
                  <c:v>192.68</c:v>
                </c:pt>
                <c:pt idx="189">
                  <c:v>192.62799999999999</c:v>
                </c:pt>
                <c:pt idx="190">
                  <c:v>193.005</c:v>
                </c:pt>
                <c:pt idx="191">
                  <c:v>193.43199999999999</c:v>
                </c:pt>
                <c:pt idx="192">
                  <c:v>192.65899999999999</c:v>
                </c:pt>
                <c:pt idx="193">
                  <c:v>192.82300000000001</c:v>
                </c:pt>
                <c:pt idx="194">
                  <c:v>193.25200000000001</c:v>
                </c:pt>
                <c:pt idx="195">
                  <c:v>193.792</c:v>
                </c:pt>
                <c:pt idx="196">
                  <c:v>193.07499999999999</c:v>
                </c:pt>
                <c:pt idx="197">
                  <c:v>193.17599999999999</c:v>
                </c:pt>
                <c:pt idx="198">
                  <c:v>192.149</c:v>
                </c:pt>
                <c:pt idx="199">
                  <c:v>192.648</c:v>
                </c:pt>
                <c:pt idx="200">
                  <c:v>192.505</c:v>
                </c:pt>
                <c:pt idx="201">
                  <c:v>192.376</c:v>
                </c:pt>
                <c:pt idx="202">
                  <c:v>192.024</c:v>
                </c:pt>
                <c:pt idx="203">
                  <c:v>191.83799999999999</c:v>
                </c:pt>
                <c:pt idx="204">
                  <c:v>191.42</c:v>
                </c:pt>
                <c:pt idx="205">
                  <c:v>190.62</c:v>
                </c:pt>
                <c:pt idx="206">
                  <c:v>189.89400000000001</c:v>
                </c:pt>
                <c:pt idx="207">
                  <c:v>189.27600000000001</c:v>
                </c:pt>
                <c:pt idx="208">
                  <c:v>189.24100000000001</c:v>
                </c:pt>
                <c:pt idx="209">
                  <c:v>188.072</c:v>
                </c:pt>
                <c:pt idx="210">
                  <c:v>187.923</c:v>
                </c:pt>
                <c:pt idx="211">
                  <c:v>186.60599999999999</c:v>
                </c:pt>
                <c:pt idx="212">
                  <c:v>185.54300000000001</c:v>
                </c:pt>
                <c:pt idx="213">
                  <c:v>184.58600000000001</c:v>
                </c:pt>
                <c:pt idx="214">
                  <c:v>183.798</c:v>
                </c:pt>
                <c:pt idx="215">
                  <c:v>182.25399999999999</c:v>
                </c:pt>
                <c:pt idx="216">
                  <c:v>181.4</c:v>
                </c:pt>
                <c:pt idx="217">
                  <c:v>177.89699999999999</c:v>
                </c:pt>
                <c:pt idx="218">
                  <c:v>173.45400000000001</c:v>
                </c:pt>
                <c:pt idx="219">
                  <c:v>168.53200000000001</c:v>
                </c:pt>
                <c:pt idx="220">
                  <c:v>162.33799999999999</c:v>
                </c:pt>
                <c:pt idx="221">
                  <c:v>158.76400000000001</c:v>
                </c:pt>
                <c:pt idx="222">
                  <c:v>152.233</c:v>
                </c:pt>
                <c:pt idx="223">
                  <c:v>146.64699999999999</c:v>
                </c:pt>
                <c:pt idx="224">
                  <c:v>141.5</c:v>
                </c:pt>
                <c:pt idx="225">
                  <c:v>134.59</c:v>
                </c:pt>
                <c:pt idx="226">
                  <c:v>130.45500000000001</c:v>
                </c:pt>
                <c:pt idx="227">
                  <c:v>123.58499999999999</c:v>
                </c:pt>
                <c:pt idx="228">
                  <c:v>117.417</c:v>
                </c:pt>
                <c:pt idx="229">
                  <c:v>108.92100000000001</c:v>
                </c:pt>
                <c:pt idx="230">
                  <c:v>103.349</c:v>
                </c:pt>
                <c:pt idx="231">
                  <c:v>95.521000000000001</c:v>
                </c:pt>
                <c:pt idx="232">
                  <c:v>87.905000000000001</c:v>
                </c:pt>
                <c:pt idx="233">
                  <c:v>78.334999999999994</c:v>
                </c:pt>
                <c:pt idx="234">
                  <c:v>67.688000000000002</c:v>
                </c:pt>
                <c:pt idx="235">
                  <c:v>56.847000000000001</c:v>
                </c:pt>
                <c:pt idx="236">
                  <c:v>41.677999999999997</c:v>
                </c:pt>
                <c:pt idx="237">
                  <c:v>28.106000000000002</c:v>
                </c:pt>
                <c:pt idx="238">
                  <c:v>28.274999999999999</c:v>
                </c:pt>
                <c:pt idx="239">
                  <c:v>28.055</c:v>
                </c:pt>
                <c:pt idx="240">
                  <c:v>28.175000000000001</c:v>
                </c:pt>
                <c:pt idx="241">
                  <c:v>28.123000000000001</c:v>
                </c:pt>
                <c:pt idx="242">
                  <c:v>27.504999999999999</c:v>
                </c:pt>
                <c:pt idx="243">
                  <c:v>28.094000000000001</c:v>
                </c:pt>
                <c:pt idx="244">
                  <c:v>27.981000000000002</c:v>
                </c:pt>
                <c:pt idx="245">
                  <c:v>27.765000000000001</c:v>
                </c:pt>
                <c:pt idx="246">
                  <c:v>27.916</c:v>
                </c:pt>
                <c:pt idx="247">
                  <c:v>27.741</c:v>
                </c:pt>
                <c:pt idx="248">
                  <c:v>28.138000000000002</c:v>
                </c:pt>
                <c:pt idx="249">
                  <c:v>27.425000000000001</c:v>
                </c:pt>
                <c:pt idx="250">
                  <c:v>28.388999999999999</c:v>
                </c:pt>
                <c:pt idx="251">
                  <c:v>27.978000000000002</c:v>
                </c:pt>
                <c:pt idx="252">
                  <c:v>28.420999999999999</c:v>
                </c:pt>
                <c:pt idx="253">
                  <c:v>28.635999999999999</c:v>
                </c:pt>
                <c:pt idx="254">
                  <c:v>28.632999999999999</c:v>
                </c:pt>
                <c:pt idx="255">
                  <c:v>29.023</c:v>
                </c:pt>
                <c:pt idx="256">
                  <c:v>28.378</c:v>
                </c:pt>
                <c:pt idx="257">
                  <c:v>28.54</c:v>
                </c:pt>
                <c:pt idx="258">
                  <c:v>28.41</c:v>
                </c:pt>
                <c:pt idx="259">
                  <c:v>28.638000000000002</c:v>
                </c:pt>
                <c:pt idx="260">
                  <c:v>28.42</c:v>
                </c:pt>
                <c:pt idx="261">
                  <c:v>28.245000000000001</c:v>
                </c:pt>
                <c:pt idx="262">
                  <c:v>28.094999999999999</c:v>
                </c:pt>
                <c:pt idx="263">
                  <c:v>28.257000000000001</c:v>
                </c:pt>
                <c:pt idx="264">
                  <c:v>28.170999999999999</c:v>
                </c:pt>
                <c:pt idx="265">
                  <c:v>28.071999999999999</c:v>
                </c:pt>
                <c:pt idx="266">
                  <c:v>28.25</c:v>
                </c:pt>
                <c:pt idx="267">
                  <c:v>28.045999999999999</c:v>
                </c:pt>
                <c:pt idx="268">
                  <c:v>27.800999999999998</c:v>
                </c:pt>
                <c:pt idx="269">
                  <c:v>27.867000000000001</c:v>
                </c:pt>
                <c:pt idx="270">
                  <c:v>28.111999999999998</c:v>
                </c:pt>
                <c:pt idx="271">
                  <c:v>27.954000000000001</c:v>
                </c:pt>
                <c:pt idx="272">
                  <c:v>27.439</c:v>
                </c:pt>
                <c:pt idx="273">
                  <c:v>27.716999999999999</c:v>
                </c:pt>
                <c:pt idx="274">
                  <c:v>27.635999999999999</c:v>
                </c:pt>
                <c:pt idx="275">
                  <c:v>27.89</c:v>
                </c:pt>
                <c:pt idx="276">
                  <c:v>27.388999999999999</c:v>
                </c:pt>
                <c:pt idx="277">
                  <c:v>27.562000000000001</c:v>
                </c:pt>
                <c:pt idx="278">
                  <c:v>27.516999999999999</c:v>
                </c:pt>
                <c:pt idx="279">
                  <c:v>27.507999999999999</c:v>
                </c:pt>
                <c:pt idx="280">
                  <c:v>27.18</c:v>
                </c:pt>
                <c:pt idx="281">
                  <c:v>27.552</c:v>
                </c:pt>
                <c:pt idx="282">
                  <c:v>27.895</c:v>
                </c:pt>
                <c:pt idx="283">
                  <c:v>27.51</c:v>
                </c:pt>
                <c:pt idx="284">
                  <c:v>27.530999999999999</c:v>
                </c:pt>
                <c:pt idx="285">
                  <c:v>27.378</c:v>
                </c:pt>
                <c:pt idx="286">
                  <c:v>27.175000000000001</c:v>
                </c:pt>
                <c:pt idx="287">
                  <c:v>27.518000000000001</c:v>
                </c:pt>
                <c:pt idx="288">
                  <c:v>26.884</c:v>
                </c:pt>
                <c:pt idx="289">
                  <c:v>27.248999999999999</c:v>
                </c:pt>
                <c:pt idx="290">
                  <c:v>27.715</c:v>
                </c:pt>
                <c:pt idx="291">
                  <c:v>27.222999999999999</c:v>
                </c:pt>
                <c:pt idx="292">
                  <c:v>27.29</c:v>
                </c:pt>
                <c:pt idx="293">
                  <c:v>27.39</c:v>
                </c:pt>
                <c:pt idx="294">
                  <c:v>27.132999999999999</c:v>
                </c:pt>
                <c:pt idx="295">
                  <c:v>27.306000000000001</c:v>
                </c:pt>
                <c:pt idx="296">
                  <c:v>27.091000000000001</c:v>
                </c:pt>
                <c:pt idx="297">
                  <c:v>27.274999999999999</c:v>
                </c:pt>
                <c:pt idx="298">
                  <c:v>27.285</c:v>
                </c:pt>
                <c:pt idx="299">
                  <c:v>27.478999999999999</c:v>
                </c:pt>
                <c:pt idx="300">
                  <c:v>27.306000000000001</c:v>
                </c:pt>
                <c:pt idx="301">
                  <c:v>27.007000000000001</c:v>
                </c:pt>
                <c:pt idx="302">
                  <c:v>27.510999999999999</c:v>
                </c:pt>
                <c:pt idx="303">
                  <c:v>27.297000000000001</c:v>
                </c:pt>
                <c:pt idx="304">
                  <c:v>27.623999999999999</c:v>
                </c:pt>
                <c:pt idx="305">
                  <c:v>26.593</c:v>
                </c:pt>
                <c:pt idx="306">
                  <c:v>26.809000000000001</c:v>
                </c:pt>
                <c:pt idx="307">
                  <c:v>27.251999999999999</c:v>
                </c:pt>
                <c:pt idx="308">
                  <c:v>27.07</c:v>
                </c:pt>
                <c:pt idx="309">
                  <c:v>27.603999999999999</c:v>
                </c:pt>
                <c:pt idx="310">
                  <c:v>27.193999999999999</c:v>
                </c:pt>
                <c:pt idx="311">
                  <c:v>26.949000000000002</c:v>
                </c:pt>
                <c:pt idx="312">
                  <c:v>27.117000000000001</c:v>
                </c:pt>
                <c:pt idx="313">
                  <c:v>27.327000000000002</c:v>
                </c:pt>
                <c:pt idx="314">
                  <c:v>26.763999999999999</c:v>
                </c:pt>
                <c:pt idx="315">
                  <c:v>27.245999999999999</c:v>
                </c:pt>
                <c:pt idx="316">
                  <c:v>27.574000000000002</c:v>
                </c:pt>
                <c:pt idx="317">
                  <c:v>27.244</c:v>
                </c:pt>
                <c:pt idx="318">
                  <c:v>27.242999999999999</c:v>
                </c:pt>
                <c:pt idx="319">
                  <c:v>27.603000000000002</c:v>
                </c:pt>
                <c:pt idx="320">
                  <c:v>27.454999999999998</c:v>
                </c:pt>
                <c:pt idx="321">
                  <c:v>27.498000000000001</c:v>
                </c:pt>
                <c:pt idx="322">
                  <c:v>27.416</c:v>
                </c:pt>
                <c:pt idx="323">
                  <c:v>27.562000000000001</c:v>
                </c:pt>
                <c:pt idx="324">
                  <c:v>27.728999999999999</c:v>
                </c:pt>
                <c:pt idx="325">
                  <c:v>27.207999999999998</c:v>
                </c:pt>
                <c:pt idx="326">
                  <c:v>27.324000000000002</c:v>
                </c:pt>
                <c:pt idx="327">
                  <c:v>27.465</c:v>
                </c:pt>
                <c:pt idx="328">
                  <c:v>26.972999999999999</c:v>
                </c:pt>
                <c:pt idx="329">
                  <c:v>27.376999999999999</c:v>
                </c:pt>
                <c:pt idx="330">
                  <c:v>26.821000000000002</c:v>
                </c:pt>
                <c:pt idx="331">
                  <c:v>27.084</c:v>
                </c:pt>
                <c:pt idx="332">
                  <c:v>27.466999999999999</c:v>
                </c:pt>
                <c:pt idx="333">
                  <c:v>27.138999999999999</c:v>
                </c:pt>
                <c:pt idx="334">
                  <c:v>26.856000000000002</c:v>
                </c:pt>
                <c:pt idx="335">
                  <c:v>27.177</c:v>
                </c:pt>
                <c:pt idx="336">
                  <c:v>27.323</c:v>
                </c:pt>
                <c:pt idx="337">
                  <c:v>27.15</c:v>
                </c:pt>
                <c:pt idx="338">
                  <c:v>26.768000000000001</c:v>
                </c:pt>
                <c:pt idx="339">
                  <c:v>26.722000000000001</c:v>
                </c:pt>
                <c:pt idx="340">
                  <c:v>27.28</c:v>
                </c:pt>
                <c:pt idx="341">
                  <c:v>27.302</c:v>
                </c:pt>
                <c:pt idx="342">
                  <c:v>26.785</c:v>
                </c:pt>
                <c:pt idx="343">
                  <c:v>26.954999999999998</c:v>
                </c:pt>
                <c:pt idx="344">
                  <c:v>26.632999999999999</c:v>
                </c:pt>
                <c:pt idx="345">
                  <c:v>27.221</c:v>
                </c:pt>
                <c:pt idx="346">
                  <c:v>26.774000000000001</c:v>
                </c:pt>
                <c:pt idx="347">
                  <c:v>26.736000000000001</c:v>
                </c:pt>
                <c:pt idx="348">
                  <c:v>27.027999999999999</c:v>
                </c:pt>
                <c:pt idx="349">
                  <c:v>27.113</c:v>
                </c:pt>
                <c:pt idx="350">
                  <c:v>26.968</c:v>
                </c:pt>
                <c:pt idx="351">
                  <c:v>27.262</c:v>
                </c:pt>
                <c:pt idx="352">
                  <c:v>27.050999999999998</c:v>
                </c:pt>
                <c:pt idx="353">
                  <c:v>26.718</c:v>
                </c:pt>
                <c:pt idx="354">
                  <c:v>26.681000000000001</c:v>
                </c:pt>
                <c:pt idx="355">
                  <c:v>26.888999999999999</c:v>
                </c:pt>
                <c:pt idx="356">
                  <c:v>26.738</c:v>
                </c:pt>
                <c:pt idx="357">
                  <c:v>26.626999999999999</c:v>
                </c:pt>
                <c:pt idx="358">
                  <c:v>27.097000000000001</c:v>
                </c:pt>
                <c:pt idx="359">
                  <c:v>27.192</c:v>
                </c:pt>
                <c:pt idx="360">
                  <c:v>26.449000000000002</c:v>
                </c:pt>
                <c:pt idx="361">
                  <c:v>26.815999999999999</c:v>
                </c:pt>
                <c:pt idx="362">
                  <c:v>26.87</c:v>
                </c:pt>
                <c:pt idx="363">
                  <c:v>27.158999999999999</c:v>
                </c:pt>
                <c:pt idx="364">
                  <c:v>26.885999999999999</c:v>
                </c:pt>
                <c:pt idx="365">
                  <c:v>26.916</c:v>
                </c:pt>
                <c:pt idx="366">
                  <c:v>26.686</c:v>
                </c:pt>
                <c:pt idx="367">
                  <c:v>27.081</c:v>
                </c:pt>
                <c:pt idx="368">
                  <c:v>26.678000000000001</c:v>
                </c:pt>
                <c:pt idx="369">
                  <c:v>26.376999999999999</c:v>
                </c:pt>
                <c:pt idx="370">
                  <c:v>27.055</c:v>
                </c:pt>
                <c:pt idx="371">
                  <c:v>27.024999999999999</c:v>
                </c:pt>
                <c:pt idx="372">
                  <c:v>26.792999999999999</c:v>
                </c:pt>
                <c:pt idx="373">
                  <c:v>26.622</c:v>
                </c:pt>
                <c:pt idx="374">
                  <c:v>26.858000000000001</c:v>
                </c:pt>
                <c:pt idx="375">
                  <c:v>26.876999999999999</c:v>
                </c:pt>
                <c:pt idx="376">
                  <c:v>26.748999999999999</c:v>
                </c:pt>
                <c:pt idx="377">
                  <c:v>26.512</c:v>
                </c:pt>
                <c:pt idx="378">
                  <c:v>26.114000000000001</c:v>
                </c:pt>
                <c:pt idx="379">
                  <c:v>26.718</c:v>
                </c:pt>
                <c:pt idx="380">
                  <c:v>27.052</c:v>
                </c:pt>
                <c:pt idx="381">
                  <c:v>27.228000000000002</c:v>
                </c:pt>
                <c:pt idx="382">
                  <c:v>26.803999999999998</c:v>
                </c:pt>
                <c:pt idx="383">
                  <c:v>27.128</c:v>
                </c:pt>
                <c:pt idx="384">
                  <c:v>27.146000000000001</c:v>
                </c:pt>
                <c:pt idx="385">
                  <c:v>26.984000000000002</c:v>
                </c:pt>
                <c:pt idx="386">
                  <c:v>26.873000000000001</c:v>
                </c:pt>
                <c:pt idx="387">
                  <c:v>26.885000000000002</c:v>
                </c:pt>
                <c:pt idx="388">
                  <c:v>26.940999999999999</c:v>
                </c:pt>
                <c:pt idx="389">
                  <c:v>27.140999999999998</c:v>
                </c:pt>
                <c:pt idx="390">
                  <c:v>26.652000000000001</c:v>
                </c:pt>
                <c:pt idx="391">
                  <c:v>27.181000000000001</c:v>
                </c:pt>
                <c:pt idx="392">
                  <c:v>26.626000000000001</c:v>
                </c:pt>
                <c:pt idx="393">
                  <c:v>26.919</c:v>
                </c:pt>
                <c:pt idx="394">
                  <c:v>26.97</c:v>
                </c:pt>
                <c:pt idx="395">
                  <c:v>26.73</c:v>
                </c:pt>
                <c:pt idx="396">
                  <c:v>26.908000000000001</c:v>
                </c:pt>
                <c:pt idx="397">
                  <c:v>26.63</c:v>
                </c:pt>
                <c:pt idx="398">
                  <c:v>26.634</c:v>
                </c:pt>
                <c:pt idx="399">
                  <c:v>26.907</c:v>
                </c:pt>
                <c:pt idx="400">
                  <c:v>26.440999999999999</c:v>
                </c:pt>
                <c:pt idx="401">
                  <c:v>26.603000000000002</c:v>
                </c:pt>
                <c:pt idx="402">
                  <c:v>26.6</c:v>
                </c:pt>
                <c:pt idx="403">
                  <c:v>26.92</c:v>
                </c:pt>
                <c:pt idx="404">
                  <c:v>26.997</c:v>
                </c:pt>
                <c:pt idx="405">
                  <c:v>26.396000000000001</c:v>
                </c:pt>
                <c:pt idx="406">
                  <c:v>26.471</c:v>
                </c:pt>
                <c:pt idx="407">
                  <c:v>26.545000000000002</c:v>
                </c:pt>
                <c:pt idx="408">
                  <c:v>26.492000000000001</c:v>
                </c:pt>
                <c:pt idx="409">
                  <c:v>26.495000000000001</c:v>
                </c:pt>
                <c:pt idx="410">
                  <c:v>26.443999999999999</c:v>
                </c:pt>
                <c:pt idx="411">
                  <c:v>26.710999999999999</c:v>
                </c:pt>
                <c:pt idx="412">
                  <c:v>26.866</c:v>
                </c:pt>
                <c:pt idx="413">
                  <c:v>26.911000000000001</c:v>
                </c:pt>
                <c:pt idx="414">
                  <c:v>26.405999999999999</c:v>
                </c:pt>
                <c:pt idx="415">
                  <c:v>27.085000000000001</c:v>
                </c:pt>
                <c:pt idx="416">
                  <c:v>26.423999999999999</c:v>
                </c:pt>
                <c:pt idx="417">
                  <c:v>26.751999999999999</c:v>
                </c:pt>
                <c:pt idx="418">
                  <c:v>26.67</c:v>
                </c:pt>
                <c:pt idx="419">
                  <c:v>26.324999999999999</c:v>
                </c:pt>
                <c:pt idx="420">
                  <c:v>26.334</c:v>
                </c:pt>
                <c:pt idx="421">
                  <c:v>26.507000000000001</c:v>
                </c:pt>
                <c:pt idx="422">
                  <c:v>26.443000000000001</c:v>
                </c:pt>
                <c:pt idx="423">
                  <c:v>26.815999999999999</c:v>
                </c:pt>
                <c:pt idx="424">
                  <c:v>26.574999999999999</c:v>
                </c:pt>
                <c:pt idx="425">
                  <c:v>26.367999999999999</c:v>
                </c:pt>
                <c:pt idx="426">
                  <c:v>26.484999999999999</c:v>
                </c:pt>
                <c:pt idx="427">
                  <c:v>26.481999999999999</c:v>
                </c:pt>
                <c:pt idx="428">
                  <c:v>26.643999999999998</c:v>
                </c:pt>
                <c:pt idx="429">
                  <c:v>26.408000000000001</c:v>
                </c:pt>
                <c:pt idx="430">
                  <c:v>26.603999999999999</c:v>
                </c:pt>
                <c:pt idx="431">
                  <c:v>26.800999999999998</c:v>
                </c:pt>
                <c:pt idx="432">
                  <c:v>26.276</c:v>
                </c:pt>
                <c:pt idx="433">
                  <c:v>26.423999999999999</c:v>
                </c:pt>
                <c:pt idx="434">
                  <c:v>26.463000000000001</c:v>
                </c:pt>
                <c:pt idx="435">
                  <c:v>26.42</c:v>
                </c:pt>
                <c:pt idx="436">
                  <c:v>26.187000000000001</c:v>
                </c:pt>
                <c:pt idx="437">
                  <c:v>26.41</c:v>
                </c:pt>
                <c:pt idx="438">
                  <c:v>26.274000000000001</c:v>
                </c:pt>
                <c:pt idx="439">
                  <c:v>26.565000000000001</c:v>
                </c:pt>
                <c:pt idx="440">
                  <c:v>26.469000000000001</c:v>
                </c:pt>
                <c:pt idx="441">
                  <c:v>26.387</c:v>
                </c:pt>
                <c:pt idx="442">
                  <c:v>26.622</c:v>
                </c:pt>
                <c:pt idx="443">
                  <c:v>26.594000000000001</c:v>
                </c:pt>
                <c:pt idx="444">
                  <c:v>26.77</c:v>
                </c:pt>
                <c:pt idx="445">
                  <c:v>26.742999999999999</c:v>
                </c:pt>
                <c:pt idx="446">
                  <c:v>26.628</c:v>
                </c:pt>
                <c:pt idx="447">
                  <c:v>26.795000000000002</c:v>
                </c:pt>
                <c:pt idx="448">
                  <c:v>26.914999999999999</c:v>
                </c:pt>
                <c:pt idx="449">
                  <c:v>26.872</c:v>
                </c:pt>
                <c:pt idx="450">
                  <c:v>26.498999999999999</c:v>
                </c:pt>
                <c:pt idx="451">
                  <c:v>26.693999999999999</c:v>
                </c:pt>
                <c:pt idx="452">
                  <c:v>26.381</c:v>
                </c:pt>
                <c:pt idx="453">
                  <c:v>26.276</c:v>
                </c:pt>
                <c:pt idx="454">
                  <c:v>26.184999999999999</c:v>
                </c:pt>
                <c:pt idx="455">
                  <c:v>26.202999999999999</c:v>
                </c:pt>
                <c:pt idx="456">
                  <c:v>26.23</c:v>
                </c:pt>
                <c:pt idx="457">
                  <c:v>25.882000000000001</c:v>
                </c:pt>
                <c:pt idx="458">
                  <c:v>26.382000000000001</c:v>
                </c:pt>
                <c:pt idx="459">
                  <c:v>26.131</c:v>
                </c:pt>
                <c:pt idx="460">
                  <c:v>25.869</c:v>
                </c:pt>
                <c:pt idx="461">
                  <c:v>25.792000000000002</c:v>
                </c:pt>
                <c:pt idx="462">
                  <c:v>26.137</c:v>
                </c:pt>
                <c:pt idx="463">
                  <c:v>26.364999999999998</c:v>
                </c:pt>
                <c:pt idx="464">
                  <c:v>26.547000000000001</c:v>
                </c:pt>
                <c:pt idx="465">
                  <c:v>26.206</c:v>
                </c:pt>
                <c:pt idx="466">
                  <c:v>26.085999999999999</c:v>
                </c:pt>
                <c:pt idx="467">
                  <c:v>25.777999999999999</c:v>
                </c:pt>
                <c:pt idx="468">
                  <c:v>26.106999999999999</c:v>
                </c:pt>
                <c:pt idx="469">
                  <c:v>25.936</c:v>
                </c:pt>
                <c:pt idx="470">
                  <c:v>25.998999999999999</c:v>
                </c:pt>
                <c:pt idx="471">
                  <c:v>26.079000000000001</c:v>
                </c:pt>
                <c:pt idx="472">
                  <c:v>26.016999999999999</c:v>
                </c:pt>
                <c:pt idx="473">
                  <c:v>26.285</c:v>
                </c:pt>
                <c:pt idx="474">
                  <c:v>25.922000000000001</c:v>
                </c:pt>
                <c:pt idx="475">
                  <c:v>25.78</c:v>
                </c:pt>
                <c:pt idx="476">
                  <c:v>26.234000000000002</c:v>
                </c:pt>
                <c:pt idx="477">
                  <c:v>25.885999999999999</c:v>
                </c:pt>
                <c:pt idx="478">
                  <c:v>26.114000000000001</c:v>
                </c:pt>
                <c:pt idx="479">
                  <c:v>26.228000000000002</c:v>
                </c:pt>
                <c:pt idx="480">
                  <c:v>26.088000000000001</c:v>
                </c:pt>
                <c:pt idx="481">
                  <c:v>26.07</c:v>
                </c:pt>
                <c:pt idx="482">
                  <c:v>25.699000000000002</c:v>
                </c:pt>
                <c:pt idx="483">
                  <c:v>26.241</c:v>
                </c:pt>
                <c:pt idx="484">
                  <c:v>25.952999999999999</c:v>
                </c:pt>
                <c:pt idx="485">
                  <c:v>25.977</c:v>
                </c:pt>
                <c:pt idx="486">
                  <c:v>25.783000000000001</c:v>
                </c:pt>
                <c:pt idx="487">
                  <c:v>26.013999999999999</c:v>
                </c:pt>
                <c:pt idx="488">
                  <c:v>26</c:v>
                </c:pt>
                <c:pt idx="489">
                  <c:v>25.984000000000002</c:v>
                </c:pt>
                <c:pt idx="490">
                  <c:v>25.876999999999999</c:v>
                </c:pt>
                <c:pt idx="491">
                  <c:v>25.899000000000001</c:v>
                </c:pt>
                <c:pt idx="492">
                  <c:v>25.986999999999998</c:v>
                </c:pt>
                <c:pt idx="493">
                  <c:v>25.771000000000001</c:v>
                </c:pt>
                <c:pt idx="494">
                  <c:v>25.738</c:v>
                </c:pt>
                <c:pt idx="495">
                  <c:v>26.12</c:v>
                </c:pt>
                <c:pt idx="496">
                  <c:v>25.956</c:v>
                </c:pt>
                <c:pt idx="497">
                  <c:v>25.965</c:v>
                </c:pt>
                <c:pt idx="498">
                  <c:v>25.882999999999999</c:v>
                </c:pt>
                <c:pt idx="499">
                  <c:v>25.971</c:v>
                </c:pt>
                <c:pt idx="500">
                  <c:v>25.905999999999999</c:v>
                </c:pt>
                <c:pt idx="501">
                  <c:v>26.003</c:v>
                </c:pt>
                <c:pt idx="502">
                  <c:v>25.611000000000001</c:v>
                </c:pt>
                <c:pt idx="503">
                  <c:v>26.248000000000001</c:v>
                </c:pt>
                <c:pt idx="504">
                  <c:v>26.295000000000002</c:v>
                </c:pt>
                <c:pt idx="505">
                  <c:v>26.314</c:v>
                </c:pt>
                <c:pt idx="506">
                  <c:v>26.314</c:v>
                </c:pt>
                <c:pt idx="507">
                  <c:v>26.279</c:v>
                </c:pt>
                <c:pt idx="508">
                  <c:v>26.405000000000001</c:v>
                </c:pt>
                <c:pt idx="509">
                  <c:v>26.49</c:v>
                </c:pt>
                <c:pt idx="510">
                  <c:v>26.646999999999998</c:v>
                </c:pt>
                <c:pt idx="511">
                  <c:v>25.135000000000002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0C4-4B1A-AB21-44209D386C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2485968"/>
        <c:axId val="1342482224"/>
      </c:scatterChart>
      <c:valAx>
        <c:axId val="1342485968"/>
        <c:scaling>
          <c:orientation val="minMax"/>
          <c:max val="12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Spatial</a:t>
                </a:r>
                <a:r>
                  <a:rPr lang="en-GB" baseline="0"/>
                  <a:t> Frequency (</a:t>
                </a:r>
                <a:r>
                  <a:rPr lang="en-GB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µm</a:t>
                </a:r>
                <a:r>
                  <a:rPr lang="en-GB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GB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482224"/>
        <c:crosses val="autoZero"/>
        <c:crossBetween val="midCat"/>
        <c:majorUnit val="2"/>
      </c:valAx>
      <c:valAx>
        <c:axId val="1342482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Spectral </a:t>
                </a:r>
                <a:r>
                  <a:rPr lang="en-GB" sz="1000" b="0" i="0" u="none" strike="noStrike" baseline="0">
                    <a:effectLst/>
                  </a:rPr>
                  <a:t>Intensity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485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'Line profiles'!$U$1</c:f>
              <c:strCache>
                <c:ptCount val="1"/>
                <c:pt idx="0">
                  <c:v>Widefield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'Line profiles'!$T$2:$T$19</c:f>
              <c:numCache>
                <c:formatCode>0.0</c:formatCode>
                <c:ptCount val="18"/>
                <c:pt idx="0">
                  <c:v>0</c:v>
                </c:pt>
                <c:pt idx="1">
                  <c:v>8.3000000000000004E-2</c:v>
                </c:pt>
                <c:pt idx="2">
                  <c:v>0.16600000000000001</c:v>
                </c:pt>
                <c:pt idx="3">
                  <c:v>0.249</c:v>
                </c:pt>
                <c:pt idx="4">
                  <c:v>0.33200000000000002</c:v>
                </c:pt>
                <c:pt idx="5">
                  <c:v>0.41499999999999998</c:v>
                </c:pt>
                <c:pt idx="6">
                  <c:v>0.498</c:v>
                </c:pt>
                <c:pt idx="7">
                  <c:v>0.58099999999999996</c:v>
                </c:pt>
                <c:pt idx="8">
                  <c:v>0.66400000000000003</c:v>
                </c:pt>
                <c:pt idx="9">
                  <c:v>0.747</c:v>
                </c:pt>
                <c:pt idx="10">
                  <c:v>0.83</c:v>
                </c:pt>
                <c:pt idx="11">
                  <c:v>0.91300000000000003</c:v>
                </c:pt>
                <c:pt idx="12">
                  <c:v>0.996</c:v>
                </c:pt>
                <c:pt idx="13">
                  <c:v>1.079</c:v>
                </c:pt>
                <c:pt idx="14">
                  <c:v>1.1619999999999999</c:v>
                </c:pt>
                <c:pt idx="15">
                  <c:v>1.2450000000000001</c:v>
                </c:pt>
                <c:pt idx="16">
                  <c:v>1.3280000000000001</c:v>
                </c:pt>
                <c:pt idx="17">
                  <c:v>1.411</c:v>
                </c:pt>
              </c:numCache>
            </c:numRef>
          </c:xVal>
          <c:yVal>
            <c:numRef>
              <c:f>'Line profiles'!$U$2:$U$19</c:f>
              <c:numCache>
                <c:formatCode>General</c:formatCode>
                <c:ptCount val="18"/>
                <c:pt idx="0">
                  <c:v>0.54253625213546153</c:v>
                </c:pt>
                <c:pt idx="1">
                  <c:v>0.54538588183854786</c:v>
                </c:pt>
                <c:pt idx="2">
                  <c:v>0.55668157169966959</c:v>
                </c:pt>
                <c:pt idx="3">
                  <c:v>0.56648300195177803</c:v>
                </c:pt>
                <c:pt idx="4">
                  <c:v>0.58066663586493517</c:v>
                </c:pt>
                <c:pt idx="5">
                  <c:v>0.62273325550261671</c:v>
                </c:pt>
                <c:pt idx="6">
                  <c:v>0.71601911660634043</c:v>
                </c:pt>
                <c:pt idx="7">
                  <c:v>0.86156744001550611</c:v>
                </c:pt>
                <c:pt idx="8">
                  <c:v>0.98721089569932707</c:v>
                </c:pt>
                <c:pt idx="9">
                  <c:v>1</c:v>
                </c:pt>
                <c:pt idx="10">
                  <c:v>0.91652965530608665</c:v>
                </c:pt>
                <c:pt idx="11">
                  <c:v>0.79858090412848382</c:v>
                </c:pt>
                <c:pt idx="12">
                  <c:v>0.69794854833693198</c:v>
                </c:pt>
                <c:pt idx="13">
                  <c:v>0.64006458221583162</c:v>
                </c:pt>
                <c:pt idx="14">
                  <c:v>0.60256666696717132</c:v>
                </c:pt>
                <c:pt idx="15">
                  <c:v>0.58894084489900789</c:v>
                </c:pt>
                <c:pt idx="16">
                  <c:v>0.57407121510577019</c:v>
                </c:pt>
                <c:pt idx="17">
                  <c:v>0.57393260731398388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42D-4289-A29D-3A742B9ED9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0036400"/>
        <c:axId val="1080036816"/>
      </c:scatterChart>
      <c:valAx>
        <c:axId val="1080036400"/>
        <c:scaling>
          <c:orientation val="minMax"/>
          <c:max val="1.4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Distance</a:t>
                </a:r>
                <a:r>
                  <a:rPr lang="en-GB" baseline="0"/>
                  <a:t> (µm)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036816"/>
        <c:crosses val="autoZero"/>
        <c:crossBetween val="midCat"/>
        <c:majorUnit val="0.2"/>
      </c:valAx>
      <c:valAx>
        <c:axId val="10800368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Normalised intensity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0364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'Fourier plots'!$C$1</c:f>
              <c:strCache>
                <c:ptCount val="1"/>
                <c:pt idx="0">
                  <c:v>low w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'Fourier plots'!$K$2:$K$257</c:f>
              <c:numCache>
                <c:formatCode>0.00</c:formatCode>
                <c:ptCount val="256"/>
                <c:pt idx="0">
                  <c:v>0</c:v>
                </c:pt>
                <c:pt idx="1">
                  <c:v>2.3531626506024094E-2</c:v>
                </c:pt>
                <c:pt idx="2">
                  <c:v>4.7063253012048188E-2</c:v>
                </c:pt>
                <c:pt idx="3">
                  <c:v>7.0594879518072279E-2</c:v>
                </c:pt>
                <c:pt idx="4">
                  <c:v>9.4126506024096376E-2</c:v>
                </c:pt>
                <c:pt idx="5">
                  <c:v>0.11765813253012047</c:v>
                </c:pt>
                <c:pt idx="6">
                  <c:v>0.14118975903614456</c:v>
                </c:pt>
                <c:pt idx="7">
                  <c:v>0.16472138554216867</c:v>
                </c:pt>
                <c:pt idx="8">
                  <c:v>0.18825301204819275</c:v>
                </c:pt>
                <c:pt idx="9">
                  <c:v>0.21178463855421684</c:v>
                </c:pt>
                <c:pt idx="10">
                  <c:v>0.23531626506024095</c:v>
                </c:pt>
                <c:pt idx="11">
                  <c:v>0.25884789156626503</c:v>
                </c:pt>
                <c:pt idx="12">
                  <c:v>0.28237951807228912</c:v>
                </c:pt>
                <c:pt idx="13">
                  <c:v>0.3059111445783132</c:v>
                </c:pt>
                <c:pt idx="14">
                  <c:v>0.32944277108433734</c:v>
                </c:pt>
                <c:pt idx="15">
                  <c:v>0.35297439759036142</c:v>
                </c:pt>
                <c:pt idx="16">
                  <c:v>0.37650602409638551</c:v>
                </c:pt>
                <c:pt idx="17">
                  <c:v>0.40003765060240959</c:v>
                </c:pt>
                <c:pt idx="18">
                  <c:v>0.42356927710843367</c:v>
                </c:pt>
                <c:pt idx="19">
                  <c:v>0.44710090361445781</c:v>
                </c:pt>
                <c:pt idx="20">
                  <c:v>0.4706325301204819</c:v>
                </c:pt>
                <c:pt idx="21">
                  <c:v>0.49416415662650598</c:v>
                </c:pt>
                <c:pt idx="22">
                  <c:v>0.51769578313253006</c:v>
                </c:pt>
                <c:pt idx="23">
                  <c:v>0.5412274096385542</c:v>
                </c:pt>
                <c:pt idx="24">
                  <c:v>0.56475903614457823</c:v>
                </c:pt>
                <c:pt idx="25">
                  <c:v>0.58829066265060237</c:v>
                </c:pt>
                <c:pt idx="26">
                  <c:v>0.6118222891566264</c:v>
                </c:pt>
                <c:pt idx="27">
                  <c:v>0.63535391566265054</c:v>
                </c:pt>
                <c:pt idx="28">
                  <c:v>0.65888554216867468</c:v>
                </c:pt>
                <c:pt idx="29">
                  <c:v>0.6824171686746987</c:v>
                </c:pt>
                <c:pt idx="30">
                  <c:v>0.70594879518072284</c:v>
                </c:pt>
                <c:pt idx="31">
                  <c:v>0.72948042168674687</c:v>
                </c:pt>
                <c:pt idx="32">
                  <c:v>0.75301204819277101</c:v>
                </c:pt>
                <c:pt idx="33">
                  <c:v>0.77654367469879515</c:v>
                </c:pt>
                <c:pt idx="34">
                  <c:v>0.80007530120481918</c:v>
                </c:pt>
                <c:pt idx="35">
                  <c:v>0.82360692771084332</c:v>
                </c:pt>
                <c:pt idx="36">
                  <c:v>0.84713855421686735</c:v>
                </c:pt>
                <c:pt idx="37">
                  <c:v>0.87067018072289148</c:v>
                </c:pt>
                <c:pt idx="38">
                  <c:v>0.89420180722891562</c:v>
                </c:pt>
                <c:pt idx="39">
                  <c:v>0.91773343373493965</c:v>
                </c:pt>
                <c:pt idx="40">
                  <c:v>0.94126506024096379</c:v>
                </c:pt>
                <c:pt idx="41">
                  <c:v>0.96479668674698782</c:v>
                </c:pt>
                <c:pt idx="42">
                  <c:v>0.98832831325301196</c:v>
                </c:pt>
                <c:pt idx="43">
                  <c:v>1.011859939759036</c:v>
                </c:pt>
                <c:pt idx="44">
                  <c:v>1.0353915662650601</c:v>
                </c:pt>
                <c:pt idx="45">
                  <c:v>1.0589231927710843</c:v>
                </c:pt>
                <c:pt idx="46">
                  <c:v>1.0824548192771084</c:v>
                </c:pt>
                <c:pt idx="47">
                  <c:v>1.1059864457831323</c:v>
                </c:pt>
                <c:pt idx="48">
                  <c:v>1.1295180722891565</c:v>
                </c:pt>
                <c:pt idx="49">
                  <c:v>1.1530496987951806</c:v>
                </c:pt>
                <c:pt idx="50">
                  <c:v>1.1765813253012047</c:v>
                </c:pt>
                <c:pt idx="51">
                  <c:v>1.2001129518072289</c:v>
                </c:pt>
                <c:pt idx="52">
                  <c:v>1.2236445783132528</c:v>
                </c:pt>
                <c:pt idx="53">
                  <c:v>1.2471762048192769</c:v>
                </c:pt>
                <c:pt idx="54">
                  <c:v>1.2707078313253011</c:v>
                </c:pt>
                <c:pt idx="55">
                  <c:v>1.2942394578313252</c:v>
                </c:pt>
                <c:pt idx="56">
                  <c:v>1.3177710843373494</c:v>
                </c:pt>
                <c:pt idx="57">
                  <c:v>1.3413027108433733</c:v>
                </c:pt>
                <c:pt idx="58">
                  <c:v>1.3648343373493974</c:v>
                </c:pt>
                <c:pt idx="59">
                  <c:v>1.3883659638554215</c:v>
                </c:pt>
                <c:pt idx="60">
                  <c:v>1.4118975903614457</c:v>
                </c:pt>
                <c:pt idx="61">
                  <c:v>1.4354292168674698</c:v>
                </c:pt>
                <c:pt idx="62">
                  <c:v>1.4589608433734937</c:v>
                </c:pt>
                <c:pt idx="63">
                  <c:v>1.4824924698795179</c:v>
                </c:pt>
                <c:pt idx="64">
                  <c:v>1.506024096385542</c:v>
                </c:pt>
                <c:pt idx="65">
                  <c:v>1.5295557228915662</c:v>
                </c:pt>
                <c:pt idx="66">
                  <c:v>1.5530873493975903</c:v>
                </c:pt>
                <c:pt idx="67">
                  <c:v>1.5766189759036142</c:v>
                </c:pt>
                <c:pt idx="68">
                  <c:v>1.6001506024096384</c:v>
                </c:pt>
                <c:pt idx="69">
                  <c:v>1.6236822289156625</c:v>
                </c:pt>
                <c:pt idx="70">
                  <c:v>1.6472138554216866</c:v>
                </c:pt>
                <c:pt idx="71">
                  <c:v>1.6707454819277108</c:v>
                </c:pt>
                <c:pt idx="72">
                  <c:v>1.6942771084337347</c:v>
                </c:pt>
                <c:pt idx="73">
                  <c:v>1.7178087349397588</c:v>
                </c:pt>
                <c:pt idx="74">
                  <c:v>1.741340361445783</c:v>
                </c:pt>
                <c:pt idx="75">
                  <c:v>1.7648719879518071</c:v>
                </c:pt>
                <c:pt idx="76">
                  <c:v>1.7884036144578312</c:v>
                </c:pt>
                <c:pt idx="77">
                  <c:v>1.8119352409638552</c:v>
                </c:pt>
                <c:pt idx="78">
                  <c:v>1.8354668674698793</c:v>
                </c:pt>
                <c:pt idx="79">
                  <c:v>1.8589984939759034</c:v>
                </c:pt>
                <c:pt idx="80">
                  <c:v>1.8825301204819276</c:v>
                </c:pt>
                <c:pt idx="81">
                  <c:v>1.9060617469879517</c:v>
                </c:pt>
                <c:pt idx="82">
                  <c:v>1.9295933734939756</c:v>
                </c:pt>
                <c:pt idx="83">
                  <c:v>1.9531249999999998</c:v>
                </c:pt>
                <c:pt idx="84">
                  <c:v>1.9766566265060239</c:v>
                </c:pt>
                <c:pt idx="85">
                  <c:v>2.0001882530120478</c:v>
                </c:pt>
                <c:pt idx="86">
                  <c:v>2.023719879518072</c:v>
                </c:pt>
                <c:pt idx="87">
                  <c:v>2.0472515060240961</c:v>
                </c:pt>
                <c:pt idx="88">
                  <c:v>2.0707831325301203</c:v>
                </c:pt>
                <c:pt idx="89">
                  <c:v>2.0943147590361444</c:v>
                </c:pt>
                <c:pt idx="90">
                  <c:v>2.1178463855421685</c:v>
                </c:pt>
                <c:pt idx="91">
                  <c:v>2.1413780120481927</c:v>
                </c:pt>
                <c:pt idx="92">
                  <c:v>2.1649096385542168</c:v>
                </c:pt>
                <c:pt idx="93">
                  <c:v>2.1884412650602409</c:v>
                </c:pt>
                <c:pt idx="94">
                  <c:v>2.2119728915662646</c:v>
                </c:pt>
                <c:pt idx="95">
                  <c:v>2.2355045180722888</c:v>
                </c:pt>
                <c:pt idx="96">
                  <c:v>2.2590361445783129</c:v>
                </c:pt>
                <c:pt idx="97">
                  <c:v>2.2825677710843371</c:v>
                </c:pt>
                <c:pt idx="98">
                  <c:v>2.3060993975903612</c:v>
                </c:pt>
                <c:pt idx="99">
                  <c:v>2.3296310240963853</c:v>
                </c:pt>
                <c:pt idx="100">
                  <c:v>2.3531626506024095</c:v>
                </c:pt>
                <c:pt idx="101">
                  <c:v>2.3766942771084336</c:v>
                </c:pt>
                <c:pt idx="102">
                  <c:v>2.4002259036144578</c:v>
                </c:pt>
                <c:pt idx="103">
                  <c:v>2.4237575301204819</c:v>
                </c:pt>
                <c:pt idx="104">
                  <c:v>2.4472891566265056</c:v>
                </c:pt>
                <c:pt idx="105">
                  <c:v>2.4708207831325297</c:v>
                </c:pt>
                <c:pt idx="106">
                  <c:v>2.4943524096385539</c:v>
                </c:pt>
                <c:pt idx="107">
                  <c:v>2.517884036144578</c:v>
                </c:pt>
                <c:pt idx="108">
                  <c:v>2.5414156626506021</c:v>
                </c:pt>
                <c:pt idx="109">
                  <c:v>2.5649472891566263</c:v>
                </c:pt>
                <c:pt idx="110">
                  <c:v>2.5884789156626504</c:v>
                </c:pt>
                <c:pt idx="111">
                  <c:v>2.6120105421686746</c:v>
                </c:pt>
                <c:pt idx="112">
                  <c:v>2.6355421686746987</c:v>
                </c:pt>
                <c:pt idx="113">
                  <c:v>2.6590737951807228</c:v>
                </c:pt>
                <c:pt idx="114">
                  <c:v>2.6826054216867465</c:v>
                </c:pt>
                <c:pt idx="115">
                  <c:v>2.7061370481927707</c:v>
                </c:pt>
                <c:pt idx="116">
                  <c:v>2.7296686746987948</c:v>
                </c:pt>
                <c:pt idx="117">
                  <c:v>2.753200301204819</c:v>
                </c:pt>
                <c:pt idx="118">
                  <c:v>2.7767319277108431</c:v>
                </c:pt>
                <c:pt idx="119">
                  <c:v>2.8002635542168672</c:v>
                </c:pt>
                <c:pt idx="120">
                  <c:v>2.8237951807228914</c:v>
                </c:pt>
                <c:pt idx="121">
                  <c:v>2.8473268072289155</c:v>
                </c:pt>
                <c:pt idx="122">
                  <c:v>2.8708584337349397</c:v>
                </c:pt>
                <c:pt idx="123">
                  <c:v>2.8943900602409638</c:v>
                </c:pt>
                <c:pt idx="124">
                  <c:v>2.9179216867469875</c:v>
                </c:pt>
                <c:pt idx="125">
                  <c:v>2.9414533132530116</c:v>
                </c:pt>
                <c:pt idx="126">
                  <c:v>2.9649849397590358</c:v>
                </c:pt>
                <c:pt idx="127">
                  <c:v>2.9885165662650599</c:v>
                </c:pt>
                <c:pt idx="128">
                  <c:v>3.012048192771084</c:v>
                </c:pt>
                <c:pt idx="129">
                  <c:v>3.0355798192771082</c:v>
                </c:pt>
                <c:pt idx="130">
                  <c:v>3.0591114457831323</c:v>
                </c:pt>
                <c:pt idx="131">
                  <c:v>3.0826430722891565</c:v>
                </c:pt>
                <c:pt idx="132">
                  <c:v>3.1061746987951806</c:v>
                </c:pt>
                <c:pt idx="133">
                  <c:v>3.1297063253012043</c:v>
                </c:pt>
                <c:pt idx="134">
                  <c:v>3.1532379518072284</c:v>
                </c:pt>
                <c:pt idx="135">
                  <c:v>3.1767695783132526</c:v>
                </c:pt>
                <c:pt idx="136">
                  <c:v>3.2003012048192767</c:v>
                </c:pt>
                <c:pt idx="137">
                  <c:v>3.2238328313253009</c:v>
                </c:pt>
                <c:pt idx="138">
                  <c:v>3.247364457831325</c:v>
                </c:pt>
                <c:pt idx="139">
                  <c:v>3.2708960843373491</c:v>
                </c:pt>
                <c:pt idx="140">
                  <c:v>3.2944277108433733</c:v>
                </c:pt>
                <c:pt idx="141">
                  <c:v>3.3179593373493974</c:v>
                </c:pt>
                <c:pt idx="142">
                  <c:v>3.3414909638554215</c:v>
                </c:pt>
                <c:pt idx="143">
                  <c:v>3.3650225903614452</c:v>
                </c:pt>
                <c:pt idx="144">
                  <c:v>3.3885542168674694</c:v>
                </c:pt>
                <c:pt idx="145">
                  <c:v>3.4120858433734935</c:v>
                </c:pt>
                <c:pt idx="146">
                  <c:v>3.4356174698795177</c:v>
                </c:pt>
                <c:pt idx="147">
                  <c:v>3.4591490963855418</c:v>
                </c:pt>
                <c:pt idx="148">
                  <c:v>3.4826807228915659</c:v>
                </c:pt>
                <c:pt idx="149">
                  <c:v>3.5062123493975901</c:v>
                </c:pt>
                <c:pt idx="150">
                  <c:v>3.5297439759036142</c:v>
                </c:pt>
                <c:pt idx="151">
                  <c:v>3.5532756024096384</c:v>
                </c:pt>
                <c:pt idx="152">
                  <c:v>3.5768072289156625</c:v>
                </c:pt>
                <c:pt idx="153">
                  <c:v>3.6003388554216862</c:v>
                </c:pt>
                <c:pt idx="154">
                  <c:v>3.6238704819277103</c:v>
                </c:pt>
                <c:pt idx="155">
                  <c:v>3.6474021084337345</c:v>
                </c:pt>
                <c:pt idx="156">
                  <c:v>3.6709337349397586</c:v>
                </c:pt>
                <c:pt idx="157">
                  <c:v>3.6944653614457827</c:v>
                </c:pt>
                <c:pt idx="158">
                  <c:v>3.7179969879518069</c:v>
                </c:pt>
                <c:pt idx="159">
                  <c:v>3.741528614457831</c:v>
                </c:pt>
                <c:pt idx="160">
                  <c:v>3.7650602409638552</c:v>
                </c:pt>
                <c:pt idx="161">
                  <c:v>3.7885918674698793</c:v>
                </c:pt>
                <c:pt idx="162">
                  <c:v>3.8121234939759034</c:v>
                </c:pt>
                <c:pt idx="163">
                  <c:v>3.8356551204819271</c:v>
                </c:pt>
                <c:pt idx="164">
                  <c:v>3.8591867469879513</c:v>
                </c:pt>
                <c:pt idx="165">
                  <c:v>3.8827183734939754</c:v>
                </c:pt>
                <c:pt idx="166">
                  <c:v>3.9062499999999996</c:v>
                </c:pt>
                <c:pt idx="167">
                  <c:v>3.9297816265060237</c:v>
                </c:pt>
                <c:pt idx="168">
                  <c:v>3.9533132530120478</c:v>
                </c:pt>
                <c:pt idx="169">
                  <c:v>3.976844879518072</c:v>
                </c:pt>
                <c:pt idx="170">
                  <c:v>4.0003765060240957</c:v>
                </c:pt>
                <c:pt idx="171">
                  <c:v>4.0239081325301198</c:v>
                </c:pt>
                <c:pt idx="172">
                  <c:v>4.0474397590361439</c:v>
                </c:pt>
                <c:pt idx="173">
                  <c:v>4.0709713855421681</c:v>
                </c:pt>
                <c:pt idx="174">
                  <c:v>4.0945030120481922</c:v>
                </c:pt>
                <c:pt idx="175">
                  <c:v>4.1180346385542164</c:v>
                </c:pt>
                <c:pt idx="176">
                  <c:v>4.1415662650602405</c:v>
                </c:pt>
                <c:pt idx="177">
                  <c:v>4.1650978915662646</c:v>
                </c:pt>
                <c:pt idx="178">
                  <c:v>4.1886295180722888</c:v>
                </c:pt>
                <c:pt idx="179">
                  <c:v>4.2121611445783129</c:v>
                </c:pt>
                <c:pt idx="180">
                  <c:v>4.2356927710843371</c:v>
                </c:pt>
                <c:pt idx="181">
                  <c:v>4.2592243975903612</c:v>
                </c:pt>
                <c:pt idx="182">
                  <c:v>4.2827560240963853</c:v>
                </c:pt>
                <c:pt idx="183">
                  <c:v>4.3062876506024095</c:v>
                </c:pt>
                <c:pt idx="184">
                  <c:v>4.3298192771084336</c:v>
                </c:pt>
                <c:pt idx="185">
                  <c:v>4.3533509036144578</c:v>
                </c:pt>
                <c:pt idx="186">
                  <c:v>4.3768825301204819</c:v>
                </c:pt>
                <c:pt idx="187">
                  <c:v>4.400414156626506</c:v>
                </c:pt>
                <c:pt idx="188">
                  <c:v>4.4239457831325293</c:v>
                </c:pt>
                <c:pt idx="189">
                  <c:v>4.4474774096385534</c:v>
                </c:pt>
                <c:pt idx="190">
                  <c:v>4.4710090361445776</c:v>
                </c:pt>
                <c:pt idx="191">
                  <c:v>4.4945406626506017</c:v>
                </c:pt>
                <c:pt idx="192">
                  <c:v>4.5180722891566258</c:v>
                </c:pt>
                <c:pt idx="193">
                  <c:v>4.54160391566265</c:v>
                </c:pt>
                <c:pt idx="194">
                  <c:v>4.5651355421686741</c:v>
                </c:pt>
                <c:pt idx="195">
                  <c:v>4.5886671686746983</c:v>
                </c:pt>
                <c:pt idx="196">
                  <c:v>4.6121987951807224</c:v>
                </c:pt>
                <c:pt idx="197">
                  <c:v>4.6357304216867465</c:v>
                </c:pt>
                <c:pt idx="198">
                  <c:v>4.6592620481927707</c:v>
                </c:pt>
                <c:pt idx="199">
                  <c:v>4.6827936746987948</c:v>
                </c:pt>
                <c:pt idx="200">
                  <c:v>4.706325301204819</c:v>
                </c:pt>
                <c:pt idx="201">
                  <c:v>4.7298569277108431</c:v>
                </c:pt>
                <c:pt idx="202">
                  <c:v>4.7533885542168672</c:v>
                </c:pt>
                <c:pt idx="203">
                  <c:v>4.7769201807228914</c:v>
                </c:pt>
                <c:pt idx="204">
                  <c:v>4.8004518072289155</c:v>
                </c:pt>
                <c:pt idx="205">
                  <c:v>4.8239834337349397</c:v>
                </c:pt>
                <c:pt idx="206">
                  <c:v>4.8475150602409638</c:v>
                </c:pt>
                <c:pt idx="207">
                  <c:v>4.871046686746987</c:v>
                </c:pt>
                <c:pt idx="208">
                  <c:v>4.8945783132530112</c:v>
                </c:pt>
                <c:pt idx="209">
                  <c:v>4.9181099397590353</c:v>
                </c:pt>
                <c:pt idx="210">
                  <c:v>4.9416415662650595</c:v>
                </c:pt>
                <c:pt idx="211">
                  <c:v>4.9651731927710836</c:v>
                </c:pt>
                <c:pt idx="212">
                  <c:v>4.9887048192771077</c:v>
                </c:pt>
                <c:pt idx="213">
                  <c:v>5.0122364457831319</c:v>
                </c:pt>
                <c:pt idx="214">
                  <c:v>5.035768072289156</c:v>
                </c:pt>
                <c:pt idx="215">
                  <c:v>5.0592996987951802</c:v>
                </c:pt>
                <c:pt idx="216">
                  <c:v>5.0828313253012043</c:v>
                </c:pt>
                <c:pt idx="217">
                  <c:v>5.1063629518072284</c:v>
                </c:pt>
                <c:pt idx="218">
                  <c:v>5.1298945783132526</c:v>
                </c:pt>
                <c:pt idx="219">
                  <c:v>5.1534262048192767</c:v>
                </c:pt>
                <c:pt idx="220">
                  <c:v>5.1769578313253009</c:v>
                </c:pt>
                <c:pt idx="221">
                  <c:v>5.200489457831325</c:v>
                </c:pt>
                <c:pt idx="222">
                  <c:v>5.2240210843373491</c:v>
                </c:pt>
                <c:pt idx="223">
                  <c:v>5.2475527108433733</c:v>
                </c:pt>
                <c:pt idx="224">
                  <c:v>5.2710843373493974</c:v>
                </c:pt>
                <c:pt idx="225">
                  <c:v>5.2946159638554215</c:v>
                </c:pt>
                <c:pt idx="226">
                  <c:v>5.3181475903614457</c:v>
                </c:pt>
                <c:pt idx="227">
                  <c:v>5.3416792168674689</c:v>
                </c:pt>
                <c:pt idx="228">
                  <c:v>5.3652108433734931</c:v>
                </c:pt>
                <c:pt idx="229">
                  <c:v>5.3887424698795172</c:v>
                </c:pt>
                <c:pt idx="230">
                  <c:v>5.4122740963855414</c:v>
                </c:pt>
                <c:pt idx="231">
                  <c:v>5.4358057228915655</c:v>
                </c:pt>
                <c:pt idx="232">
                  <c:v>5.4593373493975896</c:v>
                </c:pt>
                <c:pt idx="233">
                  <c:v>5.4828689759036138</c:v>
                </c:pt>
                <c:pt idx="234">
                  <c:v>5.5064006024096379</c:v>
                </c:pt>
                <c:pt idx="235">
                  <c:v>5.5299322289156621</c:v>
                </c:pt>
                <c:pt idx="236">
                  <c:v>5.5534638554216862</c:v>
                </c:pt>
                <c:pt idx="237">
                  <c:v>5.5769954819277103</c:v>
                </c:pt>
                <c:pt idx="238">
                  <c:v>5.6005271084337345</c:v>
                </c:pt>
                <c:pt idx="239">
                  <c:v>5.6240587349397586</c:v>
                </c:pt>
                <c:pt idx="240">
                  <c:v>5.6475903614457827</c:v>
                </c:pt>
                <c:pt idx="241">
                  <c:v>5.6711219879518069</c:v>
                </c:pt>
                <c:pt idx="242">
                  <c:v>5.694653614457831</c:v>
                </c:pt>
                <c:pt idx="243">
                  <c:v>5.7181852409638552</c:v>
                </c:pt>
                <c:pt idx="244">
                  <c:v>5.7417168674698793</c:v>
                </c:pt>
                <c:pt idx="245">
                  <c:v>5.7652484939759034</c:v>
                </c:pt>
                <c:pt idx="246">
                  <c:v>5.7887801204819276</c:v>
                </c:pt>
                <c:pt idx="247">
                  <c:v>5.8123117469879508</c:v>
                </c:pt>
                <c:pt idx="248">
                  <c:v>5.835843373493975</c:v>
                </c:pt>
                <c:pt idx="249">
                  <c:v>5.8593749999999991</c:v>
                </c:pt>
                <c:pt idx="250">
                  <c:v>5.8829066265060233</c:v>
                </c:pt>
                <c:pt idx="251">
                  <c:v>5.9064382530120474</c:v>
                </c:pt>
                <c:pt idx="252">
                  <c:v>5.9299698795180715</c:v>
                </c:pt>
                <c:pt idx="253">
                  <c:v>5.9535015060240957</c:v>
                </c:pt>
                <c:pt idx="254">
                  <c:v>5.9770331325301198</c:v>
                </c:pt>
                <c:pt idx="255">
                  <c:v>6.0005647590361439</c:v>
                </c:pt>
              </c:numCache>
            </c:numRef>
          </c:xVal>
          <c:yVal>
            <c:numRef>
              <c:f>'Fourier plots'!$L$2:$L$257</c:f>
              <c:numCache>
                <c:formatCode>General</c:formatCode>
                <c:ptCount val="256"/>
                <c:pt idx="0">
                  <c:v>210</c:v>
                </c:pt>
                <c:pt idx="1">
                  <c:v>202.75</c:v>
                </c:pt>
                <c:pt idx="2">
                  <c:v>194</c:v>
                </c:pt>
                <c:pt idx="3">
                  <c:v>187.417</c:v>
                </c:pt>
                <c:pt idx="4">
                  <c:v>184.15</c:v>
                </c:pt>
                <c:pt idx="5">
                  <c:v>184.667</c:v>
                </c:pt>
                <c:pt idx="6">
                  <c:v>178.542</c:v>
                </c:pt>
                <c:pt idx="7">
                  <c:v>176.071</c:v>
                </c:pt>
                <c:pt idx="8">
                  <c:v>173.321</c:v>
                </c:pt>
                <c:pt idx="9">
                  <c:v>169.5</c:v>
                </c:pt>
                <c:pt idx="10">
                  <c:v>167.90600000000001</c:v>
                </c:pt>
                <c:pt idx="11">
                  <c:v>166.125</c:v>
                </c:pt>
                <c:pt idx="12">
                  <c:v>163.804</c:v>
                </c:pt>
                <c:pt idx="13">
                  <c:v>162.727</c:v>
                </c:pt>
                <c:pt idx="14">
                  <c:v>163.958</c:v>
                </c:pt>
                <c:pt idx="15">
                  <c:v>161.02099999999999</c:v>
                </c:pt>
                <c:pt idx="16">
                  <c:v>160.27600000000001</c:v>
                </c:pt>
                <c:pt idx="17">
                  <c:v>159.267</c:v>
                </c:pt>
                <c:pt idx="18">
                  <c:v>155.71700000000001</c:v>
                </c:pt>
                <c:pt idx="19">
                  <c:v>157.5</c:v>
                </c:pt>
                <c:pt idx="20">
                  <c:v>156.15299999999999</c:v>
                </c:pt>
                <c:pt idx="21">
                  <c:v>154.809</c:v>
                </c:pt>
                <c:pt idx="22">
                  <c:v>156.48599999999999</c:v>
                </c:pt>
                <c:pt idx="23">
                  <c:v>155.32900000000001</c:v>
                </c:pt>
                <c:pt idx="24">
                  <c:v>153.607</c:v>
                </c:pt>
                <c:pt idx="25">
                  <c:v>153.21600000000001</c:v>
                </c:pt>
                <c:pt idx="26">
                  <c:v>153.28</c:v>
                </c:pt>
                <c:pt idx="27">
                  <c:v>152.952</c:v>
                </c:pt>
                <c:pt idx="28">
                  <c:v>151.14599999999999</c:v>
                </c:pt>
                <c:pt idx="29">
                  <c:v>151.36199999999999</c:v>
                </c:pt>
                <c:pt idx="30">
                  <c:v>149.74</c:v>
                </c:pt>
                <c:pt idx="31">
                  <c:v>149.66999999999999</c:v>
                </c:pt>
                <c:pt idx="32">
                  <c:v>149.154</c:v>
                </c:pt>
                <c:pt idx="33">
                  <c:v>147.49100000000001</c:v>
                </c:pt>
                <c:pt idx="34">
                  <c:v>147.81700000000001</c:v>
                </c:pt>
                <c:pt idx="35">
                  <c:v>144.56</c:v>
                </c:pt>
                <c:pt idx="36">
                  <c:v>144.23699999999999</c:v>
                </c:pt>
                <c:pt idx="37">
                  <c:v>145.94499999999999</c:v>
                </c:pt>
                <c:pt idx="38">
                  <c:v>144.90299999999999</c:v>
                </c:pt>
                <c:pt idx="39">
                  <c:v>143.661</c:v>
                </c:pt>
                <c:pt idx="40">
                  <c:v>141.61799999999999</c:v>
                </c:pt>
                <c:pt idx="41">
                  <c:v>142.43199999999999</c:v>
                </c:pt>
                <c:pt idx="42">
                  <c:v>142.02099999999999</c:v>
                </c:pt>
                <c:pt idx="43">
                  <c:v>141.61600000000001</c:v>
                </c:pt>
                <c:pt idx="44">
                  <c:v>141.55099999999999</c:v>
                </c:pt>
                <c:pt idx="45">
                  <c:v>139.51400000000001</c:v>
                </c:pt>
                <c:pt idx="46">
                  <c:v>139.06200000000001</c:v>
                </c:pt>
                <c:pt idx="47">
                  <c:v>138.821</c:v>
                </c:pt>
                <c:pt idx="48">
                  <c:v>138.28899999999999</c:v>
                </c:pt>
                <c:pt idx="49">
                  <c:v>138.202</c:v>
                </c:pt>
                <c:pt idx="50">
                  <c:v>136.43199999999999</c:v>
                </c:pt>
                <c:pt idx="51">
                  <c:v>136.19200000000001</c:v>
                </c:pt>
                <c:pt idx="52">
                  <c:v>135.84299999999999</c:v>
                </c:pt>
                <c:pt idx="53">
                  <c:v>135.352</c:v>
                </c:pt>
                <c:pt idx="54">
                  <c:v>134.62200000000001</c:v>
                </c:pt>
                <c:pt idx="55">
                  <c:v>135.16300000000001</c:v>
                </c:pt>
                <c:pt idx="56">
                  <c:v>133.84399999999999</c:v>
                </c:pt>
                <c:pt idx="57">
                  <c:v>132.54400000000001</c:v>
                </c:pt>
                <c:pt idx="58">
                  <c:v>132.565</c:v>
                </c:pt>
                <c:pt idx="59">
                  <c:v>131.571</c:v>
                </c:pt>
                <c:pt idx="60">
                  <c:v>131.06700000000001</c:v>
                </c:pt>
                <c:pt idx="61">
                  <c:v>130.37799999999999</c:v>
                </c:pt>
                <c:pt idx="62">
                  <c:v>130.74</c:v>
                </c:pt>
                <c:pt idx="63">
                  <c:v>129.227</c:v>
                </c:pt>
                <c:pt idx="64">
                  <c:v>128.56</c:v>
                </c:pt>
                <c:pt idx="65">
                  <c:v>128.095</c:v>
                </c:pt>
                <c:pt idx="66">
                  <c:v>127.98099999999999</c:v>
                </c:pt>
                <c:pt idx="67">
                  <c:v>128.73500000000001</c:v>
                </c:pt>
                <c:pt idx="68">
                  <c:v>128.21600000000001</c:v>
                </c:pt>
                <c:pt idx="69">
                  <c:v>126.973</c:v>
                </c:pt>
                <c:pt idx="70">
                  <c:v>126.24299999999999</c:v>
                </c:pt>
                <c:pt idx="71">
                  <c:v>125.867</c:v>
                </c:pt>
                <c:pt idx="72">
                  <c:v>125.349</c:v>
                </c:pt>
                <c:pt idx="73">
                  <c:v>124.509</c:v>
                </c:pt>
                <c:pt idx="74">
                  <c:v>123.857</c:v>
                </c:pt>
                <c:pt idx="75">
                  <c:v>123.996</c:v>
                </c:pt>
                <c:pt idx="76">
                  <c:v>122.91500000000001</c:v>
                </c:pt>
                <c:pt idx="77">
                  <c:v>121.878</c:v>
                </c:pt>
                <c:pt idx="78">
                  <c:v>121.52800000000001</c:v>
                </c:pt>
                <c:pt idx="79">
                  <c:v>121.485</c:v>
                </c:pt>
                <c:pt idx="80">
                  <c:v>120.268</c:v>
                </c:pt>
                <c:pt idx="81">
                  <c:v>119.99299999999999</c:v>
                </c:pt>
                <c:pt idx="82">
                  <c:v>119.405</c:v>
                </c:pt>
                <c:pt idx="83">
                  <c:v>117.593</c:v>
                </c:pt>
                <c:pt idx="84">
                  <c:v>118.38</c:v>
                </c:pt>
                <c:pt idx="85">
                  <c:v>116.669</c:v>
                </c:pt>
                <c:pt idx="86">
                  <c:v>116.77500000000001</c:v>
                </c:pt>
                <c:pt idx="87">
                  <c:v>116.84699999999999</c:v>
                </c:pt>
                <c:pt idx="88">
                  <c:v>115.83</c:v>
                </c:pt>
                <c:pt idx="89">
                  <c:v>115.435</c:v>
                </c:pt>
                <c:pt idx="90">
                  <c:v>113.892</c:v>
                </c:pt>
                <c:pt idx="91">
                  <c:v>114.131</c:v>
                </c:pt>
                <c:pt idx="92">
                  <c:v>114.10299999999999</c:v>
                </c:pt>
                <c:pt idx="93">
                  <c:v>113.73399999999999</c:v>
                </c:pt>
                <c:pt idx="94">
                  <c:v>111.94799999999999</c:v>
                </c:pt>
                <c:pt idx="95">
                  <c:v>113.06</c:v>
                </c:pt>
                <c:pt idx="96">
                  <c:v>111.47799999999999</c:v>
                </c:pt>
                <c:pt idx="97">
                  <c:v>111.22</c:v>
                </c:pt>
                <c:pt idx="98">
                  <c:v>109.98399999999999</c:v>
                </c:pt>
                <c:pt idx="99">
                  <c:v>110.42400000000001</c:v>
                </c:pt>
                <c:pt idx="100">
                  <c:v>109.386</c:v>
                </c:pt>
                <c:pt idx="101">
                  <c:v>108.61499999999999</c:v>
                </c:pt>
                <c:pt idx="102">
                  <c:v>108.301</c:v>
                </c:pt>
                <c:pt idx="103">
                  <c:v>108</c:v>
                </c:pt>
                <c:pt idx="104">
                  <c:v>107.416</c:v>
                </c:pt>
                <c:pt idx="105">
                  <c:v>107.03700000000001</c:v>
                </c:pt>
                <c:pt idx="106">
                  <c:v>106.619</c:v>
                </c:pt>
                <c:pt idx="107">
                  <c:v>105.334</c:v>
                </c:pt>
                <c:pt idx="108">
                  <c:v>106.58799999999999</c:v>
                </c:pt>
                <c:pt idx="109">
                  <c:v>104.855</c:v>
                </c:pt>
                <c:pt idx="110">
                  <c:v>104.69199999999999</c:v>
                </c:pt>
                <c:pt idx="111">
                  <c:v>105.066</c:v>
                </c:pt>
                <c:pt idx="112">
                  <c:v>104.393</c:v>
                </c:pt>
                <c:pt idx="113">
                  <c:v>103.911</c:v>
                </c:pt>
                <c:pt idx="114">
                  <c:v>103.625</c:v>
                </c:pt>
                <c:pt idx="115">
                  <c:v>102.83</c:v>
                </c:pt>
                <c:pt idx="116">
                  <c:v>102.58199999999999</c:v>
                </c:pt>
                <c:pt idx="117">
                  <c:v>100.88800000000001</c:v>
                </c:pt>
                <c:pt idx="118">
                  <c:v>101.41500000000001</c:v>
                </c:pt>
                <c:pt idx="119">
                  <c:v>101.505</c:v>
                </c:pt>
                <c:pt idx="120">
                  <c:v>101.247</c:v>
                </c:pt>
                <c:pt idx="121">
                  <c:v>100.83199999999999</c:v>
                </c:pt>
                <c:pt idx="122">
                  <c:v>100.364</c:v>
                </c:pt>
                <c:pt idx="123">
                  <c:v>100.125</c:v>
                </c:pt>
                <c:pt idx="124">
                  <c:v>100.27</c:v>
                </c:pt>
                <c:pt idx="125">
                  <c:v>99.384</c:v>
                </c:pt>
                <c:pt idx="126">
                  <c:v>98.87</c:v>
                </c:pt>
                <c:pt idx="127">
                  <c:v>99.772000000000006</c:v>
                </c:pt>
                <c:pt idx="128">
                  <c:v>100.416</c:v>
                </c:pt>
                <c:pt idx="129">
                  <c:v>99.06</c:v>
                </c:pt>
                <c:pt idx="130">
                  <c:v>98.587000000000003</c:v>
                </c:pt>
                <c:pt idx="131">
                  <c:v>98.763999999999996</c:v>
                </c:pt>
                <c:pt idx="132">
                  <c:v>99.55</c:v>
                </c:pt>
                <c:pt idx="133">
                  <c:v>98.954999999999998</c:v>
                </c:pt>
                <c:pt idx="134">
                  <c:v>99.218000000000004</c:v>
                </c:pt>
                <c:pt idx="135">
                  <c:v>98.814999999999998</c:v>
                </c:pt>
                <c:pt idx="136">
                  <c:v>99.132999999999996</c:v>
                </c:pt>
                <c:pt idx="137">
                  <c:v>98.662000000000006</c:v>
                </c:pt>
                <c:pt idx="138">
                  <c:v>98.671000000000006</c:v>
                </c:pt>
                <c:pt idx="139">
                  <c:v>98.495999999999995</c:v>
                </c:pt>
                <c:pt idx="140">
                  <c:v>98.614999999999995</c:v>
                </c:pt>
                <c:pt idx="141">
                  <c:v>98.054000000000002</c:v>
                </c:pt>
                <c:pt idx="142">
                  <c:v>98.62</c:v>
                </c:pt>
                <c:pt idx="143">
                  <c:v>98.317999999999998</c:v>
                </c:pt>
                <c:pt idx="144">
                  <c:v>97.299000000000007</c:v>
                </c:pt>
                <c:pt idx="145">
                  <c:v>97.953999999999994</c:v>
                </c:pt>
                <c:pt idx="146">
                  <c:v>98.216999999999999</c:v>
                </c:pt>
                <c:pt idx="147">
                  <c:v>96.769000000000005</c:v>
                </c:pt>
                <c:pt idx="148">
                  <c:v>97.594999999999999</c:v>
                </c:pt>
                <c:pt idx="149">
                  <c:v>98.167000000000002</c:v>
                </c:pt>
                <c:pt idx="150">
                  <c:v>97.646000000000001</c:v>
                </c:pt>
                <c:pt idx="151">
                  <c:v>97.971000000000004</c:v>
                </c:pt>
                <c:pt idx="152">
                  <c:v>97.484999999999999</c:v>
                </c:pt>
                <c:pt idx="153">
                  <c:v>97.62</c:v>
                </c:pt>
                <c:pt idx="154">
                  <c:v>98.171000000000006</c:v>
                </c:pt>
                <c:pt idx="155">
                  <c:v>98.198999999999998</c:v>
                </c:pt>
                <c:pt idx="156">
                  <c:v>97.808000000000007</c:v>
                </c:pt>
                <c:pt idx="157">
                  <c:v>98.256</c:v>
                </c:pt>
                <c:pt idx="158">
                  <c:v>97.23</c:v>
                </c:pt>
                <c:pt idx="159">
                  <c:v>98.683000000000007</c:v>
                </c:pt>
                <c:pt idx="160">
                  <c:v>97.188999999999993</c:v>
                </c:pt>
                <c:pt idx="161">
                  <c:v>97.825999999999993</c:v>
                </c:pt>
                <c:pt idx="162">
                  <c:v>97.778999999999996</c:v>
                </c:pt>
                <c:pt idx="163">
                  <c:v>97.256</c:v>
                </c:pt>
                <c:pt idx="164">
                  <c:v>97.337000000000003</c:v>
                </c:pt>
                <c:pt idx="165">
                  <c:v>97.319000000000003</c:v>
                </c:pt>
                <c:pt idx="166">
                  <c:v>96.49</c:v>
                </c:pt>
                <c:pt idx="167">
                  <c:v>96.968999999999994</c:v>
                </c:pt>
                <c:pt idx="168">
                  <c:v>96.998000000000005</c:v>
                </c:pt>
                <c:pt idx="169">
                  <c:v>96.575999999999993</c:v>
                </c:pt>
                <c:pt idx="170">
                  <c:v>97.554000000000002</c:v>
                </c:pt>
                <c:pt idx="171">
                  <c:v>96.863</c:v>
                </c:pt>
                <c:pt idx="172">
                  <c:v>96.778999999999996</c:v>
                </c:pt>
                <c:pt idx="173">
                  <c:v>97.045000000000002</c:v>
                </c:pt>
                <c:pt idx="174">
                  <c:v>97.319000000000003</c:v>
                </c:pt>
                <c:pt idx="175">
                  <c:v>96.414000000000001</c:v>
                </c:pt>
                <c:pt idx="176">
                  <c:v>97.033000000000001</c:v>
                </c:pt>
                <c:pt idx="177">
                  <c:v>96.474000000000004</c:v>
                </c:pt>
                <c:pt idx="178">
                  <c:v>97.052999999999997</c:v>
                </c:pt>
                <c:pt idx="179">
                  <c:v>96.742000000000004</c:v>
                </c:pt>
                <c:pt idx="180">
                  <c:v>97.200999999999993</c:v>
                </c:pt>
                <c:pt idx="181">
                  <c:v>96.947000000000003</c:v>
                </c:pt>
                <c:pt idx="182">
                  <c:v>96.725999999999999</c:v>
                </c:pt>
                <c:pt idx="183">
                  <c:v>97.548000000000002</c:v>
                </c:pt>
                <c:pt idx="184">
                  <c:v>97.078999999999994</c:v>
                </c:pt>
                <c:pt idx="185">
                  <c:v>97.504999999999995</c:v>
                </c:pt>
                <c:pt idx="186">
                  <c:v>97.403999999999996</c:v>
                </c:pt>
                <c:pt idx="187">
                  <c:v>96.352999999999994</c:v>
                </c:pt>
                <c:pt idx="188">
                  <c:v>96.802999999999997</c:v>
                </c:pt>
                <c:pt idx="189">
                  <c:v>96.602000000000004</c:v>
                </c:pt>
                <c:pt idx="190">
                  <c:v>97.391000000000005</c:v>
                </c:pt>
                <c:pt idx="191">
                  <c:v>97.248000000000005</c:v>
                </c:pt>
                <c:pt idx="192">
                  <c:v>96.441999999999993</c:v>
                </c:pt>
                <c:pt idx="193">
                  <c:v>97.391000000000005</c:v>
                </c:pt>
                <c:pt idx="194">
                  <c:v>96.96</c:v>
                </c:pt>
                <c:pt idx="195">
                  <c:v>96.430999999999997</c:v>
                </c:pt>
                <c:pt idx="196">
                  <c:v>96.572000000000003</c:v>
                </c:pt>
                <c:pt idx="197">
                  <c:v>96.775999999999996</c:v>
                </c:pt>
                <c:pt idx="198">
                  <c:v>96.525999999999996</c:v>
                </c:pt>
                <c:pt idx="199">
                  <c:v>96.266999999999996</c:v>
                </c:pt>
                <c:pt idx="200">
                  <c:v>96.221999999999994</c:v>
                </c:pt>
                <c:pt idx="201">
                  <c:v>96.847999999999999</c:v>
                </c:pt>
                <c:pt idx="202">
                  <c:v>97.006</c:v>
                </c:pt>
                <c:pt idx="203">
                  <c:v>96.927000000000007</c:v>
                </c:pt>
                <c:pt idx="204">
                  <c:v>97.132999999999996</c:v>
                </c:pt>
                <c:pt idx="205">
                  <c:v>95.989000000000004</c:v>
                </c:pt>
                <c:pt idx="206">
                  <c:v>96.537000000000006</c:v>
                </c:pt>
                <c:pt idx="207">
                  <c:v>96.957999999999998</c:v>
                </c:pt>
                <c:pt idx="208">
                  <c:v>96.022999999999996</c:v>
                </c:pt>
                <c:pt idx="209">
                  <c:v>96.525999999999996</c:v>
                </c:pt>
                <c:pt idx="210">
                  <c:v>96.864999999999995</c:v>
                </c:pt>
                <c:pt idx="211">
                  <c:v>96.271000000000001</c:v>
                </c:pt>
                <c:pt idx="212">
                  <c:v>96.623999999999995</c:v>
                </c:pt>
                <c:pt idx="213">
                  <c:v>97.146000000000001</c:v>
                </c:pt>
                <c:pt idx="214">
                  <c:v>96.953000000000003</c:v>
                </c:pt>
                <c:pt idx="215">
                  <c:v>96.754000000000005</c:v>
                </c:pt>
                <c:pt idx="216">
                  <c:v>96.849000000000004</c:v>
                </c:pt>
                <c:pt idx="217">
                  <c:v>96.507000000000005</c:v>
                </c:pt>
                <c:pt idx="218">
                  <c:v>97.01</c:v>
                </c:pt>
                <c:pt idx="219">
                  <c:v>96.926000000000002</c:v>
                </c:pt>
                <c:pt idx="220">
                  <c:v>96.563000000000002</c:v>
                </c:pt>
                <c:pt idx="221">
                  <c:v>96.072000000000003</c:v>
                </c:pt>
                <c:pt idx="222">
                  <c:v>96.460999999999999</c:v>
                </c:pt>
                <c:pt idx="223">
                  <c:v>96.543000000000006</c:v>
                </c:pt>
                <c:pt idx="224">
                  <c:v>96.808000000000007</c:v>
                </c:pt>
                <c:pt idx="225">
                  <c:v>95.742000000000004</c:v>
                </c:pt>
                <c:pt idx="226">
                  <c:v>96.106999999999999</c:v>
                </c:pt>
                <c:pt idx="227">
                  <c:v>96.543999999999997</c:v>
                </c:pt>
                <c:pt idx="228">
                  <c:v>96.174999999999997</c:v>
                </c:pt>
                <c:pt idx="229">
                  <c:v>96.055999999999997</c:v>
                </c:pt>
                <c:pt idx="230">
                  <c:v>96.317999999999998</c:v>
                </c:pt>
                <c:pt idx="231">
                  <c:v>96.924000000000007</c:v>
                </c:pt>
                <c:pt idx="232">
                  <c:v>96.403999999999996</c:v>
                </c:pt>
                <c:pt idx="233">
                  <c:v>96.350999999999999</c:v>
                </c:pt>
                <c:pt idx="234">
                  <c:v>96.504000000000005</c:v>
                </c:pt>
                <c:pt idx="235">
                  <c:v>97.010999999999996</c:v>
                </c:pt>
                <c:pt idx="236">
                  <c:v>96.263999999999996</c:v>
                </c:pt>
                <c:pt idx="237">
                  <c:v>95.977999999999994</c:v>
                </c:pt>
                <c:pt idx="238">
                  <c:v>96.53</c:v>
                </c:pt>
                <c:pt idx="239">
                  <c:v>96.510999999999996</c:v>
                </c:pt>
                <c:pt idx="240">
                  <c:v>96.375</c:v>
                </c:pt>
                <c:pt idx="241">
                  <c:v>96.525000000000006</c:v>
                </c:pt>
                <c:pt idx="242">
                  <c:v>96.534000000000006</c:v>
                </c:pt>
                <c:pt idx="243">
                  <c:v>96.174000000000007</c:v>
                </c:pt>
                <c:pt idx="244">
                  <c:v>96.409000000000006</c:v>
                </c:pt>
                <c:pt idx="245">
                  <c:v>96.308999999999997</c:v>
                </c:pt>
                <c:pt idx="246">
                  <c:v>95.94</c:v>
                </c:pt>
                <c:pt idx="247">
                  <c:v>96.822999999999993</c:v>
                </c:pt>
                <c:pt idx="248">
                  <c:v>96.399000000000001</c:v>
                </c:pt>
                <c:pt idx="249">
                  <c:v>96.388000000000005</c:v>
                </c:pt>
                <c:pt idx="250">
                  <c:v>96.551000000000002</c:v>
                </c:pt>
                <c:pt idx="251">
                  <c:v>96.268000000000001</c:v>
                </c:pt>
                <c:pt idx="252">
                  <c:v>96.906999999999996</c:v>
                </c:pt>
                <c:pt idx="253">
                  <c:v>96.207999999999998</c:v>
                </c:pt>
                <c:pt idx="254">
                  <c:v>96.64</c:v>
                </c:pt>
                <c:pt idx="255">
                  <c:v>90.064999999999998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144-487F-A72B-3DA97B9B5A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2485968"/>
        <c:axId val="1342482224"/>
      </c:scatterChart>
      <c:valAx>
        <c:axId val="1342485968"/>
        <c:scaling>
          <c:orientation val="minMax"/>
          <c:max val="1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Spatial</a:t>
                </a:r>
                <a:r>
                  <a:rPr lang="en-GB" baseline="0"/>
                  <a:t> Frequency (</a:t>
                </a:r>
                <a:r>
                  <a:rPr lang="en-GB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µm</a:t>
                </a:r>
                <a:r>
                  <a:rPr lang="en-GB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GB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482224"/>
        <c:crosses val="autoZero"/>
        <c:crossBetween val="midCat"/>
        <c:majorUnit val="2"/>
      </c:valAx>
      <c:valAx>
        <c:axId val="1342482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Spectral Power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485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'Line profiles'!$N$1</c:f>
              <c:strCache>
                <c:ptCount val="1"/>
                <c:pt idx="0">
                  <c:v>Low w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'Line profiles'!$M$2:$M$37</c:f>
              <c:numCache>
                <c:formatCode>0.0</c:formatCode>
                <c:ptCount val="36"/>
                <c:pt idx="0">
                  <c:v>0</c:v>
                </c:pt>
                <c:pt idx="1">
                  <c:v>4.1500000000000002E-2</c:v>
                </c:pt>
                <c:pt idx="2">
                  <c:v>8.3000000000000004E-2</c:v>
                </c:pt>
                <c:pt idx="3">
                  <c:v>0.1245</c:v>
                </c:pt>
                <c:pt idx="4">
                  <c:v>0.16600000000000001</c:v>
                </c:pt>
                <c:pt idx="5">
                  <c:v>0.20749999999999999</c:v>
                </c:pt>
                <c:pt idx="6">
                  <c:v>0.249</c:v>
                </c:pt>
                <c:pt idx="7">
                  <c:v>0.29049999999999998</c:v>
                </c:pt>
                <c:pt idx="8">
                  <c:v>0.33200000000000002</c:v>
                </c:pt>
                <c:pt idx="9">
                  <c:v>0.3735</c:v>
                </c:pt>
                <c:pt idx="10">
                  <c:v>0.41499999999999998</c:v>
                </c:pt>
                <c:pt idx="11">
                  <c:v>0.45650000000000002</c:v>
                </c:pt>
                <c:pt idx="12">
                  <c:v>0.498</c:v>
                </c:pt>
                <c:pt idx="13">
                  <c:v>0.53949999999999998</c:v>
                </c:pt>
                <c:pt idx="14">
                  <c:v>0.58099999999999996</c:v>
                </c:pt>
                <c:pt idx="15">
                  <c:v>0.62250000000000005</c:v>
                </c:pt>
                <c:pt idx="16">
                  <c:v>0.66400000000000003</c:v>
                </c:pt>
                <c:pt idx="17">
                  <c:v>0.70550000000000002</c:v>
                </c:pt>
                <c:pt idx="18">
                  <c:v>0.747</c:v>
                </c:pt>
                <c:pt idx="19">
                  <c:v>0.78849999999999998</c:v>
                </c:pt>
                <c:pt idx="20">
                  <c:v>0.83</c:v>
                </c:pt>
                <c:pt idx="21">
                  <c:v>0.87150000000000005</c:v>
                </c:pt>
                <c:pt idx="22">
                  <c:v>0.91300000000000003</c:v>
                </c:pt>
                <c:pt idx="23">
                  <c:v>0.95450000000000002</c:v>
                </c:pt>
                <c:pt idx="24">
                  <c:v>0.996</c:v>
                </c:pt>
                <c:pt idx="25">
                  <c:v>1.0375000000000001</c:v>
                </c:pt>
                <c:pt idx="26">
                  <c:v>1.079</c:v>
                </c:pt>
                <c:pt idx="27">
                  <c:v>1.1205000000000001</c:v>
                </c:pt>
                <c:pt idx="28">
                  <c:v>1.1619999999999999</c:v>
                </c:pt>
                <c:pt idx="29">
                  <c:v>1.2035</c:v>
                </c:pt>
                <c:pt idx="30">
                  <c:v>1.2450000000000001</c:v>
                </c:pt>
                <c:pt idx="31">
                  <c:v>1.2865</c:v>
                </c:pt>
                <c:pt idx="32">
                  <c:v>1.3280000000000001</c:v>
                </c:pt>
                <c:pt idx="33">
                  <c:v>1.3694999999999999</c:v>
                </c:pt>
                <c:pt idx="34">
                  <c:v>1.411</c:v>
                </c:pt>
                <c:pt idx="35">
                  <c:v>1.4524999999999999</c:v>
                </c:pt>
              </c:numCache>
            </c:numRef>
          </c:xVal>
          <c:yVal>
            <c:numRef>
              <c:f>'Line profiles'!$O$2:$O$37</c:f>
              <c:numCache>
                <c:formatCode>General</c:formatCode>
                <c:ptCount val="36"/>
                <c:pt idx="0">
                  <c:v>0.32251204757204283</c:v>
                </c:pt>
                <c:pt idx="1">
                  <c:v>0.30763383743729811</c:v>
                </c:pt>
                <c:pt idx="2">
                  <c:v>0.29210004823508856</c:v>
                </c:pt>
                <c:pt idx="3">
                  <c:v>0.28614010277209895</c:v>
                </c:pt>
                <c:pt idx="4">
                  <c:v>0.29705795826694165</c:v>
                </c:pt>
                <c:pt idx="5">
                  <c:v>0.32546588674162269</c:v>
                </c:pt>
                <c:pt idx="6">
                  <c:v>0.36298322822663626</c:v>
                </c:pt>
                <c:pt idx="7">
                  <c:v>0.3934534680730008</c:v>
                </c:pt>
                <c:pt idx="8">
                  <c:v>0.3985965530578508</c:v>
                </c:pt>
                <c:pt idx="9">
                  <c:v>0.36706603727093934</c:v>
                </c:pt>
                <c:pt idx="10">
                  <c:v>0.30366153602623513</c:v>
                </c:pt>
                <c:pt idx="11">
                  <c:v>0.23376396465547755</c:v>
                </c:pt>
                <c:pt idx="12">
                  <c:v>0.19818648013774628</c:v>
                </c:pt>
                <c:pt idx="13">
                  <c:v>0.23715236762604219</c:v>
                </c:pt>
                <c:pt idx="14">
                  <c:v>0.36873261184791167</c:v>
                </c:pt>
                <c:pt idx="15">
                  <c:v>0.57295669146119466</c:v>
                </c:pt>
                <c:pt idx="16">
                  <c:v>0.79269813346634088</c:v>
                </c:pt>
                <c:pt idx="17">
                  <c:v>0.95442904140601559</c:v>
                </c:pt>
                <c:pt idx="18">
                  <c:v>1</c:v>
                </c:pt>
                <c:pt idx="19">
                  <c:v>0.91299017228737367</c:v>
                </c:pt>
                <c:pt idx="20">
                  <c:v>0.7255378660378683</c:v>
                </c:pt>
                <c:pt idx="21">
                  <c:v>0.50249911519226098</c:v>
                </c:pt>
                <c:pt idx="22">
                  <c:v>0.31230950500047039</c:v>
                </c:pt>
                <c:pt idx="23">
                  <c:v>0.19996356234795867</c:v>
                </c:pt>
                <c:pt idx="24">
                  <c:v>0.17448109946134996</c:v>
                </c:pt>
                <c:pt idx="25">
                  <c:v>0.21388453744342084</c:v>
                </c:pt>
                <c:pt idx="26">
                  <c:v>0.28159136965251325</c:v>
                </c:pt>
                <c:pt idx="27">
                  <c:v>0.34392364818550947</c:v>
                </c:pt>
                <c:pt idx="28">
                  <c:v>0.38080034406700947</c:v>
                </c:pt>
                <c:pt idx="29">
                  <c:v>0.3873665881664245</c:v>
                </c:pt>
                <c:pt idx="30">
                  <c:v>0.36948973847024585</c:v>
                </c:pt>
                <c:pt idx="31">
                  <c:v>0.33772476729929801</c:v>
                </c:pt>
                <c:pt idx="32">
                  <c:v>0.30284019550891006</c:v>
                </c:pt>
                <c:pt idx="33">
                  <c:v>0.27351385900122011</c:v>
                </c:pt>
                <c:pt idx="34">
                  <c:v>0.25536074022194116</c:v>
                </c:pt>
                <c:pt idx="35">
                  <c:v>0.25052827128727956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504-4BD3-B29E-F3538940E2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0036400"/>
        <c:axId val="1080036816"/>
      </c:scatterChart>
      <c:valAx>
        <c:axId val="1080036400"/>
        <c:scaling>
          <c:orientation val="minMax"/>
          <c:max val="1.5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Distance</a:t>
                </a:r>
                <a:r>
                  <a:rPr lang="en-GB" baseline="0"/>
                  <a:t> (µm)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036816"/>
        <c:crosses val="autoZero"/>
        <c:crossBetween val="midCat"/>
        <c:majorUnit val="0.2"/>
      </c:valAx>
      <c:valAx>
        <c:axId val="10800368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Normalised intensity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03640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'Fourier plots'!$D$1</c:f>
              <c:strCache>
                <c:ptCount val="1"/>
                <c:pt idx="0">
                  <c:v>high w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'Fourier plots'!$B$2:$B$513</c:f>
              <c:numCache>
                <c:formatCode>0.00</c:formatCode>
                <c:ptCount val="512"/>
                <c:pt idx="0">
                  <c:v>0</c:v>
                </c:pt>
                <c:pt idx="1">
                  <c:v>2.3531626506024094E-2</c:v>
                </c:pt>
                <c:pt idx="2">
                  <c:v>4.7063253012048188E-2</c:v>
                </c:pt>
                <c:pt idx="3">
                  <c:v>7.0594879518072279E-2</c:v>
                </c:pt>
                <c:pt idx="4">
                  <c:v>9.4126506024096376E-2</c:v>
                </c:pt>
                <c:pt idx="5">
                  <c:v>0.11765813253012047</c:v>
                </c:pt>
                <c:pt idx="6">
                  <c:v>0.14118975903614456</c:v>
                </c:pt>
                <c:pt idx="7">
                  <c:v>0.16472138554216867</c:v>
                </c:pt>
                <c:pt idx="8">
                  <c:v>0.18825301204819275</c:v>
                </c:pt>
                <c:pt idx="9">
                  <c:v>0.21178463855421684</c:v>
                </c:pt>
                <c:pt idx="10">
                  <c:v>0.23531626506024095</c:v>
                </c:pt>
                <c:pt idx="11">
                  <c:v>0.25884789156626503</c:v>
                </c:pt>
                <c:pt idx="12">
                  <c:v>0.28237951807228912</c:v>
                </c:pt>
                <c:pt idx="13">
                  <c:v>0.3059111445783132</c:v>
                </c:pt>
                <c:pt idx="14">
                  <c:v>0.32944277108433734</c:v>
                </c:pt>
                <c:pt idx="15">
                  <c:v>0.35297439759036142</c:v>
                </c:pt>
                <c:pt idx="16">
                  <c:v>0.37650602409638551</c:v>
                </c:pt>
                <c:pt idx="17">
                  <c:v>0.40003765060240959</c:v>
                </c:pt>
                <c:pt idx="18">
                  <c:v>0.42356927710843367</c:v>
                </c:pt>
                <c:pt idx="19">
                  <c:v>0.44710090361445781</c:v>
                </c:pt>
                <c:pt idx="20">
                  <c:v>0.4706325301204819</c:v>
                </c:pt>
                <c:pt idx="21">
                  <c:v>0.49416415662650598</c:v>
                </c:pt>
                <c:pt idx="22">
                  <c:v>0.51769578313253006</c:v>
                </c:pt>
                <c:pt idx="23">
                  <c:v>0.5412274096385542</c:v>
                </c:pt>
                <c:pt idx="24">
                  <c:v>0.56475903614457823</c:v>
                </c:pt>
                <c:pt idx="25">
                  <c:v>0.58829066265060237</c:v>
                </c:pt>
                <c:pt idx="26">
                  <c:v>0.6118222891566264</c:v>
                </c:pt>
                <c:pt idx="27">
                  <c:v>0.63535391566265054</c:v>
                </c:pt>
                <c:pt idx="28">
                  <c:v>0.65888554216867468</c:v>
                </c:pt>
                <c:pt idx="29">
                  <c:v>0.6824171686746987</c:v>
                </c:pt>
                <c:pt idx="30">
                  <c:v>0.70594879518072284</c:v>
                </c:pt>
                <c:pt idx="31">
                  <c:v>0.72948042168674687</c:v>
                </c:pt>
                <c:pt idx="32">
                  <c:v>0.75301204819277101</c:v>
                </c:pt>
                <c:pt idx="33">
                  <c:v>0.77654367469879515</c:v>
                </c:pt>
                <c:pt idx="34">
                  <c:v>0.80007530120481918</c:v>
                </c:pt>
                <c:pt idx="35">
                  <c:v>0.82360692771084332</c:v>
                </c:pt>
                <c:pt idx="36">
                  <c:v>0.84713855421686735</c:v>
                </c:pt>
                <c:pt idx="37">
                  <c:v>0.87067018072289148</c:v>
                </c:pt>
                <c:pt idx="38">
                  <c:v>0.89420180722891562</c:v>
                </c:pt>
                <c:pt idx="39">
                  <c:v>0.91773343373493965</c:v>
                </c:pt>
                <c:pt idx="40">
                  <c:v>0.94126506024096379</c:v>
                </c:pt>
                <c:pt idx="41">
                  <c:v>0.96479668674698782</c:v>
                </c:pt>
                <c:pt idx="42">
                  <c:v>0.98832831325301196</c:v>
                </c:pt>
                <c:pt idx="43">
                  <c:v>1.011859939759036</c:v>
                </c:pt>
                <c:pt idx="44">
                  <c:v>1.0353915662650601</c:v>
                </c:pt>
                <c:pt idx="45">
                  <c:v>1.0589231927710843</c:v>
                </c:pt>
                <c:pt idx="46">
                  <c:v>1.0824548192771084</c:v>
                </c:pt>
                <c:pt idx="47">
                  <c:v>1.1059864457831323</c:v>
                </c:pt>
                <c:pt idx="48">
                  <c:v>1.1295180722891565</c:v>
                </c:pt>
                <c:pt idx="49">
                  <c:v>1.1530496987951806</c:v>
                </c:pt>
                <c:pt idx="50">
                  <c:v>1.1765813253012047</c:v>
                </c:pt>
                <c:pt idx="51">
                  <c:v>1.2001129518072289</c:v>
                </c:pt>
                <c:pt idx="52">
                  <c:v>1.2236445783132528</c:v>
                </c:pt>
                <c:pt idx="53">
                  <c:v>1.2471762048192769</c:v>
                </c:pt>
                <c:pt idx="54">
                  <c:v>1.2707078313253011</c:v>
                </c:pt>
                <c:pt idx="55">
                  <c:v>1.2942394578313252</c:v>
                </c:pt>
                <c:pt idx="56">
                  <c:v>1.3177710843373494</c:v>
                </c:pt>
                <c:pt idx="57">
                  <c:v>1.3413027108433733</c:v>
                </c:pt>
                <c:pt idx="58">
                  <c:v>1.3648343373493974</c:v>
                </c:pt>
                <c:pt idx="59">
                  <c:v>1.3883659638554215</c:v>
                </c:pt>
                <c:pt idx="60">
                  <c:v>1.4118975903614457</c:v>
                </c:pt>
                <c:pt idx="61">
                  <c:v>1.4354292168674698</c:v>
                </c:pt>
                <c:pt idx="62">
                  <c:v>1.4589608433734937</c:v>
                </c:pt>
                <c:pt idx="63">
                  <c:v>1.4824924698795179</c:v>
                </c:pt>
                <c:pt idx="64">
                  <c:v>1.506024096385542</c:v>
                </c:pt>
                <c:pt idx="65">
                  <c:v>1.5295557228915662</c:v>
                </c:pt>
                <c:pt idx="66">
                  <c:v>1.5530873493975903</c:v>
                </c:pt>
                <c:pt idx="67">
                  <c:v>1.5766189759036142</c:v>
                </c:pt>
                <c:pt idx="68">
                  <c:v>1.6001506024096384</c:v>
                </c:pt>
                <c:pt idx="69">
                  <c:v>1.6236822289156625</c:v>
                </c:pt>
                <c:pt idx="70">
                  <c:v>1.6472138554216866</c:v>
                </c:pt>
                <c:pt idx="71">
                  <c:v>1.6707454819277108</c:v>
                </c:pt>
                <c:pt idx="72">
                  <c:v>1.6942771084337347</c:v>
                </c:pt>
                <c:pt idx="73">
                  <c:v>1.7178087349397588</c:v>
                </c:pt>
                <c:pt idx="74">
                  <c:v>1.741340361445783</c:v>
                </c:pt>
                <c:pt idx="75">
                  <c:v>1.7648719879518071</c:v>
                </c:pt>
                <c:pt idx="76">
                  <c:v>1.7884036144578312</c:v>
                </c:pt>
                <c:pt idx="77">
                  <c:v>1.8119352409638552</c:v>
                </c:pt>
                <c:pt idx="78">
                  <c:v>1.8354668674698793</c:v>
                </c:pt>
                <c:pt idx="79">
                  <c:v>1.8589984939759034</c:v>
                </c:pt>
                <c:pt idx="80">
                  <c:v>1.8825301204819276</c:v>
                </c:pt>
                <c:pt idx="81">
                  <c:v>1.9060617469879517</c:v>
                </c:pt>
                <c:pt idx="82">
                  <c:v>1.9295933734939756</c:v>
                </c:pt>
                <c:pt idx="83">
                  <c:v>1.9531249999999998</c:v>
                </c:pt>
                <c:pt idx="84">
                  <c:v>1.9766566265060239</c:v>
                </c:pt>
                <c:pt idx="85">
                  <c:v>2.0001882530120478</c:v>
                </c:pt>
                <c:pt idx="86">
                  <c:v>2.023719879518072</c:v>
                </c:pt>
                <c:pt idx="87">
                  <c:v>2.0472515060240961</c:v>
                </c:pt>
                <c:pt idx="88">
                  <c:v>2.0707831325301203</c:v>
                </c:pt>
                <c:pt idx="89">
                  <c:v>2.0943147590361444</c:v>
                </c:pt>
                <c:pt idx="90">
                  <c:v>2.1178463855421685</c:v>
                </c:pt>
                <c:pt idx="91">
                  <c:v>2.1413780120481927</c:v>
                </c:pt>
                <c:pt idx="92">
                  <c:v>2.1649096385542168</c:v>
                </c:pt>
                <c:pt idx="93">
                  <c:v>2.1884412650602409</c:v>
                </c:pt>
                <c:pt idx="94">
                  <c:v>2.2119728915662646</c:v>
                </c:pt>
                <c:pt idx="95">
                  <c:v>2.2355045180722888</c:v>
                </c:pt>
                <c:pt idx="96">
                  <c:v>2.2590361445783129</c:v>
                </c:pt>
                <c:pt idx="97">
                  <c:v>2.2825677710843371</c:v>
                </c:pt>
                <c:pt idx="98">
                  <c:v>2.3060993975903612</c:v>
                </c:pt>
                <c:pt idx="99">
                  <c:v>2.3296310240963853</c:v>
                </c:pt>
                <c:pt idx="100">
                  <c:v>2.3531626506024095</c:v>
                </c:pt>
                <c:pt idx="101">
                  <c:v>2.3766942771084336</c:v>
                </c:pt>
                <c:pt idx="102">
                  <c:v>2.4002259036144578</c:v>
                </c:pt>
                <c:pt idx="103">
                  <c:v>2.4237575301204819</c:v>
                </c:pt>
                <c:pt idx="104">
                  <c:v>2.4472891566265056</c:v>
                </c:pt>
                <c:pt idx="105">
                  <c:v>2.4708207831325297</c:v>
                </c:pt>
                <c:pt idx="106">
                  <c:v>2.4943524096385539</c:v>
                </c:pt>
                <c:pt idx="107">
                  <c:v>2.517884036144578</c:v>
                </c:pt>
                <c:pt idx="108">
                  <c:v>2.5414156626506021</c:v>
                </c:pt>
                <c:pt idx="109">
                  <c:v>2.5649472891566263</c:v>
                </c:pt>
                <c:pt idx="110">
                  <c:v>2.5884789156626504</c:v>
                </c:pt>
                <c:pt idx="111">
                  <c:v>2.6120105421686746</c:v>
                </c:pt>
                <c:pt idx="112">
                  <c:v>2.6355421686746987</c:v>
                </c:pt>
                <c:pt idx="113">
                  <c:v>2.6590737951807228</c:v>
                </c:pt>
                <c:pt idx="114">
                  <c:v>2.6826054216867465</c:v>
                </c:pt>
                <c:pt idx="115">
                  <c:v>2.7061370481927707</c:v>
                </c:pt>
                <c:pt idx="116">
                  <c:v>2.7296686746987948</c:v>
                </c:pt>
                <c:pt idx="117">
                  <c:v>2.753200301204819</c:v>
                </c:pt>
                <c:pt idx="118">
                  <c:v>2.7767319277108431</c:v>
                </c:pt>
                <c:pt idx="119">
                  <c:v>2.8002635542168672</c:v>
                </c:pt>
                <c:pt idx="120">
                  <c:v>2.8237951807228914</c:v>
                </c:pt>
                <c:pt idx="121">
                  <c:v>2.8473268072289155</c:v>
                </c:pt>
                <c:pt idx="122">
                  <c:v>2.8708584337349397</c:v>
                </c:pt>
                <c:pt idx="123">
                  <c:v>2.8943900602409638</c:v>
                </c:pt>
                <c:pt idx="124">
                  <c:v>2.9179216867469875</c:v>
                </c:pt>
                <c:pt idx="125">
                  <c:v>2.9414533132530116</c:v>
                </c:pt>
                <c:pt idx="126">
                  <c:v>2.9649849397590358</c:v>
                </c:pt>
                <c:pt idx="127">
                  <c:v>2.9885165662650599</c:v>
                </c:pt>
                <c:pt idx="128">
                  <c:v>3.012048192771084</c:v>
                </c:pt>
                <c:pt idx="129">
                  <c:v>3.0355798192771082</c:v>
                </c:pt>
                <c:pt idx="130">
                  <c:v>3.0591114457831323</c:v>
                </c:pt>
                <c:pt idx="131">
                  <c:v>3.0826430722891565</c:v>
                </c:pt>
                <c:pt idx="132">
                  <c:v>3.1061746987951806</c:v>
                </c:pt>
                <c:pt idx="133">
                  <c:v>3.1297063253012043</c:v>
                </c:pt>
                <c:pt idx="134">
                  <c:v>3.1532379518072284</c:v>
                </c:pt>
                <c:pt idx="135">
                  <c:v>3.1767695783132526</c:v>
                </c:pt>
                <c:pt idx="136">
                  <c:v>3.2003012048192767</c:v>
                </c:pt>
                <c:pt idx="137">
                  <c:v>3.2238328313253009</c:v>
                </c:pt>
                <c:pt idx="138">
                  <c:v>3.247364457831325</c:v>
                </c:pt>
                <c:pt idx="139">
                  <c:v>3.2708960843373491</c:v>
                </c:pt>
                <c:pt idx="140">
                  <c:v>3.2944277108433733</c:v>
                </c:pt>
                <c:pt idx="141">
                  <c:v>3.3179593373493974</c:v>
                </c:pt>
                <c:pt idx="142">
                  <c:v>3.3414909638554215</c:v>
                </c:pt>
                <c:pt idx="143">
                  <c:v>3.3650225903614452</c:v>
                </c:pt>
                <c:pt idx="144">
                  <c:v>3.3885542168674694</c:v>
                </c:pt>
                <c:pt idx="145">
                  <c:v>3.4120858433734935</c:v>
                </c:pt>
                <c:pt idx="146">
                  <c:v>3.4356174698795177</c:v>
                </c:pt>
                <c:pt idx="147">
                  <c:v>3.4591490963855418</c:v>
                </c:pt>
                <c:pt idx="148">
                  <c:v>3.4826807228915659</c:v>
                </c:pt>
                <c:pt idx="149">
                  <c:v>3.5062123493975901</c:v>
                </c:pt>
                <c:pt idx="150">
                  <c:v>3.5297439759036142</c:v>
                </c:pt>
                <c:pt idx="151">
                  <c:v>3.5532756024096384</c:v>
                </c:pt>
                <c:pt idx="152">
                  <c:v>3.5768072289156625</c:v>
                </c:pt>
                <c:pt idx="153">
                  <c:v>3.6003388554216862</c:v>
                </c:pt>
                <c:pt idx="154">
                  <c:v>3.6238704819277103</c:v>
                </c:pt>
                <c:pt idx="155">
                  <c:v>3.6474021084337345</c:v>
                </c:pt>
                <c:pt idx="156">
                  <c:v>3.6709337349397586</c:v>
                </c:pt>
                <c:pt idx="157">
                  <c:v>3.6944653614457827</c:v>
                </c:pt>
                <c:pt idx="158">
                  <c:v>3.7179969879518069</c:v>
                </c:pt>
                <c:pt idx="159">
                  <c:v>3.741528614457831</c:v>
                </c:pt>
                <c:pt idx="160">
                  <c:v>3.7650602409638552</c:v>
                </c:pt>
                <c:pt idx="161">
                  <c:v>3.7885918674698793</c:v>
                </c:pt>
                <c:pt idx="162">
                  <c:v>3.8121234939759034</c:v>
                </c:pt>
                <c:pt idx="163">
                  <c:v>3.8356551204819271</c:v>
                </c:pt>
                <c:pt idx="164">
                  <c:v>3.8591867469879513</c:v>
                </c:pt>
                <c:pt idx="165">
                  <c:v>3.8827183734939754</c:v>
                </c:pt>
                <c:pt idx="166">
                  <c:v>3.9062499999999996</c:v>
                </c:pt>
                <c:pt idx="167">
                  <c:v>3.9297816265060237</c:v>
                </c:pt>
                <c:pt idx="168">
                  <c:v>3.9533132530120478</c:v>
                </c:pt>
                <c:pt idx="169">
                  <c:v>3.976844879518072</c:v>
                </c:pt>
                <c:pt idx="170">
                  <c:v>4.0003765060240957</c:v>
                </c:pt>
                <c:pt idx="171">
                  <c:v>4.0239081325301198</c:v>
                </c:pt>
                <c:pt idx="172">
                  <c:v>4.0474397590361439</c:v>
                </c:pt>
                <c:pt idx="173">
                  <c:v>4.0709713855421681</c:v>
                </c:pt>
                <c:pt idx="174">
                  <c:v>4.0945030120481922</c:v>
                </c:pt>
                <c:pt idx="175">
                  <c:v>4.1180346385542164</c:v>
                </c:pt>
                <c:pt idx="176">
                  <c:v>4.1415662650602405</c:v>
                </c:pt>
                <c:pt idx="177">
                  <c:v>4.1650978915662646</c:v>
                </c:pt>
                <c:pt idx="178">
                  <c:v>4.1886295180722888</c:v>
                </c:pt>
                <c:pt idx="179">
                  <c:v>4.2121611445783129</c:v>
                </c:pt>
                <c:pt idx="180">
                  <c:v>4.2356927710843371</c:v>
                </c:pt>
                <c:pt idx="181">
                  <c:v>4.2592243975903612</c:v>
                </c:pt>
                <c:pt idx="182">
                  <c:v>4.2827560240963853</c:v>
                </c:pt>
                <c:pt idx="183">
                  <c:v>4.3062876506024095</c:v>
                </c:pt>
                <c:pt idx="184">
                  <c:v>4.3298192771084336</c:v>
                </c:pt>
                <c:pt idx="185">
                  <c:v>4.3533509036144578</c:v>
                </c:pt>
                <c:pt idx="186">
                  <c:v>4.3768825301204819</c:v>
                </c:pt>
                <c:pt idx="187">
                  <c:v>4.400414156626506</c:v>
                </c:pt>
                <c:pt idx="188">
                  <c:v>4.4239457831325293</c:v>
                </c:pt>
                <c:pt idx="189">
                  <c:v>4.4474774096385534</c:v>
                </c:pt>
                <c:pt idx="190">
                  <c:v>4.4710090361445776</c:v>
                </c:pt>
                <c:pt idx="191">
                  <c:v>4.4945406626506017</c:v>
                </c:pt>
                <c:pt idx="192">
                  <c:v>4.5180722891566258</c:v>
                </c:pt>
                <c:pt idx="193">
                  <c:v>4.54160391566265</c:v>
                </c:pt>
                <c:pt idx="194">
                  <c:v>4.5651355421686741</c:v>
                </c:pt>
                <c:pt idx="195">
                  <c:v>4.5886671686746983</c:v>
                </c:pt>
                <c:pt idx="196">
                  <c:v>4.6121987951807224</c:v>
                </c:pt>
                <c:pt idx="197">
                  <c:v>4.6357304216867465</c:v>
                </c:pt>
                <c:pt idx="198">
                  <c:v>4.6592620481927707</c:v>
                </c:pt>
                <c:pt idx="199">
                  <c:v>4.6827936746987948</c:v>
                </c:pt>
                <c:pt idx="200">
                  <c:v>4.706325301204819</c:v>
                </c:pt>
                <c:pt idx="201">
                  <c:v>4.7298569277108431</c:v>
                </c:pt>
                <c:pt idx="202">
                  <c:v>4.7533885542168672</c:v>
                </c:pt>
                <c:pt idx="203">
                  <c:v>4.7769201807228914</c:v>
                </c:pt>
                <c:pt idx="204">
                  <c:v>4.8004518072289155</c:v>
                </c:pt>
                <c:pt idx="205">
                  <c:v>4.8239834337349397</c:v>
                </c:pt>
                <c:pt idx="206">
                  <c:v>4.8475150602409638</c:v>
                </c:pt>
                <c:pt idx="207">
                  <c:v>4.871046686746987</c:v>
                </c:pt>
                <c:pt idx="208">
                  <c:v>4.8945783132530112</c:v>
                </c:pt>
                <c:pt idx="209">
                  <c:v>4.9181099397590353</c:v>
                </c:pt>
                <c:pt idx="210">
                  <c:v>4.9416415662650595</c:v>
                </c:pt>
                <c:pt idx="211">
                  <c:v>4.9651731927710836</c:v>
                </c:pt>
                <c:pt idx="212">
                  <c:v>4.9887048192771077</c:v>
                </c:pt>
                <c:pt idx="213">
                  <c:v>5.0122364457831319</c:v>
                </c:pt>
                <c:pt idx="214">
                  <c:v>5.035768072289156</c:v>
                </c:pt>
                <c:pt idx="215">
                  <c:v>5.0592996987951802</c:v>
                </c:pt>
                <c:pt idx="216">
                  <c:v>5.0828313253012043</c:v>
                </c:pt>
                <c:pt idx="217">
                  <c:v>5.1063629518072284</c:v>
                </c:pt>
                <c:pt idx="218">
                  <c:v>5.1298945783132526</c:v>
                </c:pt>
                <c:pt idx="219">
                  <c:v>5.1534262048192767</c:v>
                </c:pt>
                <c:pt idx="220">
                  <c:v>5.1769578313253009</c:v>
                </c:pt>
                <c:pt idx="221">
                  <c:v>5.200489457831325</c:v>
                </c:pt>
                <c:pt idx="222">
                  <c:v>5.2240210843373491</c:v>
                </c:pt>
                <c:pt idx="223">
                  <c:v>5.2475527108433733</c:v>
                </c:pt>
                <c:pt idx="224">
                  <c:v>5.2710843373493974</c:v>
                </c:pt>
                <c:pt idx="225">
                  <c:v>5.2946159638554215</c:v>
                </c:pt>
                <c:pt idx="226">
                  <c:v>5.3181475903614457</c:v>
                </c:pt>
                <c:pt idx="227">
                  <c:v>5.3416792168674689</c:v>
                </c:pt>
                <c:pt idx="228">
                  <c:v>5.3652108433734931</c:v>
                </c:pt>
                <c:pt idx="229">
                  <c:v>5.3887424698795172</c:v>
                </c:pt>
                <c:pt idx="230">
                  <c:v>5.4122740963855414</c:v>
                </c:pt>
                <c:pt idx="231">
                  <c:v>5.4358057228915655</c:v>
                </c:pt>
                <c:pt idx="232">
                  <c:v>5.4593373493975896</c:v>
                </c:pt>
                <c:pt idx="233">
                  <c:v>5.4828689759036138</c:v>
                </c:pt>
                <c:pt idx="234">
                  <c:v>5.5064006024096379</c:v>
                </c:pt>
                <c:pt idx="235">
                  <c:v>5.5299322289156621</c:v>
                </c:pt>
                <c:pt idx="236">
                  <c:v>5.5534638554216862</c:v>
                </c:pt>
                <c:pt idx="237">
                  <c:v>5.5769954819277103</c:v>
                </c:pt>
                <c:pt idx="238">
                  <c:v>5.6005271084337345</c:v>
                </c:pt>
                <c:pt idx="239">
                  <c:v>5.6240587349397586</c:v>
                </c:pt>
                <c:pt idx="240">
                  <c:v>5.6475903614457827</c:v>
                </c:pt>
                <c:pt idx="241">
                  <c:v>5.6711219879518069</c:v>
                </c:pt>
                <c:pt idx="242">
                  <c:v>5.694653614457831</c:v>
                </c:pt>
                <c:pt idx="243">
                  <c:v>5.7181852409638552</c:v>
                </c:pt>
                <c:pt idx="244">
                  <c:v>5.7417168674698793</c:v>
                </c:pt>
                <c:pt idx="245">
                  <c:v>5.7652484939759034</c:v>
                </c:pt>
                <c:pt idx="246">
                  <c:v>5.7887801204819276</c:v>
                </c:pt>
                <c:pt idx="247">
                  <c:v>5.8123117469879508</c:v>
                </c:pt>
                <c:pt idx="248">
                  <c:v>5.835843373493975</c:v>
                </c:pt>
                <c:pt idx="249">
                  <c:v>5.8593749999999991</c:v>
                </c:pt>
                <c:pt idx="250">
                  <c:v>5.8829066265060233</c:v>
                </c:pt>
                <c:pt idx="251">
                  <c:v>5.9064382530120474</c:v>
                </c:pt>
                <c:pt idx="252">
                  <c:v>5.9299698795180715</c:v>
                </c:pt>
                <c:pt idx="253">
                  <c:v>5.9535015060240957</c:v>
                </c:pt>
                <c:pt idx="254">
                  <c:v>5.9770331325301198</c:v>
                </c:pt>
                <c:pt idx="255">
                  <c:v>6.0005647590361439</c:v>
                </c:pt>
                <c:pt idx="256">
                  <c:v>6.0240963855421681</c:v>
                </c:pt>
                <c:pt idx="257">
                  <c:v>6.0476280120481922</c:v>
                </c:pt>
                <c:pt idx="258">
                  <c:v>6.0711596385542164</c:v>
                </c:pt>
                <c:pt idx="259">
                  <c:v>6.0946912650602405</c:v>
                </c:pt>
                <c:pt idx="260">
                  <c:v>6.1182228915662646</c:v>
                </c:pt>
                <c:pt idx="261">
                  <c:v>6.1417545180722888</c:v>
                </c:pt>
                <c:pt idx="262">
                  <c:v>6.1652861445783129</c:v>
                </c:pt>
                <c:pt idx="263">
                  <c:v>6.1888177710843371</c:v>
                </c:pt>
                <c:pt idx="264">
                  <c:v>6.2123493975903612</c:v>
                </c:pt>
                <c:pt idx="265">
                  <c:v>6.2358810240963853</c:v>
                </c:pt>
                <c:pt idx="266">
                  <c:v>6.2594126506024086</c:v>
                </c:pt>
                <c:pt idx="267">
                  <c:v>6.2829442771084327</c:v>
                </c:pt>
                <c:pt idx="268">
                  <c:v>6.3064759036144569</c:v>
                </c:pt>
                <c:pt idx="269">
                  <c:v>6.330007530120481</c:v>
                </c:pt>
                <c:pt idx="270">
                  <c:v>6.3535391566265051</c:v>
                </c:pt>
                <c:pt idx="271">
                  <c:v>6.3770707831325293</c:v>
                </c:pt>
                <c:pt idx="272">
                  <c:v>6.4006024096385534</c:v>
                </c:pt>
                <c:pt idx="273">
                  <c:v>6.4241340361445776</c:v>
                </c:pt>
                <c:pt idx="274">
                  <c:v>6.4476656626506017</c:v>
                </c:pt>
                <c:pt idx="275">
                  <c:v>6.4711972891566258</c:v>
                </c:pt>
                <c:pt idx="276">
                  <c:v>6.49472891566265</c:v>
                </c:pt>
                <c:pt idx="277">
                  <c:v>6.5182605421686741</c:v>
                </c:pt>
                <c:pt idx="278">
                  <c:v>6.5417921686746983</c:v>
                </c:pt>
                <c:pt idx="279">
                  <c:v>6.5653237951807224</c:v>
                </c:pt>
                <c:pt idx="280">
                  <c:v>6.5888554216867465</c:v>
                </c:pt>
                <c:pt idx="281">
                  <c:v>6.6123870481927707</c:v>
                </c:pt>
                <c:pt idx="282">
                  <c:v>6.6359186746987948</c:v>
                </c:pt>
                <c:pt idx="283">
                  <c:v>6.659450301204819</c:v>
                </c:pt>
                <c:pt idx="284">
                  <c:v>6.6829819277108431</c:v>
                </c:pt>
                <c:pt idx="285">
                  <c:v>6.7065135542168672</c:v>
                </c:pt>
                <c:pt idx="286">
                  <c:v>6.7300451807228905</c:v>
                </c:pt>
                <c:pt idx="287">
                  <c:v>6.7535768072289146</c:v>
                </c:pt>
                <c:pt idx="288">
                  <c:v>6.7771084337349388</c:v>
                </c:pt>
                <c:pt idx="289">
                  <c:v>6.8006400602409629</c:v>
                </c:pt>
                <c:pt idx="290">
                  <c:v>6.824171686746987</c:v>
                </c:pt>
                <c:pt idx="291">
                  <c:v>6.8477033132530112</c:v>
                </c:pt>
                <c:pt idx="292">
                  <c:v>6.8712349397590353</c:v>
                </c:pt>
                <c:pt idx="293">
                  <c:v>6.8947665662650595</c:v>
                </c:pt>
                <c:pt idx="294">
                  <c:v>6.9182981927710836</c:v>
                </c:pt>
                <c:pt idx="295">
                  <c:v>6.9418298192771077</c:v>
                </c:pt>
                <c:pt idx="296">
                  <c:v>6.9653614457831319</c:v>
                </c:pt>
                <c:pt idx="297">
                  <c:v>6.988893072289156</c:v>
                </c:pt>
                <c:pt idx="298">
                  <c:v>7.0124246987951802</c:v>
                </c:pt>
                <c:pt idx="299">
                  <c:v>7.0359563253012043</c:v>
                </c:pt>
                <c:pt idx="300">
                  <c:v>7.0594879518072284</c:v>
                </c:pt>
                <c:pt idx="301">
                  <c:v>7.0830195783132526</c:v>
                </c:pt>
                <c:pt idx="302">
                  <c:v>7.1065512048192767</c:v>
                </c:pt>
                <c:pt idx="303">
                  <c:v>7.1300828313253009</c:v>
                </c:pt>
                <c:pt idx="304">
                  <c:v>7.153614457831325</c:v>
                </c:pt>
                <c:pt idx="305">
                  <c:v>7.1771460843373491</c:v>
                </c:pt>
                <c:pt idx="306">
                  <c:v>7.2006777108433724</c:v>
                </c:pt>
                <c:pt idx="307">
                  <c:v>7.2242093373493965</c:v>
                </c:pt>
                <c:pt idx="308">
                  <c:v>7.2477409638554207</c:v>
                </c:pt>
                <c:pt idx="309">
                  <c:v>7.2712725903614448</c:v>
                </c:pt>
                <c:pt idx="310">
                  <c:v>7.2948042168674689</c:v>
                </c:pt>
                <c:pt idx="311">
                  <c:v>7.3183358433734931</c:v>
                </c:pt>
                <c:pt idx="312">
                  <c:v>7.3418674698795172</c:v>
                </c:pt>
                <c:pt idx="313">
                  <c:v>7.3653990963855414</c:v>
                </c:pt>
                <c:pt idx="314">
                  <c:v>7.3889307228915655</c:v>
                </c:pt>
                <c:pt idx="315">
                  <c:v>7.4124623493975896</c:v>
                </c:pt>
                <c:pt idx="316">
                  <c:v>7.4359939759036138</c:v>
                </c:pt>
                <c:pt idx="317">
                  <c:v>7.4595256024096379</c:v>
                </c:pt>
                <c:pt idx="318">
                  <c:v>7.4830572289156621</c:v>
                </c:pt>
                <c:pt idx="319">
                  <c:v>7.5065888554216862</c:v>
                </c:pt>
                <c:pt idx="320">
                  <c:v>7.5301204819277103</c:v>
                </c:pt>
                <c:pt idx="321">
                  <c:v>7.5536521084337345</c:v>
                </c:pt>
                <c:pt idx="322">
                  <c:v>7.5771837349397586</c:v>
                </c:pt>
                <c:pt idx="323">
                  <c:v>7.6007153614457827</c:v>
                </c:pt>
                <c:pt idx="324">
                  <c:v>7.6242469879518069</c:v>
                </c:pt>
                <c:pt idx="325">
                  <c:v>7.6477786144578301</c:v>
                </c:pt>
                <c:pt idx="326">
                  <c:v>7.6713102409638543</c:v>
                </c:pt>
                <c:pt idx="327">
                  <c:v>7.6948418674698784</c:v>
                </c:pt>
                <c:pt idx="328">
                  <c:v>7.7183734939759026</c:v>
                </c:pt>
                <c:pt idx="329">
                  <c:v>7.7419051204819267</c:v>
                </c:pt>
                <c:pt idx="330">
                  <c:v>7.7654367469879508</c:v>
                </c:pt>
                <c:pt idx="331">
                  <c:v>7.788968373493975</c:v>
                </c:pt>
                <c:pt idx="332">
                  <c:v>7.8124999999999991</c:v>
                </c:pt>
                <c:pt idx="333">
                  <c:v>7.8360316265060233</c:v>
                </c:pt>
                <c:pt idx="334">
                  <c:v>7.8595632530120474</c:v>
                </c:pt>
                <c:pt idx="335">
                  <c:v>7.8830948795180715</c:v>
                </c:pt>
                <c:pt idx="336">
                  <c:v>7.9066265060240957</c:v>
                </c:pt>
                <c:pt idx="337">
                  <c:v>7.9301581325301198</c:v>
                </c:pt>
                <c:pt idx="338">
                  <c:v>7.9536897590361439</c:v>
                </c:pt>
                <c:pt idx="339">
                  <c:v>7.9772213855421681</c:v>
                </c:pt>
                <c:pt idx="340">
                  <c:v>8.0007530120481913</c:v>
                </c:pt>
                <c:pt idx="341">
                  <c:v>8.0242846385542155</c:v>
                </c:pt>
                <c:pt idx="342">
                  <c:v>8.0478162650602396</c:v>
                </c:pt>
                <c:pt idx="343">
                  <c:v>8.0713478915662638</c:v>
                </c:pt>
                <c:pt idx="344">
                  <c:v>8.0948795180722879</c:v>
                </c:pt>
                <c:pt idx="345">
                  <c:v>8.118411144578312</c:v>
                </c:pt>
                <c:pt idx="346">
                  <c:v>8.1419427710843362</c:v>
                </c:pt>
                <c:pt idx="347">
                  <c:v>8.1654743975903603</c:v>
                </c:pt>
                <c:pt idx="348">
                  <c:v>8.1890060240963845</c:v>
                </c:pt>
                <c:pt idx="349">
                  <c:v>8.2125376506024086</c:v>
                </c:pt>
                <c:pt idx="350">
                  <c:v>8.2360692771084327</c:v>
                </c:pt>
                <c:pt idx="351">
                  <c:v>8.2596009036144569</c:v>
                </c:pt>
                <c:pt idx="352">
                  <c:v>8.283132530120481</c:v>
                </c:pt>
                <c:pt idx="353">
                  <c:v>8.3066641566265051</c:v>
                </c:pt>
                <c:pt idx="354">
                  <c:v>8.3301957831325293</c:v>
                </c:pt>
                <c:pt idx="355">
                  <c:v>8.3537274096385534</c:v>
                </c:pt>
                <c:pt idx="356">
                  <c:v>8.3772590361445776</c:v>
                </c:pt>
                <c:pt idx="357">
                  <c:v>8.4007906626506017</c:v>
                </c:pt>
                <c:pt idx="358">
                  <c:v>8.4243222891566258</c:v>
                </c:pt>
                <c:pt idx="359">
                  <c:v>8.44785391566265</c:v>
                </c:pt>
                <c:pt idx="360">
                  <c:v>8.4713855421686741</c:v>
                </c:pt>
                <c:pt idx="361">
                  <c:v>8.4949171686746983</c:v>
                </c:pt>
                <c:pt idx="362">
                  <c:v>8.5184487951807224</c:v>
                </c:pt>
                <c:pt idx="363">
                  <c:v>8.5419804216867465</c:v>
                </c:pt>
                <c:pt idx="364">
                  <c:v>8.5655120481927707</c:v>
                </c:pt>
                <c:pt idx="365">
                  <c:v>8.5890436746987948</c:v>
                </c:pt>
                <c:pt idx="366">
                  <c:v>8.612575301204819</c:v>
                </c:pt>
                <c:pt idx="367">
                  <c:v>8.6361069277108431</c:v>
                </c:pt>
                <c:pt idx="368">
                  <c:v>8.6596385542168672</c:v>
                </c:pt>
                <c:pt idx="369">
                  <c:v>8.6831701807228914</c:v>
                </c:pt>
                <c:pt idx="370">
                  <c:v>8.7067018072289155</c:v>
                </c:pt>
                <c:pt idx="371">
                  <c:v>8.7302334337349397</c:v>
                </c:pt>
                <c:pt idx="372">
                  <c:v>8.7537650602409638</c:v>
                </c:pt>
                <c:pt idx="373">
                  <c:v>8.7772966867469879</c:v>
                </c:pt>
                <c:pt idx="374">
                  <c:v>8.8008283132530121</c:v>
                </c:pt>
                <c:pt idx="375">
                  <c:v>8.8243599397590344</c:v>
                </c:pt>
                <c:pt idx="376">
                  <c:v>8.8478915662650586</c:v>
                </c:pt>
                <c:pt idx="377">
                  <c:v>8.8714231927710827</c:v>
                </c:pt>
                <c:pt idx="378">
                  <c:v>8.8949548192771068</c:v>
                </c:pt>
                <c:pt idx="379">
                  <c:v>8.918486445783131</c:v>
                </c:pt>
                <c:pt idx="380">
                  <c:v>8.9420180722891551</c:v>
                </c:pt>
                <c:pt idx="381">
                  <c:v>8.9655496987951793</c:v>
                </c:pt>
                <c:pt idx="382">
                  <c:v>8.9890813253012034</c:v>
                </c:pt>
                <c:pt idx="383">
                  <c:v>9.0126129518072275</c:v>
                </c:pt>
                <c:pt idx="384">
                  <c:v>9.0361445783132517</c:v>
                </c:pt>
                <c:pt idx="385">
                  <c:v>9.0596762048192758</c:v>
                </c:pt>
                <c:pt idx="386">
                  <c:v>9.0832078313253</c:v>
                </c:pt>
                <c:pt idx="387">
                  <c:v>9.1067394578313241</c:v>
                </c:pt>
                <c:pt idx="388">
                  <c:v>9.1302710843373482</c:v>
                </c:pt>
                <c:pt idx="389">
                  <c:v>9.1538027108433724</c:v>
                </c:pt>
                <c:pt idx="390">
                  <c:v>9.1773343373493965</c:v>
                </c:pt>
                <c:pt idx="391">
                  <c:v>9.2008659638554207</c:v>
                </c:pt>
                <c:pt idx="392">
                  <c:v>9.2243975903614448</c:v>
                </c:pt>
                <c:pt idx="393">
                  <c:v>9.2479292168674689</c:v>
                </c:pt>
                <c:pt idx="394">
                  <c:v>9.2714608433734931</c:v>
                </c:pt>
                <c:pt idx="395">
                  <c:v>9.2949924698795172</c:v>
                </c:pt>
                <c:pt idx="396">
                  <c:v>9.3185240963855414</c:v>
                </c:pt>
                <c:pt idx="397">
                  <c:v>9.3420557228915655</c:v>
                </c:pt>
                <c:pt idx="398">
                  <c:v>9.3655873493975896</c:v>
                </c:pt>
                <c:pt idx="399">
                  <c:v>9.3891189759036138</c:v>
                </c:pt>
                <c:pt idx="400">
                  <c:v>9.4126506024096379</c:v>
                </c:pt>
                <c:pt idx="401">
                  <c:v>9.4361822289156621</c:v>
                </c:pt>
                <c:pt idx="402">
                  <c:v>9.4597138554216862</c:v>
                </c:pt>
                <c:pt idx="403">
                  <c:v>9.4832454819277103</c:v>
                </c:pt>
                <c:pt idx="404">
                  <c:v>9.5067771084337345</c:v>
                </c:pt>
                <c:pt idx="405">
                  <c:v>9.5303087349397586</c:v>
                </c:pt>
                <c:pt idx="406">
                  <c:v>9.5538403614457827</c:v>
                </c:pt>
                <c:pt idx="407">
                  <c:v>9.5773719879518069</c:v>
                </c:pt>
                <c:pt idx="408">
                  <c:v>9.600903614457831</c:v>
                </c:pt>
                <c:pt idx="409">
                  <c:v>9.6244352409638552</c:v>
                </c:pt>
                <c:pt idx="410">
                  <c:v>9.6479668674698793</c:v>
                </c:pt>
                <c:pt idx="411">
                  <c:v>9.6714984939759034</c:v>
                </c:pt>
                <c:pt idx="412">
                  <c:v>9.6950301204819276</c:v>
                </c:pt>
                <c:pt idx="413">
                  <c:v>9.7185617469879517</c:v>
                </c:pt>
                <c:pt idx="414">
                  <c:v>9.7420933734939741</c:v>
                </c:pt>
                <c:pt idx="415">
                  <c:v>9.7656249999999982</c:v>
                </c:pt>
                <c:pt idx="416">
                  <c:v>9.7891566265060224</c:v>
                </c:pt>
                <c:pt idx="417">
                  <c:v>9.8126882530120465</c:v>
                </c:pt>
                <c:pt idx="418">
                  <c:v>9.8362198795180706</c:v>
                </c:pt>
                <c:pt idx="419">
                  <c:v>9.8597515060240948</c:v>
                </c:pt>
                <c:pt idx="420">
                  <c:v>9.8832831325301189</c:v>
                </c:pt>
                <c:pt idx="421">
                  <c:v>9.9068147590361431</c:v>
                </c:pt>
                <c:pt idx="422">
                  <c:v>9.9303463855421672</c:v>
                </c:pt>
                <c:pt idx="423">
                  <c:v>9.9538780120481913</c:v>
                </c:pt>
                <c:pt idx="424">
                  <c:v>9.9774096385542155</c:v>
                </c:pt>
                <c:pt idx="425">
                  <c:v>10.00094126506024</c:v>
                </c:pt>
                <c:pt idx="426">
                  <c:v>10.024472891566264</c:v>
                </c:pt>
                <c:pt idx="427">
                  <c:v>10.048004518072288</c:v>
                </c:pt>
                <c:pt idx="428">
                  <c:v>10.071536144578312</c:v>
                </c:pt>
                <c:pt idx="429">
                  <c:v>10.095067771084336</c:v>
                </c:pt>
                <c:pt idx="430">
                  <c:v>10.11859939759036</c:v>
                </c:pt>
                <c:pt idx="431">
                  <c:v>10.142131024096384</c:v>
                </c:pt>
                <c:pt idx="432">
                  <c:v>10.165662650602409</c:v>
                </c:pt>
                <c:pt idx="433">
                  <c:v>10.189194277108433</c:v>
                </c:pt>
                <c:pt idx="434">
                  <c:v>10.212725903614457</c:v>
                </c:pt>
                <c:pt idx="435">
                  <c:v>10.236257530120481</c:v>
                </c:pt>
                <c:pt idx="436">
                  <c:v>10.259789156626505</c:v>
                </c:pt>
                <c:pt idx="437">
                  <c:v>10.283320783132529</c:v>
                </c:pt>
                <c:pt idx="438">
                  <c:v>10.306852409638553</c:v>
                </c:pt>
                <c:pt idx="439">
                  <c:v>10.330384036144578</c:v>
                </c:pt>
                <c:pt idx="440">
                  <c:v>10.353915662650602</c:v>
                </c:pt>
                <c:pt idx="441">
                  <c:v>10.377447289156626</c:v>
                </c:pt>
                <c:pt idx="442">
                  <c:v>10.40097891566265</c:v>
                </c:pt>
                <c:pt idx="443">
                  <c:v>10.424510542168674</c:v>
                </c:pt>
                <c:pt idx="444">
                  <c:v>10.448042168674698</c:v>
                </c:pt>
                <c:pt idx="445">
                  <c:v>10.471573795180722</c:v>
                </c:pt>
                <c:pt idx="446">
                  <c:v>10.495105421686747</c:v>
                </c:pt>
                <c:pt idx="447">
                  <c:v>10.518637048192771</c:v>
                </c:pt>
                <c:pt idx="448">
                  <c:v>10.542168674698795</c:v>
                </c:pt>
                <c:pt idx="449">
                  <c:v>10.565700301204819</c:v>
                </c:pt>
                <c:pt idx="450">
                  <c:v>10.589231927710843</c:v>
                </c:pt>
                <c:pt idx="451">
                  <c:v>10.612763554216867</c:v>
                </c:pt>
                <c:pt idx="452">
                  <c:v>10.636295180722891</c:v>
                </c:pt>
                <c:pt idx="453">
                  <c:v>10.659826807228914</c:v>
                </c:pt>
                <c:pt idx="454">
                  <c:v>10.683358433734938</c:v>
                </c:pt>
                <c:pt idx="455">
                  <c:v>10.706890060240962</c:v>
                </c:pt>
                <c:pt idx="456">
                  <c:v>10.730421686746986</c:v>
                </c:pt>
                <c:pt idx="457">
                  <c:v>10.75395331325301</c:v>
                </c:pt>
                <c:pt idx="458">
                  <c:v>10.777484939759034</c:v>
                </c:pt>
                <c:pt idx="459">
                  <c:v>10.801016566265059</c:v>
                </c:pt>
                <c:pt idx="460">
                  <c:v>10.824548192771083</c:v>
                </c:pt>
                <c:pt idx="461">
                  <c:v>10.848079819277107</c:v>
                </c:pt>
                <c:pt idx="462">
                  <c:v>10.871611445783131</c:v>
                </c:pt>
                <c:pt idx="463">
                  <c:v>10.895143072289155</c:v>
                </c:pt>
                <c:pt idx="464">
                  <c:v>10.918674698795179</c:v>
                </c:pt>
                <c:pt idx="465">
                  <c:v>10.942206325301203</c:v>
                </c:pt>
                <c:pt idx="466">
                  <c:v>10.965737951807228</c:v>
                </c:pt>
                <c:pt idx="467">
                  <c:v>10.989269578313252</c:v>
                </c:pt>
                <c:pt idx="468">
                  <c:v>11.012801204819276</c:v>
                </c:pt>
                <c:pt idx="469">
                  <c:v>11.0363328313253</c:v>
                </c:pt>
                <c:pt idx="470">
                  <c:v>11.059864457831324</c:v>
                </c:pt>
                <c:pt idx="471">
                  <c:v>11.083396084337348</c:v>
                </c:pt>
                <c:pt idx="472">
                  <c:v>11.106927710843372</c:v>
                </c:pt>
                <c:pt idx="473">
                  <c:v>11.130459337349397</c:v>
                </c:pt>
                <c:pt idx="474">
                  <c:v>11.153990963855421</c:v>
                </c:pt>
                <c:pt idx="475">
                  <c:v>11.177522590361445</c:v>
                </c:pt>
                <c:pt idx="476">
                  <c:v>11.201054216867469</c:v>
                </c:pt>
                <c:pt idx="477">
                  <c:v>11.224585843373493</c:v>
                </c:pt>
                <c:pt idx="478">
                  <c:v>11.248117469879517</c:v>
                </c:pt>
                <c:pt idx="479">
                  <c:v>11.271649096385541</c:v>
                </c:pt>
                <c:pt idx="480">
                  <c:v>11.295180722891565</c:v>
                </c:pt>
                <c:pt idx="481">
                  <c:v>11.31871234939759</c:v>
                </c:pt>
                <c:pt idx="482">
                  <c:v>11.342243975903614</c:v>
                </c:pt>
                <c:pt idx="483">
                  <c:v>11.365775602409638</c:v>
                </c:pt>
                <c:pt idx="484">
                  <c:v>11.389307228915662</c:v>
                </c:pt>
                <c:pt idx="485">
                  <c:v>11.412838855421686</c:v>
                </c:pt>
                <c:pt idx="486">
                  <c:v>11.43637048192771</c:v>
                </c:pt>
                <c:pt idx="487">
                  <c:v>11.459902108433734</c:v>
                </c:pt>
                <c:pt idx="488">
                  <c:v>11.483433734939759</c:v>
                </c:pt>
                <c:pt idx="489">
                  <c:v>11.506965361445783</c:v>
                </c:pt>
                <c:pt idx="490">
                  <c:v>11.530496987951807</c:v>
                </c:pt>
                <c:pt idx="491">
                  <c:v>11.554028614457831</c:v>
                </c:pt>
                <c:pt idx="492">
                  <c:v>11.577560240963855</c:v>
                </c:pt>
                <c:pt idx="493">
                  <c:v>11.601091867469878</c:v>
                </c:pt>
                <c:pt idx="494">
                  <c:v>11.624623493975902</c:v>
                </c:pt>
                <c:pt idx="495">
                  <c:v>11.648155120481926</c:v>
                </c:pt>
                <c:pt idx="496">
                  <c:v>11.67168674698795</c:v>
                </c:pt>
                <c:pt idx="497">
                  <c:v>11.695218373493974</c:v>
                </c:pt>
                <c:pt idx="498">
                  <c:v>11.718749999999998</c:v>
                </c:pt>
                <c:pt idx="499">
                  <c:v>11.742281626506022</c:v>
                </c:pt>
                <c:pt idx="500">
                  <c:v>11.765813253012047</c:v>
                </c:pt>
                <c:pt idx="501">
                  <c:v>11.789344879518071</c:v>
                </c:pt>
                <c:pt idx="502">
                  <c:v>11.812876506024095</c:v>
                </c:pt>
                <c:pt idx="503">
                  <c:v>11.836408132530119</c:v>
                </c:pt>
                <c:pt idx="504">
                  <c:v>11.859939759036143</c:v>
                </c:pt>
                <c:pt idx="505">
                  <c:v>11.883471385542167</c:v>
                </c:pt>
                <c:pt idx="506">
                  <c:v>11.907003012048191</c:v>
                </c:pt>
                <c:pt idx="507">
                  <c:v>11.930534638554215</c:v>
                </c:pt>
                <c:pt idx="508">
                  <c:v>11.95406626506024</c:v>
                </c:pt>
                <c:pt idx="509">
                  <c:v>11.977597891566264</c:v>
                </c:pt>
                <c:pt idx="510">
                  <c:v>12.001129518072288</c:v>
                </c:pt>
                <c:pt idx="511">
                  <c:v>12.024661144578312</c:v>
                </c:pt>
              </c:numCache>
            </c:numRef>
          </c:xVal>
          <c:yVal>
            <c:numRef>
              <c:f>'Fourier plots'!$D$2:$D$513</c:f>
              <c:numCache>
                <c:formatCode>General</c:formatCode>
                <c:ptCount val="512"/>
                <c:pt idx="0">
                  <c:v>221.75</c:v>
                </c:pt>
                <c:pt idx="1">
                  <c:v>217.125</c:v>
                </c:pt>
                <c:pt idx="2">
                  <c:v>213.2</c:v>
                </c:pt>
                <c:pt idx="3">
                  <c:v>211.25</c:v>
                </c:pt>
                <c:pt idx="4">
                  <c:v>208.45</c:v>
                </c:pt>
                <c:pt idx="5">
                  <c:v>207.44399999999999</c:v>
                </c:pt>
                <c:pt idx="6">
                  <c:v>205.792</c:v>
                </c:pt>
                <c:pt idx="7">
                  <c:v>202.071</c:v>
                </c:pt>
                <c:pt idx="8">
                  <c:v>200.643</c:v>
                </c:pt>
                <c:pt idx="9">
                  <c:v>200.79400000000001</c:v>
                </c:pt>
                <c:pt idx="10">
                  <c:v>198.43799999999999</c:v>
                </c:pt>
                <c:pt idx="11">
                  <c:v>196.57499999999999</c:v>
                </c:pt>
                <c:pt idx="12">
                  <c:v>195.95699999999999</c:v>
                </c:pt>
                <c:pt idx="13">
                  <c:v>195.886</c:v>
                </c:pt>
                <c:pt idx="14">
                  <c:v>195.5</c:v>
                </c:pt>
                <c:pt idx="15">
                  <c:v>195.083</c:v>
                </c:pt>
                <c:pt idx="16">
                  <c:v>194.172</c:v>
                </c:pt>
                <c:pt idx="17">
                  <c:v>194.38300000000001</c:v>
                </c:pt>
                <c:pt idx="18">
                  <c:v>191.7</c:v>
                </c:pt>
                <c:pt idx="19">
                  <c:v>192.339</c:v>
                </c:pt>
                <c:pt idx="20">
                  <c:v>191.26400000000001</c:v>
                </c:pt>
                <c:pt idx="21">
                  <c:v>190.059</c:v>
                </c:pt>
                <c:pt idx="22">
                  <c:v>191.34299999999999</c:v>
                </c:pt>
                <c:pt idx="23">
                  <c:v>190.22399999999999</c:v>
                </c:pt>
                <c:pt idx="24">
                  <c:v>188.56</c:v>
                </c:pt>
                <c:pt idx="25">
                  <c:v>188.29499999999999</c:v>
                </c:pt>
                <c:pt idx="26">
                  <c:v>189.012</c:v>
                </c:pt>
                <c:pt idx="27">
                  <c:v>187.643</c:v>
                </c:pt>
                <c:pt idx="28">
                  <c:v>187.18799999999999</c:v>
                </c:pt>
                <c:pt idx="29">
                  <c:v>187.11699999999999</c:v>
                </c:pt>
                <c:pt idx="30">
                  <c:v>186.49</c:v>
                </c:pt>
                <c:pt idx="31">
                  <c:v>186.28</c:v>
                </c:pt>
                <c:pt idx="32">
                  <c:v>185.58699999999999</c:v>
                </c:pt>
                <c:pt idx="33">
                  <c:v>184.482</c:v>
                </c:pt>
                <c:pt idx="34">
                  <c:v>185.221</c:v>
                </c:pt>
                <c:pt idx="35">
                  <c:v>183.405</c:v>
                </c:pt>
                <c:pt idx="36">
                  <c:v>183.47399999999999</c:v>
                </c:pt>
                <c:pt idx="37">
                  <c:v>183.32</c:v>
                </c:pt>
                <c:pt idx="38">
                  <c:v>183.137</c:v>
                </c:pt>
                <c:pt idx="39">
                  <c:v>182.53399999999999</c:v>
                </c:pt>
                <c:pt idx="40">
                  <c:v>181.88200000000001</c:v>
                </c:pt>
                <c:pt idx="41">
                  <c:v>182.053</c:v>
                </c:pt>
                <c:pt idx="42">
                  <c:v>181.23599999999999</c:v>
                </c:pt>
                <c:pt idx="43">
                  <c:v>181.39099999999999</c:v>
                </c:pt>
                <c:pt idx="44">
                  <c:v>181.309</c:v>
                </c:pt>
                <c:pt idx="45">
                  <c:v>180.791</c:v>
                </c:pt>
                <c:pt idx="46">
                  <c:v>180.34899999999999</c:v>
                </c:pt>
                <c:pt idx="47">
                  <c:v>180.23699999999999</c:v>
                </c:pt>
                <c:pt idx="48">
                  <c:v>180.59200000000001</c:v>
                </c:pt>
                <c:pt idx="49">
                  <c:v>179.744</c:v>
                </c:pt>
                <c:pt idx="50">
                  <c:v>179.191</c:v>
                </c:pt>
                <c:pt idx="51">
                  <c:v>179.03200000000001</c:v>
                </c:pt>
                <c:pt idx="52">
                  <c:v>178.94200000000001</c:v>
                </c:pt>
                <c:pt idx="53">
                  <c:v>178.46899999999999</c:v>
                </c:pt>
                <c:pt idx="54">
                  <c:v>178.06399999999999</c:v>
                </c:pt>
                <c:pt idx="55">
                  <c:v>179.36</c:v>
                </c:pt>
                <c:pt idx="56">
                  <c:v>178.15600000000001</c:v>
                </c:pt>
                <c:pt idx="57">
                  <c:v>178.09299999999999</c:v>
                </c:pt>
                <c:pt idx="58">
                  <c:v>178.07599999999999</c:v>
                </c:pt>
                <c:pt idx="59">
                  <c:v>177.51</c:v>
                </c:pt>
                <c:pt idx="60">
                  <c:v>177.691</c:v>
                </c:pt>
                <c:pt idx="61">
                  <c:v>177.62200000000001</c:v>
                </c:pt>
                <c:pt idx="62">
                  <c:v>177.815</c:v>
                </c:pt>
                <c:pt idx="63">
                  <c:v>177.268</c:v>
                </c:pt>
                <c:pt idx="64">
                  <c:v>177.5</c:v>
                </c:pt>
                <c:pt idx="65">
                  <c:v>177.80500000000001</c:v>
                </c:pt>
                <c:pt idx="66">
                  <c:v>177.363</c:v>
                </c:pt>
                <c:pt idx="67">
                  <c:v>177.67699999999999</c:v>
                </c:pt>
                <c:pt idx="68">
                  <c:v>178.03399999999999</c:v>
                </c:pt>
                <c:pt idx="69">
                  <c:v>177.80799999999999</c:v>
                </c:pt>
                <c:pt idx="70">
                  <c:v>177.99100000000001</c:v>
                </c:pt>
                <c:pt idx="71">
                  <c:v>177.72499999999999</c:v>
                </c:pt>
                <c:pt idx="72">
                  <c:v>177.22800000000001</c:v>
                </c:pt>
                <c:pt idx="73">
                  <c:v>177.297</c:v>
                </c:pt>
                <c:pt idx="74">
                  <c:v>177.214</c:v>
                </c:pt>
                <c:pt idx="75">
                  <c:v>176.91300000000001</c:v>
                </c:pt>
                <c:pt idx="76">
                  <c:v>176.94399999999999</c:v>
                </c:pt>
                <c:pt idx="77">
                  <c:v>176.571</c:v>
                </c:pt>
                <c:pt idx="78">
                  <c:v>176.75</c:v>
                </c:pt>
                <c:pt idx="79">
                  <c:v>177.458</c:v>
                </c:pt>
                <c:pt idx="80">
                  <c:v>177.428</c:v>
                </c:pt>
                <c:pt idx="81">
                  <c:v>176.91</c:v>
                </c:pt>
                <c:pt idx="82">
                  <c:v>176.73400000000001</c:v>
                </c:pt>
                <c:pt idx="83">
                  <c:v>176.328</c:v>
                </c:pt>
                <c:pt idx="84">
                  <c:v>176.64599999999999</c:v>
                </c:pt>
                <c:pt idx="85">
                  <c:v>176.71299999999999</c:v>
                </c:pt>
                <c:pt idx="86">
                  <c:v>176.25700000000001</c:v>
                </c:pt>
                <c:pt idx="87">
                  <c:v>176.595</c:v>
                </c:pt>
                <c:pt idx="88">
                  <c:v>176.15</c:v>
                </c:pt>
                <c:pt idx="89">
                  <c:v>176.547</c:v>
                </c:pt>
                <c:pt idx="90">
                  <c:v>176.38200000000001</c:v>
                </c:pt>
                <c:pt idx="91">
                  <c:v>175.76900000000001</c:v>
                </c:pt>
                <c:pt idx="92">
                  <c:v>175.66399999999999</c:v>
                </c:pt>
                <c:pt idx="93">
                  <c:v>175.36500000000001</c:v>
                </c:pt>
                <c:pt idx="94">
                  <c:v>175.06899999999999</c:v>
                </c:pt>
                <c:pt idx="95">
                  <c:v>175</c:v>
                </c:pt>
                <c:pt idx="96">
                  <c:v>174.56299999999999</c:v>
                </c:pt>
                <c:pt idx="97">
                  <c:v>174.20400000000001</c:v>
                </c:pt>
                <c:pt idx="98">
                  <c:v>173.61199999999999</c:v>
                </c:pt>
                <c:pt idx="99">
                  <c:v>173.572</c:v>
                </c:pt>
                <c:pt idx="100">
                  <c:v>173.738</c:v>
                </c:pt>
                <c:pt idx="101">
                  <c:v>172.97800000000001</c:v>
                </c:pt>
                <c:pt idx="102">
                  <c:v>172.26300000000001</c:v>
                </c:pt>
                <c:pt idx="103">
                  <c:v>172.09800000000001</c:v>
                </c:pt>
                <c:pt idx="104">
                  <c:v>171.584</c:v>
                </c:pt>
                <c:pt idx="105">
                  <c:v>172.04</c:v>
                </c:pt>
                <c:pt idx="106">
                  <c:v>171.161</c:v>
                </c:pt>
                <c:pt idx="107">
                  <c:v>171.042</c:v>
                </c:pt>
                <c:pt idx="108">
                  <c:v>170.23400000000001</c:v>
                </c:pt>
                <c:pt idx="109">
                  <c:v>169.73</c:v>
                </c:pt>
                <c:pt idx="110">
                  <c:v>169.55600000000001</c:v>
                </c:pt>
                <c:pt idx="111">
                  <c:v>169.06899999999999</c:v>
                </c:pt>
                <c:pt idx="112">
                  <c:v>168.654</c:v>
                </c:pt>
                <c:pt idx="113">
                  <c:v>167.989</c:v>
                </c:pt>
                <c:pt idx="114">
                  <c:v>167.511</c:v>
                </c:pt>
                <c:pt idx="115">
                  <c:v>167.053</c:v>
                </c:pt>
                <c:pt idx="116">
                  <c:v>166.33199999999999</c:v>
                </c:pt>
                <c:pt idx="117">
                  <c:v>165.965</c:v>
                </c:pt>
                <c:pt idx="118">
                  <c:v>165.63800000000001</c:v>
                </c:pt>
                <c:pt idx="119">
                  <c:v>165.309</c:v>
                </c:pt>
                <c:pt idx="120">
                  <c:v>165.01900000000001</c:v>
                </c:pt>
                <c:pt idx="121">
                  <c:v>164.88300000000001</c:v>
                </c:pt>
                <c:pt idx="122">
                  <c:v>163.583</c:v>
                </c:pt>
                <c:pt idx="123">
                  <c:v>163.614</c:v>
                </c:pt>
                <c:pt idx="124">
                  <c:v>162.864</c:v>
                </c:pt>
                <c:pt idx="125">
                  <c:v>161.99199999999999</c:v>
                </c:pt>
                <c:pt idx="126">
                  <c:v>162.06399999999999</c:v>
                </c:pt>
                <c:pt idx="127">
                  <c:v>161.49799999999999</c:v>
                </c:pt>
                <c:pt idx="128">
                  <c:v>161.13200000000001</c:v>
                </c:pt>
                <c:pt idx="129">
                  <c:v>160.61699999999999</c:v>
                </c:pt>
                <c:pt idx="130">
                  <c:v>160.17599999999999</c:v>
                </c:pt>
                <c:pt idx="131">
                  <c:v>159.47499999999999</c:v>
                </c:pt>
                <c:pt idx="132">
                  <c:v>159.327</c:v>
                </c:pt>
                <c:pt idx="133">
                  <c:v>158.465</c:v>
                </c:pt>
                <c:pt idx="134">
                  <c:v>157.97300000000001</c:v>
                </c:pt>
                <c:pt idx="135">
                  <c:v>156.934</c:v>
                </c:pt>
                <c:pt idx="136">
                  <c:v>157.32599999999999</c:v>
                </c:pt>
                <c:pt idx="137">
                  <c:v>156.49100000000001</c:v>
                </c:pt>
                <c:pt idx="138">
                  <c:v>156.32900000000001</c:v>
                </c:pt>
                <c:pt idx="139">
                  <c:v>155.31100000000001</c:v>
                </c:pt>
                <c:pt idx="140">
                  <c:v>154.56899999999999</c:v>
                </c:pt>
                <c:pt idx="141">
                  <c:v>154.63200000000001</c:v>
                </c:pt>
                <c:pt idx="142">
                  <c:v>154.16</c:v>
                </c:pt>
                <c:pt idx="143">
                  <c:v>152.899</c:v>
                </c:pt>
                <c:pt idx="144">
                  <c:v>152.78399999999999</c:v>
                </c:pt>
                <c:pt idx="145">
                  <c:v>152.08099999999999</c:v>
                </c:pt>
                <c:pt idx="146">
                  <c:v>151.476</c:v>
                </c:pt>
                <c:pt idx="147">
                  <c:v>150.80500000000001</c:v>
                </c:pt>
                <c:pt idx="148">
                  <c:v>150.422</c:v>
                </c:pt>
                <c:pt idx="149">
                  <c:v>149.83500000000001</c:v>
                </c:pt>
                <c:pt idx="150">
                  <c:v>149.322</c:v>
                </c:pt>
                <c:pt idx="151">
                  <c:v>148.91200000000001</c:v>
                </c:pt>
                <c:pt idx="152">
                  <c:v>148.196</c:v>
                </c:pt>
                <c:pt idx="153">
                  <c:v>147.70599999999999</c:v>
                </c:pt>
                <c:pt idx="154">
                  <c:v>148.096</c:v>
                </c:pt>
                <c:pt idx="155">
                  <c:v>146.94300000000001</c:v>
                </c:pt>
                <c:pt idx="156">
                  <c:v>146.398</c:v>
                </c:pt>
                <c:pt idx="157">
                  <c:v>146.029</c:v>
                </c:pt>
                <c:pt idx="158">
                  <c:v>145.16200000000001</c:v>
                </c:pt>
                <c:pt idx="159">
                  <c:v>144.61199999999999</c:v>
                </c:pt>
                <c:pt idx="160">
                  <c:v>144.47900000000001</c:v>
                </c:pt>
                <c:pt idx="161">
                  <c:v>143.62100000000001</c:v>
                </c:pt>
                <c:pt idx="162">
                  <c:v>143.35300000000001</c:v>
                </c:pt>
                <c:pt idx="163">
                  <c:v>143.05199999999999</c:v>
                </c:pt>
                <c:pt idx="164">
                  <c:v>142.58500000000001</c:v>
                </c:pt>
                <c:pt idx="165">
                  <c:v>141.97</c:v>
                </c:pt>
                <c:pt idx="166">
                  <c:v>141.81100000000001</c:v>
                </c:pt>
                <c:pt idx="167">
                  <c:v>140.68899999999999</c:v>
                </c:pt>
                <c:pt idx="168">
                  <c:v>140.40700000000001</c:v>
                </c:pt>
                <c:pt idx="169">
                  <c:v>139.86099999999999</c:v>
                </c:pt>
                <c:pt idx="170">
                  <c:v>139.054</c:v>
                </c:pt>
                <c:pt idx="171">
                  <c:v>138.58500000000001</c:v>
                </c:pt>
                <c:pt idx="172">
                  <c:v>137.619</c:v>
                </c:pt>
                <c:pt idx="173">
                  <c:v>137.36500000000001</c:v>
                </c:pt>
                <c:pt idx="174">
                  <c:v>136.64099999999999</c:v>
                </c:pt>
                <c:pt idx="175">
                  <c:v>136.10599999999999</c:v>
                </c:pt>
                <c:pt idx="176">
                  <c:v>134.83799999999999</c:v>
                </c:pt>
                <c:pt idx="177">
                  <c:v>134.71899999999999</c:v>
                </c:pt>
                <c:pt idx="178">
                  <c:v>134.78899999999999</c:v>
                </c:pt>
                <c:pt idx="179">
                  <c:v>133.42099999999999</c:v>
                </c:pt>
                <c:pt idx="180">
                  <c:v>133.26400000000001</c:v>
                </c:pt>
                <c:pt idx="181">
                  <c:v>132.69900000000001</c:v>
                </c:pt>
                <c:pt idx="182">
                  <c:v>132.02199999999999</c:v>
                </c:pt>
                <c:pt idx="183">
                  <c:v>132.05199999999999</c:v>
                </c:pt>
                <c:pt idx="184">
                  <c:v>131.024</c:v>
                </c:pt>
                <c:pt idx="185">
                  <c:v>130.36699999999999</c:v>
                </c:pt>
                <c:pt idx="186">
                  <c:v>130.184</c:v>
                </c:pt>
                <c:pt idx="187">
                  <c:v>129.035</c:v>
                </c:pt>
                <c:pt idx="188">
                  <c:v>128.60300000000001</c:v>
                </c:pt>
                <c:pt idx="189">
                  <c:v>127.822</c:v>
                </c:pt>
                <c:pt idx="190">
                  <c:v>127.523</c:v>
                </c:pt>
                <c:pt idx="191">
                  <c:v>127.206</c:v>
                </c:pt>
                <c:pt idx="192">
                  <c:v>125.732</c:v>
                </c:pt>
                <c:pt idx="193">
                  <c:v>125.247</c:v>
                </c:pt>
                <c:pt idx="194">
                  <c:v>124.98099999999999</c:v>
                </c:pt>
                <c:pt idx="195">
                  <c:v>124.85599999999999</c:v>
                </c:pt>
                <c:pt idx="196">
                  <c:v>123.51</c:v>
                </c:pt>
                <c:pt idx="197">
                  <c:v>123.04</c:v>
                </c:pt>
                <c:pt idx="198">
                  <c:v>121.381</c:v>
                </c:pt>
                <c:pt idx="199">
                  <c:v>121.313</c:v>
                </c:pt>
                <c:pt idx="200">
                  <c:v>120.599</c:v>
                </c:pt>
                <c:pt idx="201">
                  <c:v>119.982</c:v>
                </c:pt>
                <c:pt idx="202">
                  <c:v>119.123</c:v>
                </c:pt>
                <c:pt idx="203">
                  <c:v>118.44499999999999</c:v>
                </c:pt>
                <c:pt idx="204">
                  <c:v>117.577</c:v>
                </c:pt>
                <c:pt idx="205">
                  <c:v>116.39100000000001</c:v>
                </c:pt>
                <c:pt idx="206">
                  <c:v>115.233</c:v>
                </c:pt>
                <c:pt idx="207">
                  <c:v>114.27</c:v>
                </c:pt>
                <c:pt idx="208">
                  <c:v>113.913</c:v>
                </c:pt>
                <c:pt idx="209">
                  <c:v>112.41500000000001</c:v>
                </c:pt>
                <c:pt idx="210">
                  <c:v>111.976</c:v>
                </c:pt>
                <c:pt idx="211">
                  <c:v>110.39100000000001</c:v>
                </c:pt>
                <c:pt idx="212">
                  <c:v>109.11</c:v>
                </c:pt>
                <c:pt idx="213">
                  <c:v>107.926</c:v>
                </c:pt>
                <c:pt idx="214">
                  <c:v>106.97</c:v>
                </c:pt>
                <c:pt idx="215">
                  <c:v>105.267</c:v>
                </c:pt>
                <c:pt idx="216">
                  <c:v>104.24</c:v>
                </c:pt>
                <c:pt idx="217">
                  <c:v>101.373</c:v>
                </c:pt>
                <c:pt idx="218">
                  <c:v>98.546000000000006</c:v>
                </c:pt>
                <c:pt idx="219">
                  <c:v>95.494</c:v>
                </c:pt>
                <c:pt idx="220">
                  <c:v>91.762</c:v>
                </c:pt>
                <c:pt idx="221">
                  <c:v>89.549000000000007</c:v>
                </c:pt>
                <c:pt idx="222">
                  <c:v>85.379000000000005</c:v>
                </c:pt>
                <c:pt idx="223">
                  <c:v>82.174999999999997</c:v>
                </c:pt>
                <c:pt idx="224">
                  <c:v>78.513999999999996</c:v>
                </c:pt>
                <c:pt idx="225">
                  <c:v>74.671000000000006</c:v>
                </c:pt>
                <c:pt idx="226">
                  <c:v>71.772999999999996</c:v>
                </c:pt>
                <c:pt idx="227">
                  <c:v>67.977999999999994</c:v>
                </c:pt>
                <c:pt idx="228">
                  <c:v>64.198999999999998</c:v>
                </c:pt>
                <c:pt idx="229">
                  <c:v>59.283999999999999</c:v>
                </c:pt>
                <c:pt idx="230">
                  <c:v>55.738999999999997</c:v>
                </c:pt>
                <c:pt idx="231">
                  <c:v>51.767000000000003</c:v>
                </c:pt>
                <c:pt idx="232">
                  <c:v>47.11</c:v>
                </c:pt>
                <c:pt idx="233">
                  <c:v>41.945999999999998</c:v>
                </c:pt>
                <c:pt idx="234">
                  <c:v>36.177</c:v>
                </c:pt>
                <c:pt idx="235">
                  <c:v>30.591000000000001</c:v>
                </c:pt>
                <c:pt idx="236">
                  <c:v>23.896999999999998</c:v>
                </c:pt>
                <c:pt idx="237">
                  <c:v>19.120999999999999</c:v>
                </c:pt>
                <c:pt idx="238">
                  <c:v>19.379000000000001</c:v>
                </c:pt>
                <c:pt idx="239">
                  <c:v>20.085999999999999</c:v>
                </c:pt>
                <c:pt idx="240">
                  <c:v>19.327000000000002</c:v>
                </c:pt>
                <c:pt idx="241">
                  <c:v>19.225999999999999</c:v>
                </c:pt>
                <c:pt idx="242">
                  <c:v>18.954000000000001</c:v>
                </c:pt>
                <c:pt idx="243">
                  <c:v>19.434000000000001</c:v>
                </c:pt>
                <c:pt idx="244">
                  <c:v>19.004999999999999</c:v>
                </c:pt>
                <c:pt idx="245">
                  <c:v>18.937999999999999</c:v>
                </c:pt>
                <c:pt idx="246">
                  <c:v>18.811</c:v>
                </c:pt>
                <c:pt idx="247">
                  <c:v>19.303999999999998</c:v>
                </c:pt>
                <c:pt idx="248">
                  <c:v>19.016999999999999</c:v>
                </c:pt>
                <c:pt idx="249">
                  <c:v>19.231000000000002</c:v>
                </c:pt>
                <c:pt idx="250">
                  <c:v>19.364000000000001</c:v>
                </c:pt>
                <c:pt idx="251">
                  <c:v>19.940999999999999</c:v>
                </c:pt>
                <c:pt idx="252">
                  <c:v>19.837</c:v>
                </c:pt>
                <c:pt idx="253">
                  <c:v>20.015999999999998</c:v>
                </c:pt>
                <c:pt idx="254">
                  <c:v>20.567</c:v>
                </c:pt>
                <c:pt idx="255">
                  <c:v>20.56</c:v>
                </c:pt>
                <c:pt idx="256">
                  <c:v>20.497</c:v>
                </c:pt>
                <c:pt idx="257">
                  <c:v>20.372</c:v>
                </c:pt>
                <c:pt idx="258">
                  <c:v>20.914000000000001</c:v>
                </c:pt>
                <c:pt idx="259">
                  <c:v>20.637</c:v>
                </c:pt>
                <c:pt idx="260">
                  <c:v>20.667000000000002</c:v>
                </c:pt>
                <c:pt idx="261">
                  <c:v>20.327999999999999</c:v>
                </c:pt>
                <c:pt idx="262">
                  <c:v>19.971</c:v>
                </c:pt>
                <c:pt idx="263">
                  <c:v>20.288</c:v>
                </c:pt>
                <c:pt idx="264">
                  <c:v>19.777999999999999</c:v>
                </c:pt>
                <c:pt idx="265">
                  <c:v>19.841000000000001</c:v>
                </c:pt>
                <c:pt idx="266">
                  <c:v>20.283999999999999</c:v>
                </c:pt>
                <c:pt idx="267">
                  <c:v>20.067</c:v>
                </c:pt>
                <c:pt idx="268">
                  <c:v>19.747</c:v>
                </c:pt>
                <c:pt idx="269">
                  <c:v>19.968</c:v>
                </c:pt>
                <c:pt idx="270">
                  <c:v>19.684999999999999</c:v>
                </c:pt>
                <c:pt idx="271">
                  <c:v>20.263000000000002</c:v>
                </c:pt>
                <c:pt idx="272">
                  <c:v>19.725999999999999</c:v>
                </c:pt>
                <c:pt idx="273">
                  <c:v>19.690999999999999</c:v>
                </c:pt>
                <c:pt idx="274">
                  <c:v>19.364000000000001</c:v>
                </c:pt>
                <c:pt idx="275">
                  <c:v>19.55</c:v>
                </c:pt>
                <c:pt idx="276">
                  <c:v>19.454999999999998</c:v>
                </c:pt>
                <c:pt idx="277">
                  <c:v>19.183</c:v>
                </c:pt>
                <c:pt idx="278">
                  <c:v>19.675999999999998</c:v>
                </c:pt>
                <c:pt idx="279">
                  <c:v>19.802</c:v>
                </c:pt>
                <c:pt idx="280">
                  <c:v>19.434999999999999</c:v>
                </c:pt>
                <c:pt idx="281">
                  <c:v>19.515000000000001</c:v>
                </c:pt>
                <c:pt idx="282">
                  <c:v>19.474</c:v>
                </c:pt>
                <c:pt idx="283">
                  <c:v>19.103999999999999</c:v>
                </c:pt>
                <c:pt idx="284">
                  <c:v>18.859000000000002</c:v>
                </c:pt>
                <c:pt idx="285">
                  <c:v>18.933</c:v>
                </c:pt>
                <c:pt idx="286">
                  <c:v>19.065999999999999</c:v>
                </c:pt>
                <c:pt idx="287">
                  <c:v>19.614999999999998</c:v>
                </c:pt>
                <c:pt idx="288">
                  <c:v>19.477</c:v>
                </c:pt>
                <c:pt idx="289">
                  <c:v>19.803000000000001</c:v>
                </c:pt>
                <c:pt idx="290">
                  <c:v>19.126000000000001</c:v>
                </c:pt>
                <c:pt idx="291">
                  <c:v>19.38</c:v>
                </c:pt>
                <c:pt idx="292">
                  <c:v>19.481000000000002</c:v>
                </c:pt>
                <c:pt idx="293">
                  <c:v>18.997</c:v>
                </c:pt>
                <c:pt idx="294">
                  <c:v>18.835999999999999</c:v>
                </c:pt>
                <c:pt idx="295">
                  <c:v>19.288</c:v>
                </c:pt>
                <c:pt idx="296">
                  <c:v>18.841000000000001</c:v>
                </c:pt>
                <c:pt idx="297">
                  <c:v>19.283999999999999</c:v>
                </c:pt>
                <c:pt idx="298">
                  <c:v>18.927</c:v>
                </c:pt>
                <c:pt idx="299">
                  <c:v>18.780999999999999</c:v>
                </c:pt>
                <c:pt idx="300">
                  <c:v>18.855</c:v>
                </c:pt>
                <c:pt idx="301">
                  <c:v>18.666</c:v>
                </c:pt>
                <c:pt idx="302">
                  <c:v>19.085999999999999</c:v>
                </c:pt>
                <c:pt idx="303">
                  <c:v>19.206</c:v>
                </c:pt>
                <c:pt idx="304">
                  <c:v>18.664000000000001</c:v>
                </c:pt>
                <c:pt idx="305">
                  <c:v>18.806000000000001</c:v>
                </c:pt>
                <c:pt idx="306">
                  <c:v>19.059000000000001</c:v>
                </c:pt>
                <c:pt idx="307">
                  <c:v>18.984000000000002</c:v>
                </c:pt>
                <c:pt idx="308">
                  <c:v>18.346</c:v>
                </c:pt>
                <c:pt idx="309">
                  <c:v>18.969000000000001</c:v>
                </c:pt>
                <c:pt idx="310">
                  <c:v>18.452999999999999</c:v>
                </c:pt>
                <c:pt idx="311">
                  <c:v>19.052</c:v>
                </c:pt>
                <c:pt idx="312">
                  <c:v>18.97</c:v>
                </c:pt>
                <c:pt idx="313">
                  <c:v>18.812999999999999</c:v>
                </c:pt>
                <c:pt idx="314">
                  <c:v>18.681999999999999</c:v>
                </c:pt>
                <c:pt idx="315">
                  <c:v>18.853999999999999</c:v>
                </c:pt>
                <c:pt idx="316">
                  <c:v>18.667000000000002</c:v>
                </c:pt>
                <c:pt idx="317">
                  <c:v>18.530999999999999</c:v>
                </c:pt>
                <c:pt idx="318">
                  <c:v>19.009</c:v>
                </c:pt>
                <c:pt idx="319">
                  <c:v>19.824000000000002</c:v>
                </c:pt>
                <c:pt idx="320">
                  <c:v>19.495000000000001</c:v>
                </c:pt>
                <c:pt idx="321">
                  <c:v>19.079999999999998</c:v>
                </c:pt>
                <c:pt idx="322">
                  <c:v>19.245999999999999</c:v>
                </c:pt>
                <c:pt idx="323">
                  <c:v>19.405999999999999</c:v>
                </c:pt>
                <c:pt idx="324">
                  <c:v>19.085000000000001</c:v>
                </c:pt>
                <c:pt idx="325">
                  <c:v>18.972999999999999</c:v>
                </c:pt>
                <c:pt idx="326">
                  <c:v>18.925999999999998</c:v>
                </c:pt>
                <c:pt idx="327">
                  <c:v>19.37</c:v>
                </c:pt>
                <c:pt idx="328">
                  <c:v>18.844000000000001</c:v>
                </c:pt>
                <c:pt idx="329">
                  <c:v>19.024000000000001</c:v>
                </c:pt>
                <c:pt idx="330">
                  <c:v>19.25</c:v>
                </c:pt>
                <c:pt idx="331">
                  <c:v>18.678000000000001</c:v>
                </c:pt>
                <c:pt idx="332">
                  <c:v>18.648</c:v>
                </c:pt>
                <c:pt idx="333">
                  <c:v>18.706</c:v>
                </c:pt>
                <c:pt idx="334">
                  <c:v>18.597999999999999</c:v>
                </c:pt>
                <c:pt idx="335">
                  <c:v>19.393000000000001</c:v>
                </c:pt>
                <c:pt idx="336">
                  <c:v>19.155999999999999</c:v>
                </c:pt>
                <c:pt idx="337">
                  <c:v>18.984999999999999</c:v>
                </c:pt>
                <c:pt idx="338">
                  <c:v>18.925000000000001</c:v>
                </c:pt>
                <c:pt idx="339">
                  <c:v>19.07</c:v>
                </c:pt>
                <c:pt idx="340">
                  <c:v>19.079999999999998</c:v>
                </c:pt>
                <c:pt idx="341">
                  <c:v>18.954999999999998</c:v>
                </c:pt>
                <c:pt idx="342">
                  <c:v>18.585000000000001</c:v>
                </c:pt>
                <c:pt idx="343">
                  <c:v>18.95</c:v>
                </c:pt>
                <c:pt idx="344">
                  <c:v>18.471</c:v>
                </c:pt>
                <c:pt idx="345">
                  <c:v>18.792999999999999</c:v>
                </c:pt>
                <c:pt idx="346">
                  <c:v>18.587</c:v>
                </c:pt>
                <c:pt idx="347">
                  <c:v>18.972000000000001</c:v>
                </c:pt>
                <c:pt idx="348">
                  <c:v>18.888000000000002</c:v>
                </c:pt>
                <c:pt idx="349">
                  <c:v>18.626000000000001</c:v>
                </c:pt>
                <c:pt idx="350">
                  <c:v>18.698</c:v>
                </c:pt>
                <c:pt idx="351">
                  <c:v>19.204000000000001</c:v>
                </c:pt>
                <c:pt idx="352">
                  <c:v>18.963999999999999</c:v>
                </c:pt>
                <c:pt idx="353">
                  <c:v>19.123000000000001</c:v>
                </c:pt>
                <c:pt idx="354">
                  <c:v>18.847999999999999</c:v>
                </c:pt>
                <c:pt idx="355">
                  <c:v>18.940999999999999</c:v>
                </c:pt>
                <c:pt idx="356">
                  <c:v>19.184000000000001</c:v>
                </c:pt>
                <c:pt idx="357">
                  <c:v>18.300999999999998</c:v>
                </c:pt>
                <c:pt idx="358">
                  <c:v>18.600999999999999</c:v>
                </c:pt>
                <c:pt idx="359">
                  <c:v>18.702999999999999</c:v>
                </c:pt>
                <c:pt idx="360">
                  <c:v>18.678999999999998</c:v>
                </c:pt>
                <c:pt idx="361">
                  <c:v>18.452000000000002</c:v>
                </c:pt>
                <c:pt idx="362">
                  <c:v>19.151</c:v>
                </c:pt>
                <c:pt idx="363">
                  <c:v>18.975000000000001</c:v>
                </c:pt>
                <c:pt idx="364">
                  <c:v>18.896999999999998</c:v>
                </c:pt>
                <c:pt idx="365">
                  <c:v>18.417999999999999</c:v>
                </c:pt>
                <c:pt idx="366">
                  <c:v>18.739000000000001</c:v>
                </c:pt>
                <c:pt idx="367">
                  <c:v>18.981000000000002</c:v>
                </c:pt>
                <c:pt idx="368">
                  <c:v>18.738</c:v>
                </c:pt>
                <c:pt idx="369">
                  <c:v>18.596</c:v>
                </c:pt>
                <c:pt idx="370">
                  <c:v>18.472000000000001</c:v>
                </c:pt>
                <c:pt idx="371">
                  <c:v>18.936</c:v>
                </c:pt>
                <c:pt idx="372">
                  <c:v>18.640999999999998</c:v>
                </c:pt>
                <c:pt idx="373">
                  <c:v>18.288</c:v>
                </c:pt>
                <c:pt idx="374">
                  <c:v>18.614000000000001</c:v>
                </c:pt>
                <c:pt idx="375">
                  <c:v>18.998999999999999</c:v>
                </c:pt>
                <c:pt idx="376">
                  <c:v>18.914000000000001</c:v>
                </c:pt>
                <c:pt idx="377">
                  <c:v>18.722000000000001</c:v>
                </c:pt>
                <c:pt idx="378">
                  <c:v>18.457999999999998</c:v>
                </c:pt>
                <c:pt idx="379">
                  <c:v>18.597000000000001</c:v>
                </c:pt>
                <c:pt idx="380">
                  <c:v>18.584</c:v>
                </c:pt>
                <c:pt idx="381">
                  <c:v>18.492999999999999</c:v>
                </c:pt>
                <c:pt idx="382">
                  <c:v>19.419</c:v>
                </c:pt>
                <c:pt idx="383">
                  <c:v>19.8</c:v>
                </c:pt>
                <c:pt idx="384">
                  <c:v>19.640999999999998</c:v>
                </c:pt>
                <c:pt idx="385">
                  <c:v>19.545999999999999</c:v>
                </c:pt>
                <c:pt idx="386">
                  <c:v>19.594999999999999</c:v>
                </c:pt>
                <c:pt idx="387">
                  <c:v>18.98</c:v>
                </c:pt>
                <c:pt idx="388">
                  <c:v>18.876000000000001</c:v>
                </c:pt>
                <c:pt idx="389">
                  <c:v>19.068000000000001</c:v>
                </c:pt>
                <c:pt idx="390">
                  <c:v>19.053000000000001</c:v>
                </c:pt>
                <c:pt idx="391">
                  <c:v>19.265000000000001</c:v>
                </c:pt>
                <c:pt idx="392">
                  <c:v>19.081</c:v>
                </c:pt>
                <c:pt idx="393">
                  <c:v>18.855</c:v>
                </c:pt>
                <c:pt idx="394">
                  <c:v>18.89</c:v>
                </c:pt>
                <c:pt idx="395">
                  <c:v>18.914999999999999</c:v>
                </c:pt>
                <c:pt idx="396">
                  <c:v>18.318999999999999</c:v>
                </c:pt>
                <c:pt idx="397">
                  <c:v>18.686</c:v>
                </c:pt>
                <c:pt idx="398">
                  <c:v>18.949000000000002</c:v>
                </c:pt>
                <c:pt idx="399">
                  <c:v>19.084</c:v>
                </c:pt>
                <c:pt idx="400">
                  <c:v>18.995000000000001</c:v>
                </c:pt>
                <c:pt idx="401">
                  <c:v>18.541</c:v>
                </c:pt>
                <c:pt idx="402">
                  <c:v>18.516999999999999</c:v>
                </c:pt>
                <c:pt idx="403">
                  <c:v>18.600000000000001</c:v>
                </c:pt>
                <c:pt idx="404">
                  <c:v>18.981000000000002</c:v>
                </c:pt>
                <c:pt idx="405">
                  <c:v>18.385999999999999</c:v>
                </c:pt>
                <c:pt idx="406">
                  <c:v>18.695</c:v>
                </c:pt>
                <c:pt idx="407">
                  <c:v>18.797999999999998</c:v>
                </c:pt>
                <c:pt idx="408">
                  <c:v>18.736000000000001</c:v>
                </c:pt>
                <c:pt idx="409">
                  <c:v>18.821999999999999</c:v>
                </c:pt>
                <c:pt idx="410">
                  <c:v>18.529</c:v>
                </c:pt>
                <c:pt idx="411">
                  <c:v>18.559999999999999</c:v>
                </c:pt>
                <c:pt idx="412">
                  <c:v>18.728000000000002</c:v>
                </c:pt>
                <c:pt idx="413">
                  <c:v>18.925000000000001</c:v>
                </c:pt>
                <c:pt idx="414">
                  <c:v>18.824000000000002</c:v>
                </c:pt>
                <c:pt idx="415">
                  <c:v>19.603999999999999</c:v>
                </c:pt>
                <c:pt idx="416">
                  <c:v>18.818000000000001</c:v>
                </c:pt>
                <c:pt idx="417">
                  <c:v>19.248999999999999</c:v>
                </c:pt>
                <c:pt idx="418">
                  <c:v>18.765000000000001</c:v>
                </c:pt>
                <c:pt idx="419">
                  <c:v>18.739000000000001</c:v>
                </c:pt>
                <c:pt idx="420">
                  <c:v>18.529</c:v>
                </c:pt>
                <c:pt idx="421">
                  <c:v>18.443000000000001</c:v>
                </c:pt>
                <c:pt idx="422">
                  <c:v>18.404</c:v>
                </c:pt>
                <c:pt idx="423">
                  <c:v>18.914000000000001</c:v>
                </c:pt>
                <c:pt idx="424">
                  <c:v>18.472999999999999</c:v>
                </c:pt>
                <c:pt idx="425">
                  <c:v>18.625</c:v>
                </c:pt>
                <c:pt idx="426">
                  <c:v>18.504000000000001</c:v>
                </c:pt>
                <c:pt idx="427">
                  <c:v>18.725000000000001</c:v>
                </c:pt>
                <c:pt idx="428">
                  <c:v>18.837</c:v>
                </c:pt>
                <c:pt idx="429">
                  <c:v>18.456</c:v>
                </c:pt>
                <c:pt idx="430">
                  <c:v>18.963000000000001</c:v>
                </c:pt>
                <c:pt idx="431">
                  <c:v>19.001000000000001</c:v>
                </c:pt>
                <c:pt idx="432">
                  <c:v>18.949000000000002</c:v>
                </c:pt>
                <c:pt idx="433">
                  <c:v>18.917999999999999</c:v>
                </c:pt>
                <c:pt idx="434">
                  <c:v>18.605</c:v>
                </c:pt>
                <c:pt idx="435">
                  <c:v>18.545000000000002</c:v>
                </c:pt>
                <c:pt idx="436">
                  <c:v>18.558</c:v>
                </c:pt>
                <c:pt idx="437">
                  <c:v>18.657</c:v>
                </c:pt>
                <c:pt idx="438">
                  <c:v>18.248999999999999</c:v>
                </c:pt>
                <c:pt idx="439">
                  <c:v>18.706</c:v>
                </c:pt>
                <c:pt idx="440">
                  <c:v>18.552</c:v>
                </c:pt>
                <c:pt idx="441">
                  <c:v>18.658999999999999</c:v>
                </c:pt>
                <c:pt idx="442">
                  <c:v>18.73</c:v>
                </c:pt>
                <c:pt idx="443">
                  <c:v>18.728000000000002</c:v>
                </c:pt>
                <c:pt idx="444">
                  <c:v>18.798999999999999</c:v>
                </c:pt>
                <c:pt idx="445">
                  <c:v>18.552</c:v>
                </c:pt>
                <c:pt idx="446">
                  <c:v>18.937000000000001</c:v>
                </c:pt>
                <c:pt idx="447">
                  <c:v>19.666</c:v>
                </c:pt>
                <c:pt idx="448">
                  <c:v>19.177</c:v>
                </c:pt>
                <c:pt idx="449">
                  <c:v>18.989000000000001</c:v>
                </c:pt>
                <c:pt idx="450">
                  <c:v>18.940000000000001</c:v>
                </c:pt>
                <c:pt idx="451">
                  <c:v>18.928000000000001</c:v>
                </c:pt>
                <c:pt idx="452">
                  <c:v>18.843</c:v>
                </c:pt>
                <c:pt idx="453">
                  <c:v>18.832000000000001</c:v>
                </c:pt>
                <c:pt idx="454">
                  <c:v>18.634</c:v>
                </c:pt>
                <c:pt idx="455">
                  <c:v>18.870999999999999</c:v>
                </c:pt>
                <c:pt idx="456">
                  <c:v>18.821000000000002</c:v>
                </c:pt>
                <c:pt idx="457">
                  <c:v>18.577999999999999</c:v>
                </c:pt>
                <c:pt idx="458">
                  <c:v>18.475999999999999</c:v>
                </c:pt>
                <c:pt idx="459">
                  <c:v>18.449000000000002</c:v>
                </c:pt>
                <c:pt idx="460">
                  <c:v>18.609000000000002</c:v>
                </c:pt>
                <c:pt idx="461">
                  <c:v>18.532</c:v>
                </c:pt>
                <c:pt idx="462">
                  <c:v>18.594000000000001</c:v>
                </c:pt>
                <c:pt idx="463">
                  <c:v>18.940000000000001</c:v>
                </c:pt>
                <c:pt idx="464">
                  <c:v>18.701000000000001</c:v>
                </c:pt>
                <c:pt idx="465">
                  <c:v>18.577000000000002</c:v>
                </c:pt>
                <c:pt idx="466">
                  <c:v>18.581</c:v>
                </c:pt>
                <c:pt idx="467">
                  <c:v>18.504999999999999</c:v>
                </c:pt>
                <c:pt idx="468">
                  <c:v>18.471</c:v>
                </c:pt>
                <c:pt idx="469">
                  <c:v>18.481999999999999</c:v>
                </c:pt>
                <c:pt idx="470">
                  <c:v>18.451000000000001</c:v>
                </c:pt>
                <c:pt idx="471">
                  <c:v>18.745999999999999</c:v>
                </c:pt>
                <c:pt idx="472">
                  <c:v>18.27</c:v>
                </c:pt>
                <c:pt idx="473">
                  <c:v>18.459</c:v>
                </c:pt>
                <c:pt idx="474">
                  <c:v>18.492999999999999</c:v>
                </c:pt>
                <c:pt idx="475">
                  <c:v>18.606000000000002</c:v>
                </c:pt>
                <c:pt idx="476">
                  <c:v>18.739999999999998</c:v>
                </c:pt>
                <c:pt idx="477">
                  <c:v>18.597000000000001</c:v>
                </c:pt>
                <c:pt idx="478">
                  <c:v>18.475000000000001</c:v>
                </c:pt>
                <c:pt idx="479">
                  <c:v>19.024000000000001</c:v>
                </c:pt>
                <c:pt idx="480">
                  <c:v>18.696999999999999</c:v>
                </c:pt>
                <c:pt idx="481">
                  <c:v>19.036999999999999</c:v>
                </c:pt>
                <c:pt idx="482">
                  <c:v>18.623999999999999</c:v>
                </c:pt>
                <c:pt idx="483">
                  <c:v>18.731999999999999</c:v>
                </c:pt>
                <c:pt idx="484">
                  <c:v>18.664999999999999</c:v>
                </c:pt>
                <c:pt idx="485">
                  <c:v>18.478999999999999</c:v>
                </c:pt>
                <c:pt idx="486">
                  <c:v>18.556000000000001</c:v>
                </c:pt>
                <c:pt idx="487">
                  <c:v>18.974</c:v>
                </c:pt>
                <c:pt idx="488">
                  <c:v>18.640999999999998</c:v>
                </c:pt>
                <c:pt idx="489">
                  <c:v>18.855</c:v>
                </c:pt>
                <c:pt idx="490">
                  <c:v>18.556999999999999</c:v>
                </c:pt>
                <c:pt idx="491">
                  <c:v>18.716999999999999</c:v>
                </c:pt>
                <c:pt idx="492">
                  <c:v>18.613</c:v>
                </c:pt>
                <c:pt idx="493">
                  <c:v>18.789000000000001</c:v>
                </c:pt>
                <c:pt idx="494">
                  <c:v>18.800999999999998</c:v>
                </c:pt>
                <c:pt idx="495">
                  <c:v>18.907</c:v>
                </c:pt>
                <c:pt idx="496">
                  <c:v>18.721</c:v>
                </c:pt>
                <c:pt idx="497">
                  <c:v>18.582999999999998</c:v>
                </c:pt>
                <c:pt idx="498">
                  <c:v>18.757000000000001</c:v>
                </c:pt>
                <c:pt idx="499">
                  <c:v>18.646999999999998</c:v>
                </c:pt>
                <c:pt idx="500">
                  <c:v>18.806000000000001</c:v>
                </c:pt>
                <c:pt idx="501">
                  <c:v>18.75</c:v>
                </c:pt>
                <c:pt idx="502">
                  <c:v>18.748000000000001</c:v>
                </c:pt>
                <c:pt idx="503">
                  <c:v>19.175000000000001</c:v>
                </c:pt>
                <c:pt idx="504">
                  <c:v>18.888000000000002</c:v>
                </c:pt>
                <c:pt idx="505">
                  <c:v>19.134</c:v>
                </c:pt>
                <c:pt idx="506">
                  <c:v>18.864999999999998</c:v>
                </c:pt>
                <c:pt idx="507">
                  <c:v>19.393000000000001</c:v>
                </c:pt>
                <c:pt idx="508">
                  <c:v>19.073</c:v>
                </c:pt>
                <c:pt idx="509">
                  <c:v>19.483000000000001</c:v>
                </c:pt>
                <c:pt idx="510">
                  <c:v>19.652999999999999</c:v>
                </c:pt>
                <c:pt idx="511">
                  <c:v>18.562999999999999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CF5-43DC-8679-CBF492AFED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2485968"/>
        <c:axId val="1342482224"/>
      </c:scatterChart>
      <c:valAx>
        <c:axId val="1342485968"/>
        <c:scaling>
          <c:orientation val="minMax"/>
          <c:max val="12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Spatial</a:t>
                </a:r>
                <a:r>
                  <a:rPr lang="en-GB" baseline="0"/>
                  <a:t> Frequency (</a:t>
                </a:r>
                <a:r>
                  <a:rPr lang="en-GB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µm</a:t>
                </a:r>
                <a:r>
                  <a:rPr lang="en-GB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GB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482224"/>
        <c:crosses val="autoZero"/>
        <c:crossBetween val="midCat"/>
        <c:majorUnit val="2"/>
      </c:valAx>
      <c:valAx>
        <c:axId val="1342482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Spectral </a:t>
                </a:r>
                <a:r>
                  <a:rPr lang="en-GB" sz="1000" b="0" i="0" u="none" strike="noStrike" baseline="0">
                    <a:effectLst/>
                  </a:rPr>
                  <a:t>Intensity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485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'Line profiles'!$N$1</c:f>
              <c:strCache>
                <c:ptCount val="1"/>
                <c:pt idx="0">
                  <c:v>Low w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'Line profiles'!$M$2:$M$37</c:f>
              <c:numCache>
                <c:formatCode>0.0</c:formatCode>
                <c:ptCount val="36"/>
                <c:pt idx="0">
                  <c:v>0</c:v>
                </c:pt>
                <c:pt idx="1">
                  <c:v>4.1500000000000002E-2</c:v>
                </c:pt>
                <c:pt idx="2">
                  <c:v>8.3000000000000004E-2</c:v>
                </c:pt>
                <c:pt idx="3">
                  <c:v>0.1245</c:v>
                </c:pt>
                <c:pt idx="4">
                  <c:v>0.16600000000000001</c:v>
                </c:pt>
                <c:pt idx="5">
                  <c:v>0.20749999999999999</c:v>
                </c:pt>
                <c:pt idx="6">
                  <c:v>0.249</c:v>
                </c:pt>
                <c:pt idx="7">
                  <c:v>0.29049999999999998</c:v>
                </c:pt>
                <c:pt idx="8">
                  <c:v>0.33200000000000002</c:v>
                </c:pt>
                <c:pt idx="9">
                  <c:v>0.3735</c:v>
                </c:pt>
                <c:pt idx="10">
                  <c:v>0.41499999999999998</c:v>
                </c:pt>
                <c:pt idx="11">
                  <c:v>0.45650000000000002</c:v>
                </c:pt>
                <c:pt idx="12">
                  <c:v>0.498</c:v>
                </c:pt>
                <c:pt idx="13">
                  <c:v>0.53949999999999998</c:v>
                </c:pt>
                <c:pt idx="14">
                  <c:v>0.58099999999999996</c:v>
                </c:pt>
                <c:pt idx="15">
                  <c:v>0.62250000000000005</c:v>
                </c:pt>
                <c:pt idx="16">
                  <c:v>0.66400000000000003</c:v>
                </c:pt>
                <c:pt idx="17">
                  <c:v>0.70550000000000002</c:v>
                </c:pt>
                <c:pt idx="18">
                  <c:v>0.747</c:v>
                </c:pt>
                <c:pt idx="19">
                  <c:v>0.78849999999999998</c:v>
                </c:pt>
                <c:pt idx="20">
                  <c:v>0.83</c:v>
                </c:pt>
                <c:pt idx="21">
                  <c:v>0.87150000000000005</c:v>
                </c:pt>
                <c:pt idx="22">
                  <c:v>0.91300000000000003</c:v>
                </c:pt>
                <c:pt idx="23">
                  <c:v>0.95450000000000002</c:v>
                </c:pt>
                <c:pt idx="24">
                  <c:v>0.996</c:v>
                </c:pt>
                <c:pt idx="25">
                  <c:v>1.0375000000000001</c:v>
                </c:pt>
                <c:pt idx="26">
                  <c:v>1.079</c:v>
                </c:pt>
                <c:pt idx="27">
                  <c:v>1.1205000000000001</c:v>
                </c:pt>
                <c:pt idx="28">
                  <c:v>1.1619999999999999</c:v>
                </c:pt>
                <c:pt idx="29">
                  <c:v>1.2035</c:v>
                </c:pt>
                <c:pt idx="30">
                  <c:v>1.2450000000000001</c:v>
                </c:pt>
                <c:pt idx="31">
                  <c:v>1.2865</c:v>
                </c:pt>
                <c:pt idx="32">
                  <c:v>1.3280000000000001</c:v>
                </c:pt>
                <c:pt idx="33">
                  <c:v>1.3694999999999999</c:v>
                </c:pt>
                <c:pt idx="34">
                  <c:v>1.411</c:v>
                </c:pt>
                <c:pt idx="35">
                  <c:v>1.4524999999999999</c:v>
                </c:pt>
              </c:numCache>
            </c:numRef>
          </c:xVal>
          <c:yVal>
            <c:numRef>
              <c:f>'Line profiles'!$P$2:$P$37</c:f>
              <c:numCache>
                <c:formatCode>General</c:formatCode>
                <c:ptCount val="36"/>
                <c:pt idx="0">
                  <c:v>0.21441049064109996</c:v>
                </c:pt>
                <c:pt idx="1">
                  <c:v>0.23820392079226585</c:v>
                </c:pt>
                <c:pt idx="2">
                  <c:v>0.25328657418536793</c:v>
                </c:pt>
                <c:pt idx="3">
                  <c:v>0.25141809371626811</c:v>
                </c:pt>
                <c:pt idx="4">
                  <c:v>0.2352758176958864</c:v>
                </c:pt>
                <c:pt idx="5">
                  <c:v>0.21737158910398724</c:v>
                </c:pt>
                <c:pt idx="6">
                  <c:v>0.2116162544602665</c:v>
                </c:pt>
                <c:pt idx="7">
                  <c:v>0.22285447629282915</c:v>
                </c:pt>
                <c:pt idx="8">
                  <c:v>0.24049097105363632</c:v>
                </c:pt>
                <c:pt idx="9">
                  <c:v>0.24162224076247577</c:v>
                </c:pt>
                <c:pt idx="10">
                  <c:v>0.2058232108262511</c:v>
                </c:pt>
                <c:pt idx="11">
                  <c:v>0.13593808183793618</c:v>
                </c:pt>
                <c:pt idx="12">
                  <c:v>7.0336694147093343E-2</c:v>
                </c:pt>
                <c:pt idx="13">
                  <c:v>7.1636711587501345E-2</c:v>
                </c:pt>
                <c:pt idx="14">
                  <c:v>0.19081691813849566</c:v>
                </c:pt>
                <c:pt idx="15">
                  <c:v>0.42664045891841185</c:v>
                </c:pt>
                <c:pt idx="16">
                  <c:v>0.71037138641816433</c:v>
                </c:pt>
                <c:pt idx="17">
                  <c:v>0.93263665973763954</c:v>
                </c:pt>
                <c:pt idx="18">
                  <c:v>1</c:v>
                </c:pt>
                <c:pt idx="19">
                  <c:v>0.88597932604607088</c:v>
                </c:pt>
                <c:pt idx="20">
                  <c:v>0.64364909899081313</c:v>
                </c:pt>
                <c:pt idx="21">
                  <c:v>0.37311443264467287</c:v>
                </c:pt>
                <c:pt idx="22">
                  <c:v>0.16686228205382014</c:v>
                </c:pt>
                <c:pt idx="23">
                  <c:v>6.7682923955107444E-2</c:v>
                </c:pt>
                <c:pt idx="24">
                  <c:v>6.1401548896776348E-2</c:v>
                </c:pt>
                <c:pt idx="25">
                  <c:v>0.10159273347757021</c:v>
                </c:pt>
                <c:pt idx="26">
                  <c:v>0.14447539724064462</c:v>
                </c:pt>
                <c:pt idx="27">
                  <c:v>0.17077364707213258</c:v>
                </c:pt>
                <c:pt idx="28">
                  <c:v>0.18507572436613542</c:v>
                </c:pt>
                <c:pt idx="29">
                  <c:v>0.20017723225438483</c:v>
                </c:pt>
                <c:pt idx="30">
                  <c:v>0.22174017562962225</c:v>
                </c:pt>
                <c:pt idx="31">
                  <c:v>0.24397905265589132</c:v>
                </c:pt>
                <c:pt idx="32">
                  <c:v>0.25618545281426908</c:v>
                </c:pt>
                <c:pt idx="33">
                  <c:v>0.25207988649593915</c:v>
                </c:pt>
                <c:pt idx="34">
                  <c:v>0.23432555114046127</c:v>
                </c:pt>
                <c:pt idx="35">
                  <c:v>0.21219885836031882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88-4683-8F70-A00BA8968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0036400"/>
        <c:axId val="1080036816"/>
      </c:scatterChart>
      <c:valAx>
        <c:axId val="1080036400"/>
        <c:scaling>
          <c:orientation val="minMax"/>
          <c:max val="1.5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Distance</a:t>
                </a:r>
                <a:r>
                  <a:rPr lang="en-GB" baseline="0"/>
                  <a:t> (µm)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036816"/>
        <c:crosses val="autoZero"/>
        <c:crossBetween val="midCat"/>
        <c:majorUnit val="0.2"/>
      </c:valAx>
      <c:valAx>
        <c:axId val="10800368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Normalised intensity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0364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'Fourier plots'!$E$1</c:f>
              <c:strCache>
                <c:ptCount val="1"/>
                <c:pt idx="0">
                  <c:v>good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'Fourier plots'!$B$2:$B$513</c:f>
              <c:numCache>
                <c:formatCode>0.00</c:formatCode>
                <c:ptCount val="512"/>
                <c:pt idx="0">
                  <c:v>0</c:v>
                </c:pt>
                <c:pt idx="1">
                  <c:v>2.3531626506024094E-2</c:v>
                </c:pt>
                <c:pt idx="2">
                  <c:v>4.7063253012048188E-2</c:v>
                </c:pt>
                <c:pt idx="3">
                  <c:v>7.0594879518072279E-2</c:v>
                </c:pt>
                <c:pt idx="4">
                  <c:v>9.4126506024096376E-2</c:v>
                </c:pt>
                <c:pt idx="5">
                  <c:v>0.11765813253012047</c:v>
                </c:pt>
                <c:pt idx="6">
                  <c:v>0.14118975903614456</c:v>
                </c:pt>
                <c:pt idx="7">
                  <c:v>0.16472138554216867</c:v>
                </c:pt>
                <c:pt idx="8">
                  <c:v>0.18825301204819275</c:v>
                </c:pt>
                <c:pt idx="9">
                  <c:v>0.21178463855421684</c:v>
                </c:pt>
                <c:pt idx="10">
                  <c:v>0.23531626506024095</c:v>
                </c:pt>
                <c:pt idx="11">
                  <c:v>0.25884789156626503</c:v>
                </c:pt>
                <c:pt idx="12">
                  <c:v>0.28237951807228912</c:v>
                </c:pt>
                <c:pt idx="13">
                  <c:v>0.3059111445783132</c:v>
                </c:pt>
                <c:pt idx="14">
                  <c:v>0.32944277108433734</c:v>
                </c:pt>
                <c:pt idx="15">
                  <c:v>0.35297439759036142</c:v>
                </c:pt>
                <c:pt idx="16">
                  <c:v>0.37650602409638551</c:v>
                </c:pt>
                <c:pt idx="17">
                  <c:v>0.40003765060240959</c:v>
                </c:pt>
                <c:pt idx="18">
                  <c:v>0.42356927710843367</c:v>
                </c:pt>
                <c:pt idx="19">
                  <c:v>0.44710090361445781</c:v>
                </c:pt>
                <c:pt idx="20">
                  <c:v>0.4706325301204819</c:v>
                </c:pt>
                <c:pt idx="21">
                  <c:v>0.49416415662650598</c:v>
                </c:pt>
                <c:pt idx="22">
                  <c:v>0.51769578313253006</c:v>
                </c:pt>
                <c:pt idx="23">
                  <c:v>0.5412274096385542</c:v>
                </c:pt>
                <c:pt idx="24">
                  <c:v>0.56475903614457823</c:v>
                </c:pt>
                <c:pt idx="25">
                  <c:v>0.58829066265060237</c:v>
                </c:pt>
                <c:pt idx="26">
                  <c:v>0.6118222891566264</c:v>
                </c:pt>
                <c:pt idx="27">
                  <c:v>0.63535391566265054</c:v>
                </c:pt>
                <c:pt idx="28">
                  <c:v>0.65888554216867468</c:v>
                </c:pt>
                <c:pt idx="29">
                  <c:v>0.6824171686746987</c:v>
                </c:pt>
                <c:pt idx="30">
                  <c:v>0.70594879518072284</c:v>
                </c:pt>
                <c:pt idx="31">
                  <c:v>0.72948042168674687</c:v>
                </c:pt>
                <c:pt idx="32">
                  <c:v>0.75301204819277101</c:v>
                </c:pt>
                <c:pt idx="33">
                  <c:v>0.77654367469879515</c:v>
                </c:pt>
                <c:pt idx="34">
                  <c:v>0.80007530120481918</c:v>
                </c:pt>
                <c:pt idx="35">
                  <c:v>0.82360692771084332</c:v>
                </c:pt>
                <c:pt idx="36">
                  <c:v>0.84713855421686735</c:v>
                </c:pt>
                <c:pt idx="37">
                  <c:v>0.87067018072289148</c:v>
                </c:pt>
                <c:pt idx="38">
                  <c:v>0.89420180722891562</c:v>
                </c:pt>
                <c:pt idx="39">
                  <c:v>0.91773343373493965</c:v>
                </c:pt>
                <c:pt idx="40">
                  <c:v>0.94126506024096379</c:v>
                </c:pt>
                <c:pt idx="41">
                  <c:v>0.96479668674698782</c:v>
                </c:pt>
                <c:pt idx="42">
                  <c:v>0.98832831325301196</c:v>
                </c:pt>
                <c:pt idx="43">
                  <c:v>1.011859939759036</c:v>
                </c:pt>
                <c:pt idx="44">
                  <c:v>1.0353915662650601</c:v>
                </c:pt>
                <c:pt idx="45">
                  <c:v>1.0589231927710843</c:v>
                </c:pt>
                <c:pt idx="46">
                  <c:v>1.0824548192771084</c:v>
                </c:pt>
                <c:pt idx="47">
                  <c:v>1.1059864457831323</c:v>
                </c:pt>
                <c:pt idx="48">
                  <c:v>1.1295180722891565</c:v>
                </c:pt>
                <c:pt idx="49">
                  <c:v>1.1530496987951806</c:v>
                </c:pt>
                <c:pt idx="50">
                  <c:v>1.1765813253012047</c:v>
                </c:pt>
                <c:pt idx="51">
                  <c:v>1.2001129518072289</c:v>
                </c:pt>
                <c:pt idx="52">
                  <c:v>1.2236445783132528</c:v>
                </c:pt>
                <c:pt idx="53">
                  <c:v>1.2471762048192769</c:v>
                </c:pt>
                <c:pt idx="54">
                  <c:v>1.2707078313253011</c:v>
                </c:pt>
                <c:pt idx="55">
                  <c:v>1.2942394578313252</c:v>
                </c:pt>
                <c:pt idx="56">
                  <c:v>1.3177710843373494</c:v>
                </c:pt>
                <c:pt idx="57">
                  <c:v>1.3413027108433733</c:v>
                </c:pt>
                <c:pt idx="58">
                  <c:v>1.3648343373493974</c:v>
                </c:pt>
                <c:pt idx="59">
                  <c:v>1.3883659638554215</c:v>
                </c:pt>
                <c:pt idx="60">
                  <c:v>1.4118975903614457</c:v>
                </c:pt>
                <c:pt idx="61">
                  <c:v>1.4354292168674698</c:v>
                </c:pt>
                <c:pt idx="62">
                  <c:v>1.4589608433734937</c:v>
                </c:pt>
                <c:pt idx="63">
                  <c:v>1.4824924698795179</c:v>
                </c:pt>
                <c:pt idx="64">
                  <c:v>1.506024096385542</c:v>
                </c:pt>
                <c:pt idx="65">
                  <c:v>1.5295557228915662</c:v>
                </c:pt>
                <c:pt idx="66">
                  <c:v>1.5530873493975903</c:v>
                </c:pt>
                <c:pt idx="67">
                  <c:v>1.5766189759036142</c:v>
                </c:pt>
                <c:pt idx="68">
                  <c:v>1.6001506024096384</c:v>
                </c:pt>
                <c:pt idx="69">
                  <c:v>1.6236822289156625</c:v>
                </c:pt>
                <c:pt idx="70">
                  <c:v>1.6472138554216866</c:v>
                </c:pt>
                <c:pt idx="71">
                  <c:v>1.6707454819277108</c:v>
                </c:pt>
                <c:pt idx="72">
                  <c:v>1.6942771084337347</c:v>
                </c:pt>
                <c:pt idx="73">
                  <c:v>1.7178087349397588</c:v>
                </c:pt>
                <c:pt idx="74">
                  <c:v>1.741340361445783</c:v>
                </c:pt>
                <c:pt idx="75">
                  <c:v>1.7648719879518071</c:v>
                </c:pt>
                <c:pt idx="76">
                  <c:v>1.7884036144578312</c:v>
                </c:pt>
                <c:pt idx="77">
                  <c:v>1.8119352409638552</c:v>
                </c:pt>
                <c:pt idx="78">
                  <c:v>1.8354668674698793</c:v>
                </c:pt>
                <c:pt idx="79">
                  <c:v>1.8589984939759034</c:v>
                </c:pt>
                <c:pt idx="80">
                  <c:v>1.8825301204819276</c:v>
                </c:pt>
                <c:pt idx="81">
                  <c:v>1.9060617469879517</c:v>
                </c:pt>
                <c:pt idx="82">
                  <c:v>1.9295933734939756</c:v>
                </c:pt>
                <c:pt idx="83">
                  <c:v>1.9531249999999998</c:v>
                </c:pt>
                <c:pt idx="84">
                  <c:v>1.9766566265060239</c:v>
                </c:pt>
                <c:pt idx="85">
                  <c:v>2.0001882530120478</c:v>
                </c:pt>
                <c:pt idx="86">
                  <c:v>2.023719879518072</c:v>
                </c:pt>
                <c:pt idx="87">
                  <c:v>2.0472515060240961</c:v>
                </c:pt>
                <c:pt idx="88">
                  <c:v>2.0707831325301203</c:v>
                </c:pt>
                <c:pt idx="89">
                  <c:v>2.0943147590361444</c:v>
                </c:pt>
                <c:pt idx="90">
                  <c:v>2.1178463855421685</c:v>
                </c:pt>
                <c:pt idx="91">
                  <c:v>2.1413780120481927</c:v>
                </c:pt>
                <c:pt idx="92">
                  <c:v>2.1649096385542168</c:v>
                </c:pt>
                <c:pt idx="93">
                  <c:v>2.1884412650602409</c:v>
                </c:pt>
                <c:pt idx="94">
                  <c:v>2.2119728915662646</c:v>
                </c:pt>
                <c:pt idx="95">
                  <c:v>2.2355045180722888</c:v>
                </c:pt>
                <c:pt idx="96">
                  <c:v>2.2590361445783129</c:v>
                </c:pt>
                <c:pt idx="97">
                  <c:v>2.2825677710843371</c:v>
                </c:pt>
                <c:pt idx="98">
                  <c:v>2.3060993975903612</c:v>
                </c:pt>
                <c:pt idx="99">
                  <c:v>2.3296310240963853</c:v>
                </c:pt>
                <c:pt idx="100">
                  <c:v>2.3531626506024095</c:v>
                </c:pt>
                <c:pt idx="101">
                  <c:v>2.3766942771084336</c:v>
                </c:pt>
                <c:pt idx="102">
                  <c:v>2.4002259036144578</c:v>
                </c:pt>
                <c:pt idx="103">
                  <c:v>2.4237575301204819</c:v>
                </c:pt>
                <c:pt idx="104">
                  <c:v>2.4472891566265056</c:v>
                </c:pt>
                <c:pt idx="105">
                  <c:v>2.4708207831325297</c:v>
                </c:pt>
                <c:pt idx="106">
                  <c:v>2.4943524096385539</c:v>
                </c:pt>
                <c:pt idx="107">
                  <c:v>2.517884036144578</c:v>
                </c:pt>
                <c:pt idx="108">
                  <c:v>2.5414156626506021</c:v>
                </c:pt>
                <c:pt idx="109">
                  <c:v>2.5649472891566263</c:v>
                </c:pt>
                <c:pt idx="110">
                  <c:v>2.5884789156626504</c:v>
                </c:pt>
                <c:pt idx="111">
                  <c:v>2.6120105421686746</c:v>
                </c:pt>
                <c:pt idx="112">
                  <c:v>2.6355421686746987</c:v>
                </c:pt>
                <c:pt idx="113">
                  <c:v>2.6590737951807228</c:v>
                </c:pt>
                <c:pt idx="114">
                  <c:v>2.6826054216867465</c:v>
                </c:pt>
                <c:pt idx="115">
                  <c:v>2.7061370481927707</c:v>
                </c:pt>
                <c:pt idx="116">
                  <c:v>2.7296686746987948</c:v>
                </c:pt>
                <c:pt idx="117">
                  <c:v>2.753200301204819</c:v>
                </c:pt>
                <c:pt idx="118">
                  <c:v>2.7767319277108431</c:v>
                </c:pt>
                <c:pt idx="119">
                  <c:v>2.8002635542168672</c:v>
                </c:pt>
                <c:pt idx="120">
                  <c:v>2.8237951807228914</c:v>
                </c:pt>
                <c:pt idx="121">
                  <c:v>2.8473268072289155</c:v>
                </c:pt>
                <c:pt idx="122">
                  <c:v>2.8708584337349397</c:v>
                </c:pt>
                <c:pt idx="123">
                  <c:v>2.8943900602409638</c:v>
                </c:pt>
                <c:pt idx="124">
                  <c:v>2.9179216867469875</c:v>
                </c:pt>
                <c:pt idx="125">
                  <c:v>2.9414533132530116</c:v>
                </c:pt>
                <c:pt idx="126">
                  <c:v>2.9649849397590358</c:v>
                </c:pt>
                <c:pt idx="127">
                  <c:v>2.9885165662650599</c:v>
                </c:pt>
                <c:pt idx="128">
                  <c:v>3.012048192771084</c:v>
                </c:pt>
                <c:pt idx="129">
                  <c:v>3.0355798192771082</c:v>
                </c:pt>
                <c:pt idx="130">
                  <c:v>3.0591114457831323</c:v>
                </c:pt>
                <c:pt idx="131">
                  <c:v>3.0826430722891565</c:v>
                </c:pt>
                <c:pt idx="132">
                  <c:v>3.1061746987951806</c:v>
                </c:pt>
                <c:pt idx="133">
                  <c:v>3.1297063253012043</c:v>
                </c:pt>
                <c:pt idx="134">
                  <c:v>3.1532379518072284</c:v>
                </c:pt>
                <c:pt idx="135">
                  <c:v>3.1767695783132526</c:v>
                </c:pt>
                <c:pt idx="136">
                  <c:v>3.2003012048192767</c:v>
                </c:pt>
                <c:pt idx="137">
                  <c:v>3.2238328313253009</c:v>
                </c:pt>
                <c:pt idx="138">
                  <c:v>3.247364457831325</c:v>
                </c:pt>
                <c:pt idx="139">
                  <c:v>3.2708960843373491</c:v>
                </c:pt>
                <c:pt idx="140">
                  <c:v>3.2944277108433733</c:v>
                </c:pt>
                <c:pt idx="141">
                  <c:v>3.3179593373493974</c:v>
                </c:pt>
                <c:pt idx="142">
                  <c:v>3.3414909638554215</c:v>
                </c:pt>
                <c:pt idx="143">
                  <c:v>3.3650225903614452</c:v>
                </c:pt>
                <c:pt idx="144">
                  <c:v>3.3885542168674694</c:v>
                </c:pt>
                <c:pt idx="145">
                  <c:v>3.4120858433734935</c:v>
                </c:pt>
                <c:pt idx="146">
                  <c:v>3.4356174698795177</c:v>
                </c:pt>
                <c:pt idx="147">
                  <c:v>3.4591490963855418</c:v>
                </c:pt>
                <c:pt idx="148">
                  <c:v>3.4826807228915659</c:v>
                </c:pt>
                <c:pt idx="149">
                  <c:v>3.5062123493975901</c:v>
                </c:pt>
                <c:pt idx="150">
                  <c:v>3.5297439759036142</c:v>
                </c:pt>
                <c:pt idx="151">
                  <c:v>3.5532756024096384</c:v>
                </c:pt>
                <c:pt idx="152">
                  <c:v>3.5768072289156625</c:v>
                </c:pt>
                <c:pt idx="153">
                  <c:v>3.6003388554216862</c:v>
                </c:pt>
                <c:pt idx="154">
                  <c:v>3.6238704819277103</c:v>
                </c:pt>
                <c:pt idx="155">
                  <c:v>3.6474021084337345</c:v>
                </c:pt>
                <c:pt idx="156">
                  <c:v>3.6709337349397586</c:v>
                </c:pt>
                <c:pt idx="157">
                  <c:v>3.6944653614457827</c:v>
                </c:pt>
                <c:pt idx="158">
                  <c:v>3.7179969879518069</c:v>
                </c:pt>
                <c:pt idx="159">
                  <c:v>3.741528614457831</c:v>
                </c:pt>
                <c:pt idx="160">
                  <c:v>3.7650602409638552</c:v>
                </c:pt>
                <c:pt idx="161">
                  <c:v>3.7885918674698793</c:v>
                </c:pt>
                <c:pt idx="162">
                  <c:v>3.8121234939759034</c:v>
                </c:pt>
                <c:pt idx="163">
                  <c:v>3.8356551204819271</c:v>
                </c:pt>
                <c:pt idx="164">
                  <c:v>3.8591867469879513</c:v>
                </c:pt>
                <c:pt idx="165">
                  <c:v>3.8827183734939754</c:v>
                </c:pt>
                <c:pt idx="166">
                  <c:v>3.9062499999999996</c:v>
                </c:pt>
                <c:pt idx="167">
                  <c:v>3.9297816265060237</c:v>
                </c:pt>
                <c:pt idx="168">
                  <c:v>3.9533132530120478</c:v>
                </c:pt>
                <c:pt idx="169">
                  <c:v>3.976844879518072</c:v>
                </c:pt>
                <c:pt idx="170">
                  <c:v>4.0003765060240957</c:v>
                </c:pt>
                <c:pt idx="171">
                  <c:v>4.0239081325301198</c:v>
                </c:pt>
                <c:pt idx="172">
                  <c:v>4.0474397590361439</c:v>
                </c:pt>
                <c:pt idx="173">
                  <c:v>4.0709713855421681</c:v>
                </c:pt>
                <c:pt idx="174">
                  <c:v>4.0945030120481922</c:v>
                </c:pt>
                <c:pt idx="175">
                  <c:v>4.1180346385542164</c:v>
                </c:pt>
                <c:pt idx="176">
                  <c:v>4.1415662650602405</c:v>
                </c:pt>
                <c:pt idx="177">
                  <c:v>4.1650978915662646</c:v>
                </c:pt>
                <c:pt idx="178">
                  <c:v>4.1886295180722888</c:v>
                </c:pt>
                <c:pt idx="179">
                  <c:v>4.2121611445783129</c:v>
                </c:pt>
                <c:pt idx="180">
                  <c:v>4.2356927710843371</c:v>
                </c:pt>
                <c:pt idx="181">
                  <c:v>4.2592243975903612</c:v>
                </c:pt>
                <c:pt idx="182">
                  <c:v>4.2827560240963853</c:v>
                </c:pt>
                <c:pt idx="183">
                  <c:v>4.3062876506024095</c:v>
                </c:pt>
                <c:pt idx="184">
                  <c:v>4.3298192771084336</c:v>
                </c:pt>
                <c:pt idx="185">
                  <c:v>4.3533509036144578</c:v>
                </c:pt>
                <c:pt idx="186">
                  <c:v>4.3768825301204819</c:v>
                </c:pt>
                <c:pt idx="187">
                  <c:v>4.400414156626506</c:v>
                </c:pt>
                <c:pt idx="188">
                  <c:v>4.4239457831325293</c:v>
                </c:pt>
                <c:pt idx="189">
                  <c:v>4.4474774096385534</c:v>
                </c:pt>
                <c:pt idx="190">
                  <c:v>4.4710090361445776</c:v>
                </c:pt>
                <c:pt idx="191">
                  <c:v>4.4945406626506017</c:v>
                </c:pt>
                <c:pt idx="192">
                  <c:v>4.5180722891566258</c:v>
                </c:pt>
                <c:pt idx="193">
                  <c:v>4.54160391566265</c:v>
                </c:pt>
                <c:pt idx="194">
                  <c:v>4.5651355421686741</c:v>
                </c:pt>
                <c:pt idx="195">
                  <c:v>4.5886671686746983</c:v>
                </c:pt>
                <c:pt idx="196">
                  <c:v>4.6121987951807224</c:v>
                </c:pt>
                <c:pt idx="197">
                  <c:v>4.6357304216867465</c:v>
                </c:pt>
                <c:pt idx="198">
                  <c:v>4.6592620481927707</c:v>
                </c:pt>
                <c:pt idx="199">
                  <c:v>4.6827936746987948</c:v>
                </c:pt>
                <c:pt idx="200">
                  <c:v>4.706325301204819</c:v>
                </c:pt>
                <c:pt idx="201">
                  <c:v>4.7298569277108431</c:v>
                </c:pt>
                <c:pt idx="202">
                  <c:v>4.7533885542168672</c:v>
                </c:pt>
                <c:pt idx="203">
                  <c:v>4.7769201807228914</c:v>
                </c:pt>
                <c:pt idx="204">
                  <c:v>4.8004518072289155</c:v>
                </c:pt>
                <c:pt idx="205">
                  <c:v>4.8239834337349397</c:v>
                </c:pt>
                <c:pt idx="206">
                  <c:v>4.8475150602409638</c:v>
                </c:pt>
                <c:pt idx="207">
                  <c:v>4.871046686746987</c:v>
                </c:pt>
                <c:pt idx="208">
                  <c:v>4.8945783132530112</c:v>
                </c:pt>
                <c:pt idx="209">
                  <c:v>4.9181099397590353</c:v>
                </c:pt>
                <c:pt idx="210">
                  <c:v>4.9416415662650595</c:v>
                </c:pt>
                <c:pt idx="211">
                  <c:v>4.9651731927710836</c:v>
                </c:pt>
                <c:pt idx="212">
                  <c:v>4.9887048192771077</c:v>
                </c:pt>
                <c:pt idx="213">
                  <c:v>5.0122364457831319</c:v>
                </c:pt>
                <c:pt idx="214">
                  <c:v>5.035768072289156</c:v>
                </c:pt>
                <c:pt idx="215">
                  <c:v>5.0592996987951802</c:v>
                </c:pt>
                <c:pt idx="216">
                  <c:v>5.0828313253012043</c:v>
                </c:pt>
                <c:pt idx="217">
                  <c:v>5.1063629518072284</c:v>
                </c:pt>
                <c:pt idx="218">
                  <c:v>5.1298945783132526</c:v>
                </c:pt>
                <c:pt idx="219">
                  <c:v>5.1534262048192767</c:v>
                </c:pt>
                <c:pt idx="220">
                  <c:v>5.1769578313253009</c:v>
                </c:pt>
                <c:pt idx="221">
                  <c:v>5.200489457831325</c:v>
                </c:pt>
                <c:pt idx="222">
                  <c:v>5.2240210843373491</c:v>
                </c:pt>
                <c:pt idx="223">
                  <c:v>5.2475527108433733</c:v>
                </c:pt>
                <c:pt idx="224">
                  <c:v>5.2710843373493974</c:v>
                </c:pt>
                <c:pt idx="225">
                  <c:v>5.2946159638554215</c:v>
                </c:pt>
                <c:pt idx="226">
                  <c:v>5.3181475903614457</c:v>
                </c:pt>
                <c:pt idx="227">
                  <c:v>5.3416792168674689</c:v>
                </c:pt>
                <c:pt idx="228">
                  <c:v>5.3652108433734931</c:v>
                </c:pt>
                <c:pt idx="229">
                  <c:v>5.3887424698795172</c:v>
                </c:pt>
                <c:pt idx="230">
                  <c:v>5.4122740963855414</c:v>
                </c:pt>
                <c:pt idx="231">
                  <c:v>5.4358057228915655</c:v>
                </c:pt>
                <c:pt idx="232">
                  <c:v>5.4593373493975896</c:v>
                </c:pt>
                <c:pt idx="233">
                  <c:v>5.4828689759036138</c:v>
                </c:pt>
                <c:pt idx="234">
                  <c:v>5.5064006024096379</c:v>
                </c:pt>
                <c:pt idx="235">
                  <c:v>5.5299322289156621</c:v>
                </c:pt>
                <c:pt idx="236">
                  <c:v>5.5534638554216862</c:v>
                </c:pt>
                <c:pt idx="237">
                  <c:v>5.5769954819277103</c:v>
                </c:pt>
                <c:pt idx="238">
                  <c:v>5.6005271084337345</c:v>
                </c:pt>
                <c:pt idx="239">
                  <c:v>5.6240587349397586</c:v>
                </c:pt>
                <c:pt idx="240">
                  <c:v>5.6475903614457827</c:v>
                </c:pt>
                <c:pt idx="241">
                  <c:v>5.6711219879518069</c:v>
                </c:pt>
                <c:pt idx="242">
                  <c:v>5.694653614457831</c:v>
                </c:pt>
                <c:pt idx="243">
                  <c:v>5.7181852409638552</c:v>
                </c:pt>
                <c:pt idx="244">
                  <c:v>5.7417168674698793</c:v>
                </c:pt>
                <c:pt idx="245">
                  <c:v>5.7652484939759034</c:v>
                </c:pt>
                <c:pt idx="246">
                  <c:v>5.7887801204819276</c:v>
                </c:pt>
                <c:pt idx="247">
                  <c:v>5.8123117469879508</c:v>
                </c:pt>
                <c:pt idx="248">
                  <c:v>5.835843373493975</c:v>
                </c:pt>
                <c:pt idx="249">
                  <c:v>5.8593749999999991</c:v>
                </c:pt>
                <c:pt idx="250">
                  <c:v>5.8829066265060233</c:v>
                </c:pt>
                <c:pt idx="251">
                  <c:v>5.9064382530120474</c:v>
                </c:pt>
                <c:pt idx="252">
                  <c:v>5.9299698795180715</c:v>
                </c:pt>
                <c:pt idx="253">
                  <c:v>5.9535015060240957</c:v>
                </c:pt>
                <c:pt idx="254">
                  <c:v>5.9770331325301198</c:v>
                </c:pt>
                <c:pt idx="255">
                  <c:v>6.0005647590361439</c:v>
                </c:pt>
                <c:pt idx="256">
                  <c:v>6.0240963855421681</c:v>
                </c:pt>
                <c:pt idx="257">
                  <c:v>6.0476280120481922</c:v>
                </c:pt>
                <c:pt idx="258">
                  <c:v>6.0711596385542164</c:v>
                </c:pt>
                <c:pt idx="259">
                  <c:v>6.0946912650602405</c:v>
                </c:pt>
                <c:pt idx="260">
                  <c:v>6.1182228915662646</c:v>
                </c:pt>
                <c:pt idx="261">
                  <c:v>6.1417545180722888</c:v>
                </c:pt>
                <c:pt idx="262">
                  <c:v>6.1652861445783129</c:v>
                </c:pt>
                <c:pt idx="263">
                  <c:v>6.1888177710843371</c:v>
                </c:pt>
                <c:pt idx="264">
                  <c:v>6.2123493975903612</c:v>
                </c:pt>
                <c:pt idx="265">
                  <c:v>6.2358810240963853</c:v>
                </c:pt>
                <c:pt idx="266">
                  <c:v>6.2594126506024086</c:v>
                </c:pt>
                <c:pt idx="267">
                  <c:v>6.2829442771084327</c:v>
                </c:pt>
                <c:pt idx="268">
                  <c:v>6.3064759036144569</c:v>
                </c:pt>
                <c:pt idx="269">
                  <c:v>6.330007530120481</c:v>
                </c:pt>
                <c:pt idx="270">
                  <c:v>6.3535391566265051</c:v>
                </c:pt>
                <c:pt idx="271">
                  <c:v>6.3770707831325293</c:v>
                </c:pt>
                <c:pt idx="272">
                  <c:v>6.4006024096385534</c:v>
                </c:pt>
                <c:pt idx="273">
                  <c:v>6.4241340361445776</c:v>
                </c:pt>
                <c:pt idx="274">
                  <c:v>6.4476656626506017</c:v>
                </c:pt>
                <c:pt idx="275">
                  <c:v>6.4711972891566258</c:v>
                </c:pt>
                <c:pt idx="276">
                  <c:v>6.49472891566265</c:v>
                </c:pt>
                <c:pt idx="277">
                  <c:v>6.5182605421686741</c:v>
                </c:pt>
                <c:pt idx="278">
                  <c:v>6.5417921686746983</c:v>
                </c:pt>
                <c:pt idx="279">
                  <c:v>6.5653237951807224</c:v>
                </c:pt>
                <c:pt idx="280">
                  <c:v>6.5888554216867465</c:v>
                </c:pt>
                <c:pt idx="281">
                  <c:v>6.6123870481927707</c:v>
                </c:pt>
                <c:pt idx="282">
                  <c:v>6.6359186746987948</c:v>
                </c:pt>
                <c:pt idx="283">
                  <c:v>6.659450301204819</c:v>
                </c:pt>
                <c:pt idx="284">
                  <c:v>6.6829819277108431</c:v>
                </c:pt>
                <c:pt idx="285">
                  <c:v>6.7065135542168672</c:v>
                </c:pt>
                <c:pt idx="286">
                  <c:v>6.7300451807228905</c:v>
                </c:pt>
                <c:pt idx="287">
                  <c:v>6.7535768072289146</c:v>
                </c:pt>
                <c:pt idx="288">
                  <c:v>6.7771084337349388</c:v>
                </c:pt>
                <c:pt idx="289">
                  <c:v>6.8006400602409629</c:v>
                </c:pt>
                <c:pt idx="290">
                  <c:v>6.824171686746987</c:v>
                </c:pt>
                <c:pt idx="291">
                  <c:v>6.8477033132530112</c:v>
                </c:pt>
                <c:pt idx="292">
                  <c:v>6.8712349397590353</c:v>
                </c:pt>
                <c:pt idx="293">
                  <c:v>6.8947665662650595</c:v>
                </c:pt>
                <c:pt idx="294">
                  <c:v>6.9182981927710836</c:v>
                </c:pt>
                <c:pt idx="295">
                  <c:v>6.9418298192771077</c:v>
                </c:pt>
                <c:pt idx="296">
                  <c:v>6.9653614457831319</c:v>
                </c:pt>
                <c:pt idx="297">
                  <c:v>6.988893072289156</c:v>
                </c:pt>
                <c:pt idx="298">
                  <c:v>7.0124246987951802</c:v>
                </c:pt>
                <c:pt idx="299">
                  <c:v>7.0359563253012043</c:v>
                </c:pt>
                <c:pt idx="300">
                  <c:v>7.0594879518072284</c:v>
                </c:pt>
                <c:pt idx="301">
                  <c:v>7.0830195783132526</c:v>
                </c:pt>
                <c:pt idx="302">
                  <c:v>7.1065512048192767</c:v>
                </c:pt>
                <c:pt idx="303">
                  <c:v>7.1300828313253009</c:v>
                </c:pt>
                <c:pt idx="304">
                  <c:v>7.153614457831325</c:v>
                </c:pt>
                <c:pt idx="305">
                  <c:v>7.1771460843373491</c:v>
                </c:pt>
                <c:pt idx="306">
                  <c:v>7.2006777108433724</c:v>
                </c:pt>
                <c:pt idx="307">
                  <c:v>7.2242093373493965</c:v>
                </c:pt>
                <c:pt idx="308">
                  <c:v>7.2477409638554207</c:v>
                </c:pt>
                <c:pt idx="309">
                  <c:v>7.2712725903614448</c:v>
                </c:pt>
                <c:pt idx="310">
                  <c:v>7.2948042168674689</c:v>
                </c:pt>
                <c:pt idx="311">
                  <c:v>7.3183358433734931</c:v>
                </c:pt>
                <c:pt idx="312">
                  <c:v>7.3418674698795172</c:v>
                </c:pt>
                <c:pt idx="313">
                  <c:v>7.3653990963855414</c:v>
                </c:pt>
                <c:pt idx="314">
                  <c:v>7.3889307228915655</c:v>
                </c:pt>
                <c:pt idx="315">
                  <c:v>7.4124623493975896</c:v>
                </c:pt>
                <c:pt idx="316">
                  <c:v>7.4359939759036138</c:v>
                </c:pt>
                <c:pt idx="317">
                  <c:v>7.4595256024096379</c:v>
                </c:pt>
                <c:pt idx="318">
                  <c:v>7.4830572289156621</c:v>
                </c:pt>
                <c:pt idx="319">
                  <c:v>7.5065888554216862</c:v>
                </c:pt>
                <c:pt idx="320">
                  <c:v>7.5301204819277103</c:v>
                </c:pt>
                <c:pt idx="321">
                  <c:v>7.5536521084337345</c:v>
                </c:pt>
                <c:pt idx="322">
                  <c:v>7.5771837349397586</c:v>
                </c:pt>
                <c:pt idx="323">
                  <c:v>7.6007153614457827</c:v>
                </c:pt>
                <c:pt idx="324">
                  <c:v>7.6242469879518069</c:v>
                </c:pt>
                <c:pt idx="325">
                  <c:v>7.6477786144578301</c:v>
                </c:pt>
                <c:pt idx="326">
                  <c:v>7.6713102409638543</c:v>
                </c:pt>
                <c:pt idx="327">
                  <c:v>7.6948418674698784</c:v>
                </c:pt>
                <c:pt idx="328">
                  <c:v>7.7183734939759026</c:v>
                </c:pt>
                <c:pt idx="329">
                  <c:v>7.7419051204819267</c:v>
                </c:pt>
                <c:pt idx="330">
                  <c:v>7.7654367469879508</c:v>
                </c:pt>
                <c:pt idx="331">
                  <c:v>7.788968373493975</c:v>
                </c:pt>
                <c:pt idx="332">
                  <c:v>7.8124999999999991</c:v>
                </c:pt>
                <c:pt idx="333">
                  <c:v>7.8360316265060233</c:v>
                </c:pt>
                <c:pt idx="334">
                  <c:v>7.8595632530120474</c:v>
                </c:pt>
                <c:pt idx="335">
                  <c:v>7.8830948795180715</c:v>
                </c:pt>
                <c:pt idx="336">
                  <c:v>7.9066265060240957</c:v>
                </c:pt>
                <c:pt idx="337">
                  <c:v>7.9301581325301198</c:v>
                </c:pt>
                <c:pt idx="338">
                  <c:v>7.9536897590361439</c:v>
                </c:pt>
                <c:pt idx="339">
                  <c:v>7.9772213855421681</c:v>
                </c:pt>
                <c:pt idx="340">
                  <c:v>8.0007530120481913</c:v>
                </c:pt>
                <c:pt idx="341">
                  <c:v>8.0242846385542155</c:v>
                </c:pt>
                <c:pt idx="342">
                  <c:v>8.0478162650602396</c:v>
                </c:pt>
                <c:pt idx="343">
                  <c:v>8.0713478915662638</c:v>
                </c:pt>
                <c:pt idx="344">
                  <c:v>8.0948795180722879</c:v>
                </c:pt>
                <c:pt idx="345">
                  <c:v>8.118411144578312</c:v>
                </c:pt>
                <c:pt idx="346">
                  <c:v>8.1419427710843362</c:v>
                </c:pt>
                <c:pt idx="347">
                  <c:v>8.1654743975903603</c:v>
                </c:pt>
                <c:pt idx="348">
                  <c:v>8.1890060240963845</c:v>
                </c:pt>
                <c:pt idx="349">
                  <c:v>8.2125376506024086</c:v>
                </c:pt>
                <c:pt idx="350">
                  <c:v>8.2360692771084327</c:v>
                </c:pt>
                <c:pt idx="351">
                  <c:v>8.2596009036144569</c:v>
                </c:pt>
                <c:pt idx="352">
                  <c:v>8.283132530120481</c:v>
                </c:pt>
                <c:pt idx="353">
                  <c:v>8.3066641566265051</c:v>
                </c:pt>
                <c:pt idx="354">
                  <c:v>8.3301957831325293</c:v>
                </c:pt>
                <c:pt idx="355">
                  <c:v>8.3537274096385534</c:v>
                </c:pt>
                <c:pt idx="356">
                  <c:v>8.3772590361445776</c:v>
                </c:pt>
                <c:pt idx="357">
                  <c:v>8.4007906626506017</c:v>
                </c:pt>
                <c:pt idx="358">
                  <c:v>8.4243222891566258</c:v>
                </c:pt>
                <c:pt idx="359">
                  <c:v>8.44785391566265</c:v>
                </c:pt>
                <c:pt idx="360">
                  <c:v>8.4713855421686741</c:v>
                </c:pt>
                <c:pt idx="361">
                  <c:v>8.4949171686746983</c:v>
                </c:pt>
                <c:pt idx="362">
                  <c:v>8.5184487951807224</c:v>
                </c:pt>
                <c:pt idx="363">
                  <c:v>8.5419804216867465</c:v>
                </c:pt>
                <c:pt idx="364">
                  <c:v>8.5655120481927707</c:v>
                </c:pt>
                <c:pt idx="365">
                  <c:v>8.5890436746987948</c:v>
                </c:pt>
                <c:pt idx="366">
                  <c:v>8.612575301204819</c:v>
                </c:pt>
                <c:pt idx="367">
                  <c:v>8.6361069277108431</c:v>
                </c:pt>
                <c:pt idx="368">
                  <c:v>8.6596385542168672</c:v>
                </c:pt>
                <c:pt idx="369">
                  <c:v>8.6831701807228914</c:v>
                </c:pt>
                <c:pt idx="370">
                  <c:v>8.7067018072289155</c:v>
                </c:pt>
                <c:pt idx="371">
                  <c:v>8.7302334337349397</c:v>
                </c:pt>
                <c:pt idx="372">
                  <c:v>8.7537650602409638</c:v>
                </c:pt>
                <c:pt idx="373">
                  <c:v>8.7772966867469879</c:v>
                </c:pt>
                <c:pt idx="374">
                  <c:v>8.8008283132530121</c:v>
                </c:pt>
                <c:pt idx="375">
                  <c:v>8.8243599397590344</c:v>
                </c:pt>
                <c:pt idx="376">
                  <c:v>8.8478915662650586</c:v>
                </c:pt>
                <c:pt idx="377">
                  <c:v>8.8714231927710827</c:v>
                </c:pt>
                <c:pt idx="378">
                  <c:v>8.8949548192771068</c:v>
                </c:pt>
                <c:pt idx="379">
                  <c:v>8.918486445783131</c:v>
                </c:pt>
                <c:pt idx="380">
                  <c:v>8.9420180722891551</c:v>
                </c:pt>
                <c:pt idx="381">
                  <c:v>8.9655496987951793</c:v>
                </c:pt>
                <c:pt idx="382">
                  <c:v>8.9890813253012034</c:v>
                </c:pt>
                <c:pt idx="383">
                  <c:v>9.0126129518072275</c:v>
                </c:pt>
                <c:pt idx="384">
                  <c:v>9.0361445783132517</c:v>
                </c:pt>
                <c:pt idx="385">
                  <c:v>9.0596762048192758</c:v>
                </c:pt>
                <c:pt idx="386">
                  <c:v>9.0832078313253</c:v>
                </c:pt>
                <c:pt idx="387">
                  <c:v>9.1067394578313241</c:v>
                </c:pt>
                <c:pt idx="388">
                  <c:v>9.1302710843373482</c:v>
                </c:pt>
                <c:pt idx="389">
                  <c:v>9.1538027108433724</c:v>
                </c:pt>
                <c:pt idx="390">
                  <c:v>9.1773343373493965</c:v>
                </c:pt>
                <c:pt idx="391">
                  <c:v>9.2008659638554207</c:v>
                </c:pt>
                <c:pt idx="392">
                  <c:v>9.2243975903614448</c:v>
                </c:pt>
                <c:pt idx="393">
                  <c:v>9.2479292168674689</c:v>
                </c:pt>
                <c:pt idx="394">
                  <c:v>9.2714608433734931</c:v>
                </c:pt>
                <c:pt idx="395">
                  <c:v>9.2949924698795172</c:v>
                </c:pt>
                <c:pt idx="396">
                  <c:v>9.3185240963855414</c:v>
                </c:pt>
                <c:pt idx="397">
                  <c:v>9.3420557228915655</c:v>
                </c:pt>
                <c:pt idx="398">
                  <c:v>9.3655873493975896</c:v>
                </c:pt>
                <c:pt idx="399">
                  <c:v>9.3891189759036138</c:v>
                </c:pt>
                <c:pt idx="400">
                  <c:v>9.4126506024096379</c:v>
                </c:pt>
                <c:pt idx="401">
                  <c:v>9.4361822289156621</c:v>
                </c:pt>
                <c:pt idx="402">
                  <c:v>9.4597138554216862</c:v>
                </c:pt>
                <c:pt idx="403">
                  <c:v>9.4832454819277103</c:v>
                </c:pt>
                <c:pt idx="404">
                  <c:v>9.5067771084337345</c:v>
                </c:pt>
                <c:pt idx="405">
                  <c:v>9.5303087349397586</c:v>
                </c:pt>
                <c:pt idx="406">
                  <c:v>9.5538403614457827</c:v>
                </c:pt>
                <c:pt idx="407">
                  <c:v>9.5773719879518069</c:v>
                </c:pt>
                <c:pt idx="408">
                  <c:v>9.600903614457831</c:v>
                </c:pt>
                <c:pt idx="409">
                  <c:v>9.6244352409638552</c:v>
                </c:pt>
                <c:pt idx="410">
                  <c:v>9.6479668674698793</c:v>
                </c:pt>
                <c:pt idx="411">
                  <c:v>9.6714984939759034</c:v>
                </c:pt>
                <c:pt idx="412">
                  <c:v>9.6950301204819276</c:v>
                </c:pt>
                <c:pt idx="413">
                  <c:v>9.7185617469879517</c:v>
                </c:pt>
                <c:pt idx="414">
                  <c:v>9.7420933734939741</c:v>
                </c:pt>
                <c:pt idx="415">
                  <c:v>9.7656249999999982</c:v>
                </c:pt>
                <c:pt idx="416">
                  <c:v>9.7891566265060224</c:v>
                </c:pt>
                <c:pt idx="417">
                  <c:v>9.8126882530120465</c:v>
                </c:pt>
                <c:pt idx="418">
                  <c:v>9.8362198795180706</c:v>
                </c:pt>
                <c:pt idx="419">
                  <c:v>9.8597515060240948</c:v>
                </c:pt>
                <c:pt idx="420">
                  <c:v>9.8832831325301189</c:v>
                </c:pt>
                <c:pt idx="421">
                  <c:v>9.9068147590361431</c:v>
                </c:pt>
                <c:pt idx="422">
                  <c:v>9.9303463855421672</c:v>
                </c:pt>
                <c:pt idx="423">
                  <c:v>9.9538780120481913</c:v>
                </c:pt>
                <c:pt idx="424">
                  <c:v>9.9774096385542155</c:v>
                </c:pt>
                <c:pt idx="425">
                  <c:v>10.00094126506024</c:v>
                </c:pt>
                <c:pt idx="426">
                  <c:v>10.024472891566264</c:v>
                </c:pt>
                <c:pt idx="427">
                  <c:v>10.048004518072288</c:v>
                </c:pt>
                <c:pt idx="428">
                  <c:v>10.071536144578312</c:v>
                </c:pt>
                <c:pt idx="429">
                  <c:v>10.095067771084336</c:v>
                </c:pt>
                <c:pt idx="430">
                  <c:v>10.11859939759036</c:v>
                </c:pt>
                <c:pt idx="431">
                  <c:v>10.142131024096384</c:v>
                </c:pt>
                <c:pt idx="432">
                  <c:v>10.165662650602409</c:v>
                </c:pt>
                <c:pt idx="433">
                  <c:v>10.189194277108433</c:v>
                </c:pt>
                <c:pt idx="434">
                  <c:v>10.212725903614457</c:v>
                </c:pt>
                <c:pt idx="435">
                  <c:v>10.236257530120481</c:v>
                </c:pt>
                <c:pt idx="436">
                  <c:v>10.259789156626505</c:v>
                </c:pt>
                <c:pt idx="437">
                  <c:v>10.283320783132529</c:v>
                </c:pt>
                <c:pt idx="438">
                  <c:v>10.306852409638553</c:v>
                </c:pt>
                <c:pt idx="439">
                  <c:v>10.330384036144578</c:v>
                </c:pt>
                <c:pt idx="440">
                  <c:v>10.353915662650602</c:v>
                </c:pt>
                <c:pt idx="441">
                  <c:v>10.377447289156626</c:v>
                </c:pt>
                <c:pt idx="442">
                  <c:v>10.40097891566265</c:v>
                </c:pt>
                <c:pt idx="443">
                  <c:v>10.424510542168674</c:v>
                </c:pt>
                <c:pt idx="444">
                  <c:v>10.448042168674698</c:v>
                </c:pt>
                <c:pt idx="445">
                  <c:v>10.471573795180722</c:v>
                </c:pt>
                <c:pt idx="446">
                  <c:v>10.495105421686747</c:v>
                </c:pt>
                <c:pt idx="447">
                  <c:v>10.518637048192771</c:v>
                </c:pt>
                <c:pt idx="448">
                  <c:v>10.542168674698795</c:v>
                </c:pt>
                <c:pt idx="449">
                  <c:v>10.565700301204819</c:v>
                </c:pt>
                <c:pt idx="450">
                  <c:v>10.589231927710843</c:v>
                </c:pt>
                <c:pt idx="451">
                  <c:v>10.612763554216867</c:v>
                </c:pt>
                <c:pt idx="452">
                  <c:v>10.636295180722891</c:v>
                </c:pt>
                <c:pt idx="453">
                  <c:v>10.659826807228914</c:v>
                </c:pt>
                <c:pt idx="454">
                  <c:v>10.683358433734938</c:v>
                </c:pt>
                <c:pt idx="455">
                  <c:v>10.706890060240962</c:v>
                </c:pt>
                <c:pt idx="456">
                  <c:v>10.730421686746986</c:v>
                </c:pt>
                <c:pt idx="457">
                  <c:v>10.75395331325301</c:v>
                </c:pt>
                <c:pt idx="458">
                  <c:v>10.777484939759034</c:v>
                </c:pt>
                <c:pt idx="459">
                  <c:v>10.801016566265059</c:v>
                </c:pt>
                <c:pt idx="460">
                  <c:v>10.824548192771083</c:v>
                </c:pt>
                <c:pt idx="461">
                  <c:v>10.848079819277107</c:v>
                </c:pt>
                <c:pt idx="462">
                  <c:v>10.871611445783131</c:v>
                </c:pt>
                <c:pt idx="463">
                  <c:v>10.895143072289155</c:v>
                </c:pt>
                <c:pt idx="464">
                  <c:v>10.918674698795179</c:v>
                </c:pt>
                <c:pt idx="465">
                  <c:v>10.942206325301203</c:v>
                </c:pt>
                <c:pt idx="466">
                  <c:v>10.965737951807228</c:v>
                </c:pt>
                <c:pt idx="467">
                  <c:v>10.989269578313252</c:v>
                </c:pt>
                <c:pt idx="468">
                  <c:v>11.012801204819276</c:v>
                </c:pt>
                <c:pt idx="469">
                  <c:v>11.0363328313253</c:v>
                </c:pt>
                <c:pt idx="470">
                  <c:v>11.059864457831324</c:v>
                </c:pt>
                <c:pt idx="471">
                  <c:v>11.083396084337348</c:v>
                </c:pt>
                <c:pt idx="472">
                  <c:v>11.106927710843372</c:v>
                </c:pt>
                <c:pt idx="473">
                  <c:v>11.130459337349397</c:v>
                </c:pt>
                <c:pt idx="474">
                  <c:v>11.153990963855421</c:v>
                </c:pt>
                <c:pt idx="475">
                  <c:v>11.177522590361445</c:v>
                </c:pt>
                <c:pt idx="476">
                  <c:v>11.201054216867469</c:v>
                </c:pt>
                <c:pt idx="477">
                  <c:v>11.224585843373493</c:v>
                </c:pt>
                <c:pt idx="478">
                  <c:v>11.248117469879517</c:v>
                </c:pt>
                <c:pt idx="479">
                  <c:v>11.271649096385541</c:v>
                </c:pt>
                <c:pt idx="480">
                  <c:v>11.295180722891565</c:v>
                </c:pt>
                <c:pt idx="481">
                  <c:v>11.31871234939759</c:v>
                </c:pt>
                <c:pt idx="482">
                  <c:v>11.342243975903614</c:v>
                </c:pt>
                <c:pt idx="483">
                  <c:v>11.365775602409638</c:v>
                </c:pt>
                <c:pt idx="484">
                  <c:v>11.389307228915662</c:v>
                </c:pt>
                <c:pt idx="485">
                  <c:v>11.412838855421686</c:v>
                </c:pt>
                <c:pt idx="486">
                  <c:v>11.43637048192771</c:v>
                </c:pt>
                <c:pt idx="487">
                  <c:v>11.459902108433734</c:v>
                </c:pt>
                <c:pt idx="488">
                  <c:v>11.483433734939759</c:v>
                </c:pt>
                <c:pt idx="489">
                  <c:v>11.506965361445783</c:v>
                </c:pt>
                <c:pt idx="490">
                  <c:v>11.530496987951807</c:v>
                </c:pt>
                <c:pt idx="491">
                  <c:v>11.554028614457831</c:v>
                </c:pt>
                <c:pt idx="492">
                  <c:v>11.577560240963855</c:v>
                </c:pt>
                <c:pt idx="493">
                  <c:v>11.601091867469878</c:v>
                </c:pt>
                <c:pt idx="494">
                  <c:v>11.624623493975902</c:v>
                </c:pt>
                <c:pt idx="495">
                  <c:v>11.648155120481926</c:v>
                </c:pt>
                <c:pt idx="496">
                  <c:v>11.67168674698795</c:v>
                </c:pt>
                <c:pt idx="497">
                  <c:v>11.695218373493974</c:v>
                </c:pt>
                <c:pt idx="498">
                  <c:v>11.718749999999998</c:v>
                </c:pt>
                <c:pt idx="499">
                  <c:v>11.742281626506022</c:v>
                </c:pt>
                <c:pt idx="500">
                  <c:v>11.765813253012047</c:v>
                </c:pt>
                <c:pt idx="501">
                  <c:v>11.789344879518071</c:v>
                </c:pt>
                <c:pt idx="502">
                  <c:v>11.812876506024095</c:v>
                </c:pt>
                <c:pt idx="503">
                  <c:v>11.836408132530119</c:v>
                </c:pt>
                <c:pt idx="504">
                  <c:v>11.859939759036143</c:v>
                </c:pt>
                <c:pt idx="505">
                  <c:v>11.883471385542167</c:v>
                </c:pt>
                <c:pt idx="506">
                  <c:v>11.907003012048191</c:v>
                </c:pt>
                <c:pt idx="507">
                  <c:v>11.930534638554215</c:v>
                </c:pt>
                <c:pt idx="508">
                  <c:v>11.95406626506024</c:v>
                </c:pt>
                <c:pt idx="509">
                  <c:v>11.977597891566264</c:v>
                </c:pt>
                <c:pt idx="510">
                  <c:v>12.001129518072288</c:v>
                </c:pt>
                <c:pt idx="511">
                  <c:v>12.024661144578312</c:v>
                </c:pt>
              </c:numCache>
            </c:numRef>
          </c:xVal>
          <c:yVal>
            <c:numRef>
              <c:f>'Fourier plots'!$E$2:$E$513</c:f>
              <c:numCache>
                <c:formatCode>General</c:formatCode>
                <c:ptCount val="512"/>
                <c:pt idx="0">
                  <c:v>222</c:v>
                </c:pt>
                <c:pt idx="1">
                  <c:v>217.25</c:v>
                </c:pt>
                <c:pt idx="2">
                  <c:v>213.4</c:v>
                </c:pt>
                <c:pt idx="3">
                  <c:v>211.417</c:v>
                </c:pt>
                <c:pt idx="4">
                  <c:v>208.8</c:v>
                </c:pt>
                <c:pt idx="5">
                  <c:v>207.833</c:v>
                </c:pt>
                <c:pt idx="6">
                  <c:v>206</c:v>
                </c:pt>
                <c:pt idx="7">
                  <c:v>202.393</c:v>
                </c:pt>
                <c:pt idx="8">
                  <c:v>201.036</c:v>
                </c:pt>
                <c:pt idx="9">
                  <c:v>201.029</c:v>
                </c:pt>
                <c:pt idx="10">
                  <c:v>198.875</c:v>
                </c:pt>
                <c:pt idx="11">
                  <c:v>197.25</c:v>
                </c:pt>
                <c:pt idx="12">
                  <c:v>196.696</c:v>
                </c:pt>
                <c:pt idx="13">
                  <c:v>196.65899999999999</c:v>
                </c:pt>
                <c:pt idx="14">
                  <c:v>196.35400000000001</c:v>
                </c:pt>
                <c:pt idx="15">
                  <c:v>196</c:v>
                </c:pt>
                <c:pt idx="16">
                  <c:v>195.155</c:v>
                </c:pt>
                <c:pt idx="17">
                  <c:v>195.483</c:v>
                </c:pt>
                <c:pt idx="18">
                  <c:v>192.86699999999999</c:v>
                </c:pt>
                <c:pt idx="19">
                  <c:v>193.548</c:v>
                </c:pt>
                <c:pt idx="20">
                  <c:v>192.61099999999999</c:v>
                </c:pt>
                <c:pt idx="21">
                  <c:v>191.57400000000001</c:v>
                </c:pt>
                <c:pt idx="22">
                  <c:v>192.971</c:v>
                </c:pt>
                <c:pt idx="23">
                  <c:v>192.02600000000001</c:v>
                </c:pt>
                <c:pt idx="24">
                  <c:v>190.488</c:v>
                </c:pt>
                <c:pt idx="25">
                  <c:v>190.386</c:v>
                </c:pt>
                <c:pt idx="26">
                  <c:v>191.22</c:v>
                </c:pt>
                <c:pt idx="27">
                  <c:v>190.095</c:v>
                </c:pt>
                <c:pt idx="28">
                  <c:v>189.59399999999999</c:v>
                </c:pt>
                <c:pt idx="29">
                  <c:v>189.81899999999999</c:v>
                </c:pt>
                <c:pt idx="30">
                  <c:v>189.36500000000001</c:v>
                </c:pt>
                <c:pt idx="31">
                  <c:v>189.28</c:v>
                </c:pt>
                <c:pt idx="32">
                  <c:v>188.76</c:v>
                </c:pt>
                <c:pt idx="33">
                  <c:v>187.89500000000001</c:v>
                </c:pt>
                <c:pt idx="34">
                  <c:v>188.654</c:v>
                </c:pt>
                <c:pt idx="35">
                  <c:v>187.11199999999999</c:v>
                </c:pt>
                <c:pt idx="36">
                  <c:v>187.39500000000001</c:v>
                </c:pt>
                <c:pt idx="37">
                  <c:v>187.40600000000001</c:v>
                </c:pt>
                <c:pt idx="38">
                  <c:v>187.42699999999999</c:v>
                </c:pt>
                <c:pt idx="39">
                  <c:v>187</c:v>
                </c:pt>
                <c:pt idx="40">
                  <c:v>186.58099999999999</c:v>
                </c:pt>
                <c:pt idx="41">
                  <c:v>186.92400000000001</c:v>
                </c:pt>
                <c:pt idx="42">
                  <c:v>186.32599999999999</c:v>
                </c:pt>
                <c:pt idx="43">
                  <c:v>186.68100000000001</c:v>
                </c:pt>
                <c:pt idx="44">
                  <c:v>186.80099999999999</c:v>
                </c:pt>
                <c:pt idx="45">
                  <c:v>186.52</c:v>
                </c:pt>
                <c:pt idx="46">
                  <c:v>186.24</c:v>
                </c:pt>
                <c:pt idx="47">
                  <c:v>186.29499999999999</c:v>
                </c:pt>
                <c:pt idx="48">
                  <c:v>186.822</c:v>
                </c:pt>
                <c:pt idx="49">
                  <c:v>186.173</c:v>
                </c:pt>
                <c:pt idx="50">
                  <c:v>185.72800000000001</c:v>
                </c:pt>
                <c:pt idx="51">
                  <c:v>185.73099999999999</c:v>
                </c:pt>
                <c:pt idx="52">
                  <c:v>185.86600000000001</c:v>
                </c:pt>
                <c:pt idx="53">
                  <c:v>185.54900000000001</c:v>
                </c:pt>
                <c:pt idx="54">
                  <c:v>185.26599999999999</c:v>
                </c:pt>
                <c:pt idx="55">
                  <c:v>186.64500000000001</c:v>
                </c:pt>
                <c:pt idx="56">
                  <c:v>185.56100000000001</c:v>
                </c:pt>
                <c:pt idx="57">
                  <c:v>185.626</c:v>
                </c:pt>
                <c:pt idx="58">
                  <c:v>185.64699999999999</c:v>
                </c:pt>
                <c:pt idx="59">
                  <c:v>185.11699999999999</c:v>
                </c:pt>
                <c:pt idx="60">
                  <c:v>185.44300000000001</c:v>
                </c:pt>
                <c:pt idx="61">
                  <c:v>185.393</c:v>
                </c:pt>
                <c:pt idx="62">
                  <c:v>185.61500000000001</c:v>
                </c:pt>
                <c:pt idx="63">
                  <c:v>185.113</c:v>
                </c:pt>
                <c:pt idx="64">
                  <c:v>185.32900000000001</c:v>
                </c:pt>
                <c:pt idx="65">
                  <c:v>185.625</c:v>
                </c:pt>
                <c:pt idx="66">
                  <c:v>185.24100000000001</c:v>
                </c:pt>
                <c:pt idx="67">
                  <c:v>185.48699999999999</c:v>
                </c:pt>
                <c:pt idx="68">
                  <c:v>185.779</c:v>
                </c:pt>
                <c:pt idx="69">
                  <c:v>185.58</c:v>
                </c:pt>
                <c:pt idx="70">
                  <c:v>185.65899999999999</c:v>
                </c:pt>
                <c:pt idx="71">
                  <c:v>185.333</c:v>
                </c:pt>
                <c:pt idx="72">
                  <c:v>184.78399999999999</c:v>
                </c:pt>
                <c:pt idx="73">
                  <c:v>184.797</c:v>
                </c:pt>
                <c:pt idx="74">
                  <c:v>184.66800000000001</c:v>
                </c:pt>
                <c:pt idx="75">
                  <c:v>184.24600000000001</c:v>
                </c:pt>
                <c:pt idx="76">
                  <c:v>184.20599999999999</c:v>
                </c:pt>
                <c:pt idx="77">
                  <c:v>183.76</c:v>
                </c:pt>
                <c:pt idx="78">
                  <c:v>183.90299999999999</c:v>
                </c:pt>
                <c:pt idx="79">
                  <c:v>184.48500000000001</c:v>
                </c:pt>
                <c:pt idx="80">
                  <c:v>184.38800000000001</c:v>
                </c:pt>
                <c:pt idx="81">
                  <c:v>183.791</c:v>
                </c:pt>
                <c:pt idx="82">
                  <c:v>183.50800000000001</c:v>
                </c:pt>
                <c:pt idx="83">
                  <c:v>183.09700000000001</c:v>
                </c:pt>
                <c:pt idx="84">
                  <c:v>183.31</c:v>
                </c:pt>
                <c:pt idx="85">
                  <c:v>183.327</c:v>
                </c:pt>
                <c:pt idx="86">
                  <c:v>182.851</c:v>
                </c:pt>
                <c:pt idx="87">
                  <c:v>183.11099999999999</c:v>
                </c:pt>
                <c:pt idx="88">
                  <c:v>182.63</c:v>
                </c:pt>
                <c:pt idx="89">
                  <c:v>183.05799999999999</c:v>
                </c:pt>
                <c:pt idx="90">
                  <c:v>182.899</c:v>
                </c:pt>
                <c:pt idx="91">
                  <c:v>182.29300000000001</c:v>
                </c:pt>
                <c:pt idx="92">
                  <c:v>182.26</c:v>
                </c:pt>
                <c:pt idx="93">
                  <c:v>182.072</c:v>
                </c:pt>
                <c:pt idx="94">
                  <c:v>181.75200000000001</c:v>
                </c:pt>
                <c:pt idx="95">
                  <c:v>181.81700000000001</c:v>
                </c:pt>
                <c:pt idx="96">
                  <c:v>181.46199999999999</c:v>
                </c:pt>
                <c:pt idx="97">
                  <c:v>181.22399999999999</c:v>
                </c:pt>
                <c:pt idx="98">
                  <c:v>180.78</c:v>
                </c:pt>
                <c:pt idx="99">
                  <c:v>180.88800000000001</c:v>
                </c:pt>
                <c:pt idx="100">
                  <c:v>181.20500000000001</c:v>
                </c:pt>
                <c:pt idx="101">
                  <c:v>180.571</c:v>
                </c:pt>
                <c:pt idx="102">
                  <c:v>179.99700000000001</c:v>
                </c:pt>
                <c:pt idx="103">
                  <c:v>179.99100000000001</c:v>
                </c:pt>
                <c:pt idx="104">
                  <c:v>179.68299999999999</c:v>
                </c:pt>
                <c:pt idx="105">
                  <c:v>180.31899999999999</c:v>
                </c:pt>
                <c:pt idx="106">
                  <c:v>179.613</c:v>
                </c:pt>
                <c:pt idx="107">
                  <c:v>179.71700000000001</c:v>
                </c:pt>
                <c:pt idx="108">
                  <c:v>179.10499999999999</c:v>
                </c:pt>
                <c:pt idx="109">
                  <c:v>178.80199999999999</c:v>
                </c:pt>
                <c:pt idx="110">
                  <c:v>178.84399999999999</c:v>
                </c:pt>
                <c:pt idx="111">
                  <c:v>178.571</c:v>
                </c:pt>
                <c:pt idx="112">
                  <c:v>178.357</c:v>
                </c:pt>
                <c:pt idx="113">
                  <c:v>177.93299999999999</c:v>
                </c:pt>
                <c:pt idx="114">
                  <c:v>177.636</c:v>
                </c:pt>
                <c:pt idx="115">
                  <c:v>177.39400000000001</c:v>
                </c:pt>
                <c:pt idx="116">
                  <c:v>176.92400000000001</c:v>
                </c:pt>
                <c:pt idx="117">
                  <c:v>176.80099999999999</c:v>
                </c:pt>
                <c:pt idx="118">
                  <c:v>176.72200000000001</c:v>
                </c:pt>
                <c:pt idx="119">
                  <c:v>176.59299999999999</c:v>
                </c:pt>
                <c:pt idx="120">
                  <c:v>176.57900000000001</c:v>
                </c:pt>
                <c:pt idx="121">
                  <c:v>176.619</c:v>
                </c:pt>
                <c:pt idx="122">
                  <c:v>175.60900000000001</c:v>
                </c:pt>
                <c:pt idx="123">
                  <c:v>175.875</c:v>
                </c:pt>
                <c:pt idx="124">
                  <c:v>175.386</c:v>
                </c:pt>
                <c:pt idx="125">
                  <c:v>174.68299999999999</c:v>
                </c:pt>
                <c:pt idx="126">
                  <c:v>175.05600000000001</c:v>
                </c:pt>
                <c:pt idx="127">
                  <c:v>174.726</c:v>
                </c:pt>
                <c:pt idx="128">
                  <c:v>174.596</c:v>
                </c:pt>
                <c:pt idx="129">
                  <c:v>174.30699999999999</c:v>
                </c:pt>
                <c:pt idx="130">
                  <c:v>174.11099999999999</c:v>
                </c:pt>
                <c:pt idx="131">
                  <c:v>173.65</c:v>
                </c:pt>
                <c:pt idx="132">
                  <c:v>173.72</c:v>
                </c:pt>
                <c:pt idx="133">
                  <c:v>173.08</c:v>
                </c:pt>
                <c:pt idx="134">
                  <c:v>172.834</c:v>
                </c:pt>
                <c:pt idx="135">
                  <c:v>172.03800000000001</c:v>
                </c:pt>
                <c:pt idx="136">
                  <c:v>172.619</c:v>
                </c:pt>
                <c:pt idx="137">
                  <c:v>172.02799999999999</c:v>
                </c:pt>
                <c:pt idx="138">
                  <c:v>172.06100000000001</c:v>
                </c:pt>
                <c:pt idx="139">
                  <c:v>171.232</c:v>
                </c:pt>
                <c:pt idx="140">
                  <c:v>170.70400000000001</c:v>
                </c:pt>
                <c:pt idx="141">
                  <c:v>170.95500000000001</c:v>
                </c:pt>
                <c:pt idx="142">
                  <c:v>170.67599999999999</c:v>
                </c:pt>
                <c:pt idx="143">
                  <c:v>169.57</c:v>
                </c:pt>
                <c:pt idx="144">
                  <c:v>169.67500000000001</c:v>
                </c:pt>
                <c:pt idx="145">
                  <c:v>169.11199999999999</c:v>
                </c:pt>
                <c:pt idx="146">
                  <c:v>168.684</c:v>
                </c:pt>
                <c:pt idx="147">
                  <c:v>168.16399999999999</c:v>
                </c:pt>
                <c:pt idx="148">
                  <c:v>167.953</c:v>
                </c:pt>
                <c:pt idx="149">
                  <c:v>167.51499999999999</c:v>
                </c:pt>
                <c:pt idx="150">
                  <c:v>167.17</c:v>
                </c:pt>
                <c:pt idx="151">
                  <c:v>166.834</c:v>
                </c:pt>
                <c:pt idx="152">
                  <c:v>166.268</c:v>
                </c:pt>
                <c:pt idx="153">
                  <c:v>165.86199999999999</c:v>
                </c:pt>
                <c:pt idx="154">
                  <c:v>166.41</c:v>
                </c:pt>
                <c:pt idx="155">
                  <c:v>165.334</c:v>
                </c:pt>
                <c:pt idx="156">
                  <c:v>164.86500000000001</c:v>
                </c:pt>
                <c:pt idx="157">
                  <c:v>164.60599999999999</c:v>
                </c:pt>
                <c:pt idx="158">
                  <c:v>163.828</c:v>
                </c:pt>
                <c:pt idx="159">
                  <c:v>163.339</c:v>
                </c:pt>
                <c:pt idx="160">
                  <c:v>163.27699999999999</c:v>
                </c:pt>
                <c:pt idx="161">
                  <c:v>162.46100000000001</c:v>
                </c:pt>
                <c:pt idx="162">
                  <c:v>162.26900000000001</c:v>
                </c:pt>
                <c:pt idx="163">
                  <c:v>162.00800000000001</c:v>
                </c:pt>
                <c:pt idx="164">
                  <c:v>161.57</c:v>
                </c:pt>
                <c:pt idx="165">
                  <c:v>160.95699999999999</c:v>
                </c:pt>
                <c:pt idx="166">
                  <c:v>160.827</c:v>
                </c:pt>
                <c:pt idx="167">
                  <c:v>159.744</c:v>
                </c:pt>
                <c:pt idx="168">
                  <c:v>159.42699999999999</c:v>
                </c:pt>
                <c:pt idx="169">
                  <c:v>158.9</c:v>
                </c:pt>
                <c:pt idx="170">
                  <c:v>158.131</c:v>
                </c:pt>
                <c:pt idx="171">
                  <c:v>157.684</c:v>
                </c:pt>
                <c:pt idx="172">
                  <c:v>156.64400000000001</c:v>
                </c:pt>
                <c:pt idx="173">
                  <c:v>156.375</c:v>
                </c:pt>
                <c:pt idx="174">
                  <c:v>155.602</c:v>
                </c:pt>
                <c:pt idx="175">
                  <c:v>155.07</c:v>
                </c:pt>
                <c:pt idx="176">
                  <c:v>153.744</c:v>
                </c:pt>
                <c:pt idx="177">
                  <c:v>153.589</c:v>
                </c:pt>
                <c:pt idx="178">
                  <c:v>153.59700000000001</c:v>
                </c:pt>
                <c:pt idx="179">
                  <c:v>152.179</c:v>
                </c:pt>
                <c:pt idx="180">
                  <c:v>151.95500000000001</c:v>
                </c:pt>
                <c:pt idx="181">
                  <c:v>151.35300000000001</c:v>
                </c:pt>
                <c:pt idx="182">
                  <c:v>150.578</c:v>
                </c:pt>
                <c:pt idx="183">
                  <c:v>150.54499999999999</c:v>
                </c:pt>
                <c:pt idx="184">
                  <c:v>149.459</c:v>
                </c:pt>
                <c:pt idx="185">
                  <c:v>148.715</c:v>
                </c:pt>
                <c:pt idx="186">
                  <c:v>148.44499999999999</c:v>
                </c:pt>
                <c:pt idx="187">
                  <c:v>147.23500000000001</c:v>
                </c:pt>
                <c:pt idx="188">
                  <c:v>146.673</c:v>
                </c:pt>
                <c:pt idx="189">
                  <c:v>145.78399999999999</c:v>
                </c:pt>
                <c:pt idx="190">
                  <c:v>145.39699999999999</c:v>
                </c:pt>
                <c:pt idx="191">
                  <c:v>144.99</c:v>
                </c:pt>
                <c:pt idx="192">
                  <c:v>143.40899999999999</c:v>
                </c:pt>
                <c:pt idx="193">
                  <c:v>142.80799999999999</c:v>
                </c:pt>
                <c:pt idx="194">
                  <c:v>142.447</c:v>
                </c:pt>
                <c:pt idx="195">
                  <c:v>142.23099999999999</c:v>
                </c:pt>
                <c:pt idx="196">
                  <c:v>140.76</c:v>
                </c:pt>
                <c:pt idx="197">
                  <c:v>140.16200000000001</c:v>
                </c:pt>
                <c:pt idx="198">
                  <c:v>138.37200000000001</c:v>
                </c:pt>
                <c:pt idx="199">
                  <c:v>138.208</c:v>
                </c:pt>
                <c:pt idx="200">
                  <c:v>137.369</c:v>
                </c:pt>
                <c:pt idx="201">
                  <c:v>136.58500000000001</c:v>
                </c:pt>
                <c:pt idx="202">
                  <c:v>135.62</c:v>
                </c:pt>
                <c:pt idx="203">
                  <c:v>134.78399999999999</c:v>
                </c:pt>
                <c:pt idx="204">
                  <c:v>133.79499999999999</c:v>
                </c:pt>
                <c:pt idx="205">
                  <c:v>132.46700000000001</c:v>
                </c:pt>
                <c:pt idx="206">
                  <c:v>131.179</c:v>
                </c:pt>
                <c:pt idx="207">
                  <c:v>130.07599999999999</c:v>
                </c:pt>
                <c:pt idx="208">
                  <c:v>129.583</c:v>
                </c:pt>
                <c:pt idx="209">
                  <c:v>127.91500000000001</c:v>
                </c:pt>
                <c:pt idx="210">
                  <c:v>127.33499999999999</c:v>
                </c:pt>
                <c:pt idx="211">
                  <c:v>125.60299999999999</c:v>
                </c:pt>
                <c:pt idx="212">
                  <c:v>124.14700000000001</c:v>
                </c:pt>
                <c:pt idx="213">
                  <c:v>122.83199999999999</c:v>
                </c:pt>
                <c:pt idx="214">
                  <c:v>121.70099999999999</c:v>
                </c:pt>
                <c:pt idx="215">
                  <c:v>119.83199999999999</c:v>
                </c:pt>
                <c:pt idx="216">
                  <c:v>118.65</c:v>
                </c:pt>
                <c:pt idx="217">
                  <c:v>115.416</c:v>
                </c:pt>
                <c:pt idx="218">
                  <c:v>112.158</c:v>
                </c:pt>
                <c:pt idx="219">
                  <c:v>108.474</c:v>
                </c:pt>
                <c:pt idx="220">
                  <c:v>104.292</c:v>
                </c:pt>
                <c:pt idx="221">
                  <c:v>101.458</c:v>
                </c:pt>
                <c:pt idx="222">
                  <c:v>96.724999999999994</c:v>
                </c:pt>
                <c:pt idx="223">
                  <c:v>92.906000000000006</c:v>
                </c:pt>
                <c:pt idx="224">
                  <c:v>89.09</c:v>
                </c:pt>
                <c:pt idx="225">
                  <c:v>84.712999999999994</c:v>
                </c:pt>
                <c:pt idx="226">
                  <c:v>81.168000000000006</c:v>
                </c:pt>
                <c:pt idx="227">
                  <c:v>76.933999999999997</c:v>
                </c:pt>
                <c:pt idx="228">
                  <c:v>72.796999999999997</c:v>
                </c:pt>
                <c:pt idx="229">
                  <c:v>66.884</c:v>
                </c:pt>
                <c:pt idx="230">
                  <c:v>63.113999999999997</c:v>
                </c:pt>
                <c:pt idx="231">
                  <c:v>58.284999999999997</c:v>
                </c:pt>
                <c:pt idx="232">
                  <c:v>53.499000000000002</c:v>
                </c:pt>
                <c:pt idx="233">
                  <c:v>47.612000000000002</c:v>
                </c:pt>
                <c:pt idx="234">
                  <c:v>41.524000000000001</c:v>
                </c:pt>
                <c:pt idx="235">
                  <c:v>34.646000000000001</c:v>
                </c:pt>
                <c:pt idx="236">
                  <c:v>26.913</c:v>
                </c:pt>
                <c:pt idx="237">
                  <c:v>21.806999999999999</c:v>
                </c:pt>
                <c:pt idx="238">
                  <c:v>21.206</c:v>
                </c:pt>
                <c:pt idx="239">
                  <c:v>21.548999999999999</c:v>
                </c:pt>
                <c:pt idx="240">
                  <c:v>21.164999999999999</c:v>
                </c:pt>
                <c:pt idx="241">
                  <c:v>21.317</c:v>
                </c:pt>
                <c:pt idx="242">
                  <c:v>21.5</c:v>
                </c:pt>
                <c:pt idx="243">
                  <c:v>21.347000000000001</c:v>
                </c:pt>
                <c:pt idx="244">
                  <c:v>21.311</c:v>
                </c:pt>
                <c:pt idx="245">
                  <c:v>21.55</c:v>
                </c:pt>
                <c:pt idx="246">
                  <c:v>21.463999999999999</c:v>
                </c:pt>
                <c:pt idx="247">
                  <c:v>21.518000000000001</c:v>
                </c:pt>
                <c:pt idx="248">
                  <c:v>21.786000000000001</c:v>
                </c:pt>
                <c:pt idx="249">
                  <c:v>21.526</c:v>
                </c:pt>
                <c:pt idx="250">
                  <c:v>21.484000000000002</c:v>
                </c:pt>
                <c:pt idx="251">
                  <c:v>21.596</c:v>
                </c:pt>
                <c:pt idx="252">
                  <c:v>22.224</c:v>
                </c:pt>
                <c:pt idx="253">
                  <c:v>21.797000000000001</c:v>
                </c:pt>
                <c:pt idx="254">
                  <c:v>22.623999999999999</c:v>
                </c:pt>
                <c:pt idx="255">
                  <c:v>23.088999999999999</c:v>
                </c:pt>
                <c:pt idx="256">
                  <c:v>23.07</c:v>
                </c:pt>
                <c:pt idx="257">
                  <c:v>22.744</c:v>
                </c:pt>
                <c:pt idx="258">
                  <c:v>22.573</c:v>
                </c:pt>
                <c:pt idx="259">
                  <c:v>22.815000000000001</c:v>
                </c:pt>
                <c:pt idx="260">
                  <c:v>22.94</c:v>
                </c:pt>
                <c:pt idx="261">
                  <c:v>22.363</c:v>
                </c:pt>
                <c:pt idx="262">
                  <c:v>22.173999999999999</c:v>
                </c:pt>
                <c:pt idx="263">
                  <c:v>22.332000000000001</c:v>
                </c:pt>
                <c:pt idx="264">
                  <c:v>22.27</c:v>
                </c:pt>
                <c:pt idx="265">
                  <c:v>22.094000000000001</c:v>
                </c:pt>
                <c:pt idx="266">
                  <c:v>22.416</c:v>
                </c:pt>
                <c:pt idx="267">
                  <c:v>22.135999999999999</c:v>
                </c:pt>
                <c:pt idx="268">
                  <c:v>21.556999999999999</c:v>
                </c:pt>
                <c:pt idx="269">
                  <c:v>21.727</c:v>
                </c:pt>
                <c:pt idx="270">
                  <c:v>21.693999999999999</c:v>
                </c:pt>
                <c:pt idx="271">
                  <c:v>21.832000000000001</c:v>
                </c:pt>
                <c:pt idx="272">
                  <c:v>21.553000000000001</c:v>
                </c:pt>
                <c:pt idx="273">
                  <c:v>21.451000000000001</c:v>
                </c:pt>
                <c:pt idx="274">
                  <c:v>21.183</c:v>
                </c:pt>
                <c:pt idx="275">
                  <c:v>21.658000000000001</c:v>
                </c:pt>
                <c:pt idx="276">
                  <c:v>21.49</c:v>
                </c:pt>
                <c:pt idx="277">
                  <c:v>21.513000000000002</c:v>
                </c:pt>
                <c:pt idx="278">
                  <c:v>21.446999999999999</c:v>
                </c:pt>
                <c:pt idx="279">
                  <c:v>21.378</c:v>
                </c:pt>
                <c:pt idx="280">
                  <c:v>21.251000000000001</c:v>
                </c:pt>
                <c:pt idx="281">
                  <c:v>20.8</c:v>
                </c:pt>
                <c:pt idx="282">
                  <c:v>21.571000000000002</c:v>
                </c:pt>
                <c:pt idx="283">
                  <c:v>21.082999999999998</c:v>
                </c:pt>
                <c:pt idx="284">
                  <c:v>21.416</c:v>
                </c:pt>
                <c:pt idx="285">
                  <c:v>21.677</c:v>
                </c:pt>
                <c:pt idx="286">
                  <c:v>21.189</c:v>
                </c:pt>
                <c:pt idx="287">
                  <c:v>21.428999999999998</c:v>
                </c:pt>
                <c:pt idx="288">
                  <c:v>21.23</c:v>
                </c:pt>
                <c:pt idx="289">
                  <c:v>21.242000000000001</c:v>
                </c:pt>
                <c:pt idx="290">
                  <c:v>21.318000000000001</c:v>
                </c:pt>
                <c:pt idx="291">
                  <c:v>21.337</c:v>
                </c:pt>
                <c:pt idx="292">
                  <c:v>21.484999999999999</c:v>
                </c:pt>
                <c:pt idx="293">
                  <c:v>21.234999999999999</c:v>
                </c:pt>
                <c:pt idx="294">
                  <c:v>21.163</c:v>
                </c:pt>
                <c:pt idx="295">
                  <c:v>21.484999999999999</c:v>
                </c:pt>
                <c:pt idx="296">
                  <c:v>20.736999999999998</c:v>
                </c:pt>
                <c:pt idx="297">
                  <c:v>21.056000000000001</c:v>
                </c:pt>
                <c:pt idx="298">
                  <c:v>21.213999999999999</c:v>
                </c:pt>
                <c:pt idx="299">
                  <c:v>21.010999999999999</c:v>
                </c:pt>
                <c:pt idx="300">
                  <c:v>21.581</c:v>
                </c:pt>
                <c:pt idx="301">
                  <c:v>20.908999999999999</c:v>
                </c:pt>
                <c:pt idx="302">
                  <c:v>21.152999999999999</c:v>
                </c:pt>
                <c:pt idx="303">
                  <c:v>21.131</c:v>
                </c:pt>
                <c:pt idx="304">
                  <c:v>21.073</c:v>
                </c:pt>
                <c:pt idx="305">
                  <c:v>20.984999999999999</c:v>
                </c:pt>
                <c:pt idx="306">
                  <c:v>21.001999999999999</c:v>
                </c:pt>
                <c:pt idx="307">
                  <c:v>21.132000000000001</c:v>
                </c:pt>
                <c:pt idx="308">
                  <c:v>20.58</c:v>
                </c:pt>
                <c:pt idx="309">
                  <c:v>21.016999999999999</c:v>
                </c:pt>
                <c:pt idx="310">
                  <c:v>20.634</c:v>
                </c:pt>
                <c:pt idx="311">
                  <c:v>21.292000000000002</c:v>
                </c:pt>
                <c:pt idx="312">
                  <c:v>21.228999999999999</c:v>
                </c:pt>
                <c:pt idx="313">
                  <c:v>20.643999999999998</c:v>
                </c:pt>
                <c:pt idx="314">
                  <c:v>20.927</c:v>
                </c:pt>
                <c:pt idx="315">
                  <c:v>21.088999999999999</c:v>
                </c:pt>
                <c:pt idx="316">
                  <c:v>20.646000000000001</c:v>
                </c:pt>
                <c:pt idx="317">
                  <c:v>21.009</c:v>
                </c:pt>
                <c:pt idx="318">
                  <c:v>21.149000000000001</c:v>
                </c:pt>
                <c:pt idx="319">
                  <c:v>21.978000000000002</c:v>
                </c:pt>
                <c:pt idx="320">
                  <c:v>21.847999999999999</c:v>
                </c:pt>
                <c:pt idx="321">
                  <c:v>21.135000000000002</c:v>
                </c:pt>
                <c:pt idx="322">
                  <c:v>21.484999999999999</c:v>
                </c:pt>
                <c:pt idx="323">
                  <c:v>21.271999999999998</c:v>
                </c:pt>
                <c:pt idx="324">
                  <c:v>20.863</c:v>
                </c:pt>
                <c:pt idx="325">
                  <c:v>20.853999999999999</c:v>
                </c:pt>
                <c:pt idx="326">
                  <c:v>20.611999999999998</c:v>
                </c:pt>
                <c:pt idx="327">
                  <c:v>21.228999999999999</c:v>
                </c:pt>
                <c:pt idx="328">
                  <c:v>20.56</c:v>
                </c:pt>
                <c:pt idx="329">
                  <c:v>20.844999999999999</c:v>
                </c:pt>
                <c:pt idx="330">
                  <c:v>20.937999999999999</c:v>
                </c:pt>
                <c:pt idx="331">
                  <c:v>20.594000000000001</c:v>
                </c:pt>
                <c:pt idx="332">
                  <c:v>20.472000000000001</c:v>
                </c:pt>
                <c:pt idx="333">
                  <c:v>20.722999999999999</c:v>
                </c:pt>
                <c:pt idx="334">
                  <c:v>20.369</c:v>
                </c:pt>
                <c:pt idx="335">
                  <c:v>20.795999999999999</c:v>
                </c:pt>
                <c:pt idx="336">
                  <c:v>21.117000000000001</c:v>
                </c:pt>
                <c:pt idx="337">
                  <c:v>20.495999999999999</c:v>
                </c:pt>
                <c:pt idx="338">
                  <c:v>20.343</c:v>
                </c:pt>
                <c:pt idx="339">
                  <c:v>20.716000000000001</c:v>
                </c:pt>
                <c:pt idx="340">
                  <c:v>20.61</c:v>
                </c:pt>
                <c:pt idx="341">
                  <c:v>20.486000000000001</c:v>
                </c:pt>
                <c:pt idx="342">
                  <c:v>20.177</c:v>
                </c:pt>
                <c:pt idx="343">
                  <c:v>20.821999999999999</c:v>
                </c:pt>
                <c:pt idx="344">
                  <c:v>20.449000000000002</c:v>
                </c:pt>
                <c:pt idx="345">
                  <c:v>20.306999999999999</c:v>
                </c:pt>
                <c:pt idx="346">
                  <c:v>20.54</c:v>
                </c:pt>
                <c:pt idx="347">
                  <c:v>20.832999999999998</c:v>
                </c:pt>
                <c:pt idx="348">
                  <c:v>20.581</c:v>
                </c:pt>
                <c:pt idx="349">
                  <c:v>20.725000000000001</c:v>
                </c:pt>
                <c:pt idx="350">
                  <c:v>20.594000000000001</c:v>
                </c:pt>
                <c:pt idx="351">
                  <c:v>20.861999999999998</c:v>
                </c:pt>
                <c:pt idx="352">
                  <c:v>20.795000000000002</c:v>
                </c:pt>
                <c:pt idx="353">
                  <c:v>20.614000000000001</c:v>
                </c:pt>
                <c:pt idx="354">
                  <c:v>20.763999999999999</c:v>
                </c:pt>
                <c:pt idx="355">
                  <c:v>20.605</c:v>
                </c:pt>
                <c:pt idx="356">
                  <c:v>20.623999999999999</c:v>
                </c:pt>
                <c:pt idx="357">
                  <c:v>20.594000000000001</c:v>
                </c:pt>
                <c:pt idx="358">
                  <c:v>20.364000000000001</c:v>
                </c:pt>
                <c:pt idx="359">
                  <c:v>20.645</c:v>
                </c:pt>
                <c:pt idx="360">
                  <c:v>20.527999999999999</c:v>
                </c:pt>
                <c:pt idx="361">
                  <c:v>20.687000000000001</c:v>
                </c:pt>
                <c:pt idx="362">
                  <c:v>20.459</c:v>
                </c:pt>
                <c:pt idx="363">
                  <c:v>20.489000000000001</c:v>
                </c:pt>
                <c:pt idx="364">
                  <c:v>20.417000000000002</c:v>
                </c:pt>
                <c:pt idx="365">
                  <c:v>20.292000000000002</c:v>
                </c:pt>
                <c:pt idx="366">
                  <c:v>20.280999999999999</c:v>
                </c:pt>
                <c:pt idx="367">
                  <c:v>21.218</c:v>
                </c:pt>
                <c:pt idx="368">
                  <c:v>20.957999999999998</c:v>
                </c:pt>
                <c:pt idx="369">
                  <c:v>20.600999999999999</c:v>
                </c:pt>
                <c:pt idx="370">
                  <c:v>20.238</c:v>
                </c:pt>
                <c:pt idx="371">
                  <c:v>20.66</c:v>
                </c:pt>
                <c:pt idx="372">
                  <c:v>20.382999999999999</c:v>
                </c:pt>
                <c:pt idx="373">
                  <c:v>20.684999999999999</c:v>
                </c:pt>
                <c:pt idx="374">
                  <c:v>20.434999999999999</c:v>
                </c:pt>
                <c:pt idx="375">
                  <c:v>20.687999999999999</c:v>
                </c:pt>
                <c:pt idx="376">
                  <c:v>20.587</c:v>
                </c:pt>
                <c:pt idx="377">
                  <c:v>21.065999999999999</c:v>
                </c:pt>
                <c:pt idx="378">
                  <c:v>20.38</c:v>
                </c:pt>
                <c:pt idx="379">
                  <c:v>20.709</c:v>
                </c:pt>
                <c:pt idx="380">
                  <c:v>20.846</c:v>
                </c:pt>
                <c:pt idx="381">
                  <c:v>20.577000000000002</c:v>
                </c:pt>
                <c:pt idx="382">
                  <c:v>21.314</c:v>
                </c:pt>
                <c:pt idx="383">
                  <c:v>21.780999999999999</c:v>
                </c:pt>
                <c:pt idx="384">
                  <c:v>21.721</c:v>
                </c:pt>
                <c:pt idx="385">
                  <c:v>21.347000000000001</c:v>
                </c:pt>
                <c:pt idx="386">
                  <c:v>20.925000000000001</c:v>
                </c:pt>
                <c:pt idx="387">
                  <c:v>21.347999999999999</c:v>
                </c:pt>
                <c:pt idx="388">
                  <c:v>20.884</c:v>
                </c:pt>
                <c:pt idx="389">
                  <c:v>21.02</c:v>
                </c:pt>
                <c:pt idx="390">
                  <c:v>20.416</c:v>
                </c:pt>
                <c:pt idx="391">
                  <c:v>20.995000000000001</c:v>
                </c:pt>
                <c:pt idx="392">
                  <c:v>20.783999999999999</c:v>
                </c:pt>
                <c:pt idx="393">
                  <c:v>20.475999999999999</c:v>
                </c:pt>
                <c:pt idx="394">
                  <c:v>20.67</c:v>
                </c:pt>
                <c:pt idx="395">
                  <c:v>20.401</c:v>
                </c:pt>
                <c:pt idx="396">
                  <c:v>20.559000000000001</c:v>
                </c:pt>
                <c:pt idx="397">
                  <c:v>20.841000000000001</c:v>
                </c:pt>
                <c:pt idx="398">
                  <c:v>20.242000000000001</c:v>
                </c:pt>
                <c:pt idx="399">
                  <c:v>21.31</c:v>
                </c:pt>
                <c:pt idx="400">
                  <c:v>20.734000000000002</c:v>
                </c:pt>
                <c:pt idx="401">
                  <c:v>20.440000000000001</c:v>
                </c:pt>
                <c:pt idx="402">
                  <c:v>20.36</c:v>
                </c:pt>
                <c:pt idx="403">
                  <c:v>20.968</c:v>
                </c:pt>
                <c:pt idx="404">
                  <c:v>20.542000000000002</c:v>
                </c:pt>
                <c:pt idx="405">
                  <c:v>20.597999999999999</c:v>
                </c:pt>
                <c:pt idx="406">
                  <c:v>20.707999999999998</c:v>
                </c:pt>
                <c:pt idx="407">
                  <c:v>20.765999999999998</c:v>
                </c:pt>
                <c:pt idx="408">
                  <c:v>20.911999999999999</c:v>
                </c:pt>
                <c:pt idx="409">
                  <c:v>20.497</c:v>
                </c:pt>
                <c:pt idx="410">
                  <c:v>20.306000000000001</c:v>
                </c:pt>
                <c:pt idx="411">
                  <c:v>20.861000000000001</c:v>
                </c:pt>
                <c:pt idx="412">
                  <c:v>20.411000000000001</c:v>
                </c:pt>
                <c:pt idx="413">
                  <c:v>20.658999999999999</c:v>
                </c:pt>
                <c:pt idx="414">
                  <c:v>20.678000000000001</c:v>
                </c:pt>
                <c:pt idx="415">
                  <c:v>21.01</c:v>
                </c:pt>
                <c:pt idx="416">
                  <c:v>20.751000000000001</c:v>
                </c:pt>
                <c:pt idx="417">
                  <c:v>20.88</c:v>
                </c:pt>
                <c:pt idx="418">
                  <c:v>20.82</c:v>
                </c:pt>
                <c:pt idx="419">
                  <c:v>20.395</c:v>
                </c:pt>
                <c:pt idx="420">
                  <c:v>20.931999999999999</c:v>
                </c:pt>
                <c:pt idx="421">
                  <c:v>20.591000000000001</c:v>
                </c:pt>
                <c:pt idx="422">
                  <c:v>20.657</c:v>
                </c:pt>
                <c:pt idx="423">
                  <c:v>20.344000000000001</c:v>
                </c:pt>
                <c:pt idx="424">
                  <c:v>20.082999999999998</c:v>
                </c:pt>
                <c:pt idx="425">
                  <c:v>20.54</c:v>
                </c:pt>
                <c:pt idx="426">
                  <c:v>20.693000000000001</c:v>
                </c:pt>
                <c:pt idx="427">
                  <c:v>20.765999999999998</c:v>
                </c:pt>
                <c:pt idx="428">
                  <c:v>20.510999999999999</c:v>
                </c:pt>
                <c:pt idx="429">
                  <c:v>20.391999999999999</c:v>
                </c:pt>
                <c:pt idx="430">
                  <c:v>20.815999999999999</c:v>
                </c:pt>
                <c:pt idx="431">
                  <c:v>20.471</c:v>
                </c:pt>
                <c:pt idx="432">
                  <c:v>20.594999999999999</c:v>
                </c:pt>
                <c:pt idx="433">
                  <c:v>20.271999999999998</c:v>
                </c:pt>
                <c:pt idx="434">
                  <c:v>20.41</c:v>
                </c:pt>
                <c:pt idx="435">
                  <c:v>20.352</c:v>
                </c:pt>
                <c:pt idx="436">
                  <c:v>20.547000000000001</c:v>
                </c:pt>
                <c:pt idx="437">
                  <c:v>20.297000000000001</c:v>
                </c:pt>
                <c:pt idx="438">
                  <c:v>20.21</c:v>
                </c:pt>
                <c:pt idx="439">
                  <c:v>20.795000000000002</c:v>
                </c:pt>
                <c:pt idx="440">
                  <c:v>20.395</c:v>
                </c:pt>
                <c:pt idx="441">
                  <c:v>20.574000000000002</c:v>
                </c:pt>
                <c:pt idx="442">
                  <c:v>20.763000000000002</c:v>
                </c:pt>
                <c:pt idx="443">
                  <c:v>20.603000000000002</c:v>
                </c:pt>
                <c:pt idx="444">
                  <c:v>20.524000000000001</c:v>
                </c:pt>
                <c:pt idx="445">
                  <c:v>20.745999999999999</c:v>
                </c:pt>
                <c:pt idx="446">
                  <c:v>20.488</c:v>
                </c:pt>
                <c:pt idx="447">
                  <c:v>21.170999999999999</c:v>
                </c:pt>
                <c:pt idx="448">
                  <c:v>20.968</c:v>
                </c:pt>
                <c:pt idx="449">
                  <c:v>20.411000000000001</c:v>
                </c:pt>
                <c:pt idx="450">
                  <c:v>20.954999999999998</c:v>
                </c:pt>
                <c:pt idx="451">
                  <c:v>20.855</c:v>
                </c:pt>
                <c:pt idx="452">
                  <c:v>20.494</c:v>
                </c:pt>
                <c:pt idx="453">
                  <c:v>20.513999999999999</c:v>
                </c:pt>
                <c:pt idx="454">
                  <c:v>20.268000000000001</c:v>
                </c:pt>
                <c:pt idx="455">
                  <c:v>20.867000000000001</c:v>
                </c:pt>
                <c:pt idx="456">
                  <c:v>20.623000000000001</c:v>
                </c:pt>
                <c:pt idx="457">
                  <c:v>20.234000000000002</c:v>
                </c:pt>
                <c:pt idx="458">
                  <c:v>20.715</c:v>
                </c:pt>
                <c:pt idx="459">
                  <c:v>20.119</c:v>
                </c:pt>
                <c:pt idx="460">
                  <c:v>20.242999999999999</c:v>
                </c:pt>
                <c:pt idx="461">
                  <c:v>20.234999999999999</c:v>
                </c:pt>
                <c:pt idx="462">
                  <c:v>20.454000000000001</c:v>
                </c:pt>
                <c:pt idx="463">
                  <c:v>21.082000000000001</c:v>
                </c:pt>
                <c:pt idx="464">
                  <c:v>20.661999999999999</c:v>
                </c:pt>
                <c:pt idx="465">
                  <c:v>20.312999999999999</c:v>
                </c:pt>
                <c:pt idx="466">
                  <c:v>20.254000000000001</c:v>
                </c:pt>
                <c:pt idx="467">
                  <c:v>20.196999999999999</c:v>
                </c:pt>
                <c:pt idx="468">
                  <c:v>20.713000000000001</c:v>
                </c:pt>
                <c:pt idx="469">
                  <c:v>20.143000000000001</c:v>
                </c:pt>
                <c:pt idx="470">
                  <c:v>20.414999999999999</c:v>
                </c:pt>
                <c:pt idx="471">
                  <c:v>20.332999999999998</c:v>
                </c:pt>
                <c:pt idx="472">
                  <c:v>20.401</c:v>
                </c:pt>
                <c:pt idx="473">
                  <c:v>20.186</c:v>
                </c:pt>
                <c:pt idx="474">
                  <c:v>20.693999999999999</c:v>
                </c:pt>
                <c:pt idx="475">
                  <c:v>20.475000000000001</c:v>
                </c:pt>
                <c:pt idx="476">
                  <c:v>20.318000000000001</c:v>
                </c:pt>
                <c:pt idx="477">
                  <c:v>20.295999999999999</c:v>
                </c:pt>
                <c:pt idx="478">
                  <c:v>20.605</c:v>
                </c:pt>
                <c:pt idx="479">
                  <c:v>20.855</c:v>
                </c:pt>
                <c:pt idx="480">
                  <c:v>20.686</c:v>
                </c:pt>
                <c:pt idx="481">
                  <c:v>20.835999999999999</c:v>
                </c:pt>
                <c:pt idx="482">
                  <c:v>20.67</c:v>
                </c:pt>
                <c:pt idx="483">
                  <c:v>20.742000000000001</c:v>
                </c:pt>
                <c:pt idx="484">
                  <c:v>20.783000000000001</c:v>
                </c:pt>
                <c:pt idx="485">
                  <c:v>20.456</c:v>
                </c:pt>
                <c:pt idx="486">
                  <c:v>20.364000000000001</c:v>
                </c:pt>
                <c:pt idx="487">
                  <c:v>20.457999999999998</c:v>
                </c:pt>
                <c:pt idx="488">
                  <c:v>20.654</c:v>
                </c:pt>
                <c:pt idx="489">
                  <c:v>20.353999999999999</c:v>
                </c:pt>
                <c:pt idx="490">
                  <c:v>20.373999999999999</c:v>
                </c:pt>
                <c:pt idx="491">
                  <c:v>20.992000000000001</c:v>
                </c:pt>
                <c:pt idx="492">
                  <c:v>20.312000000000001</c:v>
                </c:pt>
                <c:pt idx="493">
                  <c:v>20.494</c:v>
                </c:pt>
                <c:pt idx="494">
                  <c:v>20.309000000000001</c:v>
                </c:pt>
                <c:pt idx="495">
                  <c:v>20.856999999999999</c:v>
                </c:pt>
                <c:pt idx="496">
                  <c:v>20.414000000000001</c:v>
                </c:pt>
                <c:pt idx="497">
                  <c:v>20.407</c:v>
                </c:pt>
                <c:pt idx="498">
                  <c:v>20.49</c:v>
                </c:pt>
                <c:pt idx="499">
                  <c:v>20.46</c:v>
                </c:pt>
                <c:pt idx="500">
                  <c:v>20.62</c:v>
                </c:pt>
                <c:pt idx="501">
                  <c:v>20.837</c:v>
                </c:pt>
                <c:pt idx="502">
                  <c:v>20.606000000000002</c:v>
                </c:pt>
                <c:pt idx="503">
                  <c:v>21.1</c:v>
                </c:pt>
                <c:pt idx="504">
                  <c:v>20.983000000000001</c:v>
                </c:pt>
                <c:pt idx="505">
                  <c:v>21.190999999999999</c:v>
                </c:pt>
                <c:pt idx="506">
                  <c:v>20.905999999999999</c:v>
                </c:pt>
                <c:pt idx="507">
                  <c:v>20.891999999999999</c:v>
                </c:pt>
                <c:pt idx="508">
                  <c:v>21.09</c:v>
                </c:pt>
                <c:pt idx="509">
                  <c:v>21.352</c:v>
                </c:pt>
                <c:pt idx="510">
                  <c:v>21.294</c:v>
                </c:pt>
                <c:pt idx="511">
                  <c:v>20.286000000000001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C38-4071-9136-779ADF5A0F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2485968"/>
        <c:axId val="1342482224"/>
      </c:scatterChart>
      <c:valAx>
        <c:axId val="1342485968"/>
        <c:scaling>
          <c:orientation val="minMax"/>
          <c:max val="12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Spatial</a:t>
                </a:r>
                <a:r>
                  <a:rPr lang="en-GB" baseline="0"/>
                  <a:t> Frequency (</a:t>
                </a:r>
                <a:r>
                  <a:rPr lang="en-GB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µm</a:t>
                </a:r>
                <a:r>
                  <a:rPr lang="en-GB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GB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482224"/>
        <c:crosses val="autoZero"/>
        <c:crossBetween val="midCat"/>
        <c:majorUnit val="2"/>
      </c:valAx>
      <c:valAx>
        <c:axId val="1342482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Spectral </a:t>
                </a:r>
                <a:r>
                  <a:rPr lang="en-GB" sz="1000" b="0" i="0" u="none" strike="noStrike" baseline="0">
                    <a:effectLst/>
                  </a:rPr>
                  <a:t>Intensity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485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78222"/>
            <a:ext cx="5829300" cy="250642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781306"/>
            <a:ext cx="5143500" cy="173816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A9D8-73D7-4E5E-870B-57F1EB4198F3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C8EAD-CB4B-469D-9FF4-9CCD1F13F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9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A9D8-73D7-4E5E-870B-57F1EB4198F3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C8EAD-CB4B-469D-9FF4-9CCD1F13F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77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83297"/>
            <a:ext cx="1478756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83297"/>
            <a:ext cx="4350544" cy="610108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A9D8-73D7-4E5E-870B-57F1EB4198F3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C8EAD-CB4B-469D-9FF4-9CCD1F13F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91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A9D8-73D7-4E5E-870B-57F1EB4198F3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C8EAD-CB4B-469D-9FF4-9CCD1F13F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8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94831"/>
            <a:ext cx="5915025" cy="299471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817876"/>
            <a:ext cx="5915025" cy="15748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A9D8-73D7-4E5E-870B-57F1EB4198F3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C8EAD-CB4B-469D-9FF4-9CCD1F13F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58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916484"/>
            <a:ext cx="2914650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916484"/>
            <a:ext cx="2914650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A9D8-73D7-4E5E-870B-57F1EB4198F3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C8EAD-CB4B-469D-9FF4-9CCD1F13F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41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83299"/>
            <a:ext cx="5915025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64832"/>
            <a:ext cx="2901255" cy="86491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629749"/>
            <a:ext cx="2901255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64832"/>
            <a:ext cx="2915543" cy="86491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629749"/>
            <a:ext cx="2915543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A9D8-73D7-4E5E-870B-57F1EB4198F3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C8EAD-CB4B-469D-9FF4-9CCD1F13F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78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A9D8-73D7-4E5E-870B-57F1EB4198F3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C8EAD-CB4B-469D-9FF4-9CCD1F13F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726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A9D8-73D7-4E5E-870B-57F1EB4198F3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C8EAD-CB4B-469D-9FF4-9CCD1F13F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72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9954"/>
            <a:ext cx="2211884" cy="1679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36570"/>
            <a:ext cx="3471863" cy="511617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59794"/>
            <a:ext cx="2211884" cy="400128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A9D8-73D7-4E5E-870B-57F1EB4198F3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C8EAD-CB4B-469D-9FF4-9CCD1F13F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32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9954"/>
            <a:ext cx="2211884" cy="1679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36570"/>
            <a:ext cx="3471863" cy="511617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59794"/>
            <a:ext cx="2211884" cy="400128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A9D8-73D7-4E5E-870B-57F1EB4198F3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C8EAD-CB4B-469D-9FF4-9CCD1F13F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65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83299"/>
            <a:ext cx="5915025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916484"/>
            <a:ext cx="5915025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672698"/>
            <a:ext cx="154305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8A9D8-73D7-4E5E-870B-57F1EB4198F3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672698"/>
            <a:ext cx="231457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672698"/>
            <a:ext cx="154305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C8EAD-CB4B-469D-9FF4-9CCD1F13F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19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hart" Target="../charts/chart8.xml"/><Relationship Id="rId3" Type="http://schemas.openxmlformats.org/officeDocument/2006/relationships/chart" Target="../charts/chart1.xml"/><Relationship Id="rId7" Type="http://schemas.openxmlformats.org/officeDocument/2006/relationships/chart" Target="../charts/chart4.xml"/><Relationship Id="rId12" Type="http://schemas.openxmlformats.org/officeDocument/2006/relationships/chart" Target="../charts/chart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chart" Target="../charts/chart6.xml"/><Relationship Id="rId4" Type="http://schemas.openxmlformats.org/officeDocument/2006/relationships/chart" Target="../charts/chart2.xml"/><Relationship Id="rId9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8814" y="64977"/>
            <a:ext cx="1620000" cy="4311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1" dirty="0"/>
              <a:t>Cropped, contrast-enhanced image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44442" y="274928"/>
            <a:ext cx="817853" cy="215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401" dirty="0"/>
              <a:t>Line profile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29815" y="63981"/>
            <a:ext cx="1342612" cy="4311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401" dirty="0"/>
              <a:t>Radially-averaged</a:t>
            </a:r>
            <a:br>
              <a:rPr lang="en-GB" sz="1401" dirty="0"/>
            </a:br>
            <a:r>
              <a:rPr lang="en-GB" sz="1401" dirty="0"/>
              <a:t>Fourier image plot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817" y="2160080"/>
            <a:ext cx="6863163" cy="1652031"/>
            <a:chOff x="38815" y="2334773"/>
            <a:chExt cx="6863164" cy="165203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5" y="2366805"/>
              <a:ext cx="1620000" cy="16200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78270" y="2334773"/>
              <a:ext cx="1444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w: 0.01 a: 0.1</a:t>
              </a:r>
            </a:p>
          </p:txBody>
        </p:sp>
        <p:graphicFrame>
          <p:nvGraphicFramePr>
            <p:cNvPr id="23" name="Chart 2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2620773"/>
                </p:ext>
              </p:extLst>
            </p:nvPr>
          </p:nvGraphicFramePr>
          <p:xfrm>
            <a:off x="1664047" y="2366805"/>
            <a:ext cx="2700000" cy="162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27" name="Chart 2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41344605"/>
                </p:ext>
              </p:extLst>
            </p:nvPr>
          </p:nvGraphicFramePr>
          <p:xfrm>
            <a:off x="4201979" y="2366805"/>
            <a:ext cx="2700000" cy="162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5" name="Group 4"/>
          <p:cNvGrpSpPr/>
          <p:nvPr/>
        </p:nvGrpSpPr>
        <p:grpSpPr>
          <a:xfrm>
            <a:off x="38817" y="485604"/>
            <a:ext cx="6863163" cy="1669077"/>
            <a:chOff x="38815" y="505446"/>
            <a:chExt cx="6863164" cy="166907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5" y="554523"/>
              <a:ext cx="1620000" cy="16200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22991" y="505446"/>
              <a:ext cx="1091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>
                  <a:solidFill>
                    <a:schemeClr val="bg1"/>
                  </a:solidFill>
                </a:rPr>
                <a:t>Widefield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26" name="Chart 2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27383439"/>
                </p:ext>
              </p:extLst>
            </p:nvPr>
          </p:nvGraphicFramePr>
          <p:xfrm>
            <a:off x="1664047" y="554523"/>
            <a:ext cx="2700000" cy="162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28" name="Chart 2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36388246"/>
                </p:ext>
              </p:extLst>
            </p:nvPr>
          </p:nvGraphicFramePr>
          <p:xfrm>
            <a:off x="4201979" y="554523"/>
            <a:ext cx="2700000" cy="162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38817" y="3788934"/>
            <a:ext cx="6863163" cy="1674978"/>
            <a:chOff x="38815" y="4130277"/>
            <a:chExt cx="6863164" cy="167497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5" y="4185255"/>
              <a:ext cx="1620000" cy="16200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95717" y="4130277"/>
              <a:ext cx="1327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w: 1.0 a: 0.1</a:t>
              </a:r>
            </a:p>
          </p:txBody>
        </p:sp>
        <p:graphicFrame>
          <p:nvGraphicFramePr>
            <p:cNvPr id="24" name="Chart 2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97246834"/>
                </p:ext>
              </p:extLst>
            </p:nvPr>
          </p:nvGraphicFramePr>
          <p:xfrm>
            <a:off x="1664047" y="4185255"/>
            <a:ext cx="2700000" cy="162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graphicFrame>
          <p:nvGraphicFramePr>
            <p:cNvPr id="29" name="Chart 2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57471291"/>
                </p:ext>
              </p:extLst>
            </p:nvPr>
          </p:nvGraphicFramePr>
          <p:xfrm>
            <a:off x="4201979" y="4185255"/>
            <a:ext cx="2700000" cy="162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</p:grpSp>
      <p:grpSp>
        <p:nvGrpSpPr>
          <p:cNvPr id="2" name="Group 1"/>
          <p:cNvGrpSpPr/>
          <p:nvPr/>
        </p:nvGrpSpPr>
        <p:grpSpPr>
          <a:xfrm>
            <a:off x="38817" y="5450262"/>
            <a:ext cx="6863163" cy="1676502"/>
            <a:chOff x="38815" y="5927305"/>
            <a:chExt cx="6863164" cy="167650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5" y="5983807"/>
              <a:ext cx="1620000" cy="162000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297989" y="5927305"/>
              <a:ext cx="1327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w: 0.2 a: 1.0</a:t>
              </a:r>
            </a:p>
          </p:txBody>
        </p:sp>
        <p:graphicFrame>
          <p:nvGraphicFramePr>
            <p:cNvPr id="25" name="Chart 2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09135594"/>
                </p:ext>
              </p:extLst>
            </p:nvPr>
          </p:nvGraphicFramePr>
          <p:xfrm>
            <a:off x="1664047" y="5983807"/>
            <a:ext cx="2700000" cy="162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  <p:graphicFrame>
          <p:nvGraphicFramePr>
            <p:cNvPr id="30" name="Chart 2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95942224"/>
                </p:ext>
              </p:extLst>
            </p:nvPr>
          </p:nvGraphicFramePr>
          <p:xfrm>
            <a:off x="4201979" y="5983807"/>
            <a:ext cx="2700000" cy="162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1699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4C4C4C"/>
      </a:dk1>
      <a:lt1>
        <a:sysClr val="window" lastClr="FFFFFF"/>
      </a:lt1>
      <a:dk2>
        <a:srgbClr val="44546A"/>
      </a:dk2>
      <a:lt2>
        <a:srgbClr val="FEF74C"/>
      </a:lt2>
      <a:accent1>
        <a:srgbClr val="FA654C"/>
      </a:accent1>
      <a:accent2>
        <a:srgbClr val="4CA1C3"/>
      </a:accent2>
      <a:accent3>
        <a:srgbClr val="FEBE4C"/>
      </a:accent3>
      <a:accent4>
        <a:srgbClr val="4CD382"/>
      </a:accent4>
      <a:accent5>
        <a:srgbClr val="CA66BA"/>
      </a:accent5>
      <a:accent6>
        <a:srgbClr val="936CC0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</TotalTime>
  <Words>78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 Reconstruction</dc:title>
  <dc:creator>M.J. Fantham</dc:creator>
  <cp:lastModifiedBy>Marcus Fantham</cp:lastModifiedBy>
  <cp:revision>36</cp:revision>
  <dcterms:created xsi:type="dcterms:W3CDTF">2018-07-24T12:06:50Z</dcterms:created>
  <dcterms:modified xsi:type="dcterms:W3CDTF">2018-08-29T11:22:18Z</dcterms:modified>
</cp:coreProperties>
</file>