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720263" cy="5400675"/>
  <p:notesSz cx="6858000" cy="9144000"/>
  <p:defaultTextStyle>
    <a:defPPr>
      <a:defRPr lang="en-US"/>
    </a:defPPr>
    <a:lvl1pPr marL="0" algn="l" defTabSz="457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457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457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0" algn="l" defTabSz="457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457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4" algn="l" defTabSz="457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1" algn="l" defTabSz="457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8" algn="l" defTabSz="457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4" algn="l" defTabSz="4571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038"/>
    <a:srgbClr val="FA654C"/>
    <a:srgbClr val="4CA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3" autoAdjust="0"/>
    <p:restoredTop sz="94660"/>
  </p:normalViewPr>
  <p:slideViewPr>
    <p:cSldViewPr snapToGrid="0">
      <p:cViewPr>
        <p:scale>
          <a:sx n="100" d="100"/>
          <a:sy n="100" d="100"/>
        </p:scale>
        <p:origin x="78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\axial%20support%20figure\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\axial%20support%20figure\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areaChart>
        <c:grouping val="standard"/>
        <c:varyColors val="0"/>
        <c:ser>
          <c:idx val="0"/>
          <c:order val="0"/>
          <c:spPr>
            <a:solidFill>
              <a:schemeClr val="accent2"/>
            </a:solidFill>
            <a:ln w="25400">
              <a:noFill/>
            </a:ln>
            <a:effectLst/>
          </c:spPr>
          <c:cat>
            <c:numRef>
              <c:f>Sheet1!$G$1:$G$12001</c:f>
              <c:numCache>
                <c:formatCode>General</c:formatCode>
                <c:ptCount val="12001"/>
                <c:pt idx="0">
                  <c:v>-6</c:v>
                </c:pt>
                <c:pt idx="1">
                  <c:v>-5.9980000000000002</c:v>
                </c:pt>
                <c:pt idx="2">
                  <c:v>-5.9960000000000004</c:v>
                </c:pt>
                <c:pt idx="3">
                  <c:v>-5.9939999999999998</c:v>
                </c:pt>
                <c:pt idx="4">
                  <c:v>-5.992</c:v>
                </c:pt>
                <c:pt idx="5">
                  <c:v>-5.99</c:v>
                </c:pt>
                <c:pt idx="6">
                  <c:v>-5.9880000000000004</c:v>
                </c:pt>
                <c:pt idx="7">
                  <c:v>-5.9859999999999998</c:v>
                </c:pt>
                <c:pt idx="8">
                  <c:v>-5.984</c:v>
                </c:pt>
                <c:pt idx="9">
                  <c:v>-5.9820000000000002</c:v>
                </c:pt>
                <c:pt idx="10">
                  <c:v>-5.98</c:v>
                </c:pt>
                <c:pt idx="11">
                  <c:v>-5.9779999999999998</c:v>
                </c:pt>
                <c:pt idx="12">
                  <c:v>-5.976</c:v>
                </c:pt>
                <c:pt idx="13">
                  <c:v>-5.9740000000000002</c:v>
                </c:pt>
                <c:pt idx="14">
                  <c:v>-5.9720000000000004</c:v>
                </c:pt>
                <c:pt idx="15">
                  <c:v>-5.97</c:v>
                </c:pt>
                <c:pt idx="16">
                  <c:v>-5.968</c:v>
                </c:pt>
                <c:pt idx="17">
                  <c:v>-5.9660000000000002</c:v>
                </c:pt>
                <c:pt idx="18">
                  <c:v>-5.9640000000000004</c:v>
                </c:pt>
                <c:pt idx="19">
                  <c:v>-5.9619999999999997</c:v>
                </c:pt>
                <c:pt idx="20">
                  <c:v>-5.96</c:v>
                </c:pt>
                <c:pt idx="21">
                  <c:v>-5.9580000000000002</c:v>
                </c:pt>
                <c:pt idx="22">
                  <c:v>-5.9560000000000004</c:v>
                </c:pt>
                <c:pt idx="23">
                  <c:v>-5.9540000000000104</c:v>
                </c:pt>
                <c:pt idx="24">
                  <c:v>-5.9520000000000097</c:v>
                </c:pt>
                <c:pt idx="25">
                  <c:v>-5.9500000000000099</c:v>
                </c:pt>
                <c:pt idx="26">
                  <c:v>-5.9480000000000102</c:v>
                </c:pt>
                <c:pt idx="27">
                  <c:v>-5.9460000000000104</c:v>
                </c:pt>
                <c:pt idx="28">
                  <c:v>-5.9440000000000097</c:v>
                </c:pt>
                <c:pt idx="29">
                  <c:v>-5.9420000000000099</c:v>
                </c:pt>
                <c:pt idx="30">
                  <c:v>-5.9400000000000102</c:v>
                </c:pt>
                <c:pt idx="31">
                  <c:v>-5.9380000000000104</c:v>
                </c:pt>
                <c:pt idx="32">
                  <c:v>-5.9360000000000097</c:v>
                </c:pt>
                <c:pt idx="33">
                  <c:v>-5.9340000000000099</c:v>
                </c:pt>
                <c:pt idx="34">
                  <c:v>-5.9320000000000102</c:v>
                </c:pt>
                <c:pt idx="35">
                  <c:v>-5.9300000000000104</c:v>
                </c:pt>
                <c:pt idx="36">
                  <c:v>-5.9280000000000097</c:v>
                </c:pt>
                <c:pt idx="37">
                  <c:v>-5.9260000000000099</c:v>
                </c:pt>
                <c:pt idx="38">
                  <c:v>-5.9240000000000101</c:v>
                </c:pt>
                <c:pt idx="39">
                  <c:v>-5.9220000000000104</c:v>
                </c:pt>
                <c:pt idx="40">
                  <c:v>-5.9200000000000097</c:v>
                </c:pt>
                <c:pt idx="41">
                  <c:v>-5.9180000000000099</c:v>
                </c:pt>
                <c:pt idx="42">
                  <c:v>-5.9160000000000101</c:v>
                </c:pt>
                <c:pt idx="43">
                  <c:v>-5.9140000000000104</c:v>
                </c:pt>
                <c:pt idx="44">
                  <c:v>-5.9120000000000097</c:v>
                </c:pt>
                <c:pt idx="45">
                  <c:v>-5.9100000000000099</c:v>
                </c:pt>
                <c:pt idx="46">
                  <c:v>-5.9080000000000101</c:v>
                </c:pt>
                <c:pt idx="47">
                  <c:v>-5.9060000000000104</c:v>
                </c:pt>
                <c:pt idx="48">
                  <c:v>-5.9040000000000097</c:v>
                </c:pt>
                <c:pt idx="49">
                  <c:v>-5.9020000000000099</c:v>
                </c:pt>
                <c:pt idx="50">
                  <c:v>-5.9000000000000101</c:v>
                </c:pt>
                <c:pt idx="51">
                  <c:v>-5.8980000000000103</c:v>
                </c:pt>
                <c:pt idx="52">
                  <c:v>-5.8960000000000097</c:v>
                </c:pt>
                <c:pt idx="53">
                  <c:v>-5.8940000000000099</c:v>
                </c:pt>
                <c:pt idx="54">
                  <c:v>-5.8920000000000101</c:v>
                </c:pt>
                <c:pt idx="55">
                  <c:v>-5.8900000000000103</c:v>
                </c:pt>
                <c:pt idx="56">
                  <c:v>-5.8880000000000097</c:v>
                </c:pt>
                <c:pt idx="57">
                  <c:v>-5.8860000000000099</c:v>
                </c:pt>
                <c:pt idx="58">
                  <c:v>-5.8840000000000101</c:v>
                </c:pt>
                <c:pt idx="59">
                  <c:v>-5.8820000000000103</c:v>
                </c:pt>
                <c:pt idx="60">
                  <c:v>-5.8800000000000097</c:v>
                </c:pt>
                <c:pt idx="61">
                  <c:v>-5.8780000000000099</c:v>
                </c:pt>
                <c:pt idx="62">
                  <c:v>-5.8760000000000101</c:v>
                </c:pt>
                <c:pt idx="63">
                  <c:v>-5.8740000000000103</c:v>
                </c:pt>
                <c:pt idx="64">
                  <c:v>-5.8720000000000097</c:v>
                </c:pt>
                <c:pt idx="65">
                  <c:v>-5.8700000000000099</c:v>
                </c:pt>
                <c:pt idx="66">
                  <c:v>-5.8680000000000199</c:v>
                </c:pt>
                <c:pt idx="67">
                  <c:v>-5.8660000000000103</c:v>
                </c:pt>
                <c:pt idx="68">
                  <c:v>-5.8640000000000096</c:v>
                </c:pt>
                <c:pt idx="69">
                  <c:v>-5.8620000000000196</c:v>
                </c:pt>
                <c:pt idx="70">
                  <c:v>-5.8600000000000199</c:v>
                </c:pt>
                <c:pt idx="71">
                  <c:v>-5.8580000000000201</c:v>
                </c:pt>
                <c:pt idx="72">
                  <c:v>-5.8560000000000203</c:v>
                </c:pt>
                <c:pt idx="73">
                  <c:v>-5.8540000000000196</c:v>
                </c:pt>
                <c:pt idx="74">
                  <c:v>-5.8520000000000199</c:v>
                </c:pt>
                <c:pt idx="75">
                  <c:v>-5.8500000000000201</c:v>
                </c:pt>
                <c:pt idx="76">
                  <c:v>-5.8480000000000203</c:v>
                </c:pt>
                <c:pt idx="77">
                  <c:v>-5.8460000000000196</c:v>
                </c:pt>
                <c:pt idx="78">
                  <c:v>-5.8440000000000198</c:v>
                </c:pt>
                <c:pt idx="79">
                  <c:v>-5.8420000000000201</c:v>
                </c:pt>
                <c:pt idx="80">
                  <c:v>-5.8400000000000203</c:v>
                </c:pt>
                <c:pt idx="81">
                  <c:v>-5.8380000000000196</c:v>
                </c:pt>
                <c:pt idx="82">
                  <c:v>-5.8360000000000198</c:v>
                </c:pt>
                <c:pt idx="83">
                  <c:v>-5.8340000000000201</c:v>
                </c:pt>
                <c:pt idx="84">
                  <c:v>-5.8320000000000203</c:v>
                </c:pt>
                <c:pt idx="85">
                  <c:v>-5.8300000000000196</c:v>
                </c:pt>
                <c:pt idx="86">
                  <c:v>-5.8280000000000198</c:v>
                </c:pt>
                <c:pt idx="87">
                  <c:v>-5.8260000000000201</c:v>
                </c:pt>
                <c:pt idx="88">
                  <c:v>-5.8240000000000203</c:v>
                </c:pt>
                <c:pt idx="89">
                  <c:v>-5.8220000000000196</c:v>
                </c:pt>
                <c:pt idx="90">
                  <c:v>-5.8200000000000198</c:v>
                </c:pt>
                <c:pt idx="91">
                  <c:v>-5.81800000000002</c:v>
                </c:pt>
                <c:pt idx="92">
                  <c:v>-5.8160000000000203</c:v>
                </c:pt>
                <c:pt idx="93">
                  <c:v>-5.8140000000000196</c:v>
                </c:pt>
                <c:pt idx="94">
                  <c:v>-5.8120000000000198</c:v>
                </c:pt>
                <c:pt idx="95">
                  <c:v>-5.81000000000002</c:v>
                </c:pt>
                <c:pt idx="96">
                  <c:v>-5.8080000000000203</c:v>
                </c:pt>
                <c:pt idx="97">
                  <c:v>-5.8060000000000196</c:v>
                </c:pt>
                <c:pt idx="98">
                  <c:v>-5.8040000000000198</c:v>
                </c:pt>
                <c:pt idx="99">
                  <c:v>-5.80200000000002</c:v>
                </c:pt>
                <c:pt idx="100">
                  <c:v>-5.8000000000000203</c:v>
                </c:pt>
                <c:pt idx="101">
                  <c:v>-5.7980000000000196</c:v>
                </c:pt>
                <c:pt idx="102">
                  <c:v>-5.7960000000000198</c:v>
                </c:pt>
                <c:pt idx="103">
                  <c:v>-5.79400000000002</c:v>
                </c:pt>
                <c:pt idx="104">
                  <c:v>-5.7920000000000202</c:v>
                </c:pt>
                <c:pt idx="105">
                  <c:v>-5.7900000000000196</c:v>
                </c:pt>
                <c:pt idx="106">
                  <c:v>-5.7880000000000198</c:v>
                </c:pt>
                <c:pt idx="107">
                  <c:v>-5.78600000000002</c:v>
                </c:pt>
                <c:pt idx="108">
                  <c:v>-5.7840000000000202</c:v>
                </c:pt>
                <c:pt idx="109">
                  <c:v>-5.7820000000000196</c:v>
                </c:pt>
                <c:pt idx="110">
                  <c:v>-5.7800000000000198</c:v>
                </c:pt>
                <c:pt idx="111">
                  <c:v>-5.77800000000002</c:v>
                </c:pt>
                <c:pt idx="112">
                  <c:v>-5.7760000000000202</c:v>
                </c:pt>
                <c:pt idx="113">
                  <c:v>-5.7740000000000196</c:v>
                </c:pt>
                <c:pt idx="114">
                  <c:v>-5.7720000000000304</c:v>
                </c:pt>
                <c:pt idx="115">
                  <c:v>-5.7700000000000298</c:v>
                </c:pt>
                <c:pt idx="116">
                  <c:v>-5.76800000000003</c:v>
                </c:pt>
                <c:pt idx="117">
                  <c:v>-5.7660000000000302</c:v>
                </c:pt>
                <c:pt idx="118">
                  <c:v>-5.7640000000000304</c:v>
                </c:pt>
                <c:pt idx="119">
                  <c:v>-5.7620000000000298</c:v>
                </c:pt>
                <c:pt idx="120">
                  <c:v>-5.76000000000003</c:v>
                </c:pt>
                <c:pt idx="121">
                  <c:v>-5.7580000000000302</c:v>
                </c:pt>
                <c:pt idx="122">
                  <c:v>-5.7560000000000304</c:v>
                </c:pt>
                <c:pt idx="123">
                  <c:v>-5.7540000000000298</c:v>
                </c:pt>
                <c:pt idx="124">
                  <c:v>-5.75200000000003</c:v>
                </c:pt>
                <c:pt idx="125">
                  <c:v>-5.7500000000000302</c:v>
                </c:pt>
                <c:pt idx="126">
                  <c:v>-5.7480000000000304</c:v>
                </c:pt>
                <c:pt idx="127">
                  <c:v>-5.7460000000000298</c:v>
                </c:pt>
                <c:pt idx="128">
                  <c:v>-5.74400000000003</c:v>
                </c:pt>
                <c:pt idx="129">
                  <c:v>-5.7420000000000302</c:v>
                </c:pt>
                <c:pt idx="130">
                  <c:v>-5.7400000000000304</c:v>
                </c:pt>
                <c:pt idx="131">
                  <c:v>-5.7380000000000297</c:v>
                </c:pt>
                <c:pt idx="132">
                  <c:v>-5.73600000000003</c:v>
                </c:pt>
                <c:pt idx="133">
                  <c:v>-5.7340000000000302</c:v>
                </c:pt>
                <c:pt idx="134">
                  <c:v>-5.7320000000000304</c:v>
                </c:pt>
                <c:pt idx="135">
                  <c:v>-5.7300000000000297</c:v>
                </c:pt>
                <c:pt idx="136">
                  <c:v>-5.72800000000003</c:v>
                </c:pt>
                <c:pt idx="137">
                  <c:v>-5.7260000000000302</c:v>
                </c:pt>
                <c:pt idx="138">
                  <c:v>-5.7240000000000304</c:v>
                </c:pt>
                <c:pt idx="139">
                  <c:v>-5.7220000000000297</c:v>
                </c:pt>
                <c:pt idx="140">
                  <c:v>-5.7200000000000299</c:v>
                </c:pt>
                <c:pt idx="141">
                  <c:v>-5.7180000000000302</c:v>
                </c:pt>
                <c:pt idx="142">
                  <c:v>-5.7160000000000304</c:v>
                </c:pt>
                <c:pt idx="143">
                  <c:v>-5.7140000000000297</c:v>
                </c:pt>
                <c:pt idx="144">
                  <c:v>-5.7120000000000299</c:v>
                </c:pt>
                <c:pt idx="145">
                  <c:v>-5.7100000000000302</c:v>
                </c:pt>
                <c:pt idx="146">
                  <c:v>-5.7080000000000304</c:v>
                </c:pt>
                <c:pt idx="147">
                  <c:v>-5.7060000000000297</c:v>
                </c:pt>
                <c:pt idx="148">
                  <c:v>-5.7040000000000299</c:v>
                </c:pt>
                <c:pt idx="149">
                  <c:v>-5.7020000000000302</c:v>
                </c:pt>
                <c:pt idx="150">
                  <c:v>-5.7000000000000304</c:v>
                </c:pt>
                <c:pt idx="151">
                  <c:v>-5.6980000000000297</c:v>
                </c:pt>
                <c:pt idx="152">
                  <c:v>-5.6960000000000299</c:v>
                </c:pt>
                <c:pt idx="153">
                  <c:v>-5.6940000000000301</c:v>
                </c:pt>
                <c:pt idx="154">
                  <c:v>-5.6920000000000304</c:v>
                </c:pt>
                <c:pt idx="155">
                  <c:v>-5.6900000000000297</c:v>
                </c:pt>
                <c:pt idx="156">
                  <c:v>-5.6880000000000299</c:v>
                </c:pt>
                <c:pt idx="157">
                  <c:v>-5.6860000000000399</c:v>
                </c:pt>
                <c:pt idx="158">
                  <c:v>-5.6840000000000304</c:v>
                </c:pt>
                <c:pt idx="159">
                  <c:v>-5.6820000000000404</c:v>
                </c:pt>
                <c:pt idx="160">
                  <c:v>-5.6800000000000397</c:v>
                </c:pt>
                <c:pt idx="161">
                  <c:v>-5.6780000000000301</c:v>
                </c:pt>
                <c:pt idx="162">
                  <c:v>-5.6760000000000401</c:v>
                </c:pt>
                <c:pt idx="163">
                  <c:v>-5.6740000000000403</c:v>
                </c:pt>
                <c:pt idx="164">
                  <c:v>-5.6720000000000397</c:v>
                </c:pt>
                <c:pt idx="165">
                  <c:v>-5.6700000000000399</c:v>
                </c:pt>
                <c:pt idx="166">
                  <c:v>-5.6680000000000401</c:v>
                </c:pt>
                <c:pt idx="167">
                  <c:v>-5.6660000000000403</c:v>
                </c:pt>
                <c:pt idx="168">
                  <c:v>-5.6640000000000397</c:v>
                </c:pt>
                <c:pt idx="169">
                  <c:v>-5.6620000000000399</c:v>
                </c:pt>
                <c:pt idx="170">
                  <c:v>-5.6600000000000401</c:v>
                </c:pt>
                <c:pt idx="171">
                  <c:v>-5.6580000000000403</c:v>
                </c:pt>
                <c:pt idx="172">
                  <c:v>-5.6560000000000397</c:v>
                </c:pt>
                <c:pt idx="173">
                  <c:v>-5.6540000000000399</c:v>
                </c:pt>
                <c:pt idx="174">
                  <c:v>-5.6520000000000401</c:v>
                </c:pt>
                <c:pt idx="175">
                  <c:v>-5.6500000000000403</c:v>
                </c:pt>
                <c:pt idx="176">
                  <c:v>-5.6480000000000397</c:v>
                </c:pt>
                <c:pt idx="177">
                  <c:v>-5.6460000000000399</c:v>
                </c:pt>
                <c:pt idx="178">
                  <c:v>-5.6440000000000401</c:v>
                </c:pt>
                <c:pt idx="179">
                  <c:v>-5.6420000000000403</c:v>
                </c:pt>
                <c:pt idx="180">
                  <c:v>-5.6400000000000396</c:v>
                </c:pt>
                <c:pt idx="181">
                  <c:v>-5.6380000000000399</c:v>
                </c:pt>
                <c:pt idx="182">
                  <c:v>-5.6360000000000401</c:v>
                </c:pt>
                <c:pt idx="183">
                  <c:v>-5.6340000000000403</c:v>
                </c:pt>
                <c:pt idx="184">
                  <c:v>-5.6320000000000396</c:v>
                </c:pt>
                <c:pt idx="185">
                  <c:v>-5.6300000000000399</c:v>
                </c:pt>
                <c:pt idx="186">
                  <c:v>-5.6280000000000401</c:v>
                </c:pt>
                <c:pt idx="187">
                  <c:v>-5.6260000000000403</c:v>
                </c:pt>
                <c:pt idx="188">
                  <c:v>-5.6240000000000396</c:v>
                </c:pt>
                <c:pt idx="189">
                  <c:v>-5.6220000000000399</c:v>
                </c:pt>
                <c:pt idx="190">
                  <c:v>-5.6200000000000401</c:v>
                </c:pt>
                <c:pt idx="191">
                  <c:v>-5.6180000000000403</c:v>
                </c:pt>
                <c:pt idx="192">
                  <c:v>-5.6160000000000396</c:v>
                </c:pt>
                <c:pt idx="193">
                  <c:v>-5.6140000000000398</c:v>
                </c:pt>
                <c:pt idx="194">
                  <c:v>-5.6120000000000401</c:v>
                </c:pt>
                <c:pt idx="195">
                  <c:v>-5.6100000000000403</c:v>
                </c:pt>
                <c:pt idx="196">
                  <c:v>-5.6080000000000396</c:v>
                </c:pt>
                <c:pt idx="197">
                  <c:v>-5.6060000000000398</c:v>
                </c:pt>
                <c:pt idx="198">
                  <c:v>-5.6040000000000401</c:v>
                </c:pt>
                <c:pt idx="199">
                  <c:v>-5.6020000000000403</c:v>
                </c:pt>
                <c:pt idx="200">
                  <c:v>-5.6000000000000396</c:v>
                </c:pt>
                <c:pt idx="201">
                  <c:v>-5.5980000000000398</c:v>
                </c:pt>
                <c:pt idx="202">
                  <c:v>-5.5960000000000401</c:v>
                </c:pt>
                <c:pt idx="203">
                  <c:v>-5.5940000000000403</c:v>
                </c:pt>
                <c:pt idx="204">
                  <c:v>-5.5920000000000396</c:v>
                </c:pt>
                <c:pt idx="205">
                  <c:v>-5.5900000000000496</c:v>
                </c:pt>
                <c:pt idx="206">
                  <c:v>-5.5880000000000498</c:v>
                </c:pt>
                <c:pt idx="207">
                  <c:v>-5.58600000000005</c:v>
                </c:pt>
                <c:pt idx="208">
                  <c:v>-5.5840000000000503</c:v>
                </c:pt>
                <c:pt idx="209">
                  <c:v>-5.5820000000000496</c:v>
                </c:pt>
                <c:pt idx="210">
                  <c:v>-5.5800000000000498</c:v>
                </c:pt>
                <c:pt idx="211">
                  <c:v>-5.57800000000005</c:v>
                </c:pt>
                <c:pt idx="212">
                  <c:v>-5.5760000000000502</c:v>
                </c:pt>
                <c:pt idx="213">
                  <c:v>-5.5740000000000496</c:v>
                </c:pt>
                <c:pt idx="214">
                  <c:v>-5.5720000000000498</c:v>
                </c:pt>
                <c:pt idx="215">
                  <c:v>-5.57000000000005</c:v>
                </c:pt>
                <c:pt idx="216">
                  <c:v>-5.5680000000000502</c:v>
                </c:pt>
                <c:pt idx="217">
                  <c:v>-5.5660000000000496</c:v>
                </c:pt>
                <c:pt idx="218">
                  <c:v>-5.5640000000000498</c:v>
                </c:pt>
                <c:pt idx="219">
                  <c:v>-5.56200000000005</c:v>
                </c:pt>
                <c:pt idx="220">
                  <c:v>-5.5600000000000502</c:v>
                </c:pt>
                <c:pt idx="221">
                  <c:v>-5.5580000000000496</c:v>
                </c:pt>
                <c:pt idx="222">
                  <c:v>-5.5560000000000498</c:v>
                </c:pt>
                <c:pt idx="223">
                  <c:v>-5.55400000000005</c:v>
                </c:pt>
                <c:pt idx="224">
                  <c:v>-5.5520000000000502</c:v>
                </c:pt>
                <c:pt idx="225">
                  <c:v>-5.5500000000000496</c:v>
                </c:pt>
                <c:pt idx="226">
                  <c:v>-5.5480000000000498</c:v>
                </c:pt>
                <c:pt idx="227">
                  <c:v>-5.54600000000005</c:v>
                </c:pt>
                <c:pt idx="228">
                  <c:v>-5.5440000000000502</c:v>
                </c:pt>
                <c:pt idx="229">
                  <c:v>-5.5420000000000504</c:v>
                </c:pt>
                <c:pt idx="230">
                  <c:v>-5.5400000000000498</c:v>
                </c:pt>
                <c:pt idx="231">
                  <c:v>-5.53800000000005</c:v>
                </c:pt>
                <c:pt idx="232">
                  <c:v>-5.5360000000000502</c:v>
                </c:pt>
                <c:pt idx="233">
                  <c:v>-5.5340000000000504</c:v>
                </c:pt>
                <c:pt idx="234">
                  <c:v>-5.5320000000000498</c:v>
                </c:pt>
                <c:pt idx="235">
                  <c:v>-5.53000000000005</c:v>
                </c:pt>
                <c:pt idx="236">
                  <c:v>-5.5280000000000502</c:v>
                </c:pt>
                <c:pt idx="237">
                  <c:v>-5.5260000000000504</c:v>
                </c:pt>
                <c:pt idx="238">
                  <c:v>-5.5240000000000498</c:v>
                </c:pt>
                <c:pt idx="239">
                  <c:v>-5.52200000000005</c:v>
                </c:pt>
                <c:pt idx="240">
                  <c:v>-5.5200000000000502</c:v>
                </c:pt>
                <c:pt idx="241">
                  <c:v>-5.5180000000000504</c:v>
                </c:pt>
                <c:pt idx="242">
                  <c:v>-5.5160000000000498</c:v>
                </c:pt>
                <c:pt idx="243">
                  <c:v>-5.51400000000005</c:v>
                </c:pt>
                <c:pt idx="244">
                  <c:v>-5.5120000000000502</c:v>
                </c:pt>
                <c:pt idx="245">
                  <c:v>-5.5100000000000504</c:v>
                </c:pt>
                <c:pt idx="246">
                  <c:v>-5.5080000000000497</c:v>
                </c:pt>
                <c:pt idx="247">
                  <c:v>-5.50600000000005</c:v>
                </c:pt>
                <c:pt idx="248">
                  <c:v>-5.5040000000000502</c:v>
                </c:pt>
                <c:pt idx="249">
                  <c:v>-5.5020000000000504</c:v>
                </c:pt>
                <c:pt idx="250">
                  <c:v>-5.5000000000000604</c:v>
                </c:pt>
                <c:pt idx="251">
                  <c:v>-5.4980000000000597</c:v>
                </c:pt>
                <c:pt idx="252">
                  <c:v>-5.4960000000000599</c:v>
                </c:pt>
                <c:pt idx="253">
                  <c:v>-5.4940000000000602</c:v>
                </c:pt>
                <c:pt idx="254">
                  <c:v>-5.4920000000000604</c:v>
                </c:pt>
                <c:pt idx="255">
                  <c:v>-5.4900000000000597</c:v>
                </c:pt>
                <c:pt idx="256">
                  <c:v>-5.4880000000000599</c:v>
                </c:pt>
                <c:pt idx="257">
                  <c:v>-5.4860000000000602</c:v>
                </c:pt>
                <c:pt idx="258">
                  <c:v>-5.4840000000000604</c:v>
                </c:pt>
                <c:pt idx="259">
                  <c:v>-5.4820000000000597</c:v>
                </c:pt>
                <c:pt idx="260">
                  <c:v>-5.4800000000000599</c:v>
                </c:pt>
                <c:pt idx="261">
                  <c:v>-5.4780000000000602</c:v>
                </c:pt>
                <c:pt idx="262">
                  <c:v>-5.4760000000000604</c:v>
                </c:pt>
                <c:pt idx="263">
                  <c:v>-5.4740000000000597</c:v>
                </c:pt>
                <c:pt idx="264">
                  <c:v>-5.4720000000000599</c:v>
                </c:pt>
                <c:pt idx="265">
                  <c:v>-5.4700000000000601</c:v>
                </c:pt>
                <c:pt idx="266">
                  <c:v>-5.4680000000000604</c:v>
                </c:pt>
                <c:pt idx="267">
                  <c:v>-5.4660000000000597</c:v>
                </c:pt>
                <c:pt idx="268">
                  <c:v>-5.4640000000000599</c:v>
                </c:pt>
                <c:pt idx="269">
                  <c:v>-5.4620000000000601</c:v>
                </c:pt>
                <c:pt idx="270">
                  <c:v>-5.4600000000000604</c:v>
                </c:pt>
                <c:pt idx="271">
                  <c:v>-5.4580000000000597</c:v>
                </c:pt>
                <c:pt idx="272">
                  <c:v>-5.4560000000000599</c:v>
                </c:pt>
                <c:pt idx="273">
                  <c:v>-5.4540000000000601</c:v>
                </c:pt>
                <c:pt idx="274">
                  <c:v>-5.4520000000000604</c:v>
                </c:pt>
                <c:pt idx="275">
                  <c:v>-5.4500000000000597</c:v>
                </c:pt>
                <c:pt idx="276">
                  <c:v>-5.4480000000000599</c:v>
                </c:pt>
                <c:pt idx="277">
                  <c:v>-5.4460000000000601</c:v>
                </c:pt>
                <c:pt idx="278">
                  <c:v>-5.4440000000000603</c:v>
                </c:pt>
                <c:pt idx="279">
                  <c:v>-5.4420000000000597</c:v>
                </c:pt>
                <c:pt idx="280">
                  <c:v>-5.4400000000000599</c:v>
                </c:pt>
                <c:pt idx="281">
                  <c:v>-5.4380000000000601</c:v>
                </c:pt>
                <c:pt idx="282">
                  <c:v>-5.4360000000000603</c:v>
                </c:pt>
                <c:pt idx="283">
                  <c:v>-5.4340000000000597</c:v>
                </c:pt>
                <c:pt idx="284">
                  <c:v>-5.4320000000000599</c:v>
                </c:pt>
                <c:pt idx="285">
                  <c:v>-5.4300000000000601</c:v>
                </c:pt>
                <c:pt idx="286">
                  <c:v>-5.4280000000000603</c:v>
                </c:pt>
                <c:pt idx="287">
                  <c:v>-5.4260000000000597</c:v>
                </c:pt>
                <c:pt idx="288">
                  <c:v>-5.4240000000000599</c:v>
                </c:pt>
                <c:pt idx="289">
                  <c:v>-5.4220000000000601</c:v>
                </c:pt>
                <c:pt idx="290">
                  <c:v>-5.4200000000000603</c:v>
                </c:pt>
                <c:pt idx="291">
                  <c:v>-5.4180000000000597</c:v>
                </c:pt>
                <c:pt idx="292">
                  <c:v>-5.4160000000000599</c:v>
                </c:pt>
                <c:pt idx="293">
                  <c:v>-5.4140000000000699</c:v>
                </c:pt>
                <c:pt idx="294">
                  <c:v>-5.4120000000000603</c:v>
                </c:pt>
                <c:pt idx="295">
                  <c:v>-5.4100000000000597</c:v>
                </c:pt>
                <c:pt idx="296">
                  <c:v>-5.4080000000000696</c:v>
                </c:pt>
                <c:pt idx="297">
                  <c:v>-5.4060000000000601</c:v>
                </c:pt>
                <c:pt idx="298">
                  <c:v>-5.4040000000000701</c:v>
                </c:pt>
                <c:pt idx="299">
                  <c:v>-5.4020000000000703</c:v>
                </c:pt>
                <c:pt idx="300">
                  <c:v>-5.4000000000000696</c:v>
                </c:pt>
                <c:pt idx="301">
                  <c:v>-5.3980000000000699</c:v>
                </c:pt>
                <c:pt idx="302">
                  <c:v>-5.3960000000000701</c:v>
                </c:pt>
                <c:pt idx="303">
                  <c:v>-5.3940000000000703</c:v>
                </c:pt>
                <c:pt idx="304">
                  <c:v>-5.3920000000000696</c:v>
                </c:pt>
                <c:pt idx="305">
                  <c:v>-5.3900000000000698</c:v>
                </c:pt>
                <c:pt idx="306">
                  <c:v>-5.3880000000000701</c:v>
                </c:pt>
                <c:pt idx="307">
                  <c:v>-5.3860000000000703</c:v>
                </c:pt>
                <c:pt idx="308">
                  <c:v>-5.3840000000000696</c:v>
                </c:pt>
                <c:pt idx="309">
                  <c:v>-5.3820000000000698</c:v>
                </c:pt>
                <c:pt idx="310">
                  <c:v>-5.3800000000000701</c:v>
                </c:pt>
                <c:pt idx="311">
                  <c:v>-5.3780000000000703</c:v>
                </c:pt>
                <c:pt idx="312">
                  <c:v>-5.3760000000000696</c:v>
                </c:pt>
                <c:pt idx="313">
                  <c:v>-5.3740000000000698</c:v>
                </c:pt>
                <c:pt idx="314">
                  <c:v>-5.3720000000000701</c:v>
                </c:pt>
                <c:pt idx="315">
                  <c:v>-5.3700000000000703</c:v>
                </c:pt>
                <c:pt idx="316">
                  <c:v>-5.3680000000000696</c:v>
                </c:pt>
                <c:pt idx="317">
                  <c:v>-5.3660000000000698</c:v>
                </c:pt>
                <c:pt idx="318">
                  <c:v>-5.36400000000007</c:v>
                </c:pt>
                <c:pt idx="319">
                  <c:v>-5.3620000000000703</c:v>
                </c:pt>
                <c:pt idx="320">
                  <c:v>-5.3600000000000696</c:v>
                </c:pt>
                <c:pt idx="321">
                  <c:v>-5.3580000000000698</c:v>
                </c:pt>
                <c:pt idx="322">
                  <c:v>-5.35600000000007</c:v>
                </c:pt>
                <c:pt idx="323">
                  <c:v>-5.3540000000000703</c:v>
                </c:pt>
                <c:pt idx="324">
                  <c:v>-5.3520000000000696</c:v>
                </c:pt>
                <c:pt idx="325">
                  <c:v>-5.3500000000000698</c:v>
                </c:pt>
                <c:pt idx="326">
                  <c:v>-5.34800000000007</c:v>
                </c:pt>
                <c:pt idx="327">
                  <c:v>-5.3460000000000703</c:v>
                </c:pt>
                <c:pt idx="328">
                  <c:v>-5.3440000000000696</c:v>
                </c:pt>
                <c:pt idx="329">
                  <c:v>-5.3420000000000698</c:v>
                </c:pt>
                <c:pt idx="330">
                  <c:v>-5.34000000000007</c:v>
                </c:pt>
                <c:pt idx="331">
                  <c:v>-5.3380000000000702</c:v>
                </c:pt>
                <c:pt idx="332">
                  <c:v>-5.3360000000000696</c:v>
                </c:pt>
                <c:pt idx="333">
                  <c:v>-5.3340000000000698</c:v>
                </c:pt>
                <c:pt idx="334">
                  <c:v>-5.33200000000007</c:v>
                </c:pt>
                <c:pt idx="335">
                  <c:v>-5.3300000000000702</c:v>
                </c:pt>
                <c:pt idx="336">
                  <c:v>-5.3280000000000696</c:v>
                </c:pt>
                <c:pt idx="337">
                  <c:v>-5.3260000000000698</c:v>
                </c:pt>
                <c:pt idx="338">
                  <c:v>-5.32400000000007</c:v>
                </c:pt>
                <c:pt idx="339">
                  <c:v>-5.3220000000000702</c:v>
                </c:pt>
                <c:pt idx="340">
                  <c:v>-5.3200000000000696</c:v>
                </c:pt>
                <c:pt idx="341">
                  <c:v>-5.3180000000000804</c:v>
                </c:pt>
                <c:pt idx="342">
                  <c:v>-5.3160000000000798</c:v>
                </c:pt>
                <c:pt idx="343">
                  <c:v>-5.31400000000008</c:v>
                </c:pt>
                <c:pt idx="344">
                  <c:v>-5.3120000000000802</c:v>
                </c:pt>
                <c:pt idx="345">
                  <c:v>-5.3100000000000804</c:v>
                </c:pt>
                <c:pt idx="346">
                  <c:v>-5.3080000000000798</c:v>
                </c:pt>
                <c:pt idx="347">
                  <c:v>-5.30600000000008</c:v>
                </c:pt>
                <c:pt idx="348">
                  <c:v>-5.3040000000000802</c:v>
                </c:pt>
                <c:pt idx="349">
                  <c:v>-5.3020000000000804</c:v>
                </c:pt>
                <c:pt idx="350">
                  <c:v>-5.3000000000000798</c:v>
                </c:pt>
                <c:pt idx="351">
                  <c:v>-5.29800000000008</c:v>
                </c:pt>
                <c:pt idx="352">
                  <c:v>-5.2960000000000802</c:v>
                </c:pt>
                <c:pt idx="353">
                  <c:v>-5.2940000000000804</c:v>
                </c:pt>
                <c:pt idx="354">
                  <c:v>-5.2920000000000798</c:v>
                </c:pt>
                <c:pt idx="355">
                  <c:v>-5.29000000000008</c:v>
                </c:pt>
                <c:pt idx="356">
                  <c:v>-5.2880000000000802</c:v>
                </c:pt>
                <c:pt idx="357">
                  <c:v>-5.2860000000000804</c:v>
                </c:pt>
                <c:pt idx="358">
                  <c:v>-5.2840000000000797</c:v>
                </c:pt>
                <c:pt idx="359">
                  <c:v>-5.28200000000008</c:v>
                </c:pt>
                <c:pt idx="360">
                  <c:v>-5.2800000000000802</c:v>
                </c:pt>
                <c:pt idx="361">
                  <c:v>-5.2780000000000804</c:v>
                </c:pt>
                <c:pt idx="362">
                  <c:v>-5.2760000000000797</c:v>
                </c:pt>
                <c:pt idx="363">
                  <c:v>-5.27400000000008</c:v>
                </c:pt>
                <c:pt idx="364">
                  <c:v>-5.2720000000000802</c:v>
                </c:pt>
                <c:pt idx="365">
                  <c:v>-5.2700000000000804</c:v>
                </c:pt>
                <c:pt idx="366">
                  <c:v>-5.2680000000000797</c:v>
                </c:pt>
                <c:pt idx="367">
                  <c:v>-5.26600000000008</c:v>
                </c:pt>
                <c:pt idx="368">
                  <c:v>-5.2640000000000802</c:v>
                </c:pt>
                <c:pt idx="369">
                  <c:v>-5.2620000000000804</c:v>
                </c:pt>
                <c:pt idx="370">
                  <c:v>-5.2600000000000797</c:v>
                </c:pt>
                <c:pt idx="371">
                  <c:v>-5.2580000000000799</c:v>
                </c:pt>
                <c:pt idx="372">
                  <c:v>-5.2560000000000802</c:v>
                </c:pt>
                <c:pt idx="373">
                  <c:v>-5.2540000000000804</c:v>
                </c:pt>
                <c:pt idx="374">
                  <c:v>-5.2520000000000797</c:v>
                </c:pt>
                <c:pt idx="375">
                  <c:v>-5.2500000000000799</c:v>
                </c:pt>
                <c:pt idx="376">
                  <c:v>-5.2480000000000802</c:v>
                </c:pt>
                <c:pt idx="377">
                  <c:v>-5.2460000000000804</c:v>
                </c:pt>
                <c:pt idx="378">
                  <c:v>-5.2440000000000797</c:v>
                </c:pt>
                <c:pt idx="379">
                  <c:v>-5.2420000000000799</c:v>
                </c:pt>
                <c:pt idx="380">
                  <c:v>-5.2400000000000801</c:v>
                </c:pt>
                <c:pt idx="381">
                  <c:v>-5.2380000000000804</c:v>
                </c:pt>
                <c:pt idx="382">
                  <c:v>-5.2360000000000797</c:v>
                </c:pt>
                <c:pt idx="383">
                  <c:v>-5.2340000000000799</c:v>
                </c:pt>
                <c:pt idx="384">
                  <c:v>-5.2320000000000801</c:v>
                </c:pt>
                <c:pt idx="385">
                  <c:v>-5.2300000000000804</c:v>
                </c:pt>
                <c:pt idx="386">
                  <c:v>-5.2280000000000904</c:v>
                </c:pt>
                <c:pt idx="387">
                  <c:v>-5.2260000000000897</c:v>
                </c:pt>
                <c:pt idx="388">
                  <c:v>-5.2240000000000899</c:v>
                </c:pt>
                <c:pt idx="389">
                  <c:v>-5.2220000000000901</c:v>
                </c:pt>
                <c:pt idx="390">
                  <c:v>-5.2200000000000903</c:v>
                </c:pt>
                <c:pt idx="391">
                  <c:v>-5.2180000000000897</c:v>
                </c:pt>
                <c:pt idx="392">
                  <c:v>-5.2160000000000899</c:v>
                </c:pt>
                <c:pt idx="393">
                  <c:v>-5.2140000000000901</c:v>
                </c:pt>
                <c:pt idx="394">
                  <c:v>-5.2120000000000903</c:v>
                </c:pt>
                <c:pt idx="395">
                  <c:v>-5.2100000000000897</c:v>
                </c:pt>
                <c:pt idx="396">
                  <c:v>-5.2080000000000899</c:v>
                </c:pt>
                <c:pt idx="397">
                  <c:v>-5.2060000000000901</c:v>
                </c:pt>
                <c:pt idx="398">
                  <c:v>-5.2040000000000903</c:v>
                </c:pt>
                <c:pt idx="399">
                  <c:v>-5.2020000000000897</c:v>
                </c:pt>
                <c:pt idx="400">
                  <c:v>-5.2000000000000899</c:v>
                </c:pt>
                <c:pt idx="401">
                  <c:v>-5.1980000000000901</c:v>
                </c:pt>
                <c:pt idx="402">
                  <c:v>-5.1960000000000903</c:v>
                </c:pt>
                <c:pt idx="403">
                  <c:v>-5.1940000000000897</c:v>
                </c:pt>
                <c:pt idx="404">
                  <c:v>-5.1920000000000899</c:v>
                </c:pt>
                <c:pt idx="405">
                  <c:v>-5.1900000000000901</c:v>
                </c:pt>
                <c:pt idx="406">
                  <c:v>-5.1880000000000903</c:v>
                </c:pt>
                <c:pt idx="407">
                  <c:v>-5.1860000000000896</c:v>
                </c:pt>
                <c:pt idx="408">
                  <c:v>-5.1840000000000899</c:v>
                </c:pt>
                <c:pt idx="409">
                  <c:v>-5.1820000000000901</c:v>
                </c:pt>
                <c:pt idx="410">
                  <c:v>-5.1800000000000903</c:v>
                </c:pt>
                <c:pt idx="411">
                  <c:v>-5.1780000000000896</c:v>
                </c:pt>
                <c:pt idx="412">
                  <c:v>-5.1760000000000899</c:v>
                </c:pt>
                <c:pt idx="413">
                  <c:v>-5.1740000000000901</c:v>
                </c:pt>
                <c:pt idx="414">
                  <c:v>-5.1720000000000903</c:v>
                </c:pt>
                <c:pt idx="415">
                  <c:v>-5.1700000000000896</c:v>
                </c:pt>
                <c:pt idx="416">
                  <c:v>-5.1680000000000899</c:v>
                </c:pt>
                <c:pt idx="417">
                  <c:v>-5.1660000000000901</c:v>
                </c:pt>
                <c:pt idx="418">
                  <c:v>-5.1640000000000903</c:v>
                </c:pt>
                <c:pt idx="419">
                  <c:v>-5.1620000000000896</c:v>
                </c:pt>
                <c:pt idx="420">
                  <c:v>-5.1600000000000898</c:v>
                </c:pt>
                <c:pt idx="421">
                  <c:v>-5.1580000000000901</c:v>
                </c:pt>
                <c:pt idx="422">
                  <c:v>-5.1560000000000903</c:v>
                </c:pt>
                <c:pt idx="423">
                  <c:v>-5.1540000000000896</c:v>
                </c:pt>
                <c:pt idx="424">
                  <c:v>-5.1520000000000898</c:v>
                </c:pt>
                <c:pt idx="425">
                  <c:v>-5.1500000000000901</c:v>
                </c:pt>
                <c:pt idx="426">
                  <c:v>-5.1480000000000903</c:v>
                </c:pt>
                <c:pt idx="427">
                  <c:v>-5.1460000000000896</c:v>
                </c:pt>
                <c:pt idx="428">
                  <c:v>-5.1440000000000898</c:v>
                </c:pt>
                <c:pt idx="429">
                  <c:v>-5.1420000000000901</c:v>
                </c:pt>
                <c:pt idx="430">
                  <c:v>-5.1400000000000903</c:v>
                </c:pt>
                <c:pt idx="431">
                  <c:v>-5.1380000000000896</c:v>
                </c:pt>
                <c:pt idx="432">
                  <c:v>-5.1360000000000996</c:v>
                </c:pt>
                <c:pt idx="433">
                  <c:v>-5.1340000000000998</c:v>
                </c:pt>
                <c:pt idx="434">
                  <c:v>-5.1320000000001</c:v>
                </c:pt>
                <c:pt idx="435">
                  <c:v>-5.1300000000001003</c:v>
                </c:pt>
                <c:pt idx="436">
                  <c:v>-5.1280000000000996</c:v>
                </c:pt>
                <c:pt idx="437">
                  <c:v>-5.1260000000000998</c:v>
                </c:pt>
                <c:pt idx="438">
                  <c:v>-5.1240000000001</c:v>
                </c:pt>
                <c:pt idx="439">
                  <c:v>-5.1220000000001003</c:v>
                </c:pt>
                <c:pt idx="440">
                  <c:v>-5.1200000000000996</c:v>
                </c:pt>
                <c:pt idx="441">
                  <c:v>-5.1180000000000998</c:v>
                </c:pt>
                <c:pt idx="442">
                  <c:v>-5.1160000000001</c:v>
                </c:pt>
                <c:pt idx="443">
                  <c:v>-5.1140000000001002</c:v>
                </c:pt>
                <c:pt idx="444">
                  <c:v>-5.1120000000000996</c:v>
                </c:pt>
                <c:pt idx="445">
                  <c:v>-5.1100000000000998</c:v>
                </c:pt>
                <c:pt idx="446">
                  <c:v>-5.1080000000001</c:v>
                </c:pt>
                <c:pt idx="447">
                  <c:v>-5.1060000000001002</c:v>
                </c:pt>
                <c:pt idx="448">
                  <c:v>-5.1040000000000996</c:v>
                </c:pt>
                <c:pt idx="449">
                  <c:v>-5.1020000000000998</c:v>
                </c:pt>
                <c:pt idx="450">
                  <c:v>-5.1000000000001</c:v>
                </c:pt>
                <c:pt idx="451">
                  <c:v>-5.0980000000001002</c:v>
                </c:pt>
                <c:pt idx="452">
                  <c:v>-5.0960000000000996</c:v>
                </c:pt>
                <c:pt idx="453">
                  <c:v>-5.0940000000000998</c:v>
                </c:pt>
                <c:pt idx="454">
                  <c:v>-5.0920000000001</c:v>
                </c:pt>
                <c:pt idx="455">
                  <c:v>-5.0900000000001002</c:v>
                </c:pt>
                <c:pt idx="456">
                  <c:v>-5.0880000000001004</c:v>
                </c:pt>
                <c:pt idx="457">
                  <c:v>-5.0860000000000998</c:v>
                </c:pt>
                <c:pt idx="458">
                  <c:v>-5.0840000000001</c:v>
                </c:pt>
                <c:pt idx="459">
                  <c:v>-5.0820000000001002</c:v>
                </c:pt>
                <c:pt idx="460">
                  <c:v>-5.0800000000001004</c:v>
                </c:pt>
                <c:pt idx="461">
                  <c:v>-5.0780000000000998</c:v>
                </c:pt>
                <c:pt idx="462">
                  <c:v>-5.0760000000001</c:v>
                </c:pt>
                <c:pt idx="463">
                  <c:v>-5.0740000000001002</c:v>
                </c:pt>
                <c:pt idx="464">
                  <c:v>-5.0720000000001004</c:v>
                </c:pt>
                <c:pt idx="465">
                  <c:v>-5.0700000000000998</c:v>
                </c:pt>
                <c:pt idx="466">
                  <c:v>-5.0680000000001</c:v>
                </c:pt>
                <c:pt idx="467">
                  <c:v>-5.0660000000001002</c:v>
                </c:pt>
                <c:pt idx="468">
                  <c:v>-5.0640000000001004</c:v>
                </c:pt>
                <c:pt idx="469">
                  <c:v>-5.0620000000000998</c:v>
                </c:pt>
                <c:pt idx="470">
                  <c:v>-5.0600000000001</c:v>
                </c:pt>
                <c:pt idx="471">
                  <c:v>-5.0580000000001002</c:v>
                </c:pt>
                <c:pt idx="472">
                  <c:v>-5.0560000000001004</c:v>
                </c:pt>
                <c:pt idx="473">
                  <c:v>-5.0540000000000997</c:v>
                </c:pt>
                <c:pt idx="474">
                  <c:v>-5.0520000000001</c:v>
                </c:pt>
                <c:pt idx="475">
                  <c:v>-5.0500000000001002</c:v>
                </c:pt>
                <c:pt idx="476">
                  <c:v>-5.0480000000001004</c:v>
                </c:pt>
                <c:pt idx="477">
                  <c:v>-5.0460000000001104</c:v>
                </c:pt>
                <c:pt idx="478">
                  <c:v>-5.0440000000001097</c:v>
                </c:pt>
                <c:pt idx="479">
                  <c:v>-5.0420000000001099</c:v>
                </c:pt>
                <c:pt idx="480">
                  <c:v>-5.0400000000001102</c:v>
                </c:pt>
                <c:pt idx="481">
                  <c:v>-5.0380000000001104</c:v>
                </c:pt>
                <c:pt idx="482">
                  <c:v>-5.0360000000001097</c:v>
                </c:pt>
                <c:pt idx="483">
                  <c:v>-5.0340000000001099</c:v>
                </c:pt>
                <c:pt idx="484">
                  <c:v>-5.0320000000001102</c:v>
                </c:pt>
                <c:pt idx="485">
                  <c:v>-5.0300000000001104</c:v>
                </c:pt>
                <c:pt idx="486">
                  <c:v>-5.0280000000001097</c:v>
                </c:pt>
                <c:pt idx="487">
                  <c:v>-5.0260000000001099</c:v>
                </c:pt>
                <c:pt idx="488">
                  <c:v>-5.0240000000001102</c:v>
                </c:pt>
                <c:pt idx="489">
                  <c:v>-5.0220000000001104</c:v>
                </c:pt>
                <c:pt idx="490">
                  <c:v>-5.0200000000001097</c:v>
                </c:pt>
                <c:pt idx="491">
                  <c:v>-5.0180000000001099</c:v>
                </c:pt>
                <c:pt idx="492">
                  <c:v>-5.0160000000001101</c:v>
                </c:pt>
                <c:pt idx="493">
                  <c:v>-5.0140000000001104</c:v>
                </c:pt>
                <c:pt idx="494">
                  <c:v>-5.0120000000001097</c:v>
                </c:pt>
                <c:pt idx="495">
                  <c:v>-5.0100000000001099</c:v>
                </c:pt>
                <c:pt idx="496">
                  <c:v>-5.0080000000001101</c:v>
                </c:pt>
                <c:pt idx="497">
                  <c:v>-5.0060000000001104</c:v>
                </c:pt>
                <c:pt idx="498">
                  <c:v>-5.0040000000001097</c:v>
                </c:pt>
                <c:pt idx="499">
                  <c:v>-5.0020000000001099</c:v>
                </c:pt>
                <c:pt idx="500">
                  <c:v>-5.0000000000001101</c:v>
                </c:pt>
                <c:pt idx="501">
                  <c:v>-4.9980000000001104</c:v>
                </c:pt>
                <c:pt idx="502">
                  <c:v>-4.9960000000001097</c:v>
                </c:pt>
                <c:pt idx="503">
                  <c:v>-4.9940000000001099</c:v>
                </c:pt>
                <c:pt idx="504">
                  <c:v>-4.9920000000001101</c:v>
                </c:pt>
                <c:pt idx="505">
                  <c:v>-4.9900000000001103</c:v>
                </c:pt>
                <c:pt idx="506">
                  <c:v>-4.9880000000001097</c:v>
                </c:pt>
                <c:pt idx="507">
                  <c:v>-4.9860000000001099</c:v>
                </c:pt>
                <c:pt idx="508">
                  <c:v>-4.9840000000001101</c:v>
                </c:pt>
                <c:pt idx="509">
                  <c:v>-4.9820000000001103</c:v>
                </c:pt>
                <c:pt idx="510">
                  <c:v>-4.9800000000001097</c:v>
                </c:pt>
                <c:pt idx="511">
                  <c:v>-4.9780000000001099</c:v>
                </c:pt>
                <c:pt idx="512">
                  <c:v>-4.9760000000001101</c:v>
                </c:pt>
                <c:pt idx="513">
                  <c:v>-4.9740000000001103</c:v>
                </c:pt>
                <c:pt idx="514">
                  <c:v>-4.9720000000001097</c:v>
                </c:pt>
                <c:pt idx="515">
                  <c:v>-4.9700000000001099</c:v>
                </c:pt>
                <c:pt idx="516">
                  <c:v>-4.9680000000001101</c:v>
                </c:pt>
                <c:pt idx="517">
                  <c:v>-4.9660000000001103</c:v>
                </c:pt>
                <c:pt idx="518">
                  <c:v>-4.9640000000001097</c:v>
                </c:pt>
                <c:pt idx="519">
                  <c:v>-4.9620000000001099</c:v>
                </c:pt>
                <c:pt idx="520">
                  <c:v>-4.9600000000001101</c:v>
                </c:pt>
                <c:pt idx="521">
                  <c:v>-4.9580000000001103</c:v>
                </c:pt>
                <c:pt idx="522">
                  <c:v>-4.9560000000001097</c:v>
                </c:pt>
                <c:pt idx="523">
                  <c:v>-4.9540000000001196</c:v>
                </c:pt>
                <c:pt idx="524">
                  <c:v>-4.9520000000001199</c:v>
                </c:pt>
                <c:pt idx="525">
                  <c:v>-4.9500000000001201</c:v>
                </c:pt>
                <c:pt idx="526">
                  <c:v>-4.9480000000001203</c:v>
                </c:pt>
                <c:pt idx="527">
                  <c:v>-4.9460000000001196</c:v>
                </c:pt>
                <c:pt idx="528">
                  <c:v>-4.9440000000001199</c:v>
                </c:pt>
                <c:pt idx="529">
                  <c:v>-4.9420000000001201</c:v>
                </c:pt>
                <c:pt idx="530">
                  <c:v>-4.9400000000001203</c:v>
                </c:pt>
                <c:pt idx="531">
                  <c:v>-4.9380000000001196</c:v>
                </c:pt>
                <c:pt idx="532">
                  <c:v>-4.9360000000001198</c:v>
                </c:pt>
                <c:pt idx="533">
                  <c:v>-4.9340000000001201</c:v>
                </c:pt>
                <c:pt idx="534">
                  <c:v>-4.9320000000001203</c:v>
                </c:pt>
                <c:pt idx="535">
                  <c:v>-4.9300000000001196</c:v>
                </c:pt>
                <c:pt idx="536">
                  <c:v>-4.9280000000001198</c:v>
                </c:pt>
                <c:pt idx="537">
                  <c:v>-4.9260000000001201</c:v>
                </c:pt>
                <c:pt idx="538">
                  <c:v>-4.9240000000001203</c:v>
                </c:pt>
                <c:pt idx="539">
                  <c:v>-4.9220000000001196</c:v>
                </c:pt>
                <c:pt idx="540">
                  <c:v>-4.9200000000001198</c:v>
                </c:pt>
                <c:pt idx="541">
                  <c:v>-4.9180000000001201</c:v>
                </c:pt>
                <c:pt idx="542">
                  <c:v>-4.9160000000001203</c:v>
                </c:pt>
                <c:pt idx="543">
                  <c:v>-4.9140000000001196</c:v>
                </c:pt>
                <c:pt idx="544">
                  <c:v>-4.9120000000001198</c:v>
                </c:pt>
                <c:pt idx="545">
                  <c:v>-4.91000000000012</c:v>
                </c:pt>
                <c:pt idx="546">
                  <c:v>-4.9080000000001203</c:v>
                </c:pt>
                <c:pt idx="547">
                  <c:v>-4.9060000000001196</c:v>
                </c:pt>
                <c:pt idx="548">
                  <c:v>-4.9040000000001198</c:v>
                </c:pt>
                <c:pt idx="549">
                  <c:v>-4.90200000000012</c:v>
                </c:pt>
                <c:pt idx="550">
                  <c:v>-4.9000000000001203</c:v>
                </c:pt>
                <c:pt idx="551">
                  <c:v>-4.8980000000001196</c:v>
                </c:pt>
                <c:pt idx="552">
                  <c:v>-4.8960000000001198</c:v>
                </c:pt>
                <c:pt idx="553">
                  <c:v>-4.89400000000012</c:v>
                </c:pt>
                <c:pt idx="554">
                  <c:v>-4.8920000000001203</c:v>
                </c:pt>
                <c:pt idx="555">
                  <c:v>-4.8900000000001196</c:v>
                </c:pt>
                <c:pt idx="556">
                  <c:v>-4.8880000000001198</c:v>
                </c:pt>
                <c:pt idx="557">
                  <c:v>-4.88600000000012</c:v>
                </c:pt>
                <c:pt idx="558">
                  <c:v>-4.8840000000001202</c:v>
                </c:pt>
                <c:pt idx="559">
                  <c:v>-4.8820000000001196</c:v>
                </c:pt>
                <c:pt idx="560">
                  <c:v>-4.8800000000001198</c:v>
                </c:pt>
                <c:pt idx="561">
                  <c:v>-4.87800000000012</c:v>
                </c:pt>
                <c:pt idx="562">
                  <c:v>-4.8760000000001202</c:v>
                </c:pt>
                <c:pt idx="563">
                  <c:v>-4.8740000000001196</c:v>
                </c:pt>
                <c:pt idx="564">
                  <c:v>-4.8720000000001198</c:v>
                </c:pt>
                <c:pt idx="565">
                  <c:v>-4.87000000000012</c:v>
                </c:pt>
                <c:pt idx="566">
                  <c:v>-4.8680000000001202</c:v>
                </c:pt>
                <c:pt idx="567">
                  <c:v>-4.8660000000001196</c:v>
                </c:pt>
                <c:pt idx="568">
                  <c:v>-4.8640000000001304</c:v>
                </c:pt>
                <c:pt idx="569">
                  <c:v>-4.8620000000001298</c:v>
                </c:pt>
                <c:pt idx="570">
                  <c:v>-4.86000000000013</c:v>
                </c:pt>
                <c:pt idx="571">
                  <c:v>-4.8580000000001302</c:v>
                </c:pt>
                <c:pt idx="572">
                  <c:v>-4.8560000000001304</c:v>
                </c:pt>
                <c:pt idx="573">
                  <c:v>-4.8540000000001298</c:v>
                </c:pt>
                <c:pt idx="574">
                  <c:v>-4.85200000000013</c:v>
                </c:pt>
                <c:pt idx="575">
                  <c:v>-4.8500000000001302</c:v>
                </c:pt>
                <c:pt idx="576">
                  <c:v>-4.8480000000001304</c:v>
                </c:pt>
                <c:pt idx="577">
                  <c:v>-4.8460000000001298</c:v>
                </c:pt>
                <c:pt idx="578">
                  <c:v>-4.84400000000013</c:v>
                </c:pt>
                <c:pt idx="579">
                  <c:v>-4.8420000000001302</c:v>
                </c:pt>
                <c:pt idx="580">
                  <c:v>-4.8400000000001304</c:v>
                </c:pt>
                <c:pt idx="581">
                  <c:v>-4.8380000000001298</c:v>
                </c:pt>
                <c:pt idx="582">
                  <c:v>-4.83600000000013</c:v>
                </c:pt>
                <c:pt idx="583">
                  <c:v>-4.8340000000001302</c:v>
                </c:pt>
                <c:pt idx="584">
                  <c:v>-4.8320000000001304</c:v>
                </c:pt>
                <c:pt idx="585">
                  <c:v>-4.8300000000001297</c:v>
                </c:pt>
                <c:pt idx="586">
                  <c:v>-4.82800000000013</c:v>
                </c:pt>
                <c:pt idx="587">
                  <c:v>-4.8260000000001302</c:v>
                </c:pt>
                <c:pt idx="588">
                  <c:v>-4.8240000000001304</c:v>
                </c:pt>
                <c:pt idx="589">
                  <c:v>-4.8220000000001297</c:v>
                </c:pt>
                <c:pt idx="590">
                  <c:v>-4.82000000000013</c:v>
                </c:pt>
                <c:pt idx="591">
                  <c:v>-4.8180000000001302</c:v>
                </c:pt>
                <c:pt idx="592">
                  <c:v>-4.8160000000001304</c:v>
                </c:pt>
                <c:pt idx="593">
                  <c:v>-4.8140000000001297</c:v>
                </c:pt>
                <c:pt idx="594">
                  <c:v>-4.81200000000013</c:v>
                </c:pt>
                <c:pt idx="595">
                  <c:v>-4.8100000000001302</c:v>
                </c:pt>
                <c:pt idx="596">
                  <c:v>-4.8080000000001304</c:v>
                </c:pt>
                <c:pt idx="597">
                  <c:v>-4.8060000000001297</c:v>
                </c:pt>
                <c:pt idx="598">
                  <c:v>-4.8040000000001299</c:v>
                </c:pt>
                <c:pt idx="599">
                  <c:v>-4.8020000000001302</c:v>
                </c:pt>
                <c:pt idx="600">
                  <c:v>-4.8000000000001304</c:v>
                </c:pt>
                <c:pt idx="601">
                  <c:v>-4.7980000000001297</c:v>
                </c:pt>
                <c:pt idx="602">
                  <c:v>-4.7960000000001299</c:v>
                </c:pt>
                <c:pt idx="603">
                  <c:v>-4.7940000000001302</c:v>
                </c:pt>
                <c:pt idx="604">
                  <c:v>-4.7920000000001304</c:v>
                </c:pt>
                <c:pt idx="605">
                  <c:v>-4.7900000000001297</c:v>
                </c:pt>
                <c:pt idx="606">
                  <c:v>-4.7880000000001299</c:v>
                </c:pt>
                <c:pt idx="607">
                  <c:v>-4.7860000000001302</c:v>
                </c:pt>
                <c:pt idx="608">
                  <c:v>-4.7840000000001304</c:v>
                </c:pt>
                <c:pt idx="609">
                  <c:v>-4.7820000000001297</c:v>
                </c:pt>
                <c:pt idx="610">
                  <c:v>-4.7800000000001299</c:v>
                </c:pt>
                <c:pt idx="611">
                  <c:v>-4.7780000000001301</c:v>
                </c:pt>
                <c:pt idx="612">
                  <c:v>-4.7760000000001304</c:v>
                </c:pt>
                <c:pt idx="613">
                  <c:v>-4.7740000000001404</c:v>
                </c:pt>
                <c:pt idx="614">
                  <c:v>-4.7720000000001397</c:v>
                </c:pt>
                <c:pt idx="615">
                  <c:v>-4.7700000000001399</c:v>
                </c:pt>
                <c:pt idx="616">
                  <c:v>-4.7680000000001401</c:v>
                </c:pt>
                <c:pt idx="617">
                  <c:v>-4.7660000000001403</c:v>
                </c:pt>
                <c:pt idx="618">
                  <c:v>-4.7640000000001397</c:v>
                </c:pt>
                <c:pt idx="619">
                  <c:v>-4.7620000000001399</c:v>
                </c:pt>
                <c:pt idx="620">
                  <c:v>-4.7600000000001401</c:v>
                </c:pt>
                <c:pt idx="621">
                  <c:v>-4.7580000000001403</c:v>
                </c:pt>
                <c:pt idx="622">
                  <c:v>-4.7560000000001397</c:v>
                </c:pt>
                <c:pt idx="623">
                  <c:v>-4.7540000000001399</c:v>
                </c:pt>
                <c:pt idx="624">
                  <c:v>-4.7520000000001401</c:v>
                </c:pt>
                <c:pt idx="625">
                  <c:v>-4.7500000000001403</c:v>
                </c:pt>
                <c:pt idx="626">
                  <c:v>-4.7480000000001397</c:v>
                </c:pt>
                <c:pt idx="627">
                  <c:v>-4.7460000000001399</c:v>
                </c:pt>
                <c:pt idx="628">
                  <c:v>-4.7440000000001401</c:v>
                </c:pt>
                <c:pt idx="629">
                  <c:v>-4.7420000000001403</c:v>
                </c:pt>
                <c:pt idx="630">
                  <c:v>-4.7400000000001397</c:v>
                </c:pt>
                <c:pt idx="631">
                  <c:v>-4.7380000000001399</c:v>
                </c:pt>
                <c:pt idx="632">
                  <c:v>-4.7360000000001401</c:v>
                </c:pt>
                <c:pt idx="633">
                  <c:v>-4.7340000000001403</c:v>
                </c:pt>
                <c:pt idx="634">
                  <c:v>-4.7320000000001397</c:v>
                </c:pt>
                <c:pt idx="635">
                  <c:v>-4.7300000000001399</c:v>
                </c:pt>
                <c:pt idx="636">
                  <c:v>-4.7280000000001401</c:v>
                </c:pt>
                <c:pt idx="637">
                  <c:v>-4.7260000000001403</c:v>
                </c:pt>
                <c:pt idx="638">
                  <c:v>-4.7240000000001396</c:v>
                </c:pt>
                <c:pt idx="639">
                  <c:v>-4.7220000000001399</c:v>
                </c:pt>
                <c:pt idx="640">
                  <c:v>-4.7200000000001401</c:v>
                </c:pt>
                <c:pt idx="641">
                  <c:v>-4.7180000000001403</c:v>
                </c:pt>
                <c:pt idx="642">
                  <c:v>-4.7160000000001396</c:v>
                </c:pt>
                <c:pt idx="643">
                  <c:v>-4.7140000000001399</c:v>
                </c:pt>
                <c:pt idx="644">
                  <c:v>-4.7120000000001401</c:v>
                </c:pt>
                <c:pt idx="645">
                  <c:v>-4.7100000000001403</c:v>
                </c:pt>
                <c:pt idx="646">
                  <c:v>-4.7080000000001396</c:v>
                </c:pt>
                <c:pt idx="647">
                  <c:v>-4.7060000000001398</c:v>
                </c:pt>
                <c:pt idx="648">
                  <c:v>-4.7040000000001401</c:v>
                </c:pt>
                <c:pt idx="649">
                  <c:v>-4.7020000000001403</c:v>
                </c:pt>
                <c:pt idx="650">
                  <c:v>-4.7000000000001396</c:v>
                </c:pt>
                <c:pt idx="651">
                  <c:v>-4.6980000000001398</c:v>
                </c:pt>
                <c:pt idx="652">
                  <c:v>-4.6960000000001401</c:v>
                </c:pt>
                <c:pt idx="653">
                  <c:v>-4.6940000000001403</c:v>
                </c:pt>
                <c:pt idx="654">
                  <c:v>-4.6920000000001396</c:v>
                </c:pt>
                <c:pt idx="655">
                  <c:v>-4.6900000000001398</c:v>
                </c:pt>
                <c:pt idx="656">
                  <c:v>-4.6880000000001401</c:v>
                </c:pt>
                <c:pt idx="657">
                  <c:v>-4.6860000000001403</c:v>
                </c:pt>
                <c:pt idx="658">
                  <c:v>-4.6840000000001396</c:v>
                </c:pt>
                <c:pt idx="659">
                  <c:v>-4.6820000000001496</c:v>
                </c:pt>
                <c:pt idx="660">
                  <c:v>-4.6800000000001498</c:v>
                </c:pt>
                <c:pt idx="661">
                  <c:v>-4.67800000000015</c:v>
                </c:pt>
                <c:pt idx="662">
                  <c:v>-4.6760000000001503</c:v>
                </c:pt>
                <c:pt idx="663">
                  <c:v>-4.6740000000001496</c:v>
                </c:pt>
                <c:pt idx="664">
                  <c:v>-4.6720000000001498</c:v>
                </c:pt>
                <c:pt idx="665">
                  <c:v>-4.67000000000015</c:v>
                </c:pt>
                <c:pt idx="666">
                  <c:v>-4.6680000000001503</c:v>
                </c:pt>
                <c:pt idx="667">
                  <c:v>-4.6660000000001496</c:v>
                </c:pt>
                <c:pt idx="668">
                  <c:v>-4.6640000000001498</c:v>
                </c:pt>
                <c:pt idx="669">
                  <c:v>-4.66200000000015</c:v>
                </c:pt>
                <c:pt idx="670">
                  <c:v>-4.6600000000001502</c:v>
                </c:pt>
                <c:pt idx="671">
                  <c:v>-4.6580000000001496</c:v>
                </c:pt>
                <c:pt idx="672">
                  <c:v>-4.6560000000001498</c:v>
                </c:pt>
                <c:pt idx="673">
                  <c:v>-4.65400000000015</c:v>
                </c:pt>
                <c:pt idx="674">
                  <c:v>-4.6520000000001502</c:v>
                </c:pt>
                <c:pt idx="675">
                  <c:v>-4.6500000000001496</c:v>
                </c:pt>
                <c:pt idx="676">
                  <c:v>-4.6480000000001498</c:v>
                </c:pt>
                <c:pt idx="677">
                  <c:v>-4.64600000000015</c:v>
                </c:pt>
                <c:pt idx="678">
                  <c:v>-4.6440000000001502</c:v>
                </c:pt>
                <c:pt idx="679">
                  <c:v>-4.6420000000001496</c:v>
                </c:pt>
                <c:pt idx="680">
                  <c:v>-4.6400000000001498</c:v>
                </c:pt>
                <c:pt idx="681">
                  <c:v>-4.63800000000015</c:v>
                </c:pt>
                <c:pt idx="682">
                  <c:v>-4.6360000000001502</c:v>
                </c:pt>
                <c:pt idx="683">
                  <c:v>-4.6340000000001504</c:v>
                </c:pt>
                <c:pt idx="684">
                  <c:v>-4.6320000000001498</c:v>
                </c:pt>
                <c:pt idx="685">
                  <c:v>-4.63000000000015</c:v>
                </c:pt>
                <c:pt idx="686">
                  <c:v>-4.6280000000001502</c:v>
                </c:pt>
                <c:pt idx="687">
                  <c:v>-4.6260000000001504</c:v>
                </c:pt>
                <c:pt idx="688">
                  <c:v>-4.6240000000001498</c:v>
                </c:pt>
                <c:pt idx="689">
                  <c:v>-4.62200000000015</c:v>
                </c:pt>
                <c:pt idx="690">
                  <c:v>-4.6200000000001502</c:v>
                </c:pt>
                <c:pt idx="691">
                  <c:v>-4.6180000000001504</c:v>
                </c:pt>
                <c:pt idx="692">
                  <c:v>-4.6160000000001498</c:v>
                </c:pt>
                <c:pt idx="693">
                  <c:v>-4.61400000000015</c:v>
                </c:pt>
                <c:pt idx="694">
                  <c:v>-4.6120000000001502</c:v>
                </c:pt>
                <c:pt idx="695">
                  <c:v>-4.6100000000001504</c:v>
                </c:pt>
                <c:pt idx="696">
                  <c:v>-4.6080000000001498</c:v>
                </c:pt>
                <c:pt idx="697">
                  <c:v>-4.60600000000015</c:v>
                </c:pt>
                <c:pt idx="698">
                  <c:v>-4.6040000000001502</c:v>
                </c:pt>
                <c:pt idx="699">
                  <c:v>-4.6020000000001504</c:v>
                </c:pt>
                <c:pt idx="700">
                  <c:v>-4.6000000000001497</c:v>
                </c:pt>
                <c:pt idx="701">
                  <c:v>-4.59800000000015</c:v>
                </c:pt>
                <c:pt idx="702">
                  <c:v>-4.5960000000001502</c:v>
                </c:pt>
                <c:pt idx="703">
                  <c:v>-4.5940000000001504</c:v>
                </c:pt>
                <c:pt idx="704">
                  <c:v>-4.5920000000001604</c:v>
                </c:pt>
                <c:pt idx="705">
                  <c:v>-4.5900000000001597</c:v>
                </c:pt>
                <c:pt idx="706">
                  <c:v>-4.58800000000016</c:v>
                </c:pt>
                <c:pt idx="707">
                  <c:v>-4.5860000000001602</c:v>
                </c:pt>
                <c:pt idx="708">
                  <c:v>-4.5840000000001604</c:v>
                </c:pt>
                <c:pt idx="709">
                  <c:v>-4.5820000000001597</c:v>
                </c:pt>
                <c:pt idx="710">
                  <c:v>-4.5800000000001599</c:v>
                </c:pt>
                <c:pt idx="711">
                  <c:v>-4.5780000000001602</c:v>
                </c:pt>
                <c:pt idx="712">
                  <c:v>-4.5760000000001604</c:v>
                </c:pt>
                <c:pt idx="713">
                  <c:v>-4.5740000000001597</c:v>
                </c:pt>
                <c:pt idx="714">
                  <c:v>-4.5720000000001599</c:v>
                </c:pt>
                <c:pt idx="715">
                  <c:v>-4.5700000000001602</c:v>
                </c:pt>
                <c:pt idx="716">
                  <c:v>-4.5680000000001604</c:v>
                </c:pt>
                <c:pt idx="717">
                  <c:v>-4.5660000000001597</c:v>
                </c:pt>
                <c:pt idx="718">
                  <c:v>-4.5640000000001599</c:v>
                </c:pt>
                <c:pt idx="719">
                  <c:v>-4.5620000000001601</c:v>
                </c:pt>
                <c:pt idx="720">
                  <c:v>-4.5600000000001604</c:v>
                </c:pt>
                <c:pt idx="721">
                  <c:v>-4.5580000000001597</c:v>
                </c:pt>
                <c:pt idx="722">
                  <c:v>-4.5560000000001599</c:v>
                </c:pt>
                <c:pt idx="723">
                  <c:v>-4.5540000000001601</c:v>
                </c:pt>
                <c:pt idx="724">
                  <c:v>-4.5520000000001604</c:v>
                </c:pt>
                <c:pt idx="725">
                  <c:v>-4.5500000000001597</c:v>
                </c:pt>
                <c:pt idx="726">
                  <c:v>-4.5480000000001599</c:v>
                </c:pt>
                <c:pt idx="727">
                  <c:v>-4.5460000000001601</c:v>
                </c:pt>
                <c:pt idx="728">
                  <c:v>-4.5440000000001604</c:v>
                </c:pt>
                <c:pt idx="729">
                  <c:v>-4.5420000000001597</c:v>
                </c:pt>
                <c:pt idx="730">
                  <c:v>-4.5400000000001599</c:v>
                </c:pt>
                <c:pt idx="731">
                  <c:v>-4.5380000000001601</c:v>
                </c:pt>
                <c:pt idx="732">
                  <c:v>-4.5360000000001603</c:v>
                </c:pt>
                <c:pt idx="733">
                  <c:v>-4.5340000000001597</c:v>
                </c:pt>
                <c:pt idx="734">
                  <c:v>-4.5320000000001599</c:v>
                </c:pt>
                <c:pt idx="735">
                  <c:v>-4.5300000000001601</c:v>
                </c:pt>
                <c:pt idx="736">
                  <c:v>-4.5280000000001603</c:v>
                </c:pt>
                <c:pt idx="737">
                  <c:v>-4.5260000000001597</c:v>
                </c:pt>
                <c:pt idx="738">
                  <c:v>-4.5240000000001599</c:v>
                </c:pt>
                <c:pt idx="739">
                  <c:v>-4.5220000000001601</c:v>
                </c:pt>
                <c:pt idx="740">
                  <c:v>-4.5200000000001603</c:v>
                </c:pt>
                <c:pt idx="741">
                  <c:v>-4.5180000000001597</c:v>
                </c:pt>
                <c:pt idx="742">
                  <c:v>-4.5160000000001599</c:v>
                </c:pt>
                <c:pt idx="743">
                  <c:v>-4.5140000000001601</c:v>
                </c:pt>
                <c:pt idx="744">
                  <c:v>-4.5120000000001603</c:v>
                </c:pt>
                <c:pt idx="745">
                  <c:v>-4.5100000000001597</c:v>
                </c:pt>
                <c:pt idx="746">
                  <c:v>-4.5080000000001599</c:v>
                </c:pt>
                <c:pt idx="747">
                  <c:v>-4.5060000000001601</c:v>
                </c:pt>
                <c:pt idx="748">
                  <c:v>-4.5040000000001603</c:v>
                </c:pt>
                <c:pt idx="749">
                  <c:v>-4.5020000000001597</c:v>
                </c:pt>
                <c:pt idx="750">
                  <c:v>-4.5000000000001696</c:v>
                </c:pt>
                <c:pt idx="751">
                  <c:v>-4.4980000000001699</c:v>
                </c:pt>
                <c:pt idx="752">
                  <c:v>-4.4960000000001701</c:v>
                </c:pt>
                <c:pt idx="753">
                  <c:v>-4.4940000000001703</c:v>
                </c:pt>
                <c:pt idx="754">
                  <c:v>-4.4920000000001696</c:v>
                </c:pt>
                <c:pt idx="755">
                  <c:v>-4.4900000000001699</c:v>
                </c:pt>
                <c:pt idx="756">
                  <c:v>-4.4880000000001701</c:v>
                </c:pt>
                <c:pt idx="757">
                  <c:v>-4.4860000000001703</c:v>
                </c:pt>
                <c:pt idx="758">
                  <c:v>-4.4840000000001696</c:v>
                </c:pt>
                <c:pt idx="759">
                  <c:v>-4.4820000000001698</c:v>
                </c:pt>
                <c:pt idx="760">
                  <c:v>-4.4800000000001701</c:v>
                </c:pt>
                <c:pt idx="761">
                  <c:v>-4.4780000000001703</c:v>
                </c:pt>
                <c:pt idx="762">
                  <c:v>-4.4760000000001696</c:v>
                </c:pt>
                <c:pt idx="763">
                  <c:v>-4.4740000000001698</c:v>
                </c:pt>
                <c:pt idx="764">
                  <c:v>-4.4720000000001701</c:v>
                </c:pt>
                <c:pt idx="765">
                  <c:v>-4.4700000000001703</c:v>
                </c:pt>
                <c:pt idx="766">
                  <c:v>-4.4680000000001696</c:v>
                </c:pt>
                <c:pt idx="767">
                  <c:v>-4.4660000000001698</c:v>
                </c:pt>
                <c:pt idx="768">
                  <c:v>-4.4640000000001701</c:v>
                </c:pt>
                <c:pt idx="769">
                  <c:v>-4.4620000000001703</c:v>
                </c:pt>
                <c:pt idx="770">
                  <c:v>-4.4600000000001696</c:v>
                </c:pt>
                <c:pt idx="771">
                  <c:v>-4.4580000000001698</c:v>
                </c:pt>
                <c:pt idx="772">
                  <c:v>-4.45600000000017</c:v>
                </c:pt>
                <c:pt idx="773">
                  <c:v>-4.4540000000001703</c:v>
                </c:pt>
                <c:pt idx="774">
                  <c:v>-4.4520000000001696</c:v>
                </c:pt>
                <c:pt idx="775">
                  <c:v>-4.4500000000001698</c:v>
                </c:pt>
                <c:pt idx="776">
                  <c:v>-4.44800000000017</c:v>
                </c:pt>
                <c:pt idx="777">
                  <c:v>-4.4460000000001703</c:v>
                </c:pt>
                <c:pt idx="778">
                  <c:v>-4.4440000000001696</c:v>
                </c:pt>
                <c:pt idx="779">
                  <c:v>-4.4420000000001698</c:v>
                </c:pt>
                <c:pt idx="780">
                  <c:v>-4.44000000000017</c:v>
                </c:pt>
                <c:pt idx="781">
                  <c:v>-4.4380000000001703</c:v>
                </c:pt>
                <c:pt idx="782">
                  <c:v>-4.4360000000001696</c:v>
                </c:pt>
                <c:pt idx="783">
                  <c:v>-4.4340000000001698</c:v>
                </c:pt>
                <c:pt idx="784">
                  <c:v>-4.43200000000017</c:v>
                </c:pt>
                <c:pt idx="785">
                  <c:v>-4.4300000000001702</c:v>
                </c:pt>
                <c:pt idx="786">
                  <c:v>-4.4280000000001696</c:v>
                </c:pt>
                <c:pt idx="787">
                  <c:v>-4.4260000000001698</c:v>
                </c:pt>
                <c:pt idx="788">
                  <c:v>-4.42400000000017</c:v>
                </c:pt>
                <c:pt idx="789">
                  <c:v>-4.4220000000001702</c:v>
                </c:pt>
                <c:pt idx="790">
                  <c:v>-4.4200000000001696</c:v>
                </c:pt>
                <c:pt idx="791">
                  <c:v>-4.4180000000001698</c:v>
                </c:pt>
                <c:pt idx="792">
                  <c:v>-4.41600000000017</c:v>
                </c:pt>
                <c:pt idx="793">
                  <c:v>-4.4140000000001702</c:v>
                </c:pt>
                <c:pt idx="794">
                  <c:v>-4.4120000000001696</c:v>
                </c:pt>
                <c:pt idx="795">
                  <c:v>-4.4100000000001804</c:v>
                </c:pt>
                <c:pt idx="796">
                  <c:v>-4.4080000000001798</c:v>
                </c:pt>
                <c:pt idx="797">
                  <c:v>-4.40600000000018</c:v>
                </c:pt>
                <c:pt idx="798">
                  <c:v>-4.4040000000001802</c:v>
                </c:pt>
                <c:pt idx="799">
                  <c:v>-4.4020000000001804</c:v>
                </c:pt>
                <c:pt idx="800">
                  <c:v>-4.4000000000001798</c:v>
                </c:pt>
                <c:pt idx="801">
                  <c:v>-4.39800000000018</c:v>
                </c:pt>
                <c:pt idx="802">
                  <c:v>-4.3960000000001802</c:v>
                </c:pt>
                <c:pt idx="803">
                  <c:v>-4.3940000000001804</c:v>
                </c:pt>
                <c:pt idx="804">
                  <c:v>-4.3920000000001798</c:v>
                </c:pt>
                <c:pt idx="805">
                  <c:v>-4.39000000000018</c:v>
                </c:pt>
                <c:pt idx="806">
                  <c:v>-4.3880000000001802</c:v>
                </c:pt>
                <c:pt idx="807">
                  <c:v>-4.3860000000001804</c:v>
                </c:pt>
                <c:pt idx="808">
                  <c:v>-4.3840000000001798</c:v>
                </c:pt>
                <c:pt idx="809">
                  <c:v>-4.38200000000018</c:v>
                </c:pt>
                <c:pt idx="810">
                  <c:v>-4.3800000000001802</c:v>
                </c:pt>
                <c:pt idx="811">
                  <c:v>-4.3780000000001804</c:v>
                </c:pt>
                <c:pt idx="812">
                  <c:v>-4.3760000000001797</c:v>
                </c:pt>
                <c:pt idx="813">
                  <c:v>-4.37400000000018</c:v>
                </c:pt>
                <c:pt idx="814">
                  <c:v>-4.3720000000001802</c:v>
                </c:pt>
                <c:pt idx="815">
                  <c:v>-4.3700000000001804</c:v>
                </c:pt>
                <c:pt idx="816">
                  <c:v>-4.3680000000001797</c:v>
                </c:pt>
                <c:pt idx="817">
                  <c:v>-4.36600000000018</c:v>
                </c:pt>
                <c:pt idx="818">
                  <c:v>-4.3640000000001802</c:v>
                </c:pt>
                <c:pt idx="819">
                  <c:v>-4.3620000000001804</c:v>
                </c:pt>
                <c:pt idx="820">
                  <c:v>-4.3600000000001797</c:v>
                </c:pt>
                <c:pt idx="821">
                  <c:v>-4.35800000000018</c:v>
                </c:pt>
                <c:pt idx="822">
                  <c:v>-4.3560000000001802</c:v>
                </c:pt>
                <c:pt idx="823">
                  <c:v>-4.3540000000001804</c:v>
                </c:pt>
                <c:pt idx="824">
                  <c:v>-4.3520000000001797</c:v>
                </c:pt>
                <c:pt idx="825">
                  <c:v>-4.3500000000001799</c:v>
                </c:pt>
                <c:pt idx="826">
                  <c:v>-4.3480000000001802</c:v>
                </c:pt>
                <c:pt idx="827">
                  <c:v>-4.3460000000001804</c:v>
                </c:pt>
                <c:pt idx="828">
                  <c:v>-4.3440000000001797</c:v>
                </c:pt>
                <c:pt idx="829">
                  <c:v>-4.3420000000001799</c:v>
                </c:pt>
                <c:pt idx="830">
                  <c:v>-4.3400000000001802</c:v>
                </c:pt>
                <c:pt idx="831">
                  <c:v>-4.3380000000001804</c:v>
                </c:pt>
                <c:pt idx="832">
                  <c:v>-4.3360000000001797</c:v>
                </c:pt>
                <c:pt idx="833">
                  <c:v>-4.3340000000001799</c:v>
                </c:pt>
                <c:pt idx="834">
                  <c:v>-4.3320000000001802</c:v>
                </c:pt>
                <c:pt idx="835">
                  <c:v>-4.3300000000001804</c:v>
                </c:pt>
                <c:pt idx="836">
                  <c:v>-4.3280000000001797</c:v>
                </c:pt>
                <c:pt idx="837">
                  <c:v>-4.3260000000001799</c:v>
                </c:pt>
                <c:pt idx="838">
                  <c:v>-4.3240000000001801</c:v>
                </c:pt>
                <c:pt idx="839">
                  <c:v>-4.3220000000001804</c:v>
                </c:pt>
                <c:pt idx="840">
                  <c:v>-4.3200000000001904</c:v>
                </c:pt>
                <c:pt idx="841">
                  <c:v>-4.3180000000001897</c:v>
                </c:pt>
                <c:pt idx="842">
                  <c:v>-4.3160000000001899</c:v>
                </c:pt>
                <c:pt idx="843">
                  <c:v>-4.3140000000001901</c:v>
                </c:pt>
                <c:pt idx="844">
                  <c:v>-4.3120000000001903</c:v>
                </c:pt>
                <c:pt idx="845">
                  <c:v>-4.3100000000001897</c:v>
                </c:pt>
                <c:pt idx="846">
                  <c:v>-4.3080000000001899</c:v>
                </c:pt>
                <c:pt idx="847">
                  <c:v>-4.3060000000001901</c:v>
                </c:pt>
                <c:pt idx="848">
                  <c:v>-4.3040000000001903</c:v>
                </c:pt>
                <c:pt idx="849">
                  <c:v>-4.3020000000001897</c:v>
                </c:pt>
                <c:pt idx="850">
                  <c:v>-4.3000000000001899</c:v>
                </c:pt>
                <c:pt idx="851">
                  <c:v>-4.2980000000001901</c:v>
                </c:pt>
                <c:pt idx="852">
                  <c:v>-4.2960000000001903</c:v>
                </c:pt>
                <c:pt idx="853">
                  <c:v>-4.2940000000001897</c:v>
                </c:pt>
                <c:pt idx="854">
                  <c:v>-4.2920000000001899</c:v>
                </c:pt>
                <c:pt idx="855">
                  <c:v>-4.2900000000001901</c:v>
                </c:pt>
                <c:pt idx="856">
                  <c:v>-4.2880000000001903</c:v>
                </c:pt>
                <c:pt idx="857">
                  <c:v>-4.2860000000001897</c:v>
                </c:pt>
                <c:pt idx="858">
                  <c:v>-4.2840000000001899</c:v>
                </c:pt>
                <c:pt idx="859">
                  <c:v>-4.2820000000001901</c:v>
                </c:pt>
                <c:pt idx="860">
                  <c:v>-4.2800000000001903</c:v>
                </c:pt>
                <c:pt idx="861">
                  <c:v>-4.2780000000001897</c:v>
                </c:pt>
                <c:pt idx="862">
                  <c:v>-4.2760000000001899</c:v>
                </c:pt>
                <c:pt idx="863">
                  <c:v>-4.2740000000001901</c:v>
                </c:pt>
                <c:pt idx="864">
                  <c:v>-4.2720000000001903</c:v>
                </c:pt>
                <c:pt idx="865">
                  <c:v>-4.2700000000001896</c:v>
                </c:pt>
                <c:pt idx="866">
                  <c:v>-4.2680000000001899</c:v>
                </c:pt>
                <c:pt idx="867">
                  <c:v>-4.2660000000001901</c:v>
                </c:pt>
                <c:pt idx="868">
                  <c:v>-4.2640000000001903</c:v>
                </c:pt>
                <c:pt idx="869">
                  <c:v>-4.2620000000001896</c:v>
                </c:pt>
                <c:pt idx="870">
                  <c:v>-4.2600000000001899</c:v>
                </c:pt>
                <c:pt idx="871">
                  <c:v>-4.2580000000001901</c:v>
                </c:pt>
                <c:pt idx="872">
                  <c:v>-4.2560000000001903</c:v>
                </c:pt>
                <c:pt idx="873">
                  <c:v>-4.2540000000001896</c:v>
                </c:pt>
                <c:pt idx="874">
                  <c:v>-4.2520000000001898</c:v>
                </c:pt>
                <c:pt idx="875">
                  <c:v>-4.2500000000001901</c:v>
                </c:pt>
                <c:pt idx="876">
                  <c:v>-4.2480000000001903</c:v>
                </c:pt>
                <c:pt idx="877">
                  <c:v>-4.2460000000001896</c:v>
                </c:pt>
                <c:pt idx="878">
                  <c:v>-4.2440000000001898</c:v>
                </c:pt>
                <c:pt idx="879">
                  <c:v>-4.2420000000001901</c:v>
                </c:pt>
                <c:pt idx="880">
                  <c:v>-4.2400000000001903</c:v>
                </c:pt>
                <c:pt idx="881">
                  <c:v>-4.2380000000001896</c:v>
                </c:pt>
                <c:pt idx="882">
                  <c:v>-4.2360000000001898</c:v>
                </c:pt>
                <c:pt idx="883">
                  <c:v>-4.2340000000001901</c:v>
                </c:pt>
                <c:pt idx="884">
                  <c:v>-4.2320000000001903</c:v>
                </c:pt>
                <c:pt idx="885">
                  <c:v>-4.2300000000001896</c:v>
                </c:pt>
                <c:pt idx="886">
                  <c:v>-4.2280000000001996</c:v>
                </c:pt>
                <c:pt idx="887">
                  <c:v>-4.2260000000001998</c:v>
                </c:pt>
                <c:pt idx="888">
                  <c:v>-4.2240000000002</c:v>
                </c:pt>
                <c:pt idx="889">
                  <c:v>-4.2220000000002003</c:v>
                </c:pt>
                <c:pt idx="890">
                  <c:v>-4.2200000000001996</c:v>
                </c:pt>
                <c:pt idx="891">
                  <c:v>-4.2180000000001998</c:v>
                </c:pt>
                <c:pt idx="892">
                  <c:v>-4.2160000000002</c:v>
                </c:pt>
                <c:pt idx="893">
                  <c:v>-4.2140000000002003</c:v>
                </c:pt>
                <c:pt idx="894">
                  <c:v>-4.2120000000001996</c:v>
                </c:pt>
                <c:pt idx="895">
                  <c:v>-4.2100000000001998</c:v>
                </c:pt>
                <c:pt idx="896">
                  <c:v>-4.2080000000002</c:v>
                </c:pt>
                <c:pt idx="897">
                  <c:v>-4.2060000000002002</c:v>
                </c:pt>
                <c:pt idx="898">
                  <c:v>-4.2040000000001996</c:v>
                </c:pt>
                <c:pt idx="899">
                  <c:v>-4.2020000000001998</c:v>
                </c:pt>
                <c:pt idx="900">
                  <c:v>-4.2000000000002</c:v>
                </c:pt>
                <c:pt idx="901">
                  <c:v>-4.1980000000002002</c:v>
                </c:pt>
                <c:pt idx="902">
                  <c:v>-4.1960000000001996</c:v>
                </c:pt>
                <c:pt idx="903">
                  <c:v>-4.1940000000001998</c:v>
                </c:pt>
                <c:pt idx="904">
                  <c:v>-4.1920000000002</c:v>
                </c:pt>
                <c:pt idx="905">
                  <c:v>-4.1900000000002002</c:v>
                </c:pt>
                <c:pt idx="906">
                  <c:v>-4.1880000000001996</c:v>
                </c:pt>
                <c:pt idx="907">
                  <c:v>-4.1860000000001998</c:v>
                </c:pt>
                <c:pt idx="908">
                  <c:v>-4.1840000000002</c:v>
                </c:pt>
                <c:pt idx="909">
                  <c:v>-4.1820000000002002</c:v>
                </c:pt>
                <c:pt idx="910">
                  <c:v>-4.1800000000002004</c:v>
                </c:pt>
                <c:pt idx="911">
                  <c:v>-4.1780000000001998</c:v>
                </c:pt>
                <c:pt idx="912">
                  <c:v>-4.1760000000002</c:v>
                </c:pt>
                <c:pt idx="913">
                  <c:v>-4.1740000000002002</c:v>
                </c:pt>
                <c:pt idx="914">
                  <c:v>-4.1720000000002004</c:v>
                </c:pt>
                <c:pt idx="915">
                  <c:v>-4.1700000000001998</c:v>
                </c:pt>
                <c:pt idx="916">
                  <c:v>-4.1680000000002</c:v>
                </c:pt>
                <c:pt idx="917">
                  <c:v>-4.1660000000002002</c:v>
                </c:pt>
                <c:pt idx="918">
                  <c:v>-4.1640000000002004</c:v>
                </c:pt>
                <c:pt idx="919">
                  <c:v>-4.1620000000001998</c:v>
                </c:pt>
                <c:pt idx="920">
                  <c:v>-4.1600000000002</c:v>
                </c:pt>
                <c:pt idx="921">
                  <c:v>-4.1580000000002002</c:v>
                </c:pt>
                <c:pt idx="922">
                  <c:v>-4.1560000000002004</c:v>
                </c:pt>
                <c:pt idx="923">
                  <c:v>-4.1540000000001998</c:v>
                </c:pt>
                <c:pt idx="924">
                  <c:v>-4.1520000000002</c:v>
                </c:pt>
                <c:pt idx="925">
                  <c:v>-4.1500000000002002</c:v>
                </c:pt>
                <c:pt idx="926">
                  <c:v>-4.1480000000002004</c:v>
                </c:pt>
                <c:pt idx="927">
                  <c:v>-4.1460000000001997</c:v>
                </c:pt>
                <c:pt idx="928">
                  <c:v>-4.1440000000002</c:v>
                </c:pt>
                <c:pt idx="929">
                  <c:v>-4.1420000000002002</c:v>
                </c:pt>
                <c:pt idx="930">
                  <c:v>-4.1400000000002004</c:v>
                </c:pt>
                <c:pt idx="931">
                  <c:v>-4.1380000000002104</c:v>
                </c:pt>
                <c:pt idx="932">
                  <c:v>-4.1360000000002097</c:v>
                </c:pt>
                <c:pt idx="933">
                  <c:v>-4.13400000000021</c:v>
                </c:pt>
                <c:pt idx="934">
                  <c:v>-4.1320000000002102</c:v>
                </c:pt>
                <c:pt idx="935">
                  <c:v>-4.1300000000002104</c:v>
                </c:pt>
                <c:pt idx="936">
                  <c:v>-4.1280000000002097</c:v>
                </c:pt>
                <c:pt idx="937">
                  <c:v>-4.1260000000002099</c:v>
                </c:pt>
                <c:pt idx="938">
                  <c:v>-4.1240000000002102</c:v>
                </c:pt>
                <c:pt idx="939">
                  <c:v>-4.1220000000002104</c:v>
                </c:pt>
                <c:pt idx="940">
                  <c:v>-4.1200000000002097</c:v>
                </c:pt>
                <c:pt idx="941">
                  <c:v>-4.1180000000002099</c:v>
                </c:pt>
                <c:pt idx="942">
                  <c:v>-4.1160000000002102</c:v>
                </c:pt>
                <c:pt idx="943">
                  <c:v>-4.1140000000002104</c:v>
                </c:pt>
                <c:pt idx="944">
                  <c:v>-4.1120000000002097</c:v>
                </c:pt>
                <c:pt idx="945">
                  <c:v>-4.1100000000002099</c:v>
                </c:pt>
                <c:pt idx="946">
                  <c:v>-4.1080000000002102</c:v>
                </c:pt>
                <c:pt idx="947">
                  <c:v>-4.1060000000002104</c:v>
                </c:pt>
                <c:pt idx="948">
                  <c:v>-4.1040000000002097</c:v>
                </c:pt>
                <c:pt idx="949">
                  <c:v>-4.1020000000002099</c:v>
                </c:pt>
                <c:pt idx="950">
                  <c:v>-4.1000000000002101</c:v>
                </c:pt>
                <c:pt idx="951">
                  <c:v>-4.0980000000002104</c:v>
                </c:pt>
                <c:pt idx="952">
                  <c:v>-4.0960000000002097</c:v>
                </c:pt>
                <c:pt idx="953">
                  <c:v>-4.0940000000002099</c:v>
                </c:pt>
                <c:pt idx="954">
                  <c:v>-4.0920000000002101</c:v>
                </c:pt>
                <c:pt idx="955">
                  <c:v>-4.0900000000002104</c:v>
                </c:pt>
                <c:pt idx="956">
                  <c:v>-4.0880000000002097</c:v>
                </c:pt>
                <c:pt idx="957">
                  <c:v>-4.0860000000002099</c:v>
                </c:pt>
                <c:pt idx="958">
                  <c:v>-4.0840000000002101</c:v>
                </c:pt>
                <c:pt idx="959">
                  <c:v>-4.0820000000002103</c:v>
                </c:pt>
                <c:pt idx="960">
                  <c:v>-4.0800000000002097</c:v>
                </c:pt>
                <c:pt idx="961">
                  <c:v>-4.0780000000002099</c:v>
                </c:pt>
                <c:pt idx="962">
                  <c:v>-4.0760000000002101</c:v>
                </c:pt>
                <c:pt idx="963">
                  <c:v>-4.0740000000002103</c:v>
                </c:pt>
                <c:pt idx="964">
                  <c:v>-4.0720000000002097</c:v>
                </c:pt>
                <c:pt idx="965">
                  <c:v>-4.0700000000002099</c:v>
                </c:pt>
                <c:pt idx="966">
                  <c:v>-4.0680000000002101</c:v>
                </c:pt>
                <c:pt idx="967">
                  <c:v>-4.0660000000002103</c:v>
                </c:pt>
                <c:pt idx="968">
                  <c:v>-4.0640000000002097</c:v>
                </c:pt>
                <c:pt idx="969">
                  <c:v>-4.0620000000002099</c:v>
                </c:pt>
                <c:pt idx="970">
                  <c:v>-4.0600000000002101</c:v>
                </c:pt>
                <c:pt idx="971">
                  <c:v>-4.0580000000002103</c:v>
                </c:pt>
                <c:pt idx="972">
                  <c:v>-4.0560000000002097</c:v>
                </c:pt>
                <c:pt idx="973">
                  <c:v>-4.0540000000002099</c:v>
                </c:pt>
                <c:pt idx="974">
                  <c:v>-4.0520000000002101</c:v>
                </c:pt>
                <c:pt idx="975">
                  <c:v>-4.0500000000002103</c:v>
                </c:pt>
                <c:pt idx="976">
                  <c:v>-4.0480000000002097</c:v>
                </c:pt>
                <c:pt idx="977">
                  <c:v>-4.0460000000002196</c:v>
                </c:pt>
                <c:pt idx="978">
                  <c:v>-4.0440000000002199</c:v>
                </c:pt>
                <c:pt idx="979">
                  <c:v>-4.0420000000002201</c:v>
                </c:pt>
                <c:pt idx="980">
                  <c:v>-4.0400000000002203</c:v>
                </c:pt>
                <c:pt idx="981">
                  <c:v>-4.0380000000002196</c:v>
                </c:pt>
                <c:pt idx="982">
                  <c:v>-4.0360000000002199</c:v>
                </c:pt>
                <c:pt idx="983">
                  <c:v>-4.0340000000002201</c:v>
                </c:pt>
                <c:pt idx="984">
                  <c:v>-4.0320000000002203</c:v>
                </c:pt>
                <c:pt idx="985">
                  <c:v>-4.0300000000002196</c:v>
                </c:pt>
                <c:pt idx="986">
                  <c:v>-4.0280000000002198</c:v>
                </c:pt>
                <c:pt idx="987">
                  <c:v>-4.0260000000002201</c:v>
                </c:pt>
                <c:pt idx="988">
                  <c:v>-4.0240000000002203</c:v>
                </c:pt>
                <c:pt idx="989">
                  <c:v>-4.0220000000002196</c:v>
                </c:pt>
                <c:pt idx="990">
                  <c:v>-4.0200000000002198</c:v>
                </c:pt>
                <c:pt idx="991">
                  <c:v>-4.0180000000002201</c:v>
                </c:pt>
                <c:pt idx="992">
                  <c:v>-4.0160000000002203</c:v>
                </c:pt>
                <c:pt idx="993">
                  <c:v>-4.0140000000002196</c:v>
                </c:pt>
                <c:pt idx="994">
                  <c:v>-4.0120000000002198</c:v>
                </c:pt>
                <c:pt idx="995">
                  <c:v>-4.0100000000002201</c:v>
                </c:pt>
                <c:pt idx="996">
                  <c:v>-4.0080000000002203</c:v>
                </c:pt>
                <c:pt idx="997">
                  <c:v>-4.0060000000002196</c:v>
                </c:pt>
                <c:pt idx="998">
                  <c:v>-4.0040000000002198</c:v>
                </c:pt>
                <c:pt idx="999">
                  <c:v>-4.00200000000022</c:v>
                </c:pt>
                <c:pt idx="1000">
                  <c:v>-4.0000000000002203</c:v>
                </c:pt>
                <c:pt idx="1001">
                  <c:v>-3.99800000000022</c:v>
                </c:pt>
                <c:pt idx="1002">
                  <c:v>-3.9960000000002198</c:v>
                </c:pt>
                <c:pt idx="1003">
                  <c:v>-3.99400000000022</c:v>
                </c:pt>
                <c:pt idx="1004">
                  <c:v>-3.9920000000002198</c:v>
                </c:pt>
                <c:pt idx="1005">
                  <c:v>-3.99000000000022</c:v>
                </c:pt>
                <c:pt idx="1006">
                  <c:v>-3.9880000000002198</c:v>
                </c:pt>
                <c:pt idx="1007">
                  <c:v>-3.98600000000022</c:v>
                </c:pt>
                <c:pt idx="1008">
                  <c:v>-3.9840000000002198</c:v>
                </c:pt>
                <c:pt idx="1009">
                  <c:v>-3.98200000000022</c:v>
                </c:pt>
                <c:pt idx="1010">
                  <c:v>-3.9800000000002198</c:v>
                </c:pt>
                <c:pt idx="1011">
                  <c:v>-3.97800000000022</c:v>
                </c:pt>
                <c:pt idx="1012">
                  <c:v>-3.9760000000002198</c:v>
                </c:pt>
                <c:pt idx="1013">
                  <c:v>-3.97400000000022</c:v>
                </c:pt>
                <c:pt idx="1014">
                  <c:v>-3.9720000000002198</c:v>
                </c:pt>
                <c:pt idx="1015">
                  <c:v>-3.97000000000022</c:v>
                </c:pt>
                <c:pt idx="1016">
                  <c:v>-3.9680000000002198</c:v>
                </c:pt>
                <c:pt idx="1017">
                  <c:v>-3.96600000000022</c:v>
                </c:pt>
                <c:pt idx="1018">
                  <c:v>-3.9640000000002198</c:v>
                </c:pt>
                <c:pt idx="1019">
                  <c:v>-3.96200000000022</c:v>
                </c:pt>
                <c:pt idx="1020">
                  <c:v>-3.9600000000002198</c:v>
                </c:pt>
                <c:pt idx="1021">
                  <c:v>-3.95800000000022</c:v>
                </c:pt>
                <c:pt idx="1022">
                  <c:v>-3.95600000000023</c:v>
                </c:pt>
                <c:pt idx="1023">
                  <c:v>-3.9540000000002302</c:v>
                </c:pt>
                <c:pt idx="1024">
                  <c:v>-3.95200000000023</c:v>
                </c:pt>
                <c:pt idx="1025">
                  <c:v>-3.9500000000002302</c:v>
                </c:pt>
                <c:pt idx="1026">
                  <c:v>-3.94800000000023</c:v>
                </c:pt>
                <c:pt idx="1027">
                  <c:v>-3.9460000000002302</c:v>
                </c:pt>
                <c:pt idx="1028">
                  <c:v>-3.94400000000023</c:v>
                </c:pt>
                <c:pt idx="1029">
                  <c:v>-3.9420000000002302</c:v>
                </c:pt>
                <c:pt idx="1030">
                  <c:v>-3.94000000000023</c:v>
                </c:pt>
                <c:pt idx="1031">
                  <c:v>-3.9380000000002302</c:v>
                </c:pt>
                <c:pt idx="1032">
                  <c:v>-3.93600000000023</c:v>
                </c:pt>
                <c:pt idx="1033">
                  <c:v>-3.9340000000002302</c:v>
                </c:pt>
                <c:pt idx="1034">
                  <c:v>-3.93200000000023</c:v>
                </c:pt>
                <c:pt idx="1035">
                  <c:v>-3.9300000000002302</c:v>
                </c:pt>
                <c:pt idx="1036">
                  <c:v>-3.92800000000023</c:v>
                </c:pt>
                <c:pt idx="1037">
                  <c:v>-3.9260000000002302</c:v>
                </c:pt>
                <c:pt idx="1038">
                  <c:v>-3.92400000000023</c:v>
                </c:pt>
                <c:pt idx="1039">
                  <c:v>-3.9220000000002302</c:v>
                </c:pt>
                <c:pt idx="1040">
                  <c:v>-3.92000000000023</c:v>
                </c:pt>
                <c:pt idx="1041">
                  <c:v>-3.9180000000002302</c:v>
                </c:pt>
                <c:pt idx="1042">
                  <c:v>-3.91600000000023</c:v>
                </c:pt>
                <c:pt idx="1043">
                  <c:v>-3.9140000000002302</c:v>
                </c:pt>
                <c:pt idx="1044">
                  <c:v>-3.91200000000023</c:v>
                </c:pt>
                <c:pt idx="1045">
                  <c:v>-3.9100000000002302</c:v>
                </c:pt>
                <c:pt idx="1046">
                  <c:v>-3.90800000000023</c:v>
                </c:pt>
                <c:pt idx="1047">
                  <c:v>-3.9060000000002302</c:v>
                </c:pt>
                <c:pt idx="1048">
                  <c:v>-3.90400000000023</c:v>
                </c:pt>
                <c:pt idx="1049">
                  <c:v>-3.9020000000002302</c:v>
                </c:pt>
                <c:pt idx="1050">
                  <c:v>-3.9000000000002299</c:v>
                </c:pt>
                <c:pt idx="1051">
                  <c:v>-3.8980000000002302</c:v>
                </c:pt>
                <c:pt idx="1052">
                  <c:v>-3.8960000000002299</c:v>
                </c:pt>
                <c:pt idx="1053">
                  <c:v>-3.8940000000002302</c:v>
                </c:pt>
                <c:pt idx="1054">
                  <c:v>-3.8920000000002299</c:v>
                </c:pt>
                <c:pt idx="1055">
                  <c:v>-3.8900000000002302</c:v>
                </c:pt>
                <c:pt idx="1056">
                  <c:v>-3.8880000000002299</c:v>
                </c:pt>
                <c:pt idx="1057">
                  <c:v>-3.8860000000002302</c:v>
                </c:pt>
                <c:pt idx="1058">
                  <c:v>-3.8840000000002299</c:v>
                </c:pt>
                <c:pt idx="1059">
                  <c:v>-3.8820000000002302</c:v>
                </c:pt>
                <c:pt idx="1060">
                  <c:v>-3.8800000000002299</c:v>
                </c:pt>
                <c:pt idx="1061">
                  <c:v>-3.8780000000002302</c:v>
                </c:pt>
                <c:pt idx="1062">
                  <c:v>-3.8760000000002299</c:v>
                </c:pt>
                <c:pt idx="1063">
                  <c:v>-3.8740000000002301</c:v>
                </c:pt>
                <c:pt idx="1064">
                  <c:v>-3.8720000000002299</c:v>
                </c:pt>
                <c:pt idx="1065">
                  <c:v>-3.8700000000002301</c:v>
                </c:pt>
                <c:pt idx="1066">
                  <c:v>-3.8680000000002299</c:v>
                </c:pt>
                <c:pt idx="1067">
                  <c:v>-3.8660000000002399</c:v>
                </c:pt>
                <c:pt idx="1068">
                  <c:v>-3.8640000000002401</c:v>
                </c:pt>
                <c:pt idx="1069">
                  <c:v>-3.8620000000002399</c:v>
                </c:pt>
                <c:pt idx="1070">
                  <c:v>-3.8600000000002401</c:v>
                </c:pt>
                <c:pt idx="1071">
                  <c:v>-3.8580000000002399</c:v>
                </c:pt>
                <c:pt idx="1072">
                  <c:v>-3.8560000000002401</c:v>
                </c:pt>
                <c:pt idx="1073">
                  <c:v>-3.8540000000002399</c:v>
                </c:pt>
                <c:pt idx="1074">
                  <c:v>-3.8520000000002401</c:v>
                </c:pt>
                <c:pt idx="1075">
                  <c:v>-3.8500000000002399</c:v>
                </c:pt>
                <c:pt idx="1076">
                  <c:v>-3.8480000000002401</c:v>
                </c:pt>
                <c:pt idx="1077">
                  <c:v>-3.8460000000002399</c:v>
                </c:pt>
                <c:pt idx="1078">
                  <c:v>-3.8440000000002401</c:v>
                </c:pt>
                <c:pt idx="1079">
                  <c:v>-3.8420000000002399</c:v>
                </c:pt>
                <c:pt idx="1080">
                  <c:v>-3.8400000000002401</c:v>
                </c:pt>
                <c:pt idx="1081">
                  <c:v>-3.8380000000002399</c:v>
                </c:pt>
                <c:pt idx="1082">
                  <c:v>-3.8360000000002401</c:v>
                </c:pt>
                <c:pt idx="1083">
                  <c:v>-3.8340000000002399</c:v>
                </c:pt>
                <c:pt idx="1084">
                  <c:v>-3.8320000000002401</c:v>
                </c:pt>
                <c:pt idx="1085">
                  <c:v>-3.8300000000002399</c:v>
                </c:pt>
                <c:pt idx="1086">
                  <c:v>-3.8280000000002401</c:v>
                </c:pt>
                <c:pt idx="1087">
                  <c:v>-3.8260000000002399</c:v>
                </c:pt>
                <c:pt idx="1088">
                  <c:v>-3.8240000000002401</c:v>
                </c:pt>
                <c:pt idx="1089">
                  <c:v>-3.8220000000002399</c:v>
                </c:pt>
                <c:pt idx="1090">
                  <c:v>-3.8200000000002401</c:v>
                </c:pt>
                <c:pt idx="1091">
                  <c:v>-3.8180000000002399</c:v>
                </c:pt>
                <c:pt idx="1092">
                  <c:v>-3.8160000000002401</c:v>
                </c:pt>
                <c:pt idx="1093">
                  <c:v>-3.8140000000002399</c:v>
                </c:pt>
                <c:pt idx="1094">
                  <c:v>-3.8120000000002401</c:v>
                </c:pt>
                <c:pt idx="1095">
                  <c:v>-3.8100000000002399</c:v>
                </c:pt>
                <c:pt idx="1096">
                  <c:v>-3.8080000000002401</c:v>
                </c:pt>
                <c:pt idx="1097">
                  <c:v>-3.8060000000002399</c:v>
                </c:pt>
                <c:pt idx="1098">
                  <c:v>-3.8040000000002401</c:v>
                </c:pt>
                <c:pt idx="1099">
                  <c:v>-3.8020000000002399</c:v>
                </c:pt>
                <c:pt idx="1100">
                  <c:v>-3.8000000000002401</c:v>
                </c:pt>
                <c:pt idx="1101">
                  <c:v>-3.7980000000002399</c:v>
                </c:pt>
                <c:pt idx="1102">
                  <c:v>-3.7960000000002401</c:v>
                </c:pt>
                <c:pt idx="1103">
                  <c:v>-3.7940000000002398</c:v>
                </c:pt>
                <c:pt idx="1104">
                  <c:v>-3.7920000000002401</c:v>
                </c:pt>
                <c:pt idx="1105">
                  <c:v>-3.7900000000002398</c:v>
                </c:pt>
                <c:pt idx="1106">
                  <c:v>-3.7880000000002401</c:v>
                </c:pt>
                <c:pt idx="1107">
                  <c:v>-3.7860000000002398</c:v>
                </c:pt>
                <c:pt idx="1108">
                  <c:v>-3.7840000000002401</c:v>
                </c:pt>
                <c:pt idx="1109">
                  <c:v>-3.7820000000002398</c:v>
                </c:pt>
                <c:pt idx="1110">
                  <c:v>-3.7800000000002401</c:v>
                </c:pt>
                <c:pt idx="1111">
                  <c:v>-3.7780000000002398</c:v>
                </c:pt>
                <c:pt idx="1112">
                  <c:v>-3.7760000000002401</c:v>
                </c:pt>
                <c:pt idx="1113">
                  <c:v>-3.77400000000025</c:v>
                </c:pt>
                <c:pt idx="1114">
                  <c:v>-3.7720000000002498</c:v>
                </c:pt>
                <c:pt idx="1115">
                  <c:v>-3.77000000000025</c:v>
                </c:pt>
                <c:pt idx="1116">
                  <c:v>-3.7680000000002498</c:v>
                </c:pt>
                <c:pt idx="1117">
                  <c:v>-3.76600000000025</c:v>
                </c:pt>
                <c:pt idx="1118">
                  <c:v>-3.7640000000002498</c:v>
                </c:pt>
                <c:pt idx="1119">
                  <c:v>-3.76200000000025</c:v>
                </c:pt>
                <c:pt idx="1120">
                  <c:v>-3.7600000000002498</c:v>
                </c:pt>
                <c:pt idx="1121">
                  <c:v>-3.75800000000025</c:v>
                </c:pt>
                <c:pt idx="1122">
                  <c:v>-3.7560000000002498</c:v>
                </c:pt>
                <c:pt idx="1123">
                  <c:v>-3.75400000000025</c:v>
                </c:pt>
                <c:pt idx="1124">
                  <c:v>-3.7520000000002498</c:v>
                </c:pt>
                <c:pt idx="1125">
                  <c:v>-3.75000000000025</c:v>
                </c:pt>
                <c:pt idx="1126">
                  <c:v>-3.7480000000002498</c:v>
                </c:pt>
                <c:pt idx="1127">
                  <c:v>-3.74600000000025</c:v>
                </c:pt>
                <c:pt idx="1128">
                  <c:v>-3.7440000000002498</c:v>
                </c:pt>
                <c:pt idx="1129">
                  <c:v>-3.74200000000025</c:v>
                </c:pt>
                <c:pt idx="1130">
                  <c:v>-3.7400000000002498</c:v>
                </c:pt>
                <c:pt idx="1131">
                  <c:v>-3.73800000000025</c:v>
                </c:pt>
                <c:pt idx="1132">
                  <c:v>-3.7360000000002498</c:v>
                </c:pt>
                <c:pt idx="1133">
                  <c:v>-3.73400000000025</c:v>
                </c:pt>
                <c:pt idx="1134">
                  <c:v>-3.7320000000002498</c:v>
                </c:pt>
                <c:pt idx="1135">
                  <c:v>-3.73000000000025</c:v>
                </c:pt>
                <c:pt idx="1136">
                  <c:v>-3.7280000000002498</c:v>
                </c:pt>
                <c:pt idx="1137">
                  <c:v>-3.72600000000025</c:v>
                </c:pt>
                <c:pt idx="1138">
                  <c:v>-3.7240000000002502</c:v>
                </c:pt>
                <c:pt idx="1139">
                  <c:v>-3.72200000000025</c:v>
                </c:pt>
                <c:pt idx="1140">
                  <c:v>-3.7200000000002502</c:v>
                </c:pt>
                <c:pt idx="1141">
                  <c:v>-3.71800000000025</c:v>
                </c:pt>
                <c:pt idx="1142">
                  <c:v>-3.7160000000002502</c:v>
                </c:pt>
                <c:pt idx="1143">
                  <c:v>-3.71400000000025</c:v>
                </c:pt>
                <c:pt idx="1144">
                  <c:v>-3.7120000000002502</c:v>
                </c:pt>
                <c:pt idx="1145">
                  <c:v>-3.71000000000025</c:v>
                </c:pt>
                <c:pt idx="1146">
                  <c:v>-3.7080000000002502</c:v>
                </c:pt>
                <c:pt idx="1147">
                  <c:v>-3.70600000000025</c:v>
                </c:pt>
                <c:pt idx="1148">
                  <c:v>-3.7040000000002502</c:v>
                </c:pt>
                <c:pt idx="1149">
                  <c:v>-3.70200000000025</c:v>
                </c:pt>
                <c:pt idx="1150">
                  <c:v>-3.7000000000002502</c:v>
                </c:pt>
                <c:pt idx="1151">
                  <c:v>-3.69800000000025</c:v>
                </c:pt>
                <c:pt idx="1152">
                  <c:v>-3.6960000000002502</c:v>
                </c:pt>
                <c:pt idx="1153">
                  <c:v>-3.69400000000025</c:v>
                </c:pt>
                <c:pt idx="1154">
                  <c:v>-3.6920000000002502</c:v>
                </c:pt>
                <c:pt idx="1155">
                  <c:v>-3.69000000000025</c:v>
                </c:pt>
                <c:pt idx="1156">
                  <c:v>-3.6880000000002502</c:v>
                </c:pt>
                <c:pt idx="1157">
                  <c:v>-3.68600000000025</c:v>
                </c:pt>
                <c:pt idx="1158">
                  <c:v>-3.68400000000026</c:v>
                </c:pt>
                <c:pt idx="1159">
                  <c:v>-3.6820000000002602</c:v>
                </c:pt>
                <c:pt idx="1160">
                  <c:v>-3.68000000000026</c:v>
                </c:pt>
                <c:pt idx="1161">
                  <c:v>-3.6780000000002602</c:v>
                </c:pt>
                <c:pt idx="1162">
                  <c:v>-3.6760000000002599</c:v>
                </c:pt>
                <c:pt idx="1163">
                  <c:v>-3.6740000000002602</c:v>
                </c:pt>
                <c:pt idx="1164">
                  <c:v>-3.6720000000002599</c:v>
                </c:pt>
                <c:pt idx="1165">
                  <c:v>-3.6700000000002602</c:v>
                </c:pt>
                <c:pt idx="1166">
                  <c:v>-3.6680000000002599</c:v>
                </c:pt>
                <c:pt idx="1167">
                  <c:v>-3.6660000000002602</c:v>
                </c:pt>
                <c:pt idx="1168">
                  <c:v>-3.6640000000002599</c:v>
                </c:pt>
                <c:pt idx="1169">
                  <c:v>-3.6620000000002602</c:v>
                </c:pt>
                <c:pt idx="1170">
                  <c:v>-3.6600000000002599</c:v>
                </c:pt>
                <c:pt idx="1171">
                  <c:v>-3.6580000000002602</c:v>
                </c:pt>
                <c:pt idx="1172">
                  <c:v>-3.6560000000002599</c:v>
                </c:pt>
                <c:pt idx="1173">
                  <c:v>-3.6540000000002602</c:v>
                </c:pt>
                <c:pt idx="1174">
                  <c:v>-3.6520000000002599</c:v>
                </c:pt>
                <c:pt idx="1175">
                  <c:v>-3.6500000000002601</c:v>
                </c:pt>
                <c:pt idx="1176">
                  <c:v>-3.6480000000002599</c:v>
                </c:pt>
                <c:pt idx="1177">
                  <c:v>-3.6460000000002601</c:v>
                </c:pt>
                <c:pt idx="1178">
                  <c:v>-3.6440000000002599</c:v>
                </c:pt>
                <c:pt idx="1179">
                  <c:v>-3.6420000000002601</c:v>
                </c:pt>
                <c:pt idx="1180">
                  <c:v>-3.6400000000002599</c:v>
                </c:pt>
                <c:pt idx="1181">
                  <c:v>-3.6380000000002601</c:v>
                </c:pt>
                <c:pt idx="1182">
                  <c:v>-3.6360000000002599</c:v>
                </c:pt>
                <c:pt idx="1183">
                  <c:v>-3.6340000000002601</c:v>
                </c:pt>
                <c:pt idx="1184">
                  <c:v>-3.6320000000002599</c:v>
                </c:pt>
                <c:pt idx="1185">
                  <c:v>-3.6300000000002601</c:v>
                </c:pt>
                <c:pt idx="1186">
                  <c:v>-3.6280000000002599</c:v>
                </c:pt>
                <c:pt idx="1187">
                  <c:v>-3.6260000000002601</c:v>
                </c:pt>
                <c:pt idx="1188">
                  <c:v>-3.6240000000002599</c:v>
                </c:pt>
                <c:pt idx="1189">
                  <c:v>-3.6220000000002601</c:v>
                </c:pt>
                <c:pt idx="1190">
                  <c:v>-3.6200000000002599</c:v>
                </c:pt>
                <c:pt idx="1191">
                  <c:v>-3.6180000000002601</c:v>
                </c:pt>
                <c:pt idx="1192">
                  <c:v>-3.6160000000002599</c:v>
                </c:pt>
                <c:pt idx="1193">
                  <c:v>-3.6140000000002601</c:v>
                </c:pt>
                <c:pt idx="1194">
                  <c:v>-3.6120000000002599</c:v>
                </c:pt>
                <c:pt idx="1195">
                  <c:v>-3.6100000000002601</c:v>
                </c:pt>
                <c:pt idx="1196">
                  <c:v>-3.6080000000002599</c:v>
                </c:pt>
                <c:pt idx="1197">
                  <c:v>-3.6060000000002601</c:v>
                </c:pt>
                <c:pt idx="1198">
                  <c:v>-3.6040000000002599</c:v>
                </c:pt>
                <c:pt idx="1199">
                  <c:v>-3.6020000000002601</c:v>
                </c:pt>
                <c:pt idx="1200">
                  <c:v>-3.6000000000002599</c:v>
                </c:pt>
                <c:pt idx="1201">
                  <c:v>-3.5980000000002601</c:v>
                </c:pt>
                <c:pt idx="1202">
                  <c:v>-3.5960000000002599</c:v>
                </c:pt>
                <c:pt idx="1203">
                  <c:v>-3.5940000000002601</c:v>
                </c:pt>
                <c:pt idx="1204">
                  <c:v>-3.5920000000002701</c:v>
                </c:pt>
                <c:pt idx="1205">
                  <c:v>-3.5900000000002699</c:v>
                </c:pt>
                <c:pt idx="1206">
                  <c:v>-3.5880000000002701</c:v>
                </c:pt>
                <c:pt idx="1207">
                  <c:v>-3.5860000000002699</c:v>
                </c:pt>
                <c:pt idx="1208">
                  <c:v>-3.5840000000002701</c:v>
                </c:pt>
                <c:pt idx="1209">
                  <c:v>-3.5820000000002699</c:v>
                </c:pt>
                <c:pt idx="1210">
                  <c:v>-3.5800000000002701</c:v>
                </c:pt>
                <c:pt idx="1211">
                  <c:v>-3.5780000000002699</c:v>
                </c:pt>
                <c:pt idx="1212">
                  <c:v>-3.5760000000002701</c:v>
                </c:pt>
                <c:pt idx="1213">
                  <c:v>-3.5740000000002698</c:v>
                </c:pt>
                <c:pt idx="1214">
                  <c:v>-3.5720000000002701</c:v>
                </c:pt>
                <c:pt idx="1215">
                  <c:v>-3.5700000000002698</c:v>
                </c:pt>
                <c:pt idx="1216">
                  <c:v>-3.5680000000002701</c:v>
                </c:pt>
                <c:pt idx="1217">
                  <c:v>-3.5660000000002698</c:v>
                </c:pt>
                <c:pt idx="1218">
                  <c:v>-3.5640000000002701</c:v>
                </c:pt>
                <c:pt idx="1219">
                  <c:v>-3.5620000000002698</c:v>
                </c:pt>
                <c:pt idx="1220">
                  <c:v>-3.5600000000002701</c:v>
                </c:pt>
                <c:pt idx="1221">
                  <c:v>-3.5580000000002698</c:v>
                </c:pt>
                <c:pt idx="1222">
                  <c:v>-3.5560000000002701</c:v>
                </c:pt>
                <c:pt idx="1223">
                  <c:v>-3.5540000000002698</c:v>
                </c:pt>
                <c:pt idx="1224">
                  <c:v>-3.5520000000002701</c:v>
                </c:pt>
                <c:pt idx="1225">
                  <c:v>-3.5500000000002698</c:v>
                </c:pt>
                <c:pt idx="1226">
                  <c:v>-3.54800000000027</c:v>
                </c:pt>
                <c:pt idx="1227">
                  <c:v>-3.5460000000002698</c:v>
                </c:pt>
                <c:pt idx="1228">
                  <c:v>-3.54400000000027</c:v>
                </c:pt>
                <c:pt idx="1229">
                  <c:v>-3.5420000000002698</c:v>
                </c:pt>
                <c:pt idx="1230">
                  <c:v>-3.54000000000027</c:v>
                </c:pt>
                <c:pt idx="1231">
                  <c:v>-3.5380000000002698</c:v>
                </c:pt>
                <c:pt idx="1232">
                  <c:v>-3.53600000000027</c:v>
                </c:pt>
                <c:pt idx="1233">
                  <c:v>-3.5340000000002698</c:v>
                </c:pt>
                <c:pt idx="1234">
                  <c:v>-3.53200000000027</c:v>
                </c:pt>
                <c:pt idx="1235">
                  <c:v>-3.5300000000002698</c:v>
                </c:pt>
                <c:pt idx="1236">
                  <c:v>-3.52800000000027</c:v>
                </c:pt>
                <c:pt idx="1237">
                  <c:v>-3.5260000000002698</c:v>
                </c:pt>
                <c:pt idx="1238">
                  <c:v>-3.52400000000027</c:v>
                </c:pt>
                <c:pt idx="1239">
                  <c:v>-3.5220000000002698</c:v>
                </c:pt>
                <c:pt idx="1240">
                  <c:v>-3.52000000000027</c:v>
                </c:pt>
                <c:pt idx="1241">
                  <c:v>-3.5180000000002698</c:v>
                </c:pt>
                <c:pt idx="1242">
                  <c:v>-3.51600000000027</c:v>
                </c:pt>
                <c:pt idx="1243">
                  <c:v>-3.5140000000002698</c:v>
                </c:pt>
                <c:pt idx="1244">
                  <c:v>-3.51200000000027</c:v>
                </c:pt>
                <c:pt idx="1245">
                  <c:v>-3.5100000000002698</c:v>
                </c:pt>
                <c:pt idx="1246">
                  <c:v>-3.50800000000027</c:v>
                </c:pt>
                <c:pt idx="1247">
                  <c:v>-3.5060000000002698</c:v>
                </c:pt>
                <c:pt idx="1248">
                  <c:v>-3.50400000000027</c:v>
                </c:pt>
                <c:pt idx="1249">
                  <c:v>-3.50200000000028</c:v>
                </c:pt>
                <c:pt idx="1250">
                  <c:v>-3.5000000000002802</c:v>
                </c:pt>
                <c:pt idx="1251">
                  <c:v>-3.49800000000028</c:v>
                </c:pt>
                <c:pt idx="1252">
                  <c:v>-3.4960000000002802</c:v>
                </c:pt>
                <c:pt idx="1253">
                  <c:v>-3.49400000000028</c:v>
                </c:pt>
                <c:pt idx="1254">
                  <c:v>-3.4920000000002802</c:v>
                </c:pt>
                <c:pt idx="1255">
                  <c:v>-3.49000000000028</c:v>
                </c:pt>
                <c:pt idx="1256">
                  <c:v>-3.4880000000002802</c:v>
                </c:pt>
                <c:pt idx="1257">
                  <c:v>-3.48600000000028</c:v>
                </c:pt>
                <c:pt idx="1258">
                  <c:v>-3.4840000000002802</c:v>
                </c:pt>
                <c:pt idx="1259">
                  <c:v>-3.48200000000028</c:v>
                </c:pt>
                <c:pt idx="1260">
                  <c:v>-3.4800000000002802</c:v>
                </c:pt>
                <c:pt idx="1261">
                  <c:v>-3.47800000000028</c:v>
                </c:pt>
                <c:pt idx="1262">
                  <c:v>-3.4760000000002802</c:v>
                </c:pt>
                <c:pt idx="1263">
                  <c:v>-3.47400000000028</c:v>
                </c:pt>
                <c:pt idx="1264">
                  <c:v>-3.4720000000002802</c:v>
                </c:pt>
                <c:pt idx="1265">
                  <c:v>-3.47000000000028</c:v>
                </c:pt>
                <c:pt idx="1266">
                  <c:v>-3.4680000000002802</c:v>
                </c:pt>
                <c:pt idx="1267">
                  <c:v>-3.46600000000028</c:v>
                </c:pt>
                <c:pt idx="1268">
                  <c:v>-3.4640000000002802</c:v>
                </c:pt>
                <c:pt idx="1269">
                  <c:v>-3.46200000000028</c:v>
                </c:pt>
                <c:pt idx="1270">
                  <c:v>-3.4600000000002802</c:v>
                </c:pt>
                <c:pt idx="1271">
                  <c:v>-3.45800000000028</c:v>
                </c:pt>
                <c:pt idx="1272">
                  <c:v>-3.4560000000002802</c:v>
                </c:pt>
                <c:pt idx="1273">
                  <c:v>-3.45400000000028</c:v>
                </c:pt>
                <c:pt idx="1274">
                  <c:v>-3.4520000000002802</c:v>
                </c:pt>
                <c:pt idx="1275">
                  <c:v>-3.45000000000028</c:v>
                </c:pt>
                <c:pt idx="1276">
                  <c:v>-3.4480000000002802</c:v>
                </c:pt>
                <c:pt idx="1277">
                  <c:v>-3.44600000000028</c:v>
                </c:pt>
                <c:pt idx="1278">
                  <c:v>-3.4440000000002802</c:v>
                </c:pt>
                <c:pt idx="1279">
                  <c:v>-3.4420000000002799</c:v>
                </c:pt>
                <c:pt idx="1280">
                  <c:v>-3.4400000000002802</c:v>
                </c:pt>
                <c:pt idx="1281">
                  <c:v>-3.4380000000002799</c:v>
                </c:pt>
                <c:pt idx="1282">
                  <c:v>-3.4360000000002802</c:v>
                </c:pt>
                <c:pt idx="1283">
                  <c:v>-3.4340000000002799</c:v>
                </c:pt>
                <c:pt idx="1284">
                  <c:v>-3.4320000000002802</c:v>
                </c:pt>
                <c:pt idx="1285">
                  <c:v>-3.4300000000002799</c:v>
                </c:pt>
                <c:pt idx="1286">
                  <c:v>-3.4280000000002802</c:v>
                </c:pt>
                <c:pt idx="1287">
                  <c:v>-3.4260000000002799</c:v>
                </c:pt>
                <c:pt idx="1288">
                  <c:v>-3.4240000000002802</c:v>
                </c:pt>
                <c:pt idx="1289">
                  <c:v>-3.4220000000002799</c:v>
                </c:pt>
                <c:pt idx="1290">
                  <c:v>-3.4200000000002801</c:v>
                </c:pt>
                <c:pt idx="1291">
                  <c:v>-3.4180000000002799</c:v>
                </c:pt>
                <c:pt idx="1292">
                  <c:v>-3.4160000000002801</c:v>
                </c:pt>
                <c:pt idx="1293">
                  <c:v>-3.4140000000002799</c:v>
                </c:pt>
                <c:pt idx="1294">
                  <c:v>-3.4120000000002899</c:v>
                </c:pt>
                <c:pt idx="1295">
                  <c:v>-3.4100000000002901</c:v>
                </c:pt>
                <c:pt idx="1296">
                  <c:v>-3.4080000000002899</c:v>
                </c:pt>
                <c:pt idx="1297">
                  <c:v>-3.4060000000002901</c:v>
                </c:pt>
                <c:pt idx="1298">
                  <c:v>-3.4040000000002899</c:v>
                </c:pt>
                <c:pt idx="1299">
                  <c:v>-3.4020000000002901</c:v>
                </c:pt>
                <c:pt idx="1300">
                  <c:v>-3.4000000000002899</c:v>
                </c:pt>
                <c:pt idx="1301">
                  <c:v>-3.3980000000002901</c:v>
                </c:pt>
                <c:pt idx="1302">
                  <c:v>-3.3960000000002899</c:v>
                </c:pt>
                <c:pt idx="1303">
                  <c:v>-3.3940000000002901</c:v>
                </c:pt>
                <c:pt idx="1304">
                  <c:v>-3.3920000000002899</c:v>
                </c:pt>
                <c:pt idx="1305">
                  <c:v>-3.3900000000002901</c:v>
                </c:pt>
                <c:pt idx="1306">
                  <c:v>-3.3880000000002899</c:v>
                </c:pt>
                <c:pt idx="1307">
                  <c:v>-3.3860000000002901</c:v>
                </c:pt>
                <c:pt idx="1308">
                  <c:v>-3.3840000000002899</c:v>
                </c:pt>
                <c:pt idx="1309">
                  <c:v>-3.3820000000002901</c:v>
                </c:pt>
                <c:pt idx="1310">
                  <c:v>-3.3800000000002899</c:v>
                </c:pt>
                <c:pt idx="1311">
                  <c:v>-3.3780000000002901</c:v>
                </c:pt>
                <c:pt idx="1312">
                  <c:v>-3.3760000000002899</c:v>
                </c:pt>
                <c:pt idx="1313">
                  <c:v>-3.3740000000002901</c:v>
                </c:pt>
                <c:pt idx="1314">
                  <c:v>-3.3720000000002899</c:v>
                </c:pt>
                <c:pt idx="1315">
                  <c:v>-3.3700000000002901</c:v>
                </c:pt>
                <c:pt idx="1316">
                  <c:v>-3.3680000000002899</c:v>
                </c:pt>
                <c:pt idx="1317">
                  <c:v>-3.3660000000002901</c:v>
                </c:pt>
                <c:pt idx="1318">
                  <c:v>-3.3640000000002899</c:v>
                </c:pt>
                <c:pt idx="1319">
                  <c:v>-3.3620000000002901</c:v>
                </c:pt>
                <c:pt idx="1320">
                  <c:v>-3.3600000000002899</c:v>
                </c:pt>
                <c:pt idx="1321">
                  <c:v>-3.3580000000002901</c:v>
                </c:pt>
                <c:pt idx="1322">
                  <c:v>-3.3560000000002899</c:v>
                </c:pt>
                <c:pt idx="1323">
                  <c:v>-3.3540000000002901</c:v>
                </c:pt>
                <c:pt idx="1324">
                  <c:v>-3.3520000000002899</c:v>
                </c:pt>
                <c:pt idx="1325">
                  <c:v>-3.3500000000002901</c:v>
                </c:pt>
                <c:pt idx="1326">
                  <c:v>-3.3480000000002899</c:v>
                </c:pt>
                <c:pt idx="1327">
                  <c:v>-3.3460000000002901</c:v>
                </c:pt>
                <c:pt idx="1328">
                  <c:v>-3.3440000000002899</c:v>
                </c:pt>
                <c:pt idx="1329">
                  <c:v>-3.3420000000002901</c:v>
                </c:pt>
                <c:pt idx="1330">
                  <c:v>-3.3400000000002898</c:v>
                </c:pt>
                <c:pt idx="1331">
                  <c:v>-3.3380000000002901</c:v>
                </c:pt>
                <c:pt idx="1332">
                  <c:v>-3.3360000000002898</c:v>
                </c:pt>
                <c:pt idx="1333">
                  <c:v>-3.3340000000002901</c:v>
                </c:pt>
                <c:pt idx="1334">
                  <c:v>-3.3320000000002898</c:v>
                </c:pt>
                <c:pt idx="1335">
                  <c:v>-3.3300000000002901</c:v>
                </c:pt>
                <c:pt idx="1336">
                  <c:v>-3.3280000000002898</c:v>
                </c:pt>
                <c:pt idx="1337">
                  <c:v>-3.3260000000002901</c:v>
                </c:pt>
                <c:pt idx="1338">
                  <c:v>-3.3240000000002898</c:v>
                </c:pt>
                <c:pt idx="1339">
                  <c:v>-3.3220000000002901</c:v>
                </c:pt>
                <c:pt idx="1340">
                  <c:v>-3.3200000000003</c:v>
                </c:pt>
                <c:pt idx="1341">
                  <c:v>-3.3180000000002998</c:v>
                </c:pt>
                <c:pt idx="1342">
                  <c:v>-3.3160000000003</c:v>
                </c:pt>
                <c:pt idx="1343">
                  <c:v>-3.3140000000002998</c:v>
                </c:pt>
                <c:pt idx="1344">
                  <c:v>-3.3120000000003</c:v>
                </c:pt>
                <c:pt idx="1345">
                  <c:v>-3.3100000000002998</c:v>
                </c:pt>
                <c:pt idx="1346">
                  <c:v>-3.3080000000003</c:v>
                </c:pt>
                <c:pt idx="1347">
                  <c:v>-3.3060000000002998</c:v>
                </c:pt>
                <c:pt idx="1348">
                  <c:v>-3.3040000000003</c:v>
                </c:pt>
                <c:pt idx="1349">
                  <c:v>-3.3020000000002998</c:v>
                </c:pt>
                <c:pt idx="1350">
                  <c:v>-3.3000000000003</c:v>
                </c:pt>
                <c:pt idx="1351">
                  <c:v>-3.2980000000002998</c:v>
                </c:pt>
                <c:pt idx="1352">
                  <c:v>-3.2960000000003</c:v>
                </c:pt>
                <c:pt idx="1353">
                  <c:v>-3.2940000000002998</c:v>
                </c:pt>
                <c:pt idx="1354">
                  <c:v>-3.2920000000003</c:v>
                </c:pt>
                <c:pt idx="1355">
                  <c:v>-3.2900000000002998</c:v>
                </c:pt>
                <c:pt idx="1356">
                  <c:v>-3.2880000000003</c:v>
                </c:pt>
                <c:pt idx="1357">
                  <c:v>-3.2860000000002998</c:v>
                </c:pt>
                <c:pt idx="1358">
                  <c:v>-3.2840000000003</c:v>
                </c:pt>
                <c:pt idx="1359">
                  <c:v>-3.2820000000002998</c:v>
                </c:pt>
                <c:pt idx="1360">
                  <c:v>-3.2800000000003</c:v>
                </c:pt>
                <c:pt idx="1361">
                  <c:v>-3.2780000000002998</c:v>
                </c:pt>
                <c:pt idx="1362">
                  <c:v>-3.2760000000003</c:v>
                </c:pt>
                <c:pt idx="1363">
                  <c:v>-3.2740000000002998</c:v>
                </c:pt>
                <c:pt idx="1364">
                  <c:v>-3.2720000000003</c:v>
                </c:pt>
                <c:pt idx="1365">
                  <c:v>-3.2700000000002998</c:v>
                </c:pt>
                <c:pt idx="1366">
                  <c:v>-3.2680000000003</c:v>
                </c:pt>
                <c:pt idx="1367">
                  <c:v>-3.2660000000003002</c:v>
                </c:pt>
                <c:pt idx="1368">
                  <c:v>-3.2640000000003</c:v>
                </c:pt>
                <c:pt idx="1369">
                  <c:v>-3.2620000000003002</c:v>
                </c:pt>
                <c:pt idx="1370">
                  <c:v>-3.2600000000003</c:v>
                </c:pt>
                <c:pt idx="1371">
                  <c:v>-3.2580000000003002</c:v>
                </c:pt>
                <c:pt idx="1372">
                  <c:v>-3.2560000000003</c:v>
                </c:pt>
                <c:pt idx="1373">
                  <c:v>-3.2540000000003002</c:v>
                </c:pt>
                <c:pt idx="1374">
                  <c:v>-3.2520000000003</c:v>
                </c:pt>
                <c:pt idx="1375">
                  <c:v>-3.2500000000003002</c:v>
                </c:pt>
                <c:pt idx="1376">
                  <c:v>-3.2480000000003</c:v>
                </c:pt>
                <c:pt idx="1377">
                  <c:v>-3.2460000000003002</c:v>
                </c:pt>
                <c:pt idx="1378">
                  <c:v>-3.2440000000003</c:v>
                </c:pt>
                <c:pt idx="1379">
                  <c:v>-3.2420000000003002</c:v>
                </c:pt>
                <c:pt idx="1380">
                  <c:v>-3.2400000000003</c:v>
                </c:pt>
                <c:pt idx="1381">
                  <c:v>-3.2380000000003002</c:v>
                </c:pt>
                <c:pt idx="1382">
                  <c:v>-3.2360000000003</c:v>
                </c:pt>
                <c:pt idx="1383">
                  <c:v>-3.2340000000003002</c:v>
                </c:pt>
                <c:pt idx="1384">
                  <c:v>-3.2320000000003</c:v>
                </c:pt>
                <c:pt idx="1385">
                  <c:v>-3.23000000000031</c:v>
                </c:pt>
                <c:pt idx="1386">
                  <c:v>-3.2280000000003102</c:v>
                </c:pt>
                <c:pt idx="1387">
                  <c:v>-3.22600000000031</c:v>
                </c:pt>
                <c:pt idx="1388">
                  <c:v>-3.2240000000003102</c:v>
                </c:pt>
                <c:pt idx="1389">
                  <c:v>-3.2220000000003099</c:v>
                </c:pt>
                <c:pt idx="1390">
                  <c:v>-3.2200000000003102</c:v>
                </c:pt>
                <c:pt idx="1391">
                  <c:v>-3.2180000000003099</c:v>
                </c:pt>
                <c:pt idx="1392">
                  <c:v>-3.2160000000003102</c:v>
                </c:pt>
                <c:pt idx="1393">
                  <c:v>-3.2140000000003099</c:v>
                </c:pt>
                <c:pt idx="1394">
                  <c:v>-3.2120000000003102</c:v>
                </c:pt>
                <c:pt idx="1395">
                  <c:v>-3.2100000000003099</c:v>
                </c:pt>
                <c:pt idx="1396">
                  <c:v>-3.2080000000003102</c:v>
                </c:pt>
                <c:pt idx="1397">
                  <c:v>-3.2060000000003099</c:v>
                </c:pt>
                <c:pt idx="1398">
                  <c:v>-3.2040000000003102</c:v>
                </c:pt>
                <c:pt idx="1399">
                  <c:v>-3.2020000000003099</c:v>
                </c:pt>
                <c:pt idx="1400">
                  <c:v>-3.2000000000003102</c:v>
                </c:pt>
                <c:pt idx="1401">
                  <c:v>-3.1980000000003099</c:v>
                </c:pt>
                <c:pt idx="1402">
                  <c:v>-3.1960000000003101</c:v>
                </c:pt>
                <c:pt idx="1403">
                  <c:v>-3.1940000000003099</c:v>
                </c:pt>
                <c:pt idx="1404">
                  <c:v>-3.1920000000003101</c:v>
                </c:pt>
                <c:pt idx="1405">
                  <c:v>-3.1900000000003099</c:v>
                </c:pt>
                <c:pt idx="1406">
                  <c:v>-3.1880000000003101</c:v>
                </c:pt>
                <c:pt idx="1407">
                  <c:v>-3.1860000000003099</c:v>
                </c:pt>
                <c:pt idx="1408">
                  <c:v>-3.1840000000003101</c:v>
                </c:pt>
                <c:pt idx="1409">
                  <c:v>-3.1820000000003099</c:v>
                </c:pt>
                <c:pt idx="1410">
                  <c:v>-3.1800000000003101</c:v>
                </c:pt>
                <c:pt idx="1411">
                  <c:v>-3.1780000000003099</c:v>
                </c:pt>
                <c:pt idx="1412">
                  <c:v>-3.1760000000003101</c:v>
                </c:pt>
                <c:pt idx="1413">
                  <c:v>-3.1740000000003099</c:v>
                </c:pt>
                <c:pt idx="1414">
                  <c:v>-3.1720000000003101</c:v>
                </c:pt>
                <c:pt idx="1415">
                  <c:v>-3.1700000000003099</c:v>
                </c:pt>
                <c:pt idx="1416">
                  <c:v>-3.1680000000003101</c:v>
                </c:pt>
                <c:pt idx="1417">
                  <c:v>-3.1660000000003099</c:v>
                </c:pt>
                <c:pt idx="1418">
                  <c:v>-3.1640000000003101</c:v>
                </c:pt>
                <c:pt idx="1419">
                  <c:v>-3.1620000000003099</c:v>
                </c:pt>
                <c:pt idx="1420">
                  <c:v>-3.1600000000003101</c:v>
                </c:pt>
                <c:pt idx="1421">
                  <c:v>-3.1580000000003099</c:v>
                </c:pt>
                <c:pt idx="1422">
                  <c:v>-3.1560000000003101</c:v>
                </c:pt>
                <c:pt idx="1423">
                  <c:v>-3.1540000000003099</c:v>
                </c:pt>
                <c:pt idx="1424">
                  <c:v>-3.1520000000003101</c:v>
                </c:pt>
                <c:pt idx="1425">
                  <c:v>-3.1500000000003099</c:v>
                </c:pt>
                <c:pt idx="1426">
                  <c:v>-3.1480000000003101</c:v>
                </c:pt>
                <c:pt idx="1427">
                  <c:v>-3.1460000000003099</c:v>
                </c:pt>
                <c:pt idx="1428">
                  <c:v>-3.1440000000003101</c:v>
                </c:pt>
                <c:pt idx="1429">
                  <c:v>-3.1420000000003099</c:v>
                </c:pt>
                <c:pt idx="1430">
                  <c:v>-3.1400000000003101</c:v>
                </c:pt>
                <c:pt idx="1431">
                  <c:v>-3.1380000000003201</c:v>
                </c:pt>
                <c:pt idx="1432">
                  <c:v>-3.1360000000003199</c:v>
                </c:pt>
                <c:pt idx="1433">
                  <c:v>-3.1340000000003201</c:v>
                </c:pt>
                <c:pt idx="1434">
                  <c:v>-3.1320000000003199</c:v>
                </c:pt>
                <c:pt idx="1435">
                  <c:v>-3.1300000000003201</c:v>
                </c:pt>
                <c:pt idx="1436">
                  <c:v>-3.1280000000003199</c:v>
                </c:pt>
                <c:pt idx="1437">
                  <c:v>-3.1260000000003201</c:v>
                </c:pt>
                <c:pt idx="1438">
                  <c:v>-3.1240000000003199</c:v>
                </c:pt>
                <c:pt idx="1439">
                  <c:v>-3.1220000000003201</c:v>
                </c:pt>
                <c:pt idx="1440">
                  <c:v>-3.1200000000003199</c:v>
                </c:pt>
                <c:pt idx="1441">
                  <c:v>-3.1180000000003201</c:v>
                </c:pt>
                <c:pt idx="1442">
                  <c:v>-3.1160000000003198</c:v>
                </c:pt>
                <c:pt idx="1443">
                  <c:v>-3.1140000000003201</c:v>
                </c:pt>
                <c:pt idx="1444">
                  <c:v>-3.1120000000003198</c:v>
                </c:pt>
                <c:pt idx="1445">
                  <c:v>-3.1100000000003201</c:v>
                </c:pt>
                <c:pt idx="1446">
                  <c:v>-3.1080000000003198</c:v>
                </c:pt>
                <c:pt idx="1447">
                  <c:v>-3.1060000000003201</c:v>
                </c:pt>
                <c:pt idx="1448">
                  <c:v>-3.1040000000003198</c:v>
                </c:pt>
                <c:pt idx="1449">
                  <c:v>-3.1020000000003201</c:v>
                </c:pt>
                <c:pt idx="1450">
                  <c:v>-3.1000000000003198</c:v>
                </c:pt>
                <c:pt idx="1451">
                  <c:v>-3.0980000000003201</c:v>
                </c:pt>
                <c:pt idx="1452">
                  <c:v>-3.0960000000003198</c:v>
                </c:pt>
                <c:pt idx="1453">
                  <c:v>-3.09400000000032</c:v>
                </c:pt>
                <c:pt idx="1454">
                  <c:v>-3.0920000000003198</c:v>
                </c:pt>
                <c:pt idx="1455">
                  <c:v>-3.09000000000032</c:v>
                </c:pt>
                <c:pt idx="1456">
                  <c:v>-3.0880000000003198</c:v>
                </c:pt>
                <c:pt idx="1457">
                  <c:v>-3.08600000000032</c:v>
                </c:pt>
                <c:pt idx="1458">
                  <c:v>-3.0840000000003198</c:v>
                </c:pt>
                <c:pt idx="1459">
                  <c:v>-3.08200000000032</c:v>
                </c:pt>
                <c:pt idx="1460">
                  <c:v>-3.0800000000003198</c:v>
                </c:pt>
                <c:pt idx="1461">
                  <c:v>-3.07800000000032</c:v>
                </c:pt>
                <c:pt idx="1462">
                  <c:v>-3.0760000000003198</c:v>
                </c:pt>
                <c:pt idx="1463">
                  <c:v>-3.07400000000032</c:v>
                </c:pt>
                <c:pt idx="1464">
                  <c:v>-3.0720000000003198</c:v>
                </c:pt>
                <c:pt idx="1465">
                  <c:v>-3.07000000000032</c:v>
                </c:pt>
                <c:pt idx="1466">
                  <c:v>-3.0680000000003198</c:v>
                </c:pt>
                <c:pt idx="1467">
                  <c:v>-3.06600000000032</c:v>
                </c:pt>
                <c:pt idx="1468">
                  <c:v>-3.0640000000003198</c:v>
                </c:pt>
                <c:pt idx="1469">
                  <c:v>-3.06200000000032</c:v>
                </c:pt>
                <c:pt idx="1470">
                  <c:v>-3.0600000000003198</c:v>
                </c:pt>
                <c:pt idx="1471">
                  <c:v>-3.05800000000032</c:v>
                </c:pt>
                <c:pt idx="1472">
                  <c:v>-3.0560000000003198</c:v>
                </c:pt>
                <c:pt idx="1473">
                  <c:v>-3.05400000000032</c:v>
                </c:pt>
                <c:pt idx="1474">
                  <c:v>-3.0520000000003198</c:v>
                </c:pt>
                <c:pt idx="1475">
                  <c:v>-3.05000000000032</c:v>
                </c:pt>
                <c:pt idx="1476">
                  <c:v>-3.04800000000033</c:v>
                </c:pt>
                <c:pt idx="1477">
                  <c:v>-3.0460000000003302</c:v>
                </c:pt>
                <c:pt idx="1478">
                  <c:v>-3.04400000000033</c:v>
                </c:pt>
                <c:pt idx="1479">
                  <c:v>-3.0420000000003302</c:v>
                </c:pt>
                <c:pt idx="1480">
                  <c:v>-3.04000000000033</c:v>
                </c:pt>
                <c:pt idx="1481">
                  <c:v>-3.0380000000003302</c:v>
                </c:pt>
                <c:pt idx="1482">
                  <c:v>-3.03600000000033</c:v>
                </c:pt>
                <c:pt idx="1483">
                  <c:v>-3.0340000000003302</c:v>
                </c:pt>
                <c:pt idx="1484">
                  <c:v>-3.03200000000033</c:v>
                </c:pt>
                <c:pt idx="1485">
                  <c:v>-3.0300000000003302</c:v>
                </c:pt>
                <c:pt idx="1486">
                  <c:v>-3.02800000000033</c:v>
                </c:pt>
                <c:pt idx="1487">
                  <c:v>-3.0260000000003302</c:v>
                </c:pt>
                <c:pt idx="1488">
                  <c:v>-3.02400000000033</c:v>
                </c:pt>
                <c:pt idx="1489">
                  <c:v>-3.0220000000003302</c:v>
                </c:pt>
                <c:pt idx="1490">
                  <c:v>-3.02000000000033</c:v>
                </c:pt>
                <c:pt idx="1491">
                  <c:v>-3.0180000000003302</c:v>
                </c:pt>
                <c:pt idx="1492">
                  <c:v>-3.01600000000033</c:v>
                </c:pt>
                <c:pt idx="1493">
                  <c:v>-3.0140000000003302</c:v>
                </c:pt>
                <c:pt idx="1494">
                  <c:v>-3.01200000000033</c:v>
                </c:pt>
                <c:pt idx="1495">
                  <c:v>-3.0100000000003302</c:v>
                </c:pt>
                <c:pt idx="1496">
                  <c:v>-3.00800000000033</c:v>
                </c:pt>
                <c:pt idx="1497">
                  <c:v>-3.0060000000003302</c:v>
                </c:pt>
                <c:pt idx="1498">
                  <c:v>-3.00400000000033</c:v>
                </c:pt>
                <c:pt idx="1499">
                  <c:v>-3.0020000000003302</c:v>
                </c:pt>
                <c:pt idx="1500">
                  <c:v>-3.00000000000033</c:v>
                </c:pt>
                <c:pt idx="1501">
                  <c:v>-2.9980000000003302</c:v>
                </c:pt>
                <c:pt idx="1502">
                  <c:v>-2.99600000000033</c:v>
                </c:pt>
                <c:pt idx="1503">
                  <c:v>-2.9940000000003302</c:v>
                </c:pt>
                <c:pt idx="1504">
                  <c:v>-2.99200000000033</c:v>
                </c:pt>
                <c:pt idx="1505">
                  <c:v>-2.9900000000003302</c:v>
                </c:pt>
                <c:pt idx="1506">
                  <c:v>-2.9880000000003299</c:v>
                </c:pt>
                <c:pt idx="1507">
                  <c:v>-2.9860000000003302</c:v>
                </c:pt>
                <c:pt idx="1508">
                  <c:v>-2.9840000000003299</c:v>
                </c:pt>
                <c:pt idx="1509">
                  <c:v>-2.9820000000003302</c:v>
                </c:pt>
                <c:pt idx="1510">
                  <c:v>-2.9800000000003299</c:v>
                </c:pt>
                <c:pt idx="1511">
                  <c:v>-2.9780000000003302</c:v>
                </c:pt>
                <c:pt idx="1512">
                  <c:v>-2.9760000000003299</c:v>
                </c:pt>
                <c:pt idx="1513">
                  <c:v>-2.9740000000003302</c:v>
                </c:pt>
                <c:pt idx="1514">
                  <c:v>-2.9720000000003299</c:v>
                </c:pt>
                <c:pt idx="1515">
                  <c:v>-2.9700000000003302</c:v>
                </c:pt>
                <c:pt idx="1516">
                  <c:v>-2.9680000000003299</c:v>
                </c:pt>
                <c:pt idx="1517">
                  <c:v>-2.9660000000003302</c:v>
                </c:pt>
                <c:pt idx="1518">
                  <c:v>-2.9640000000003299</c:v>
                </c:pt>
                <c:pt idx="1519">
                  <c:v>-2.9620000000003301</c:v>
                </c:pt>
                <c:pt idx="1520">
                  <c:v>-2.9600000000003299</c:v>
                </c:pt>
                <c:pt idx="1521">
                  <c:v>-2.9580000000003399</c:v>
                </c:pt>
                <c:pt idx="1522">
                  <c:v>-2.9560000000003401</c:v>
                </c:pt>
                <c:pt idx="1523">
                  <c:v>-2.9540000000003399</c:v>
                </c:pt>
                <c:pt idx="1524">
                  <c:v>-2.9520000000003401</c:v>
                </c:pt>
                <c:pt idx="1525">
                  <c:v>-2.9500000000003399</c:v>
                </c:pt>
                <c:pt idx="1526">
                  <c:v>-2.9480000000003401</c:v>
                </c:pt>
                <c:pt idx="1527">
                  <c:v>-2.9460000000003399</c:v>
                </c:pt>
                <c:pt idx="1528">
                  <c:v>-2.9440000000003401</c:v>
                </c:pt>
                <c:pt idx="1529">
                  <c:v>-2.9420000000003399</c:v>
                </c:pt>
                <c:pt idx="1530">
                  <c:v>-2.9400000000003401</c:v>
                </c:pt>
                <c:pt idx="1531">
                  <c:v>-2.9380000000003399</c:v>
                </c:pt>
                <c:pt idx="1532">
                  <c:v>-2.9360000000003401</c:v>
                </c:pt>
                <c:pt idx="1533">
                  <c:v>-2.9340000000003399</c:v>
                </c:pt>
                <c:pt idx="1534">
                  <c:v>-2.9320000000003401</c:v>
                </c:pt>
                <c:pt idx="1535">
                  <c:v>-2.9300000000003399</c:v>
                </c:pt>
                <c:pt idx="1536">
                  <c:v>-2.9280000000003401</c:v>
                </c:pt>
                <c:pt idx="1537">
                  <c:v>-2.9260000000003399</c:v>
                </c:pt>
                <c:pt idx="1538">
                  <c:v>-2.9240000000003401</c:v>
                </c:pt>
                <c:pt idx="1539">
                  <c:v>-2.9220000000003399</c:v>
                </c:pt>
                <c:pt idx="1540">
                  <c:v>-2.9200000000003401</c:v>
                </c:pt>
                <c:pt idx="1541">
                  <c:v>-2.9180000000003399</c:v>
                </c:pt>
                <c:pt idx="1542">
                  <c:v>-2.9160000000003401</c:v>
                </c:pt>
                <c:pt idx="1543">
                  <c:v>-2.9140000000003399</c:v>
                </c:pt>
                <c:pt idx="1544">
                  <c:v>-2.9120000000003401</c:v>
                </c:pt>
                <c:pt idx="1545">
                  <c:v>-2.9100000000003399</c:v>
                </c:pt>
                <c:pt idx="1546">
                  <c:v>-2.9080000000003401</c:v>
                </c:pt>
                <c:pt idx="1547">
                  <c:v>-2.9060000000003399</c:v>
                </c:pt>
                <c:pt idx="1548">
                  <c:v>-2.9040000000003401</c:v>
                </c:pt>
                <c:pt idx="1549">
                  <c:v>-2.9020000000003399</c:v>
                </c:pt>
                <c:pt idx="1550">
                  <c:v>-2.9000000000003401</c:v>
                </c:pt>
                <c:pt idx="1551">
                  <c:v>-2.8980000000003399</c:v>
                </c:pt>
                <c:pt idx="1552">
                  <c:v>-2.8960000000003401</c:v>
                </c:pt>
                <c:pt idx="1553">
                  <c:v>-2.8940000000003399</c:v>
                </c:pt>
                <c:pt idx="1554">
                  <c:v>-2.8920000000003401</c:v>
                </c:pt>
                <c:pt idx="1555">
                  <c:v>-2.8900000000003399</c:v>
                </c:pt>
                <c:pt idx="1556">
                  <c:v>-2.8880000000003401</c:v>
                </c:pt>
                <c:pt idx="1557">
                  <c:v>-2.8860000000003398</c:v>
                </c:pt>
                <c:pt idx="1558">
                  <c:v>-2.8840000000003401</c:v>
                </c:pt>
                <c:pt idx="1559">
                  <c:v>-2.8820000000003398</c:v>
                </c:pt>
                <c:pt idx="1560">
                  <c:v>-2.8800000000003401</c:v>
                </c:pt>
                <c:pt idx="1561">
                  <c:v>-2.8780000000003398</c:v>
                </c:pt>
                <c:pt idx="1562">
                  <c:v>-2.8760000000003401</c:v>
                </c:pt>
                <c:pt idx="1563">
                  <c:v>-2.8740000000003398</c:v>
                </c:pt>
                <c:pt idx="1564">
                  <c:v>-2.8720000000003401</c:v>
                </c:pt>
                <c:pt idx="1565">
                  <c:v>-2.8700000000003398</c:v>
                </c:pt>
                <c:pt idx="1566">
                  <c:v>-2.8680000000003401</c:v>
                </c:pt>
                <c:pt idx="1567">
                  <c:v>-2.86600000000035</c:v>
                </c:pt>
                <c:pt idx="1568">
                  <c:v>-2.8640000000003498</c:v>
                </c:pt>
                <c:pt idx="1569">
                  <c:v>-2.86200000000035</c:v>
                </c:pt>
                <c:pt idx="1570">
                  <c:v>-2.8600000000003498</c:v>
                </c:pt>
                <c:pt idx="1571">
                  <c:v>-2.85800000000035</c:v>
                </c:pt>
                <c:pt idx="1572">
                  <c:v>-2.8560000000003498</c:v>
                </c:pt>
                <c:pt idx="1573">
                  <c:v>-2.85400000000035</c:v>
                </c:pt>
                <c:pt idx="1574">
                  <c:v>-2.8520000000003498</c:v>
                </c:pt>
                <c:pt idx="1575">
                  <c:v>-2.85000000000035</c:v>
                </c:pt>
                <c:pt idx="1576">
                  <c:v>-2.8480000000003498</c:v>
                </c:pt>
                <c:pt idx="1577">
                  <c:v>-2.84600000000035</c:v>
                </c:pt>
                <c:pt idx="1578">
                  <c:v>-2.8440000000003498</c:v>
                </c:pt>
                <c:pt idx="1579">
                  <c:v>-2.84200000000035</c:v>
                </c:pt>
                <c:pt idx="1580">
                  <c:v>-2.8400000000003498</c:v>
                </c:pt>
                <c:pt idx="1581">
                  <c:v>-2.83800000000035</c:v>
                </c:pt>
                <c:pt idx="1582">
                  <c:v>-2.8360000000003498</c:v>
                </c:pt>
                <c:pt idx="1583">
                  <c:v>-2.83400000000035</c:v>
                </c:pt>
                <c:pt idx="1584">
                  <c:v>-2.8320000000003498</c:v>
                </c:pt>
                <c:pt idx="1585">
                  <c:v>-2.83000000000035</c:v>
                </c:pt>
                <c:pt idx="1586">
                  <c:v>-2.8280000000003498</c:v>
                </c:pt>
                <c:pt idx="1587">
                  <c:v>-2.82600000000035</c:v>
                </c:pt>
                <c:pt idx="1588">
                  <c:v>-2.8240000000003498</c:v>
                </c:pt>
                <c:pt idx="1589">
                  <c:v>-2.82200000000035</c:v>
                </c:pt>
                <c:pt idx="1590">
                  <c:v>-2.8200000000003498</c:v>
                </c:pt>
                <c:pt idx="1591">
                  <c:v>-2.81800000000035</c:v>
                </c:pt>
                <c:pt idx="1592">
                  <c:v>-2.8160000000003498</c:v>
                </c:pt>
                <c:pt idx="1593">
                  <c:v>-2.81400000000035</c:v>
                </c:pt>
                <c:pt idx="1594">
                  <c:v>-2.8120000000003502</c:v>
                </c:pt>
                <c:pt idx="1595">
                  <c:v>-2.81000000000035</c:v>
                </c:pt>
                <c:pt idx="1596">
                  <c:v>-2.8080000000003502</c:v>
                </c:pt>
                <c:pt idx="1597">
                  <c:v>-2.80600000000035</c:v>
                </c:pt>
                <c:pt idx="1598">
                  <c:v>-2.8040000000003502</c:v>
                </c:pt>
                <c:pt idx="1599">
                  <c:v>-2.80200000000035</c:v>
                </c:pt>
                <c:pt idx="1600">
                  <c:v>-2.8000000000003502</c:v>
                </c:pt>
                <c:pt idx="1601">
                  <c:v>-2.79800000000035</c:v>
                </c:pt>
                <c:pt idx="1602">
                  <c:v>-2.7960000000003502</c:v>
                </c:pt>
                <c:pt idx="1603">
                  <c:v>-2.79400000000035</c:v>
                </c:pt>
                <c:pt idx="1604">
                  <c:v>-2.7920000000003502</c:v>
                </c:pt>
                <c:pt idx="1605">
                  <c:v>-2.79000000000035</c:v>
                </c:pt>
                <c:pt idx="1606">
                  <c:v>-2.7880000000003502</c:v>
                </c:pt>
                <c:pt idx="1607">
                  <c:v>-2.78600000000035</c:v>
                </c:pt>
                <c:pt idx="1608">
                  <c:v>-2.7840000000003502</c:v>
                </c:pt>
                <c:pt idx="1609">
                  <c:v>-2.78200000000035</c:v>
                </c:pt>
                <c:pt idx="1610">
                  <c:v>-2.7800000000003502</c:v>
                </c:pt>
                <c:pt idx="1611">
                  <c:v>-2.77800000000035</c:v>
                </c:pt>
                <c:pt idx="1612">
                  <c:v>-2.77600000000036</c:v>
                </c:pt>
                <c:pt idx="1613">
                  <c:v>-2.7740000000003602</c:v>
                </c:pt>
                <c:pt idx="1614">
                  <c:v>-2.77200000000036</c:v>
                </c:pt>
                <c:pt idx="1615">
                  <c:v>-2.7700000000003602</c:v>
                </c:pt>
                <c:pt idx="1616">
                  <c:v>-2.76800000000036</c:v>
                </c:pt>
                <c:pt idx="1617">
                  <c:v>-2.7660000000003602</c:v>
                </c:pt>
                <c:pt idx="1618">
                  <c:v>-2.7640000000003599</c:v>
                </c:pt>
                <c:pt idx="1619">
                  <c:v>-2.7620000000003602</c:v>
                </c:pt>
                <c:pt idx="1620">
                  <c:v>-2.7600000000003599</c:v>
                </c:pt>
                <c:pt idx="1621">
                  <c:v>-2.7580000000003602</c:v>
                </c:pt>
                <c:pt idx="1622">
                  <c:v>-2.7560000000003599</c:v>
                </c:pt>
                <c:pt idx="1623">
                  <c:v>-2.7540000000003602</c:v>
                </c:pt>
                <c:pt idx="1624">
                  <c:v>-2.7520000000003599</c:v>
                </c:pt>
                <c:pt idx="1625">
                  <c:v>-2.7500000000003602</c:v>
                </c:pt>
                <c:pt idx="1626">
                  <c:v>-2.7480000000003599</c:v>
                </c:pt>
                <c:pt idx="1627">
                  <c:v>-2.7460000000003602</c:v>
                </c:pt>
                <c:pt idx="1628">
                  <c:v>-2.7440000000003599</c:v>
                </c:pt>
                <c:pt idx="1629">
                  <c:v>-2.7420000000003601</c:v>
                </c:pt>
                <c:pt idx="1630">
                  <c:v>-2.7400000000003599</c:v>
                </c:pt>
                <c:pt idx="1631">
                  <c:v>-2.7380000000003601</c:v>
                </c:pt>
                <c:pt idx="1632">
                  <c:v>-2.7360000000003599</c:v>
                </c:pt>
                <c:pt idx="1633">
                  <c:v>-2.7340000000003601</c:v>
                </c:pt>
                <c:pt idx="1634">
                  <c:v>-2.7320000000003599</c:v>
                </c:pt>
                <c:pt idx="1635">
                  <c:v>-2.7300000000003601</c:v>
                </c:pt>
                <c:pt idx="1636">
                  <c:v>-2.7280000000003599</c:v>
                </c:pt>
                <c:pt idx="1637">
                  <c:v>-2.7260000000003601</c:v>
                </c:pt>
                <c:pt idx="1638">
                  <c:v>-2.7240000000003599</c:v>
                </c:pt>
                <c:pt idx="1639">
                  <c:v>-2.7220000000003601</c:v>
                </c:pt>
                <c:pt idx="1640">
                  <c:v>-2.7200000000003599</c:v>
                </c:pt>
                <c:pt idx="1641">
                  <c:v>-2.7180000000003601</c:v>
                </c:pt>
                <c:pt idx="1642">
                  <c:v>-2.7160000000003599</c:v>
                </c:pt>
                <c:pt idx="1643">
                  <c:v>-2.7140000000003601</c:v>
                </c:pt>
                <c:pt idx="1644">
                  <c:v>-2.7120000000003599</c:v>
                </c:pt>
                <c:pt idx="1645">
                  <c:v>-2.7100000000003601</c:v>
                </c:pt>
                <c:pt idx="1646">
                  <c:v>-2.7080000000003599</c:v>
                </c:pt>
                <c:pt idx="1647">
                  <c:v>-2.7060000000003601</c:v>
                </c:pt>
                <c:pt idx="1648">
                  <c:v>-2.7040000000003599</c:v>
                </c:pt>
                <c:pt idx="1649">
                  <c:v>-2.7020000000003601</c:v>
                </c:pt>
                <c:pt idx="1650">
                  <c:v>-2.7000000000003599</c:v>
                </c:pt>
                <c:pt idx="1651">
                  <c:v>-2.6980000000003601</c:v>
                </c:pt>
                <c:pt idx="1652">
                  <c:v>-2.6960000000003599</c:v>
                </c:pt>
                <c:pt idx="1653">
                  <c:v>-2.6940000000003601</c:v>
                </c:pt>
                <c:pt idx="1654">
                  <c:v>-2.6920000000003599</c:v>
                </c:pt>
                <c:pt idx="1655">
                  <c:v>-2.6900000000003601</c:v>
                </c:pt>
                <c:pt idx="1656">
                  <c:v>-2.6880000000003599</c:v>
                </c:pt>
                <c:pt idx="1657">
                  <c:v>-2.6860000000003601</c:v>
                </c:pt>
                <c:pt idx="1658">
                  <c:v>-2.6840000000003701</c:v>
                </c:pt>
                <c:pt idx="1659">
                  <c:v>-2.6820000000003699</c:v>
                </c:pt>
                <c:pt idx="1660">
                  <c:v>-2.6800000000003701</c:v>
                </c:pt>
                <c:pt idx="1661">
                  <c:v>-2.6780000000003699</c:v>
                </c:pt>
                <c:pt idx="1662">
                  <c:v>-2.6760000000003701</c:v>
                </c:pt>
                <c:pt idx="1663">
                  <c:v>-2.6740000000003699</c:v>
                </c:pt>
                <c:pt idx="1664">
                  <c:v>-2.6720000000003701</c:v>
                </c:pt>
                <c:pt idx="1665">
                  <c:v>-2.6700000000003699</c:v>
                </c:pt>
                <c:pt idx="1666">
                  <c:v>-2.6680000000003701</c:v>
                </c:pt>
                <c:pt idx="1667">
                  <c:v>-2.6660000000003699</c:v>
                </c:pt>
                <c:pt idx="1668">
                  <c:v>-2.6640000000003701</c:v>
                </c:pt>
                <c:pt idx="1669">
                  <c:v>-2.6620000000003698</c:v>
                </c:pt>
                <c:pt idx="1670">
                  <c:v>-2.6600000000003701</c:v>
                </c:pt>
                <c:pt idx="1671">
                  <c:v>-2.6580000000003698</c:v>
                </c:pt>
                <c:pt idx="1672">
                  <c:v>-2.6560000000003701</c:v>
                </c:pt>
                <c:pt idx="1673">
                  <c:v>-2.6540000000003698</c:v>
                </c:pt>
                <c:pt idx="1674">
                  <c:v>-2.6520000000003701</c:v>
                </c:pt>
                <c:pt idx="1675">
                  <c:v>-2.6500000000003698</c:v>
                </c:pt>
                <c:pt idx="1676">
                  <c:v>-2.6480000000003701</c:v>
                </c:pt>
                <c:pt idx="1677">
                  <c:v>-2.6460000000003698</c:v>
                </c:pt>
                <c:pt idx="1678">
                  <c:v>-2.6440000000003701</c:v>
                </c:pt>
                <c:pt idx="1679">
                  <c:v>-2.6420000000003698</c:v>
                </c:pt>
                <c:pt idx="1680">
                  <c:v>-2.6400000000003701</c:v>
                </c:pt>
                <c:pt idx="1681">
                  <c:v>-2.6380000000003698</c:v>
                </c:pt>
                <c:pt idx="1682">
                  <c:v>-2.63600000000037</c:v>
                </c:pt>
                <c:pt idx="1683">
                  <c:v>-2.6340000000003698</c:v>
                </c:pt>
                <c:pt idx="1684">
                  <c:v>-2.63200000000037</c:v>
                </c:pt>
                <c:pt idx="1685">
                  <c:v>-2.6300000000003698</c:v>
                </c:pt>
                <c:pt idx="1686">
                  <c:v>-2.62800000000037</c:v>
                </c:pt>
                <c:pt idx="1687">
                  <c:v>-2.6260000000003698</c:v>
                </c:pt>
                <c:pt idx="1688">
                  <c:v>-2.62400000000037</c:v>
                </c:pt>
                <c:pt idx="1689">
                  <c:v>-2.6220000000003698</c:v>
                </c:pt>
                <c:pt idx="1690">
                  <c:v>-2.62000000000037</c:v>
                </c:pt>
                <c:pt idx="1691">
                  <c:v>-2.6180000000003698</c:v>
                </c:pt>
                <c:pt idx="1692">
                  <c:v>-2.61600000000037</c:v>
                </c:pt>
                <c:pt idx="1693">
                  <c:v>-2.6140000000003698</c:v>
                </c:pt>
                <c:pt idx="1694">
                  <c:v>-2.61200000000037</c:v>
                </c:pt>
                <c:pt idx="1695">
                  <c:v>-2.6100000000003698</c:v>
                </c:pt>
                <c:pt idx="1696">
                  <c:v>-2.60800000000037</c:v>
                </c:pt>
                <c:pt idx="1697">
                  <c:v>-2.6060000000003698</c:v>
                </c:pt>
                <c:pt idx="1698">
                  <c:v>-2.60400000000037</c:v>
                </c:pt>
                <c:pt idx="1699">
                  <c:v>-2.6020000000003698</c:v>
                </c:pt>
                <c:pt idx="1700">
                  <c:v>-2.60000000000037</c:v>
                </c:pt>
                <c:pt idx="1701">
                  <c:v>-2.5980000000003698</c:v>
                </c:pt>
                <c:pt idx="1702">
                  <c:v>-2.59600000000037</c:v>
                </c:pt>
                <c:pt idx="1703">
                  <c:v>-2.59400000000038</c:v>
                </c:pt>
                <c:pt idx="1704">
                  <c:v>-2.5920000000003798</c:v>
                </c:pt>
                <c:pt idx="1705">
                  <c:v>-2.59000000000038</c:v>
                </c:pt>
                <c:pt idx="1706">
                  <c:v>-2.5880000000003802</c:v>
                </c:pt>
                <c:pt idx="1707">
                  <c:v>-2.58600000000038</c:v>
                </c:pt>
                <c:pt idx="1708">
                  <c:v>-2.5840000000003802</c:v>
                </c:pt>
                <c:pt idx="1709">
                  <c:v>-2.58200000000038</c:v>
                </c:pt>
                <c:pt idx="1710">
                  <c:v>-2.5800000000003802</c:v>
                </c:pt>
                <c:pt idx="1711">
                  <c:v>-2.57800000000038</c:v>
                </c:pt>
                <c:pt idx="1712">
                  <c:v>-2.5760000000003802</c:v>
                </c:pt>
                <c:pt idx="1713">
                  <c:v>-2.57400000000038</c:v>
                </c:pt>
                <c:pt idx="1714">
                  <c:v>-2.5720000000003802</c:v>
                </c:pt>
                <c:pt idx="1715">
                  <c:v>-2.57000000000038</c:v>
                </c:pt>
                <c:pt idx="1716">
                  <c:v>-2.5680000000003802</c:v>
                </c:pt>
                <c:pt idx="1717">
                  <c:v>-2.56600000000038</c:v>
                </c:pt>
                <c:pt idx="1718">
                  <c:v>-2.5640000000003802</c:v>
                </c:pt>
                <c:pt idx="1719">
                  <c:v>-2.56200000000038</c:v>
                </c:pt>
                <c:pt idx="1720">
                  <c:v>-2.5600000000003802</c:v>
                </c:pt>
                <c:pt idx="1721">
                  <c:v>-2.55800000000038</c:v>
                </c:pt>
                <c:pt idx="1722">
                  <c:v>-2.5560000000003802</c:v>
                </c:pt>
                <c:pt idx="1723">
                  <c:v>-2.55400000000038</c:v>
                </c:pt>
                <c:pt idx="1724">
                  <c:v>-2.5520000000003802</c:v>
                </c:pt>
                <c:pt idx="1725">
                  <c:v>-2.55000000000038</c:v>
                </c:pt>
                <c:pt idx="1726">
                  <c:v>-2.5480000000003802</c:v>
                </c:pt>
                <c:pt idx="1727">
                  <c:v>-2.54600000000038</c:v>
                </c:pt>
                <c:pt idx="1728">
                  <c:v>-2.5440000000003802</c:v>
                </c:pt>
                <c:pt idx="1729">
                  <c:v>-2.54200000000038</c:v>
                </c:pt>
                <c:pt idx="1730">
                  <c:v>-2.5400000000003802</c:v>
                </c:pt>
                <c:pt idx="1731">
                  <c:v>-2.53800000000038</c:v>
                </c:pt>
                <c:pt idx="1732">
                  <c:v>-2.5360000000003802</c:v>
                </c:pt>
                <c:pt idx="1733">
                  <c:v>-2.5340000000003799</c:v>
                </c:pt>
                <c:pt idx="1734">
                  <c:v>-2.5320000000003802</c:v>
                </c:pt>
                <c:pt idx="1735">
                  <c:v>-2.5300000000003799</c:v>
                </c:pt>
                <c:pt idx="1736">
                  <c:v>-2.5280000000003802</c:v>
                </c:pt>
                <c:pt idx="1737">
                  <c:v>-2.5260000000003799</c:v>
                </c:pt>
                <c:pt idx="1738">
                  <c:v>-2.5240000000003802</c:v>
                </c:pt>
                <c:pt idx="1739">
                  <c:v>-2.5220000000003799</c:v>
                </c:pt>
                <c:pt idx="1740">
                  <c:v>-2.5200000000003802</c:v>
                </c:pt>
                <c:pt idx="1741">
                  <c:v>-2.5180000000003799</c:v>
                </c:pt>
                <c:pt idx="1742">
                  <c:v>-2.5160000000003802</c:v>
                </c:pt>
                <c:pt idx="1743">
                  <c:v>-2.5140000000003799</c:v>
                </c:pt>
                <c:pt idx="1744">
                  <c:v>-2.5120000000003802</c:v>
                </c:pt>
                <c:pt idx="1745">
                  <c:v>-2.5100000000003799</c:v>
                </c:pt>
                <c:pt idx="1746">
                  <c:v>-2.5080000000003801</c:v>
                </c:pt>
                <c:pt idx="1747">
                  <c:v>-2.5060000000003799</c:v>
                </c:pt>
                <c:pt idx="1748">
                  <c:v>-2.5040000000003899</c:v>
                </c:pt>
                <c:pt idx="1749">
                  <c:v>-2.5020000000003901</c:v>
                </c:pt>
                <c:pt idx="1750">
                  <c:v>-2.5000000000003899</c:v>
                </c:pt>
                <c:pt idx="1751">
                  <c:v>-2.4980000000003901</c:v>
                </c:pt>
                <c:pt idx="1752">
                  <c:v>-2.4960000000003899</c:v>
                </c:pt>
                <c:pt idx="1753">
                  <c:v>-2.4940000000003901</c:v>
                </c:pt>
                <c:pt idx="1754">
                  <c:v>-2.4920000000003899</c:v>
                </c:pt>
                <c:pt idx="1755">
                  <c:v>-2.4900000000003901</c:v>
                </c:pt>
                <c:pt idx="1756">
                  <c:v>-2.4880000000003899</c:v>
                </c:pt>
                <c:pt idx="1757">
                  <c:v>-2.4860000000003901</c:v>
                </c:pt>
                <c:pt idx="1758">
                  <c:v>-2.4840000000003899</c:v>
                </c:pt>
                <c:pt idx="1759">
                  <c:v>-2.4820000000003901</c:v>
                </c:pt>
                <c:pt idx="1760">
                  <c:v>-2.4800000000003899</c:v>
                </c:pt>
                <c:pt idx="1761">
                  <c:v>-2.4780000000003901</c:v>
                </c:pt>
                <c:pt idx="1762">
                  <c:v>-2.4760000000003899</c:v>
                </c:pt>
                <c:pt idx="1763">
                  <c:v>-2.4740000000003901</c:v>
                </c:pt>
                <c:pt idx="1764">
                  <c:v>-2.4720000000003899</c:v>
                </c:pt>
                <c:pt idx="1765">
                  <c:v>-2.4700000000003901</c:v>
                </c:pt>
                <c:pt idx="1766">
                  <c:v>-2.4680000000003899</c:v>
                </c:pt>
                <c:pt idx="1767">
                  <c:v>-2.4660000000003901</c:v>
                </c:pt>
                <c:pt idx="1768">
                  <c:v>-2.4640000000003899</c:v>
                </c:pt>
                <c:pt idx="1769">
                  <c:v>-2.4620000000003901</c:v>
                </c:pt>
                <c:pt idx="1770">
                  <c:v>-2.4600000000003899</c:v>
                </c:pt>
                <c:pt idx="1771">
                  <c:v>-2.4580000000003901</c:v>
                </c:pt>
                <c:pt idx="1772">
                  <c:v>-2.4560000000003899</c:v>
                </c:pt>
                <c:pt idx="1773">
                  <c:v>-2.4540000000003901</c:v>
                </c:pt>
                <c:pt idx="1774">
                  <c:v>-2.4520000000003899</c:v>
                </c:pt>
                <c:pt idx="1775">
                  <c:v>-2.4500000000003901</c:v>
                </c:pt>
                <c:pt idx="1776">
                  <c:v>-2.4480000000003899</c:v>
                </c:pt>
                <c:pt idx="1777">
                  <c:v>-2.4460000000003901</c:v>
                </c:pt>
                <c:pt idx="1778">
                  <c:v>-2.4440000000003899</c:v>
                </c:pt>
                <c:pt idx="1779">
                  <c:v>-2.4420000000003901</c:v>
                </c:pt>
                <c:pt idx="1780">
                  <c:v>-2.4400000000003899</c:v>
                </c:pt>
                <c:pt idx="1781">
                  <c:v>-2.4380000000003901</c:v>
                </c:pt>
                <c:pt idx="1782">
                  <c:v>-2.4360000000003899</c:v>
                </c:pt>
                <c:pt idx="1783">
                  <c:v>-2.4340000000003901</c:v>
                </c:pt>
                <c:pt idx="1784">
                  <c:v>-2.4320000000003898</c:v>
                </c:pt>
                <c:pt idx="1785">
                  <c:v>-2.4300000000003901</c:v>
                </c:pt>
                <c:pt idx="1786">
                  <c:v>-2.4280000000003898</c:v>
                </c:pt>
                <c:pt idx="1787">
                  <c:v>-2.4260000000003901</c:v>
                </c:pt>
                <c:pt idx="1788">
                  <c:v>-2.4240000000003898</c:v>
                </c:pt>
                <c:pt idx="1789">
                  <c:v>-2.4220000000003901</c:v>
                </c:pt>
                <c:pt idx="1790">
                  <c:v>-2.4200000000003898</c:v>
                </c:pt>
                <c:pt idx="1791">
                  <c:v>-2.4180000000003901</c:v>
                </c:pt>
                <c:pt idx="1792">
                  <c:v>-2.4160000000003898</c:v>
                </c:pt>
                <c:pt idx="1793">
                  <c:v>-2.4140000000003901</c:v>
                </c:pt>
                <c:pt idx="1794">
                  <c:v>-2.4120000000004</c:v>
                </c:pt>
                <c:pt idx="1795">
                  <c:v>-2.4100000000003998</c:v>
                </c:pt>
                <c:pt idx="1796">
                  <c:v>-2.4080000000004</c:v>
                </c:pt>
                <c:pt idx="1797">
                  <c:v>-2.4060000000003998</c:v>
                </c:pt>
                <c:pt idx="1798">
                  <c:v>-2.4040000000004</c:v>
                </c:pt>
                <c:pt idx="1799">
                  <c:v>-2.4020000000003998</c:v>
                </c:pt>
                <c:pt idx="1800">
                  <c:v>-2.4000000000004</c:v>
                </c:pt>
                <c:pt idx="1801">
                  <c:v>-2.3980000000003998</c:v>
                </c:pt>
                <c:pt idx="1802">
                  <c:v>-2.3960000000004</c:v>
                </c:pt>
                <c:pt idx="1803">
                  <c:v>-2.3940000000003998</c:v>
                </c:pt>
                <c:pt idx="1804">
                  <c:v>-2.3920000000004</c:v>
                </c:pt>
                <c:pt idx="1805">
                  <c:v>-2.3900000000003998</c:v>
                </c:pt>
                <c:pt idx="1806">
                  <c:v>-2.3880000000004</c:v>
                </c:pt>
                <c:pt idx="1807">
                  <c:v>-2.3860000000003998</c:v>
                </c:pt>
                <c:pt idx="1808">
                  <c:v>-2.3840000000004</c:v>
                </c:pt>
                <c:pt idx="1809">
                  <c:v>-2.3820000000003998</c:v>
                </c:pt>
                <c:pt idx="1810">
                  <c:v>-2.3800000000004</c:v>
                </c:pt>
                <c:pt idx="1811">
                  <c:v>-2.3780000000003998</c:v>
                </c:pt>
                <c:pt idx="1812">
                  <c:v>-2.3760000000004</c:v>
                </c:pt>
                <c:pt idx="1813">
                  <c:v>-2.3740000000003998</c:v>
                </c:pt>
                <c:pt idx="1814">
                  <c:v>-2.3720000000004</c:v>
                </c:pt>
                <c:pt idx="1815">
                  <c:v>-2.3700000000003998</c:v>
                </c:pt>
                <c:pt idx="1816">
                  <c:v>-2.3680000000004</c:v>
                </c:pt>
                <c:pt idx="1817">
                  <c:v>-2.3660000000003998</c:v>
                </c:pt>
                <c:pt idx="1818">
                  <c:v>-2.3640000000004</c:v>
                </c:pt>
                <c:pt idx="1819">
                  <c:v>-2.3620000000003998</c:v>
                </c:pt>
                <c:pt idx="1820">
                  <c:v>-2.3600000000004</c:v>
                </c:pt>
                <c:pt idx="1821">
                  <c:v>-2.3580000000004002</c:v>
                </c:pt>
                <c:pt idx="1822">
                  <c:v>-2.3560000000004</c:v>
                </c:pt>
                <c:pt idx="1823">
                  <c:v>-2.3540000000004002</c:v>
                </c:pt>
                <c:pt idx="1824">
                  <c:v>-2.3520000000004</c:v>
                </c:pt>
                <c:pt idx="1825">
                  <c:v>-2.3500000000004002</c:v>
                </c:pt>
                <c:pt idx="1826">
                  <c:v>-2.3480000000004</c:v>
                </c:pt>
                <c:pt idx="1827">
                  <c:v>-2.3460000000004002</c:v>
                </c:pt>
                <c:pt idx="1828">
                  <c:v>-2.3440000000004</c:v>
                </c:pt>
                <c:pt idx="1829">
                  <c:v>-2.3420000000004002</c:v>
                </c:pt>
                <c:pt idx="1830">
                  <c:v>-2.3400000000004</c:v>
                </c:pt>
                <c:pt idx="1831">
                  <c:v>-2.3380000000004002</c:v>
                </c:pt>
                <c:pt idx="1832">
                  <c:v>-2.3360000000004</c:v>
                </c:pt>
                <c:pt idx="1833">
                  <c:v>-2.3340000000004002</c:v>
                </c:pt>
                <c:pt idx="1834">
                  <c:v>-2.3320000000004</c:v>
                </c:pt>
                <c:pt idx="1835">
                  <c:v>-2.3300000000004002</c:v>
                </c:pt>
                <c:pt idx="1836">
                  <c:v>-2.3280000000004</c:v>
                </c:pt>
                <c:pt idx="1837">
                  <c:v>-2.3260000000004002</c:v>
                </c:pt>
                <c:pt idx="1838">
                  <c:v>-2.3240000000004</c:v>
                </c:pt>
                <c:pt idx="1839">
                  <c:v>-2.32200000000041</c:v>
                </c:pt>
                <c:pt idx="1840">
                  <c:v>-2.3200000000004102</c:v>
                </c:pt>
                <c:pt idx="1841">
                  <c:v>-2.31800000000041</c:v>
                </c:pt>
                <c:pt idx="1842">
                  <c:v>-2.3160000000004102</c:v>
                </c:pt>
                <c:pt idx="1843">
                  <c:v>-2.31400000000041</c:v>
                </c:pt>
                <c:pt idx="1844">
                  <c:v>-2.3120000000004102</c:v>
                </c:pt>
                <c:pt idx="1845">
                  <c:v>-2.3100000000004099</c:v>
                </c:pt>
                <c:pt idx="1846">
                  <c:v>-2.3080000000004102</c:v>
                </c:pt>
                <c:pt idx="1847">
                  <c:v>-2.3060000000004099</c:v>
                </c:pt>
                <c:pt idx="1848">
                  <c:v>-2.3040000000004102</c:v>
                </c:pt>
                <c:pt idx="1849">
                  <c:v>-2.3020000000004099</c:v>
                </c:pt>
                <c:pt idx="1850">
                  <c:v>-2.3000000000004102</c:v>
                </c:pt>
                <c:pt idx="1851">
                  <c:v>-2.2980000000004099</c:v>
                </c:pt>
                <c:pt idx="1852">
                  <c:v>-2.2960000000004102</c:v>
                </c:pt>
                <c:pt idx="1853">
                  <c:v>-2.2940000000004099</c:v>
                </c:pt>
                <c:pt idx="1854">
                  <c:v>-2.2920000000004102</c:v>
                </c:pt>
                <c:pt idx="1855">
                  <c:v>-2.2900000000004099</c:v>
                </c:pt>
                <c:pt idx="1856">
                  <c:v>-2.2880000000004102</c:v>
                </c:pt>
                <c:pt idx="1857">
                  <c:v>-2.2860000000004099</c:v>
                </c:pt>
                <c:pt idx="1858">
                  <c:v>-2.2840000000004101</c:v>
                </c:pt>
                <c:pt idx="1859">
                  <c:v>-2.2820000000004099</c:v>
                </c:pt>
                <c:pt idx="1860">
                  <c:v>-2.2800000000004101</c:v>
                </c:pt>
                <c:pt idx="1861">
                  <c:v>-2.2780000000004099</c:v>
                </c:pt>
                <c:pt idx="1862">
                  <c:v>-2.2760000000004101</c:v>
                </c:pt>
                <c:pt idx="1863">
                  <c:v>-2.2740000000004099</c:v>
                </c:pt>
                <c:pt idx="1864">
                  <c:v>-2.2720000000004101</c:v>
                </c:pt>
                <c:pt idx="1865">
                  <c:v>-2.2700000000004099</c:v>
                </c:pt>
                <c:pt idx="1866">
                  <c:v>-2.2680000000004101</c:v>
                </c:pt>
                <c:pt idx="1867">
                  <c:v>-2.2660000000004099</c:v>
                </c:pt>
                <c:pt idx="1868">
                  <c:v>-2.2640000000004101</c:v>
                </c:pt>
                <c:pt idx="1869">
                  <c:v>-2.2620000000004099</c:v>
                </c:pt>
                <c:pt idx="1870">
                  <c:v>-2.2600000000004101</c:v>
                </c:pt>
                <c:pt idx="1871">
                  <c:v>-2.2580000000004099</c:v>
                </c:pt>
                <c:pt idx="1872">
                  <c:v>-2.2560000000004101</c:v>
                </c:pt>
                <c:pt idx="1873">
                  <c:v>-2.2540000000004099</c:v>
                </c:pt>
                <c:pt idx="1874">
                  <c:v>-2.2520000000004101</c:v>
                </c:pt>
                <c:pt idx="1875">
                  <c:v>-2.2500000000004099</c:v>
                </c:pt>
                <c:pt idx="1876">
                  <c:v>-2.2480000000004101</c:v>
                </c:pt>
                <c:pt idx="1877">
                  <c:v>-2.2460000000004099</c:v>
                </c:pt>
                <c:pt idx="1878">
                  <c:v>-2.2440000000004101</c:v>
                </c:pt>
                <c:pt idx="1879">
                  <c:v>-2.2420000000004099</c:v>
                </c:pt>
                <c:pt idx="1880">
                  <c:v>-2.2400000000004101</c:v>
                </c:pt>
                <c:pt idx="1881">
                  <c:v>-2.2380000000004099</c:v>
                </c:pt>
                <c:pt idx="1882">
                  <c:v>-2.2360000000004101</c:v>
                </c:pt>
                <c:pt idx="1883">
                  <c:v>-2.2340000000004099</c:v>
                </c:pt>
                <c:pt idx="1884">
                  <c:v>-2.2320000000004101</c:v>
                </c:pt>
                <c:pt idx="1885">
                  <c:v>-2.2300000000004201</c:v>
                </c:pt>
                <c:pt idx="1886">
                  <c:v>-2.2280000000004199</c:v>
                </c:pt>
                <c:pt idx="1887">
                  <c:v>-2.2260000000004201</c:v>
                </c:pt>
                <c:pt idx="1888">
                  <c:v>-2.2240000000004199</c:v>
                </c:pt>
                <c:pt idx="1889">
                  <c:v>-2.2220000000004201</c:v>
                </c:pt>
                <c:pt idx="1890">
                  <c:v>-2.2200000000004199</c:v>
                </c:pt>
                <c:pt idx="1891">
                  <c:v>-2.2180000000004201</c:v>
                </c:pt>
                <c:pt idx="1892">
                  <c:v>-2.2160000000004199</c:v>
                </c:pt>
                <c:pt idx="1893">
                  <c:v>-2.2140000000004201</c:v>
                </c:pt>
                <c:pt idx="1894">
                  <c:v>-2.2120000000004199</c:v>
                </c:pt>
                <c:pt idx="1895">
                  <c:v>-2.2100000000004201</c:v>
                </c:pt>
                <c:pt idx="1896">
                  <c:v>-2.2080000000004198</c:v>
                </c:pt>
                <c:pt idx="1897">
                  <c:v>-2.2060000000004201</c:v>
                </c:pt>
                <c:pt idx="1898">
                  <c:v>-2.2040000000004198</c:v>
                </c:pt>
                <c:pt idx="1899">
                  <c:v>-2.2020000000004201</c:v>
                </c:pt>
                <c:pt idx="1900">
                  <c:v>-2.2000000000004198</c:v>
                </c:pt>
                <c:pt idx="1901">
                  <c:v>-2.1980000000004201</c:v>
                </c:pt>
                <c:pt idx="1902">
                  <c:v>-2.1960000000004198</c:v>
                </c:pt>
                <c:pt idx="1903">
                  <c:v>-2.1940000000004201</c:v>
                </c:pt>
                <c:pt idx="1904">
                  <c:v>-2.1920000000004198</c:v>
                </c:pt>
                <c:pt idx="1905">
                  <c:v>-2.1900000000004201</c:v>
                </c:pt>
                <c:pt idx="1906">
                  <c:v>-2.1880000000004198</c:v>
                </c:pt>
                <c:pt idx="1907">
                  <c:v>-2.1860000000004201</c:v>
                </c:pt>
                <c:pt idx="1908">
                  <c:v>-2.1840000000004198</c:v>
                </c:pt>
                <c:pt idx="1909">
                  <c:v>-2.18200000000042</c:v>
                </c:pt>
                <c:pt idx="1910">
                  <c:v>-2.1800000000004198</c:v>
                </c:pt>
                <c:pt idx="1911">
                  <c:v>-2.17800000000042</c:v>
                </c:pt>
                <c:pt idx="1912">
                  <c:v>-2.1760000000004198</c:v>
                </c:pt>
                <c:pt idx="1913">
                  <c:v>-2.17400000000042</c:v>
                </c:pt>
                <c:pt idx="1914">
                  <c:v>-2.1720000000004198</c:v>
                </c:pt>
                <c:pt idx="1915">
                  <c:v>-2.17000000000042</c:v>
                </c:pt>
                <c:pt idx="1916">
                  <c:v>-2.1680000000004198</c:v>
                </c:pt>
                <c:pt idx="1917">
                  <c:v>-2.16600000000042</c:v>
                </c:pt>
                <c:pt idx="1918">
                  <c:v>-2.1640000000004198</c:v>
                </c:pt>
                <c:pt idx="1919">
                  <c:v>-2.16200000000042</c:v>
                </c:pt>
                <c:pt idx="1920">
                  <c:v>-2.1600000000004198</c:v>
                </c:pt>
                <c:pt idx="1921">
                  <c:v>-2.15800000000042</c:v>
                </c:pt>
                <c:pt idx="1922">
                  <c:v>-2.1560000000004198</c:v>
                </c:pt>
                <c:pt idx="1923">
                  <c:v>-2.15400000000042</c:v>
                </c:pt>
                <c:pt idx="1924">
                  <c:v>-2.1520000000004198</c:v>
                </c:pt>
                <c:pt idx="1925">
                  <c:v>-2.15000000000042</c:v>
                </c:pt>
                <c:pt idx="1926">
                  <c:v>-2.1480000000004198</c:v>
                </c:pt>
                <c:pt idx="1927">
                  <c:v>-2.14600000000042</c:v>
                </c:pt>
                <c:pt idx="1928">
                  <c:v>-2.1440000000004198</c:v>
                </c:pt>
                <c:pt idx="1929">
                  <c:v>-2.14200000000042</c:v>
                </c:pt>
                <c:pt idx="1930">
                  <c:v>-2.14000000000043</c:v>
                </c:pt>
                <c:pt idx="1931">
                  <c:v>-2.1380000000004298</c:v>
                </c:pt>
                <c:pt idx="1932">
                  <c:v>-2.13600000000043</c:v>
                </c:pt>
                <c:pt idx="1933">
                  <c:v>-2.1340000000004302</c:v>
                </c:pt>
                <c:pt idx="1934">
                  <c:v>-2.13200000000043</c:v>
                </c:pt>
                <c:pt idx="1935">
                  <c:v>-2.1300000000004302</c:v>
                </c:pt>
                <c:pt idx="1936">
                  <c:v>-2.12800000000043</c:v>
                </c:pt>
                <c:pt idx="1937">
                  <c:v>-2.1260000000004302</c:v>
                </c:pt>
                <c:pt idx="1938">
                  <c:v>-2.12400000000043</c:v>
                </c:pt>
                <c:pt idx="1939">
                  <c:v>-2.1220000000004302</c:v>
                </c:pt>
                <c:pt idx="1940">
                  <c:v>-2.12000000000043</c:v>
                </c:pt>
                <c:pt idx="1941">
                  <c:v>-2.1180000000004302</c:v>
                </c:pt>
                <c:pt idx="1942">
                  <c:v>-2.11600000000043</c:v>
                </c:pt>
                <c:pt idx="1943">
                  <c:v>-2.1140000000004302</c:v>
                </c:pt>
                <c:pt idx="1944">
                  <c:v>-2.11200000000043</c:v>
                </c:pt>
                <c:pt idx="1945">
                  <c:v>-2.1100000000004302</c:v>
                </c:pt>
                <c:pt idx="1946">
                  <c:v>-2.10800000000043</c:v>
                </c:pt>
                <c:pt idx="1947">
                  <c:v>-2.1060000000004302</c:v>
                </c:pt>
                <c:pt idx="1948">
                  <c:v>-2.10400000000043</c:v>
                </c:pt>
                <c:pt idx="1949">
                  <c:v>-2.1020000000004302</c:v>
                </c:pt>
                <c:pt idx="1950">
                  <c:v>-2.10000000000043</c:v>
                </c:pt>
                <c:pt idx="1951">
                  <c:v>-2.0980000000004302</c:v>
                </c:pt>
                <c:pt idx="1952">
                  <c:v>-2.09600000000043</c:v>
                </c:pt>
                <c:pt idx="1953">
                  <c:v>-2.0940000000004302</c:v>
                </c:pt>
                <c:pt idx="1954">
                  <c:v>-2.09200000000043</c:v>
                </c:pt>
                <c:pt idx="1955">
                  <c:v>-2.0900000000004302</c:v>
                </c:pt>
                <c:pt idx="1956">
                  <c:v>-2.08800000000043</c:v>
                </c:pt>
                <c:pt idx="1957">
                  <c:v>-2.0860000000004302</c:v>
                </c:pt>
                <c:pt idx="1958">
                  <c:v>-2.08400000000043</c:v>
                </c:pt>
                <c:pt idx="1959">
                  <c:v>-2.0820000000004302</c:v>
                </c:pt>
                <c:pt idx="1960">
                  <c:v>-2.0800000000004299</c:v>
                </c:pt>
                <c:pt idx="1961">
                  <c:v>-2.0780000000004302</c:v>
                </c:pt>
                <c:pt idx="1962">
                  <c:v>-2.0760000000004299</c:v>
                </c:pt>
                <c:pt idx="1963">
                  <c:v>-2.0740000000004302</c:v>
                </c:pt>
                <c:pt idx="1964">
                  <c:v>-2.0720000000004299</c:v>
                </c:pt>
                <c:pt idx="1965">
                  <c:v>-2.0700000000004302</c:v>
                </c:pt>
                <c:pt idx="1966">
                  <c:v>-2.0680000000004299</c:v>
                </c:pt>
                <c:pt idx="1967">
                  <c:v>-2.0660000000004302</c:v>
                </c:pt>
                <c:pt idx="1968">
                  <c:v>-2.0640000000004299</c:v>
                </c:pt>
                <c:pt idx="1969">
                  <c:v>-2.0620000000004302</c:v>
                </c:pt>
                <c:pt idx="1970">
                  <c:v>-2.0600000000004299</c:v>
                </c:pt>
                <c:pt idx="1971">
                  <c:v>-2.0580000000004302</c:v>
                </c:pt>
                <c:pt idx="1972">
                  <c:v>-2.0560000000004299</c:v>
                </c:pt>
                <c:pt idx="1973">
                  <c:v>-2.0540000000004301</c:v>
                </c:pt>
                <c:pt idx="1974">
                  <c:v>-2.0520000000004299</c:v>
                </c:pt>
                <c:pt idx="1975">
                  <c:v>-2.0500000000004399</c:v>
                </c:pt>
                <c:pt idx="1976">
                  <c:v>-2.0480000000004401</c:v>
                </c:pt>
                <c:pt idx="1977">
                  <c:v>-2.0460000000004399</c:v>
                </c:pt>
                <c:pt idx="1978">
                  <c:v>-2.0440000000004401</c:v>
                </c:pt>
                <c:pt idx="1979">
                  <c:v>-2.0420000000004399</c:v>
                </c:pt>
                <c:pt idx="1980">
                  <c:v>-2.0400000000004401</c:v>
                </c:pt>
                <c:pt idx="1981">
                  <c:v>-2.0380000000004399</c:v>
                </c:pt>
                <c:pt idx="1982">
                  <c:v>-2.0360000000004401</c:v>
                </c:pt>
                <c:pt idx="1983">
                  <c:v>-2.0340000000004399</c:v>
                </c:pt>
                <c:pt idx="1984">
                  <c:v>-2.0320000000004401</c:v>
                </c:pt>
                <c:pt idx="1985">
                  <c:v>-2.0300000000004399</c:v>
                </c:pt>
                <c:pt idx="1986">
                  <c:v>-2.0280000000004401</c:v>
                </c:pt>
                <c:pt idx="1987">
                  <c:v>-2.0260000000004399</c:v>
                </c:pt>
                <c:pt idx="1988">
                  <c:v>-2.0240000000004401</c:v>
                </c:pt>
                <c:pt idx="1989">
                  <c:v>-2.0220000000004399</c:v>
                </c:pt>
                <c:pt idx="1990">
                  <c:v>-2.0200000000004401</c:v>
                </c:pt>
                <c:pt idx="1991">
                  <c:v>-2.0180000000004399</c:v>
                </c:pt>
                <c:pt idx="1992">
                  <c:v>-2.0160000000004401</c:v>
                </c:pt>
                <c:pt idx="1993">
                  <c:v>-2.0140000000004399</c:v>
                </c:pt>
                <c:pt idx="1994">
                  <c:v>-2.0120000000004401</c:v>
                </c:pt>
                <c:pt idx="1995">
                  <c:v>-2.0100000000004399</c:v>
                </c:pt>
                <c:pt idx="1996">
                  <c:v>-2.0080000000004401</c:v>
                </c:pt>
                <c:pt idx="1997">
                  <c:v>-2.0060000000004399</c:v>
                </c:pt>
                <c:pt idx="1998">
                  <c:v>-2.0040000000004401</c:v>
                </c:pt>
                <c:pt idx="1999">
                  <c:v>-2.0020000000004399</c:v>
                </c:pt>
                <c:pt idx="2000">
                  <c:v>-2.0000000000004401</c:v>
                </c:pt>
                <c:pt idx="2001">
                  <c:v>-1.9980000000004401</c:v>
                </c:pt>
                <c:pt idx="2002">
                  <c:v>-1.9960000000004401</c:v>
                </c:pt>
                <c:pt idx="2003">
                  <c:v>-1.9940000000004401</c:v>
                </c:pt>
                <c:pt idx="2004">
                  <c:v>-1.9920000000004401</c:v>
                </c:pt>
                <c:pt idx="2005">
                  <c:v>-1.9900000000004401</c:v>
                </c:pt>
                <c:pt idx="2006">
                  <c:v>-1.9880000000004401</c:v>
                </c:pt>
                <c:pt idx="2007">
                  <c:v>-1.9860000000004401</c:v>
                </c:pt>
                <c:pt idx="2008">
                  <c:v>-1.9840000000004401</c:v>
                </c:pt>
                <c:pt idx="2009">
                  <c:v>-1.9820000000004401</c:v>
                </c:pt>
                <c:pt idx="2010">
                  <c:v>-1.9800000000004401</c:v>
                </c:pt>
                <c:pt idx="2011">
                  <c:v>-1.9780000000004401</c:v>
                </c:pt>
                <c:pt idx="2012">
                  <c:v>-1.9760000000004401</c:v>
                </c:pt>
                <c:pt idx="2013">
                  <c:v>-1.9740000000004401</c:v>
                </c:pt>
                <c:pt idx="2014">
                  <c:v>-1.9720000000004401</c:v>
                </c:pt>
                <c:pt idx="2015">
                  <c:v>-1.9700000000004401</c:v>
                </c:pt>
                <c:pt idx="2016">
                  <c:v>-1.9680000000004401</c:v>
                </c:pt>
                <c:pt idx="2017">
                  <c:v>-1.9660000000004401</c:v>
                </c:pt>
                <c:pt idx="2018">
                  <c:v>-1.9640000000004401</c:v>
                </c:pt>
                <c:pt idx="2019">
                  <c:v>-1.9620000000004401</c:v>
                </c:pt>
                <c:pt idx="2020">
                  <c:v>-1.9600000000004401</c:v>
                </c:pt>
                <c:pt idx="2021">
                  <c:v>-1.95800000000045</c:v>
                </c:pt>
                <c:pt idx="2022">
                  <c:v>-1.95600000000045</c:v>
                </c:pt>
                <c:pt idx="2023">
                  <c:v>-1.95400000000045</c:v>
                </c:pt>
                <c:pt idx="2024">
                  <c:v>-1.95200000000045</c:v>
                </c:pt>
                <c:pt idx="2025">
                  <c:v>-1.95000000000045</c:v>
                </c:pt>
                <c:pt idx="2026">
                  <c:v>-1.94800000000045</c:v>
                </c:pt>
                <c:pt idx="2027">
                  <c:v>-1.94600000000045</c:v>
                </c:pt>
                <c:pt idx="2028">
                  <c:v>-1.94400000000045</c:v>
                </c:pt>
                <c:pt idx="2029">
                  <c:v>-1.94200000000045</c:v>
                </c:pt>
                <c:pt idx="2030">
                  <c:v>-1.94000000000045</c:v>
                </c:pt>
                <c:pt idx="2031">
                  <c:v>-1.93800000000045</c:v>
                </c:pt>
                <c:pt idx="2032">
                  <c:v>-1.93600000000045</c:v>
                </c:pt>
                <c:pt idx="2033">
                  <c:v>-1.93400000000045</c:v>
                </c:pt>
                <c:pt idx="2034">
                  <c:v>-1.93200000000045</c:v>
                </c:pt>
                <c:pt idx="2035">
                  <c:v>-1.93000000000045</c:v>
                </c:pt>
                <c:pt idx="2036">
                  <c:v>-1.92800000000045</c:v>
                </c:pt>
                <c:pt idx="2037">
                  <c:v>-1.92600000000045</c:v>
                </c:pt>
                <c:pt idx="2038">
                  <c:v>-1.92400000000045</c:v>
                </c:pt>
                <c:pt idx="2039">
                  <c:v>-1.92200000000045</c:v>
                </c:pt>
                <c:pt idx="2040">
                  <c:v>-1.92000000000045</c:v>
                </c:pt>
                <c:pt idx="2041">
                  <c:v>-1.91800000000045</c:v>
                </c:pt>
                <c:pt idx="2042">
                  <c:v>-1.91600000000045</c:v>
                </c:pt>
                <c:pt idx="2043">
                  <c:v>-1.91400000000045</c:v>
                </c:pt>
                <c:pt idx="2044">
                  <c:v>-1.91200000000045</c:v>
                </c:pt>
                <c:pt idx="2045">
                  <c:v>-1.91000000000045</c:v>
                </c:pt>
                <c:pt idx="2046">
                  <c:v>-1.90800000000045</c:v>
                </c:pt>
                <c:pt idx="2047">
                  <c:v>-1.90600000000045</c:v>
                </c:pt>
                <c:pt idx="2048">
                  <c:v>-1.90400000000045</c:v>
                </c:pt>
                <c:pt idx="2049">
                  <c:v>-1.90200000000045</c:v>
                </c:pt>
                <c:pt idx="2050">
                  <c:v>-1.90000000000045</c:v>
                </c:pt>
                <c:pt idx="2051">
                  <c:v>-1.89800000000045</c:v>
                </c:pt>
                <c:pt idx="2052">
                  <c:v>-1.89600000000045</c:v>
                </c:pt>
                <c:pt idx="2053">
                  <c:v>-1.89400000000045</c:v>
                </c:pt>
                <c:pt idx="2054">
                  <c:v>-1.89200000000045</c:v>
                </c:pt>
                <c:pt idx="2055">
                  <c:v>-1.89000000000045</c:v>
                </c:pt>
                <c:pt idx="2056">
                  <c:v>-1.88800000000045</c:v>
                </c:pt>
                <c:pt idx="2057">
                  <c:v>-1.88600000000045</c:v>
                </c:pt>
                <c:pt idx="2058">
                  <c:v>-1.88400000000045</c:v>
                </c:pt>
                <c:pt idx="2059">
                  <c:v>-1.88200000000045</c:v>
                </c:pt>
                <c:pt idx="2060">
                  <c:v>-1.88000000000045</c:v>
                </c:pt>
                <c:pt idx="2061">
                  <c:v>-1.87800000000045</c:v>
                </c:pt>
                <c:pt idx="2062">
                  <c:v>-1.87600000000045</c:v>
                </c:pt>
                <c:pt idx="2063">
                  <c:v>-1.87400000000045</c:v>
                </c:pt>
                <c:pt idx="2064">
                  <c:v>-1.87200000000045</c:v>
                </c:pt>
                <c:pt idx="2065">
                  <c:v>-1.87000000000045</c:v>
                </c:pt>
                <c:pt idx="2066">
                  <c:v>-1.86800000000046</c:v>
                </c:pt>
                <c:pt idx="2067">
                  <c:v>-1.86600000000046</c:v>
                </c:pt>
                <c:pt idx="2068">
                  <c:v>-1.86400000000046</c:v>
                </c:pt>
                <c:pt idx="2069">
                  <c:v>-1.86200000000046</c:v>
                </c:pt>
                <c:pt idx="2070">
                  <c:v>-1.86000000000046</c:v>
                </c:pt>
                <c:pt idx="2071">
                  <c:v>-1.85800000000046</c:v>
                </c:pt>
                <c:pt idx="2072">
                  <c:v>-1.8560000000004599</c:v>
                </c:pt>
                <c:pt idx="2073">
                  <c:v>-1.8540000000004599</c:v>
                </c:pt>
                <c:pt idx="2074">
                  <c:v>-1.8520000000004599</c:v>
                </c:pt>
                <c:pt idx="2075">
                  <c:v>-1.8500000000004599</c:v>
                </c:pt>
                <c:pt idx="2076">
                  <c:v>-1.8480000000004599</c:v>
                </c:pt>
                <c:pt idx="2077">
                  <c:v>-1.8460000000004599</c:v>
                </c:pt>
                <c:pt idx="2078">
                  <c:v>-1.8440000000004599</c:v>
                </c:pt>
                <c:pt idx="2079">
                  <c:v>-1.8420000000004599</c:v>
                </c:pt>
                <c:pt idx="2080">
                  <c:v>-1.8400000000004599</c:v>
                </c:pt>
                <c:pt idx="2081">
                  <c:v>-1.8380000000004599</c:v>
                </c:pt>
                <c:pt idx="2082">
                  <c:v>-1.8360000000004599</c:v>
                </c:pt>
                <c:pt idx="2083">
                  <c:v>-1.8340000000004599</c:v>
                </c:pt>
                <c:pt idx="2084">
                  <c:v>-1.8320000000004599</c:v>
                </c:pt>
                <c:pt idx="2085">
                  <c:v>-1.8300000000004599</c:v>
                </c:pt>
                <c:pt idx="2086">
                  <c:v>-1.8280000000004599</c:v>
                </c:pt>
                <c:pt idx="2087">
                  <c:v>-1.8260000000004599</c:v>
                </c:pt>
                <c:pt idx="2088">
                  <c:v>-1.8240000000004599</c:v>
                </c:pt>
                <c:pt idx="2089">
                  <c:v>-1.8220000000004599</c:v>
                </c:pt>
                <c:pt idx="2090">
                  <c:v>-1.8200000000004599</c:v>
                </c:pt>
                <c:pt idx="2091">
                  <c:v>-1.8180000000004599</c:v>
                </c:pt>
                <c:pt idx="2092">
                  <c:v>-1.8160000000004599</c:v>
                </c:pt>
                <c:pt idx="2093">
                  <c:v>-1.8140000000004599</c:v>
                </c:pt>
                <c:pt idx="2094">
                  <c:v>-1.8120000000004599</c:v>
                </c:pt>
                <c:pt idx="2095">
                  <c:v>-1.8100000000004599</c:v>
                </c:pt>
                <c:pt idx="2096">
                  <c:v>-1.8080000000004599</c:v>
                </c:pt>
                <c:pt idx="2097">
                  <c:v>-1.8060000000004599</c:v>
                </c:pt>
                <c:pt idx="2098">
                  <c:v>-1.8040000000004599</c:v>
                </c:pt>
                <c:pt idx="2099">
                  <c:v>-1.8020000000004599</c:v>
                </c:pt>
                <c:pt idx="2100">
                  <c:v>-1.8000000000004599</c:v>
                </c:pt>
                <c:pt idx="2101">
                  <c:v>-1.7980000000004599</c:v>
                </c:pt>
                <c:pt idx="2102">
                  <c:v>-1.7960000000004599</c:v>
                </c:pt>
                <c:pt idx="2103">
                  <c:v>-1.7940000000004599</c:v>
                </c:pt>
                <c:pt idx="2104">
                  <c:v>-1.7920000000004599</c:v>
                </c:pt>
                <c:pt idx="2105">
                  <c:v>-1.7900000000004599</c:v>
                </c:pt>
                <c:pt idx="2106">
                  <c:v>-1.7880000000004601</c:v>
                </c:pt>
                <c:pt idx="2107">
                  <c:v>-1.7860000000004601</c:v>
                </c:pt>
                <c:pt idx="2108">
                  <c:v>-1.7840000000004601</c:v>
                </c:pt>
                <c:pt idx="2109">
                  <c:v>-1.7820000000004601</c:v>
                </c:pt>
                <c:pt idx="2110">
                  <c:v>-1.7800000000004601</c:v>
                </c:pt>
                <c:pt idx="2111">
                  <c:v>-1.7780000000004601</c:v>
                </c:pt>
                <c:pt idx="2112">
                  <c:v>-1.7760000000004701</c:v>
                </c:pt>
                <c:pt idx="2113">
                  <c:v>-1.7740000000004701</c:v>
                </c:pt>
                <c:pt idx="2114">
                  <c:v>-1.7720000000004701</c:v>
                </c:pt>
                <c:pt idx="2115">
                  <c:v>-1.7700000000004701</c:v>
                </c:pt>
                <c:pt idx="2116">
                  <c:v>-1.7680000000004701</c:v>
                </c:pt>
                <c:pt idx="2117">
                  <c:v>-1.7660000000004701</c:v>
                </c:pt>
                <c:pt idx="2118">
                  <c:v>-1.7640000000004701</c:v>
                </c:pt>
                <c:pt idx="2119">
                  <c:v>-1.7620000000004701</c:v>
                </c:pt>
                <c:pt idx="2120">
                  <c:v>-1.7600000000004701</c:v>
                </c:pt>
                <c:pt idx="2121">
                  <c:v>-1.7580000000004701</c:v>
                </c:pt>
                <c:pt idx="2122">
                  <c:v>-1.7560000000004701</c:v>
                </c:pt>
                <c:pt idx="2123">
                  <c:v>-1.7540000000004701</c:v>
                </c:pt>
                <c:pt idx="2124">
                  <c:v>-1.7520000000004701</c:v>
                </c:pt>
                <c:pt idx="2125">
                  <c:v>-1.7500000000004701</c:v>
                </c:pt>
                <c:pt idx="2126">
                  <c:v>-1.7480000000004701</c:v>
                </c:pt>
                <c:pt idx="2127">
                  <c:v>-1.7460000000004701</c:v>
                </c:pt>
                <c:pt idx="2128">
                  <c:v>-1.7440000000004701</c:v>
                </c:pt>
                <c:pt idx="2129">
                  <c:v>-1.7420000000004701</c:v>
                </c:pt>
                <c:pt idx="2130">
                  <c:v>-1.7400000000004701</c:v>
                </c:pt>
                <c:pt idx="2131">
                  <c:v>-1.7380000000004701</c:v>
                </c:pt>
                <c:pt idx="2132">
                  <c:v>-1.7360000000004701</c:v>
                </c:pt>
                <c:pt idx="2133">
                  <c:v>-1.7340000000004701</c:v>
                </c:pt>
                <c:pt idx="2134">
                  <c:v>-1.7320000000004701</c:v>
                </c:pt>
                <c:pt idx="2135">
                  <c:v>-1.7300000000004701</c:v>
                </c:pt>
                <c:pt idx="2136">
                  <c:v>-1.72800000000047</c:v>
                </c:pt>
                <c:pt idx="2137">
                  <c:v>-1.72600000000047</c:v>
                </c:pt>
                <c:pt idx="2138">
                  <c:v>-1.72400000000047</c:v>
                </c:pt>
                <c:pt idx="2139">
                  <c:v>-1.72200000000047</c:v>
                </c:pt>
                <c:pt idx="2140">
                  <c:v>-1.72000000000047</c:v>
                </c:pt>
                <c:pt idx="2141">
                  <c:v>-1.71800000000047</c:v>
                </c:pt>
                <c:pt idx="2142">
                  <c:v>-1.71600000000047</c:v>
                </c:pt>
                <c:pt idx="2143">
                  <c:v>-1.71400000000047</c:v>
                </c:pt>
                <c:pt idx="2144">
                  <c:v>-1.71200000000047</c:v>
                </c:pt>
                <c:pt idx="2145">
                  <c:v>-1.71000000000047</c:v>
                </c:pt>
                <c:pt idx="2146">
                  <c:v>-1.70800000000047</c:v>
                </c:pt>
                <c:pt idx="2147">
                  <c:v>-1.70600000000047</c:v>
                </c:pt>
                <c:pt idx="2148">
                  <c:v>-1.70400000000047</c:v>
                </c:pt>
                <c:pt idx="2149">
                  <c:v>-1.70200000000047</c:v>
                </c:pt>
                <c:pt idx="2150">
                  <c:v>-1.70000000000047</c:v>
                </c:pt>
                <c:pt idx="2151">
                  <c:v>-1.69800000000047</c:v>
                </c:pt>
                <c:pt idx="2152">
                  <c:v>-1.69600000000047</c:v>
                </c:pt>
                <c:pt idx="2153">
                  <c:v>-1.69400000000047</c:v>
                </c:pt>
                <c:pt idx="2154">
                  <c:v>-1.69200000000047</c:v>
                </c:pt>
                <c:pt idx="2155">
                  <c:v>-1.69000000000047</c:v>
                </c:pt>
                <c:pt idx="2156">
                  <c:v>-1.68800000000047</c:v>
                </c:pt>
                <c:pt idx="2157">
                  <c:v>-1.68600000000048</c:v>
                </c:pt>
                <c:pt idx="2158">
                  <c:v>-1.68400000000048</c:v>
                </c:pt>
                <c:pt idx="2159">
                  <c:v>-1.68200000000048</c:v>
                </c:pt>
                <c:pt idx="2160">
                  <c:v>-1.68000000000048</c:v>
                </c:pt>
                <c:pt idx="2161">
                  <c:v>-1.67800000000048</c:v>
                </c:pt>
                <c:pt idx="2162">
                  <c:v>-1.67600000000048</c:v>
                </c:pt>
                <c:pt idx="2163">
                  <c:v>-1.67400000000048</c:v>
                </c:pt>
                <c:pt idx="2164">
                  <c:v>-1.67200000000048</c:v>
                </c:pt>
                <c:pt idx="2165">
                  <c:v>-1.67000000000048</c:v>
                </c:pt>
                <c:pt idx="2166">
                  <c:v>-1.66800000000048</c:v>
                </c:pt>
                <c:pt idx="2167">
                  <c:v>-1.66600000000048</c:v>
                </c:pt>
                <c:pt idx="2168">
                  <c:v>-1.66400000000048</c:v>
                </c:pt>
                <c:pt idx="2169">
                  <c:v>-1.66200000000048</c:v>
                </c:pt>
                <c:pt idx="2170">
                  <c:v>-1.66000000000048</c:v>
                </c:pt>
                <c:pt idx="2171">
                  <c:v>-1.65800000000048</c:v>
                </c:pt>
                <c:pt idx="2172">
                  <c:v>-1.65600000000048</c:v>
                </c:pt>
                <c:pt idx="2173">
                  <c:v>-1.65400000000048</c:v>
                </c:pt>
                <c:pt idx="2174">
                  <c:v>-1.65200000000048</c:v>
                </c:pt>
                <c:pt idx="2175">
                  <c:v>-1.65000000000048</c:v>
                </c:pt>
                <c:pt idx="2176">
                  <c:v>-1.64800000000048</c:v>
                </c:pt>
                <c:pt idx="2177">
                  <c:v>-1.64600000000048</c:v>
                </c:pt>
                <c:pt idx="2178">
                  <c:v>-1.64400000000048</c:v>
                </c:pt>
                <c:pt idx="2179">
                  <c:v>-1.64200000000048</c:v>
                </c:pt>
                <c:pt idx="2180">
                  <c:v>-1.64000000000048</c:v>
                </c:pt>
                <c:pt idx="2181">
                  <c:v>-1.63800000000048</c:v>
                </c:pt>
                <c:pt idx="2182">
                  <c:v>-1.63600000000048</c:v>
                </c:pt>
                <c:pt idx="2183">
                  <c:v>-1.63400000000048</c:v>
                </c:pt>
                <c:pt idx="2184">
                  <c:v>-1.63200000000048</c:v>
                </c:pt>
                <c:pt idx="2185">
                  <c:v>-1.63000000000048</c:v>
                </c:pt>
                <c:pt idx="2186">
                  <c:v>-1.62800000000048</c:v>
                </c:pt>
                <c:pt idx="2187">
                  <c:v>-1.62600000000048</c:v>
                </c:pt>
                <c:pt idx="2188">
                  <c:v>-1.6240000000004799</c:v>
                </c:pt>
                <c:pt idx="2189">
                  <c:v>-1.6220000000004799</c:v>
                </c:pt>
                <c:pt idx="2190">
                  <c:v>-1.6200000000004799</c:v>
                </c:pt>
                <c:pt idx="2191">
                  <c:v>-1.6180000000004799</c:v>
                </c:pt>
                <c:pt idx="2192">
                  <c:v>-1.6160000000004799</c:v>
                </c:pt>
                <c:pt idx="2193">
                  <c:v>-1.6140000000004799</c:v>
                </c:pt>
                <c:pt idx="2194">
                  <c:v>-1.6120000000004799</c:v>
                </c:pt>
                <c:pt idx="2195">
                  <c:v>-1.6100000000004799</c:v>
                </c:pt>
                <c:pt idx="2196">
                  <c:v>-1.6080000000004799</c:v>
                </c:pt>
                <c:pt idx="2197">
                  <c:v>-1.6060000000004799</c:v>
                </c:pt>
                <c:pt idx="2198">
                  <c:v>-1.6040000000004799</c:v>
                </c:pt>
                <c:pt idx="2199">
                  <c:v>-1.6020000000004799</c:v>
                </c:pt>
                <c:pt idx="2200">
                  <c:v>-1.6000000000004799</c:v>
                </c:pt>
                <c:pt idx="2201">
                  <c:v>-1.5980000000004799</c:v>
                </c:pt>
                <c:pt idx="2202">
                  <c:v>-1.5960000000004899</c:v>
                </c:pt>
                <c:pt idx="2203">
                  <c:v>-1.5940000000004899</c:v>
                </c:pt>
                <c:pt idx="2204">
                  <c:v>-1.5920000000004899</c:v>
                </c:pt>
                <c:pt idx="2205">
                  <c:v>-1.5900000000004899</c:v>
                </c:pt>
                <c:pt idx="2206">
                  <c:v>-1.5880000000004899</c:v>
                </c:pt>
                <c:pt idx="2207">
                  <c:v>-1.5860000000004899</c:v>
                </c:pt>
                <c:pt idx="2208">
                  <c:v>-1.5840000000004899</c:v>
                </c:pt>
                <c:pt idx="2209">
                  <c:v>-1.5820000000004899</c:v>
                </c:pt>
                <c:pt idx="2210">
                  <c:v>-1.5800000000004899</c:v>
                </c:pt>
                <c:pt idx="2211">
                  <c:v>-1.5780000000004899</c:v>
                </c:pt>
                <c:pt idx="2212">
                  <c:v>-1.5760000000004899</c:v>
                </c:pt>
                <c:pt idx="2213">
                  <c:v>-1.5740000000004899</c:v>
                </c:pt>
                <c:pt idx="2214">
                  <c:v>-1.5720000000004899</c:v>
                </c:pt>
                <c:pt idx="2215">
                  <c:v>-1.5700000000004899</c:v>
                </c:pt>
                <c:pt idx="2216">
                  <c:v>-1.5680000000004899</c:v>
                </c:pt>
                <c:pt idx="2217">
                  <c:v>-1.5660000000004899</c:v>
                </c:pt>
                <c:pt idx="2218">
                  <c:v>-1.5640000000004901</c:v>
                </c:pt>
                <c:pt idx="2219">
                  <c:v>-1.5620000000004901</c:v>
                </c:pt>
                <c:pt idx="2220">
                  <c:v>-1.5600000000004901</c:v>
                </c:pt>
                <c:pt idx="2221">
                  <c:v>-1.5580000000004901</c:v>
                </c:pt>
                <c:pt idx="2222">
                  <c:v>-1.5560000000004901</c:v>
                </c:pt>
                <c:pt idx="2223">
                  <c:v>-1.5540000000004901</c:v>
                </c:pt>
                <c:pt idx="2224">
                  <c:v>-1.5520000000004901</c:v>
                </c:pt>
                <c:pt idx="2225">
                  <c:v>-1.5500000000004901</c:v>
                </c:pt>
                <c:pt idx="2226">
                  <c:v>-1.5480000000004901</c:v>
                </c:pt>
                <c:pt idx="2227">
                  <c:v>-1.5460000000004901</c:v>
                </c:pt>
                <c:pt idx="2228">
                  <c:v>-1.5440000000004901</c:v>
                </c:pt>
                <c:pt idx="2229">
                  <c:v>-1.5420000000004901</c:v>
                </c:pt>
                <c:pt idx="2230">
                  <c:v>-1.5400000000004901</c:v>
                </c:pt>
                <c:pt idx="2231">
                  <c:v>-1.5380000000004901</c:v>
                </c:pt>
                <c:pt idx="2232">
                  <c:v>-1.5360000000004901</c:v>
                </c:pt>
                <c:pt idx="2233">
                  <c:v>-1.5340000000004901</c:v>
                </c:pt>
                <c:pt idx="2234">
                  <c:v>-1.5320000000004901</c:v>
                </c:pt>
                <c:pt idx="2235">
                  <c:v>-1.5300000000004901</c:v>
                </c:pt>
                <c:pt idx="2236">
                  <c:v>-1.5280000000004901</c:v>
                </c:pt>
                <c:pt idx="2237">
                  <c:v>-1.5260000000004901</c:v>
                </c:pt>
                <c:pt idx="2238">
                  <c:v>-1.5240000000004901</c:v>
                </c:pt>
                <c:pt idx="2239">
                  <c:v>-1.5220000000004901</c:v>
                </c:pt>
                <c:pt idx="2240">
                  <c:v>-1.5200000000004901</c:v>
                </c:pt>
                <c:pt idx="2241">
                  <c:v>-1.5180000000004901</c:v>
                </c:pt>
                <c:pt idx="2242">
                  <c:v>-1.5160000000004901</c:v>
                </c:pt>
                <c:pt idx="2243">
                  <c:v>-1.5140000000004901</c:v>
                </c:pt>
                <c:pt idx="2244">
                  <c:v>-1.5120000000004901</c:v>
                </c:pt>
                <c:pt idx="2245">
                  <c:v>-1.5100000000004901</c:v>
                </c:pt>
                <c:pt idx="2246">
                  <c:v>-1.5080000000004901</c:v>
                </c:pt>
                <c:pt idx="2247">
                  <c:v>-1.5060000000004901</c:v>
                </c:pt>
                <c:pt idx="2248">
                  <c:v>-1.5040000000005</c:v>
                </c:pt>
                <c:pt idx="2249">
                  <c:v>-1.5020000000005</c:v>
                </c:pt>
                <c:pt idx="2250">
                  <c:v>-1.5000000000005</c:v>
                </c:pt>
                <c:pt idx="2251">
                  <c:v>-1.4980000000005</c:v>
                </c:pt>
                <c:pt idx="2252">
                  <c:v>-1.4960000000005</c:v>
                </c:pt>
                <c:pt idx="2253">
                  <c:v>-1.4940000000005</c:v>
                </c:pt>
                <c:pt idx="2254">
                  <c:v>-1.4920000000005</c:v>
                </c:pt>
                <c:pt idx="2255">
                  <c:v>-1.4900000000005</c:v>
                </c:pt>
                <c:pt idx="2256">
                  <c:v>-1.4880000000005</c:v>
                </c:pt>
                <c:pt idx="2257">
                  <c:v>-1.4860000000005</c:v>
                </c:pt>
                <c:pt idx="2258">
                  <c:v>-1.4840000000005</c:v>
                </c:pt>
                <c:pt idx="2259">
                  <c:v>-1.4820000000005</c:v>
                </c:pt>
                <c:pt idx="2260">
                  <c:v>-1.4800000000005</c:v>
                </c:pt>
                <c:pt idx="2261">
                  <c:v>-1.4780000000005</c:v>
                </c:pt>
                <c:pt idx="2262">
                  <c:v>-1.4760000000005</c:v>
                </c:pt>
                <c:pt idx="2263">
                  <c:v>-1.4740000000005</c:v>
                </c:pt>
                <c:pt idx="2264">
                  <c:v>-1.4720000000005</c:v>
                </c:pt>
                <c:pt idx="2265">
                  <c:v>-1.4700000000005</c:v>
                </c:pt>
                <c:pt idx="2266">
                  <c:v>-1.4680000000005</c:v>
                </c:pt>
                <c:pt idx="2267">
                  <c:v>-1.4660000000005</c:v>
                </c:pt>
                <c:pt idx="2268">
                  <c:v>-1.4640000000005</c:v>
                </c:pt>
                <c:pt idx="2269">
                  <c:v>-1.4620000000005</c:v>
                </c:pt>
                <c:pt idx="2270">
                  <c:v>-1.4600000000005</c:v>
                </c:pt>
                <c:pt idx="2271">
                  <c:v>-1.4580000000005</c:v>
                </c:pt>
                <c:pt idx="2272">
                  <c:v>-1.4560000000005</c:v>
                </c:pt>
                <c:pt idx="2273">
                  <c:v>-1.4540000000005</c:v>
                </c:pt>
                <c:pt idx="2274">
                  <c:v>-1.4520000000005</c:v>
                </c:pt>
                <c:pt idx="2275">
                  <c:v>-1.4500000000005</c:v>
                </c:pt>
                <c:pt idx="2276">
                  <c:v>-1.4480000000005</c:v>
                </c:pt>
                <c:pt idx="2277">
                  <c:v>-1.4460000000005</c:v>
                </c:pt>
                <c:pt idx="2278">
                  <c:v>-1.4440000000005</c:v>
                </c:pt>
                <c:pt idx="2279">
                  <c:v>-1.4420000000005</c:v>
                </c:pt>
                <c:pt idx="2280">
                  <c:v>-1.4400000000005</c:v>
                </c:pt>
                <c:pt idx="2281">
                  <c:v>-1.4380000000005</c:v>
                </c:pt>
                <c:pt idx="2282">
                  <c:v>-1.4360000000005</c:v>
                </c:pt>
                <c:pt idx="2283">
                  <c:v>-1.4340000000005</c:v>
                </c:pt>
                <c:pt idx="2284">
                  <c:v>-1.4320000000005</c:v>
                </c:pt>
                <c:pt idx="2285">
                  <c:v>-1.4300000000005</c:v>
                </c:pt>
                <c:pt idx="2286">
                  <c:v>-1.4280000000005</c:v>
                </c:pt>
                <c:pt idx="2287">
                  <c:v>-1.4260000000005</c:v>
                </c:pt>
                <c:pt idx="2288">
                  <c:v>-1.4240000000005</c:v>
                </c:pt>
                <c:pt idx="2289">
                  <c:v>-1.4220000000005</c:v>
                </c:pt>
                <c:pt idx="2290">
                  <c:v>-1.4200000000005</c:v>
                </c:pt>
                <c:pt idx="2291">
                  <c:v>-1.4180000000005</c:v>
                </c:pt>
                <c:pt idx="2292">
                  <c:v>-1.4160000000005</c:v>
                </c:pt>
                <c:pt idx="2293">
                  <c:v>-1.41400000000051</c:v>
                </c:pt>
                <c:pt idx="2294">
                  <c:v>-1.41200000000051</c:v>
                </c:pt>
                <c:pt idx="2295">
                  <c:v>-1.41000000000051</c:v>
                </c:pt>
                <c:pt idx="2296">
                  <c:v>-1.40800000000051</c:v>
                </c:pt>
                <c:pt idx="2297">
                  <c:v>-1.40600000000051</c:v>
                </c:pt>
                <c:pt idx="2298">
                  <c:v>-1.40400000000051</c:v>
                </c:pt>
                <c:pt idx="2299">
                  <c:v>-1.4020000000005099</c:v>
                </c:pt>
                <c:pt idx="2300">
                  <c:v>-1.4000000000005099</c:v>
                </c:pt>
                <c:pt idx="2301">
                  <c:v>-1.3980000000005099</c:v>
                </c:pt>
                <c:pt idx="2302">
                  <c:v>-1.3960000000005099</c:v>
                </c:pt>
                <c:pt idx="2303">
                  <c:v>-1.3940000000005099</c:v>
                </c:pt>
                <c:pt idx="2304">
                  <c:v>-1.3920000000005099</c:v>
                </c:pt>
                <c:pt idx="2305">
                  <c:v>-1.3900000000005099</c:v>
                </c:pt>
                <c:pt idx="2306">
                  <c:v>-1.3880000000005099</c:v>
                </c:pt>
                <c:pt idx="2307">
                  <c:v>-1.3860000000005099</c:v>
                </c:pt>
                <c:pt idx="2308">
                  <c:v>-1.3840000000005099</c:v>
                </c:pt>
                <c:pt idx="2309">
                  <c:v>-1.3820000000005099</c:v>
                </c:pt>
                <c:pt idx="2310">
                  <c:v>-1.3800000000005099</c:v>
                </c:pt>
                <c:pt idx="2311">
                  <c:v>-1.3780000000005099</c:v>
                </c:pt>
                <c:pt idx="2312">
                  <c:v>-1.3760000000005099</c:v>
                </c:pt>
                <c:pt idx="2313">
                  <c:v>-1.3740000000005099</c:v>
                </c:pt>
                <c:pt idx="2314">
                  <c:v>-1.3720000000005099</c:v>
                </c:pt>
                <c:pt idx="2315">
                  <c:v>-1.3700000000005099</c:v>
                </c:pt>
                <c:pt idx="2316">
                  <c:v>-1.3680000000005099</c:v>
                </c:pt>
                <c:pt idx="2317">
                  <c:v>-1.3660000000005099</c:v>
                </c:pt>
                <c:pt idx="2318">
                  <c:v>-1.3640000000005099</c:v>
                </c:pt>
                <c:pt idx="2319">
                  <c:v>-1.3620000000005099</c:v>
                </c:pt>
                <c:pt idx="2320">
                  <c:v>-1.3600000000005099</c:v>
                </c:pt>
                <c:pt idx="2321">
                  <c:v>-1.3580000000005099</c:v>
                </c:pt>
                <c:pt idx="2322">
                  <c:v>-1.3560000000005099</c:v>
                </c:pt>
                <c:pt idx="2323">
                  <c:v>-1.3540000000005099</c:v>
                </c:pt>
                <c:pt idx="2324">
                  <c:v>-1.3520000000005099</c:v>
                </c:pt>
                <c:pt idx="2325">
                  <c:v>-1.3500000000005099</c:v>
                </c:pt>
                <c:pt idx="2326">
                  <c:v>-1.3480000000005099</c:v>
                </c:pt>
                <c:pt idx="2327">
                  <c:v>-1.3460000000005099</c:v>
                </c:pt>
                <c:pt idx="2328">
                  <c:v>-1.3440000000005099</c:v>
                </c:pt>
                <c:pt idx="2329">
                  <c:v>-1.3420000000005099</c:v>
                </c:pt>
                <c:pt idx="2330">
                  <c:v>-1.3400000000005099</c:v>
                </c:pt>
                <c:pt idx="2331">
                  <c:v>-1.3380000000005099</c:v>
                </c:pt>
                <c:pt idx="2332">
                  <c:v>-1.3360000000005099</c:v>
                </c:pt>
                <c:pt idx="2333">
                  <c:v>-1.3340000000005099</c:v>
                </c:pt>
                <c:pt idx="2334">
                  <c:v>-1.3320000000005101</c:v>
                </c:pt>
                <c:pt idx="2335">
                  <c:v>-1.3300000000005101</c:v>
                </c:pt>
                <c:pt idx="2336">
                  <c:v>-1.3280000000005101</c:v>
                </c:pt>
                <c:pt idx="2337">
                  <c:v>-1.3260000000005101</c:v>
                </c:pt>
                <c:pt idx="2338">
                  <c:v>-1.3240000000005101</c:v>
                </c:pt>
                <c:pt idx="2339">
                  <c:v>-1.3220000000005201</c:v>
                </c:pt>
                <c:pt idx="2340">
                  <c:v>-1.3200000000005201</c:v>
                </c:pt>
                <c:pt idx="2341">
                  <c:v>-1.3180000000005201</c:v>
                </c:pt>
                <c:pt idx="2342">
                  <c:v>-1.3160000000005201</c:v>
                </c:pt>
                <c:pt idx="2343">
                  <c:v>-1.3140000000005201</c:v>
                </c:pt>
                <c:pt idx="2344">
                  <c:v>-1.3120000000005201</c:v>
                </c:pt>
                <c:pt idx="2345">
                  <c:v>-1.3100000000005201</c:v>
                </c:pt>
                <c:pt idx="2346">
                  <c:v>-1.3080000000005201</c:v>
                </c:pt>
                <c:pt idx="2347">
                  <c:v>-1.3060000000005201</c:v>
                </c:pt>
                <c:pt idx="2348">
                  <c:v>-1.3040000000005201</c:v>
                </c:pt>
                <c:pt idx="2349">
                  <c:v>-1.3020000000005201</c:v>
                </c:pt>
                <c:pt idx="2350">
                  <c:v>-1.3000000000005201</c:v>
                </c:pt>
                <c:pt idx="2351">
                  <c:v>-1.2980000000005201</c:v>
                </c:pt>
                <c:pt idx="2352">
                  <c:v>-1.2960000000005201</c:v>
                </c:pt>
                <c:pt idx="2353">
                  <c:v>-1.2940000000005201</c:v>
                </c:pt>
                <c:pt idx="2354">
                  <c:v>-1.2920000000005201</c:v>
                </c:pt>
                <c:pt idx="2355">
                  <c:v>-1.2900000000005201</c:v>
                </c:pt>
                <c:pt idx="2356">
                  <c:v>-1.2880000000005201</c:v>
                </c:pt>
                <c:pt idx="2357">
                  <c:v>-1.2860000000005201</c:v>
                </c:pt>
                <c:pt idx="2358">
                  <c:v>-1.2840000000005201</c:v>
                </c:pt>
                <c:pt idx="2359">
                  <c:v>-1.2820000000005201</c:v>
                </c:pt>
                <c:pt idx="2360">
                  <c:v>-1.2800000000005201</c:v>
                </c:pt>
                <c:pt idx="2361">
                  <c:v>-1.2780000000005201</c:v>
                </c:pt>
                <c:pt idx="2362">
                  <c:v>-1.2760000000005201</c:v>
                </c:pt>
                <c:pt idx="2363">
                  <c:v>-1.27400000000052</c:v>
                </c:pt>
                <c:pt idx="2364">
                  <c:v>-1.27200000000052</c:v>
                </c:pt>
                <c:pt idx="2365">
                  <c:v>-1.27000000000052</c:v>
                </c:pt>
                <c:pt idx="2366">
                  <c:v>-1.26800000000052</c:v>
                </c:pt>
                <c:pt idx="2367">
                  <c:v>-1.26600000000052</c:v>
                </c:pt>
                <c:pt idx="2368">
                  <c:v>-1.26400000000052</c:v>
                </c:pt>
                <c:pt idx="2369">
                  <c:v>-1.26200000000052</c:v>
                </c:pt>
                <c:pt idx="2370">
                  <c:v>-1.26000000000052</c:v>
                </c:pt>
                <c:pt idx="2371">
                  <c:v>-1.25800000000052</c:v>
                </c:pt>
                <c:pt idx="2372">
                  <c:v>-1.25600000000052</c:v>
                </c:pt>
                <c:pt idx="2373">
                  <c:v>-1.25400000000052</c:v>
                </c:pt>
                <c:pt idx="2374">
                  <c:v>-1.25200000000052</c:v>
                </c:pt>
                <c:pt idx="2375">
                  <c:v>-1.25000000000052</c:v>
                </c:pt>
                <c:pt idx="2376">
                  <c:v>-1.24800000000052</c:v>
                </c:pt>
                <c:pt idx="2377">
                  <c:v>-1.24600000000052</c:v>
                </c:pt>
                <c:pt idx="2378">
                  <c:v>-1.24400000000052</c:v>
                </c:pt>
                <c:pt idx="2379">
                  <c:v>-1.24200000000052</c:v>
                </c:pt>
                <c:pt idx="2380">
                  <c:v>-1.24000000000052</c:v>
                </c:pt>
                <c:pt idx="2381">
                  <c:v>-1.23800000000052</c:v>
                </c:pt>
                <c:pt idx="2382">
                  <c:v>-1.23600000000052</c:v>
                </c:pt>
                <c:pt idx="2383">
                  <c:v>-1.23400000000052</c:v>
                </c:pt>
                <c:pt idx="2384">
                  <c:v>-1.23200000000053</c:v>
                </c:pt>
                <c:pt idx="2385">
                  <c:v>-1.23000000000053</c:v>
                </c:pt>
                <c:pt idx="2386">
                  <c:v>-1.22800000000053</c:v>
                </c:pt>
                <c:pt idx="2387">
                  <c:v>-1.22600000000053</c:v>
                </c:pt>
                <c:pt idx="2388">
                  <c:v>-1.22400000000053</c:v>
                </c:pt>
                <c:pt idx="2389">
                  <c:v>-1.22200000000053</c:v>
                </c:pt>
                <c:pt idx="2390">
                  <c:v>-1.22000000000053</c:v>
                </c:pt>
                <c:pt idx="2391">
                  <c:v>-1.21800000000053</c:v>
                </c:pt>
                <c:pt idx="2392">
                  <c:v>-1.21600000000053</c:v>
                </c:pt>
                <c:pt idx="2393">
                  <c:v>-1.21400000000053</c:v>
                </c:pt>
                <c:pt idx="2394">
                  <c:v>-1.21200000000053</c:v>
                </c:pt>
                <c:pt idx="2395">
                  <c:v>-1.21000000000053</c:v>
                </c:pt>
                <c:pt idx="2396">
                  <c:v>-1.20800000000053</c:v>
                </c:pt>
                <c:pt idx="2397">
                  <c:v>-1.20600000000053</c:v>
                </c:pt>
                <c:pt idx="2398">
                  <c:v>-1.20400000000053</c:v>
                </c:pt>
                <c:pt idx="2399">
                  <c:v>-1.20200000000053</c:v>
                </c:pt>
                <c:pt idx="2400">
                  <c:v>-1.20000000000053</c:v>
                </c:pt>
                <c:pt idx="2401">
                  <c:v>-1.19800000000053</c:v>
                </c:pt>
                <c:pt idx="2402">
                  <c:v>-1.19600000000053</c:v>
                </c:pt>
                <c:pt idx="2403">
                  <c:v>-1.19400000000053</c:v>
                </c:pt>
                <c:pt idx="2404">
                  <c:v>-1.19200000000053</c:v>
                </c:pt>
                <c:pt idx="2405">
                  <c:v>-1.19000000000053</c:v>
                </c:pt>
                <c:pt idx="2406">
                  <c:v>-1.18800000000053</c:v>
                </c:pt>
                <c:pt idx="2407">
                  <c:v>-1.18600000000053</c:v>
                </c:pt>
                <c:pt idx="2408">
                  <c:v>-1.18400000000053</c:v>
                </c:pt>
                <c:pt idx="2409">
                  <c:v>-1.18200000000053</c:v>
                </c:pt>
                <c:pt idx="2410">
                  <c:v>-1.18000000000053</c:v>
                </c:pt>
                <c:pt idx="2411">
                  <c:v>-1.17800000000053</c:v>
                </c:pt>
                <c:pt idx="2412">
                  <c:v>-1.17600000000053</c:v>
                </c:pt>
                <c:pt idx="2413">
                  <c:v>-1.17400000000053</c:v>
                </c:pt>
                <c:pt idx="2414">
                  <c:v>-1.17200000000053</c:v>
                </c:pt>
                <c:pt idx="2415">
                  <c:v>-1.1700000000005299</c:v>
                </c:pt>
                <c:pt idx="2416">
                  <c:v>-1.1680000000005299</c:v>
                </c:pt>
                <c:pt idx="2417">
                  <c:v>-1.1660000000005299</c:v>
                </c:pt>
                <c:pt idx="2418">
                  <c:v>-1.1640000000005299</c:v>
                </c:pt>
                <c:pt idx="2419">
                  <c:v>-1.1620000000005299</c:v>
                </c:pt>
                <c:pt idx="2420">
                  <c:v>-1.1600000000005299</c:v>
                </c:pt>
                <c:pt idx="2421">
                  <c:v>-1.1580000000005299</c:v>
                </c:pt>
                <c:pt idx="2422">
                  <c:v>-1.1560000000005299</c:v>
                </c:pt>
                <c:pt idx="2423">
                  <c:v>-1.1540000000005299</c:v>
                </c:pt>
                <c:pt idx="2424">
                  <c:v>-1.1520000000005299</c:v>
                </c:pt>
                <c:pt idx="2425">
                  <c:v>-1.1500000000005299</c:v>
                </c:pt>
                <c:pt idx="2426">
                  <c:v>-1.1480000000005299</c:v>
                </c:pt>
                <c:pt idx="2427">
                  <c:v>-1.1460000000005299</c:v>
                </c:pt>
                <c:pt idx="2428">
                  <c:v>-1.1440000000005299</c:v>
                </c:pt>
                <c:pt idx="2429">
                  <c:v>-1.1420000000005399</c:v>
                </c:pt>
                <c:pt idx="2430">
                  <c:v>-1.1400000000005399</c:v>
                </c:pt>
                <c:pt idx="2431">
                  <c:v>-1.1380000000005399</c:v>
                </c:pt>
                <c:pt idx="2432">
                  <c:v>-1.1360000000005399</c:v>
                </c:pt>
                <c:pt idx="2433">
                  <c:v>-1.1340000000005399</c:v>
                </c:pt>
                <c:pt idx="2434">
                  <c:v>-1.1320000000005399</c:v>
                </c:pt>
                <c:pt idx="2435">
                  <c:v>-1.1300000000005399</c:v>
                </c:pt>
                <c:pt idx="2436">
                  <c:v>-1.1280000000005399</c:v>
                </c:pt>
                <c:pt idx="2437">
                  <c:v>-1.1260000000005399</c:v>
                </c:pt>
                <c:pt idx="2438">
                  <c:v>-1.1240000000005399</c:v>
                </c:pt>
                <c:pt idx="2439">
                  <c:v>-1.1220000000005399</c:v>
                </c:pt>
                <c:pt idx="2440">
                  <c:v>-1.1200000000005399</c:v>
                </c:pt>
                <c:pt idx="2441">
                  <c:v>-1.1180000000005399</c:v>
                </c:pt>
                <c:pt idx="2442">
                  <c:v>-1.1160000000005399</c:v>
                </c:pt>
                <c:pt idx="2443">
                  <c:v>-1.1140000000005399</c:v>
                </c:pt>
                <c:pt idx="2444">
                  <c:v>-1.1120000000005399</c:v>
                </c:pt>
                <c:pt idx="2445">
                  <c:v>-1.1100000000005401</c:v>
                </c:pt>
                <c:pt idx="2446">
                  <c:v>-1.1080000000005401</c:v>
                </c:pt>
                <c:pt idx="2447">
                  <c:v>-1.1060000000005401</c:v>
                </c:pt>
                <c:pt idx="2448">
                  <c:v>-1.1040000000005401</c:v>
                </c:pt>
                <c:pt idx="2449">
                  <c:v>-1.1020000000005401</c:v>
                </c:pt>
                <c:pt idx="2450">
                  <c:v>-1.1000000000005401</c:v>
                </c:pt>
                <c:pt idx="2451">
                  <c:v>-1.0980000000005401</c:v>
                </c:pt>
                <c:pt idx="2452">
                  <c:v>-1.0960000000005401</c:v>
                </c:pt>
                <c:pt idx="2453">
                  <c:v>-1.0940000000005401</c:v>
                </c:pt>
                <c:pt idx="2454">
                  <c:v>-1.0920000000005401</c:v>
                </c:pt>
                <c:pt idx="2455">
                  <c:v>-1.0900000000005401</c:v>
                </c:pt>
                <c:pt idx="2456">
                  <c:v>-1.0880000000005401</c:v>
                </c:pt>
                <c:pt idx="2457">
                  <c:v>-1.0860000000005401</c:v>
                </c:pt>
                <c:pt idx="2458">
                  <c:v>-1.0840000000005401</c:v>
                </c:pt>
                <c:pt idx="2459">
                  <c:v>-1.0820000000005401</c:v>
                </c:pt>
                <c:pt idx="2460">
                  <c:v>-1.0800000000005401</c:v>
                </c:pt>
                <c:pt idx="2461">
                  <c:v>-1.0780000000005401</c:v>
                </c:pt>
                <c:pt idx="2462">
                  <c:v>-1.0760000000005401</c:v>
                </c:pt>
                <c:pt idx="2463">
                  <c:v>-1.0740000000005401</c:v>
                </c:pt>
                <c:pt idx="2464">
                  <c:v>-1.0720000000005401</c:v>
                </c:pt>
                <c:pt idx="2465">
                  <c:v>-1.0700000000005401</c:v>
                </c:pt>
                <c:pt idx="2466">
                  <c:v>-1.0680000000005401</c:v>
                </c:pt>
                <c:pt idx="2467">
                  <c:v>-1.0660000000005401</c:v>
                </c:pt>
                <c:pt idx="2468">
                  <c:v>-1.0640000000005401</c:v>
                </c:pt>
                <c:pt idx="2469">
                  <c:v>-1.0620000000005401</c:v>
                </c:pt>
                <c:pt idx="2470">
                  <c:v>-1.0600000000005401</c:v>
                </c:pt>
                <c:pt idx="2471">
                  <c:v>-1.0580000000005401</c:v>
                </c:pt>
                <c:pt idx="2472">
                  <c:v>-1.0560000000005401</c:v>
                </c:pt>
                <c:pt idx="2473">
                  <c:v>-1.0540000000005401</c:v>
                </c:pt>
                <c:pt idx="2474">
                  <c:v>-1.0520000000005401</c:v>
                </c:pt>
                <c:pt idx="2475">
                  <c:v>-1.05000000000055</c:v>
                </c:pt>
                <c:pt idx="2476">
                  <c:v>-1.04800000000055</c:v>
                </c:pt>
                <c:pt idx="2477">
                  <c:v>-1.04600000000055</c:v>
                </c:pt>
                <c:pt idx="2478">
                  <c:v>-1.04400000000055</c:v>
                </c:pt>
                <c:pt idx="2479">
                  <c:v>-1.04200000000055</c:v>
                </c:pt>
                <c:pt idx="2480">
                  <c:v>-1.04000000000055</c:v>
                </c:pt>
                <c:pt idx="2481">
                  <c:v>-1.03800000000055</c:v>
                </c:pt>
                <c:pt idx="2482">
                  <c:v>-1.03600000000055</c:v>
                </c:pt>
                <c:pt idx="2483">
                  <c:v>-1.03400000000055</c:v>
                </c:pt>
                <c:pt idx="2484">
                  <c:v>-1.03200000000055</c:v>
                </c:pt>
                <c:pt idx="2485">
                  <c:v>-1.03000000000055</c:v>
                </c:pt>
                <c:pt idx="2486">
                  <c:v>-1.02800000000055</c:v>
                </c:pt>
                <c:pt idx="2487">
                  <c:v>-1.02600000000055</c:v>
                </c:pt>
                <c:pt idx="2488">
                  <c:v>-1.02400000000055</c:v>
                </c:pt>
                <c:pt idx="2489">
                  <c:v>-1.02200000000055</c:v>
                </c:pt>
                <c:pt idx="2490">
                  <c:v>-1.02000000000055</c:v>
                </c:pt>
                <c:pt idx="2491">
                  <c:v>-1.01800000000055</c:v>
                </c:pt>
                <c:pt idx="2492">
                  <c:v>-1.01600000000055</c:v>
                </c:pt>
                <c:pt idx="2493">
                  <c:v>-1.01400000000055</c:v>
                </c:pt>
                <c:pt idx="2494">
                  <c:v>-1.01200000000055</c:v>
                </c:pt>
                <c:pt idx="2495">
                  <c:v>-1.01000000000055</c:v>
                </c:pt>
                <c:pt idx="2496">
                  <c:v>-1.00800000000055</c:v>
                </c:pt>
                <c:pt idx="2497">
                  <c:v>-1.00600000000055</c:v>
                </c:pt>
                <c:pt idx="2498">
                  <c:v>-1.00400000000055</c:v>
                </c:pt>
                <c:pt idx="2499">
                  <c:v>-1.00200000000055</c:v>
                </c:pt>
                <c:pt idx="2500">
                  <c:v>-1.00000000000055</c:v>
                </c:pt>
                <c:pt idx="2501">
                  <c:v>-0.99800000000055</c:v>
                </c:pt>
                <c:pt idx="2502">
                  <c:v>-0.99600000000055</c:v>
                </c:pt>
                <c:pt idx="2503">
                  <c:v>-0.99400000000055</c:v>
                </c:pt>
                <c:pt idx="2504">
                  <c:v>-0.99200000000055</c:v>
                </c:pt>
                <c:pt idx="2505">
                  <c:v>-0.99000000000055</c:v>
                </c:pt>
                <c:pt idx="2506">
                  <c:v>-0.98800000000054999</c:v>
                </c:pt>
                <c:pt idx="2507">
                  <c:v>-0.98600000000054999</c:v>
                </c:pt>
                <c:pt idx="2508">
                  <c:v>-0.98400000000054999</c:v>
                </c:pt>
                <c:pt idx="2509">
                  <c:v>-0.98200000000054999</c:v>
                </c:pt>
                <c:pt idx="2510">
                  <c:v>-0.98000000000054999</c:v>
                </c:pt>
                <c:pt idx="2511">
                  <c:v>-0.97800000000054998</c:v>
                </c:pt>
                <c:pt idx="2512">
                  <c:v>-0.97600000000054998</c:v>
                </c:pt>
                <c:pt idx="2513">
                  <c:v>-0.97400000000054998</c:v>
                </c:pt>
                <c:pt idx="2514">
                  <c:v>-0.97200000000054998</c:v>
                </c:pt>
                <c:pt idx="2515">
                  <c:v>-0.97000000000054998</c:v>
                </c:pt>
                <c:pt idx="2516">
                  <c:v>-0.96800000000054998</c:v>
                </c:pt>
                <c:pt idx="2517">
                  <c:v>-0.96600000000054997</c:v>
                </c:pt>
                <c:pt idx="2518">
                  <c:v>-0.96400000000054997</c:v>
                </c:pt>
                <c:pt idx="2519">
                  <c:v>-0.96200000000054997</c:v>
                </c:pt>
                <c:pt idx="2520">
                  <c:v>-0.96000000000055996</c:v>
                </c:pt>
                <c:pt idx="2521">
                  <c:v>-0.95800000000055996</c:v>
                </c:pt>
                <c:pt idx="2522">
                  <c:v>-0.95600000000055996</c:v>
                </c:pt>
                <c:pt idx="2523">
                  <c:v>-0.95400000000055996</c:v>
                </c:pt>
                <c:pt idx="2524">
                  <c:v>-0.95200000000055995</c:v>
                </c:pt>
                <c:pt idx="2525">
                  <c:v>-0.95000000000055995</c:v>
                </c:pt>
                <c:pt idx="2526">
                  <c:v>-0.94800000000055995</c:v>
                </c:pt>
                <c:pt idx="2527">
                  <c:v>-0.94600000000055995</c:v>
                </c:pt>
                <c:pt idx="2528">
                  <c:v>-0.94400000000055995</c:v>
                </c:pt>
                <c:pt idx="2529">
                  <c:v>-0.94200000000055994</c:v>
                </c:pt>
                <c:pt idx="2530">
                  <c:v>-0.94000000000056005</c:v>
                </c:pt>
                <c:pt idx="2531">
                  <c:v>-0.93800000000056005</c:v>
                </c:pt>
                <c:pt idx="2532">
                  <c:v>-0.93600000000056005</c:v>
                </c:pt>
                <c:pt idx="2533">
                  <c:v>-0.93400000000056005</c:v>
                </c:pt>
                <c:pt idx="2534">
                  <c:v>-0.93200000000056005</c:v>
                </c:pt>
                <c:pt idx="2535">
                  <c:v>-0.93000000000056005</c:v>
                </c:pt>
                <c:pt idx="2536">
                  <c:v>-0.92800000000056004</c:v>
                </c:pt>
                <c:pt idx="2537">
                  <c:v>-0.92600000000056004</c:v>
                </c:pt>
                <c:pt idx="2538">
                  <c:v>-0.92400000000056004</c:v>
                </c:pt>
                <c:pt idx="2539">
                  <c:v>-0.92200000000056004</c:v>
                </c:pt>
                <c:pt idx="2540">
                  <c:v>-0.92000000000056004</c:v>
                </c:pt>
                <c:pt idx="2541">
                  <c:v>-0.91800000000056003</c:v>
                </c:pt>
                <c:pt idx="2542">
                  <c:v>-0.91600000000056003</c:v>
                </c:pt>
                <c:pt idx="2543">
                  <c:v>-0.91400000000056003</c:v>
                </c:pt>
                <c:pt idx="2544">
                  <c:v>-0.91200000000056003</c:v>
                </c:pt>
                <c:pt idx="2545">
                  <c:v>-0.91000000000056003</c:v>
                </c:pt>
                <c:pt idx="2546">
                  <c:v>-0.90800000000056003</c:v>
                </c:pt>
                <c:pt idx="2547">
                  <c:v>-0.90600000000056002</c:v>
                </c:pt>
                <c:pt idx="2548">
                  <c:v>-0.90400000000056002</c:v>
                </c:pt>
                <c:pt idx="2549">
                  <c:v>-0.90200000000056002</c:v>
                </c:pt>
                <c:pt idx="2550">
                  <c:v>-0.90000000000056002</c:v>
                </c:pt>
                <c:pt idx="2551">
                  <c:v>-0.89800000000056002</c:v>
                </c:pt>
                <c:pt idx="2552">
                  <c:v>-0.89600000000056002</c:v>
                </c:pt>
                <c:pt idx="2553">
                  <c:v>-0.89400000000056001</c:v>
                </c:pt>
                <c:pt idx="2554">
                  <c:v>-0.89200000000056001</c:v>
                </c:pt>
                <c:pt idx="2555">
                  <c:v>-0.89000000000056001</c:v>
                </c:pt>
                <c:pt idx="2556">
                  <c:v>-0.88800000000056001</c:v>
                </c:pt>
                <c:pt idx="2557">
                  <c:v>-0.88600000000056001</c:v>
                </c:pt>
                <c:pt idx="2558">
                  <c:v>-0.88400000000056</c:v>
                </c:pt>
                <c:pt idx="2559">
                  <c:v>-0.88200000000056</c:v>
                </c:pt>
                <c:pt idx="2560">
                  <c:v>-0.88000000000056</c:v>
                </c:pt>
                <c:pt idx="2561">
                  <c:v>-0.87800000000056</c:v>
                </c:pt>
                <c:pt idx="2562">
                  <c:v>-0.87600000000056</c:v>
                </c:pt>
                <c:pt idx="2563">
                  <c:v>-0.87400000000056</c:v>
                </c:pt>
                <c:pt idx="2564">
                  <c:v>-0.87200000000055999</c:v>
                </c:pt>
                <c:pt idx="2565">
                  <c:v>-0.87000000000055999</c:v>
                </c:pt>
                <c:pt idx="2566">
                  <c:v>-0.86800000000056998</c:v>
                </c:pt>
                <c:pt idx="2567">
                  <c:v>-0.86600000000056998</c:v>
                </c:pt>
                <c:pt idx="2568">
                  <c:v>-0.86400000000056998</c:v>
                </c:pt>
                <c:pt idx="2569">
                  <c:v>-0.86200000000056998</c:v>
                </c:pt>
                <c:pt idx="2570">
                  <c:v>-0.86000000000056998</c:v>
                </c:pt>
                <c:pt idx="2571">
                  <c:v>-0.85800000000056997</c:v>
                </c:pt>
                <c:pt idx="2572">
                  <c:v>-0.85600000000056997</c:v>
                </c:pt>
                <c:pt idx="2573">
                  <c:v>-0.85400000000056997</c:v>
                </c:pt>
                <c:pt idx="2574">
                  <c:v>-0.85200000000056997</c:v>
                </c:pt>
                <c:pt idx="2575">
                  <c:v>-0.85000000000056997</c:v>
                </c:pt>
                <c:pt idx="2576">
                  <c:v>-0.84800000000056996</c:v>
                </c:pt>
                <c:pt idx="2577">
                  <c:v>-0.84600000000056996</c:v>
                </c:pt>
                <c:pt idx="2578">
                  <c:v>-0.84400000000056996</c:v>
                </c:pt>
                <c:pt idx="2579">
                  <c:v>-0.84200000000056996</c:v>
                </c:pt>
                <c:pt idx="2580">
                  <c:v>-0.84000000000056996</c:v>
                </c:pt>
                <c:pt idx="2581">
                  <c:v>-0.83800000000056996</c:v>
                </c:pt>
                <c:pt idx="2582">
                  <c:v>-0.83600000000056995</c:v>
                </c:pt>
                <c:pt idx="2583">
                  <c:v>-0.83400000000056995</c:v>
                </c:pt>
                <c:pt idx="2584">
                  <c:v>-0.83200000000056995</c:v>
                </c:pt>
                <c:pt idx="2585">
                  <c:v>-0.83000000000056995</c:v>
                </c:pt>
                <c:pt idx="2586">
                  <c:v>-0.82800000000056995</c:v>
                </c:pt>
                <c:pt idx="2587">
                  <c:v>-0.82600000000056994</c:v>
                </c:pt>
                <c:pt idx="2588">
                  <c:v>-0.82400000000057005</c:v>
                </c:pt>
                <c:pt idx="2589">
                  <c:v>-0.82200000000057005</c:v>
                </c:pt>
                <c:pt idx="2590">
                  <c:v>-0.82000000000057005</c:v>
                </c:pt>
                <c:pt idx="2591">
                  <c:v>-0.81800000000057005</c:v>
                </c:pt>
                <c:pt idx="2592">
                  <c:v>-0.81600000000057005</c:v>
                </c:pt>
                <c:pt idx="2593">
                  <c:v>-0.81400000000057005</c:v>
                </c:pt>
                <c:pt idx="2594">
                  <c:v>-0.81200000000057004</c:v>
                </c:pt>
                <c:pt idx="2595">
                  <c:v>-0.81000000000057004</c:v>
                </c:pt>
                <c:pt idx="2596">
                  <c:v>-0.80800000000057004</c:v>
                </c:pt>
                <c:pt idx="2597">
                  <c:v>-0.80600000000057004</c:v>
                </c:pt>
                <c:pt idx="2598">
                  <c:v>-0.80400000000057004</c:v>
                </c:pt>
                <c:pt idx="2599">
                  <c:v>-0.80200000000057003</c:v>
                </c:pt>
                <c:pt idx="2600">
                  <c:v>-0.80000000000057003</c:v>
                </c:pt>
                <c:pt idx="2601">
                  <c:v>-0.79800000000057003</c:v>
                </c:pt>
                <c:pt idx="2602">
                  <c:v>-0.79600000000057003</c:v>
                </c:pt>
                <c:pt idx="2603">
                  <c:v>-0.79400000000057003</c:v>
                </c:pt>
                <c:pt idx="2604">
                  <c:v>-0.79200000000057003</c:v>
                </c:pt>
                <c:pt idx="2605">
                  <c:v>-0.79000000000057002</c:v>
                </c:pt>
                <c:pt idx="2606">
                  <c:v>-0.78800000000057002</c:v>
                </c:pt>
                <c:pt idx="2607">
                  <c:v>-0.78600000000057002</c:v>
                </c:pt>
                <c:pt idx="2608">
                  <c:v>-0.78400000000057002</c:v>
                </c:pt>
                <c:pt idx="2609">
                  <c:v>-0.78200000000057002</c:v>
                </c:pt>
                <c:pt idx="2610">
                  <c:v>-0.78000000000057002</c:v>
                </c:pt>
                <c:pt idx="2611">
                  <c:v>-0.77800000000058001</c:v>
                </c:pt>
                <c:pt idx="2612">
                  <c:v>-0.77600000000058</c:v>
                </c:pt>
                <c:pt idx="2613">
                  <c:v>-0.77400000000058</c:v>
                </c:pt>
                <c:pt idx="2614">
                  <c:v>-0.77200000000058</c:v>
                </c:pt>
                <c:pt idx="2615">
                  <c:v>-0.77000000000058</c:v>
                </c:pt>
                <c:pt idx="2616">
                  <c:v>-0.76800000000058</c:v>
                </c:pt>
                <c:pt idx="2617">
                  <c:v>-0.76600000000057999</c:v>
                </c:pt>
                <c:pt idx="2618">
                  <c:v>-0.76400000000057999</c:v>
                </c:pt>
                <c:pt idx="2619">
                  <c:v>-0.76200000000057999</c:v>
                </c:pt>
                <c:pt idx="2620">
                  <c:v>-0.76000000000057999</c:v>
                </c:pt>
                <c:pt idx="2621">
                  <c:v>-0.75800000000057999</c:v>
                </c:pt>
                <c:pt idx="2622">
                  <c:v>-0.75600000000057999</c:v>
                </c:pt>
                <c:pt idx="2623">
                  <c:v>-0.75400000000057998</c:v>
                </c:pt>
                <c:pt idx="2624">
                  <c:v>-0.75200000000057998</c:v>
                </c:pt>
                <c:pt idx="2625">
                  <c:v>-0.75000000000057998</c:v>
                </c:pt>
                <c:pt idx="2626">
                  <c:v>-0.74800000000057998</c:v>
                </c:pt>
                <c:pt idx="2627">
                  <c:v>-0.74600000000057998</c:v>
                </c:pt>
                <c:pt idx="2628">
                  <c:v>-0.74400000000057998</c:v>
                </c:pt>
                <c:pt idx="2629">
                  <c:v>-0.74200000000057997</c:v>
                </c:pt>
                <c:pt idx="2630">
                  <c:v>-0.74000000000057997</c:v>
                </c:pt>
                <c:pt idx="2631">
                  <c:v>-0.73800000000057997</c:v>
                </c:pt>
                <c:pt idx="2632">
                  <c:v>-0.73600000000057997</c:v>
                </c:pt>
                <c:pt idx="2633">
                  <c:v>-0.73400000000057997</c:v>
                </c:pt>
                <c:pt idx="2634">
                  <c:v>-0.73200000000057996</c:v>
                </c:pt>
                <c:pt idx="2635">
                  <c:v>-0.73000000000057996</c:v>
                </c:pt>
                <c:pt idx="2636">
                  <c:v>-0.72800000000057996</c:v>
                </c:pt>
                <c:pt idx="2637">
                  <c:v>-0.72600000000057996</c:v>
                </c:pt>
                <c:pt idx="2638">
                  <c:v>-0.72400000000057996</c:v>
                </c:pt>
                <c:pt idx="2639">
                  <c:v>-0.72200000000057996</c:v>
                </c:pt>
                <c:pt idx="2640">
                  <c:v>-0.72000000000057995</c:v>
                </c:pt>
                <c:pt idx="2641">
                  <c:v>-0.71800000000057995</c:v>
                </c:pt>
                <c:pt idx="2642">
                  <c:v>-0.71600000000057995</c:v>
                </c:pt>
                <c:pt idx="2643">
                  <c:v>-0.71400000000057995</c:v>
                </c:pt>
                <c:pt idx="2644">
                  <c:v>-0.71200000000057995</c:v>
                </c:pt>
                <c:pt idx="2645">
                  <c:v>-0.71000000000057994</c:v>
                </c:pt>
                <c:pt idx="2646">
                  <c:v>-0.70800000000058005</c:v>
                </c:pt>
                <c:pt idx="2647">
                  <c:v>-0.70600000000058005</c:v>
                </c:pt>
                <c:pt idx="2648">
                  <c:v>-0.70400000000058005</c:v>
                </c:pt>
                <c:pt idx="2649">
                  <c:v>-0.70200000000058005</c:v>
                </c:pt>
                <c:pt idx="2650">
                  <c:v>-0.70000000000058005</c:v>
                </c:pt>
                <c:pt idx="2651">
                  <c:v>-0.69800000000058005</c:v>
                </c:pt>
                <c:pt idx="2652">
                  <c:v>-0.69600000000058004</c:v>
                </c:pt>
                <c:pt idx="2653">
                  <c:v>-0.69400000000058004</c:v>
                </c:pt>
                <c:pt idx="2654">
                  <c:v>-0.69200000000058004</c:v>
                </c:pt>
                <c:pt idx="2655">
                  <c:v>-0.69000000000058004</c:v>
                </c:pt>
                <c:pt idx="2656">
                  <c:v>-0.68800000000059003</c:v>
                </c:pt>
                <c:pt idx="2657">
                  <c:v>-0.68600000000059003</c:v>
                </c:pt>
                <c:pt idx="2658">
                  <c:v>-0.68400000000059002</c:v>
                </c:pt>
                <c:pt idx="2659">
                  <c:v>-0.68200000000059002</c:v>
                </c:pt>
                <c:pt idx="2660">
                  <c:v>-0.68000000000059002</c:v>
                </c:pt>
                <c:pt idx="2661">
                  <c:v>-0.67800000000059002</c:v>
                </c:pt>
                <c:pt idx="2662">
                  <c:v>-0.67600000000059002</c:v>
                </c:pt>
                <c:pt idx="2663">
                  <c:v>-0.67400000000059002</c:v>
                </c:pt>
                <c:pt idx="2664">
                  <c:v>-0.67200000000059001</c:v>
                </c:pt>
                <c:pt idx="2665">
                  <c:v>-0.67000000000059001</c:v>
                </c:pt>
                <c:pt idx="2666">
                  <c:v>-0.66800000000059001</c:v>
                </c:pt>
                <c:pt idx="2667">
                  <c:v>-0.66600000000059001</c:v>
                </c:pt>
                <c:pt idx="2668">
                  <c:v>-0.66400000000059001</c:v>
                </c:pt>
                <c:pt idx="2669">
                  <c:v>-0.66200000000059001</c:v>
                </c:pt>
                <c:pt idx="2670">
                  <c:v>-0.66000000000059</c:v>
                </c:pt>
                <c:pt idx="2671">
                  <c:v>-0.65800000000059</c:v>
                </c:pt>
                <c:pt idx="2672">
                  <c:v>-0.65600000000059</c:v>
                </c:pt>
                <c:pt idx="2673">
                  <c:v>-0.65400000000059</c:v>
                </c:pt>
                <c:pt idx="2674">
                  <c:v>-0.65200000000059</c:v>
                </c:pt>
                <c:pt idx="2675">
                  <c:v>-0.65000000000058999</c:v>
                </c:pt>
                <c:pt idx="2676">
                  <c:v>-0.64800000000058999</c:v>
                </c:pt>
                <c:pt idx="2677">
                  <c:v>-0.64600000000058999</c:v>
                </c:pt>
                <c:pt idx="2678">
                  <c:v>-0.64400000000058999</c:v>
                </c:pt>
                <c:pt idx="2679">
                  <c:v>-0.64200000000058999</c:v>
                </c:pt>
                <c:pt idx="2680">
                  <c:v>-0.64000000000058999</c:v>
                </c:pt>
                <c:pt idx="2681">
                  <c:v>-0.63800000000058998</c:v>
                </c:pt>
                <c:pt idx="2682">
                  <c:v>-0.63600000000058998</c:v>
                </c:pt>
                <c:pt idx="2683">
                  <c:v>-0.63400000000058998</c:v>
                </c:pt>
                <c:pt idx="2684">
                  <c:v>-0.63200000000058998</c:v>
                </c:pt>
                <c:pt idx="2685">
                  <c:v>-0.63000000000058998</c:v>
                </c:pt>
                <c:pt idx="2686">
                  <c:v>-0.62800000000058998</c:v>
                </c:pt>
                <c:pt idx="2687">
                  <c:v>-0.62600000000058997</c:v>
                </c:pt>
                <c:pt idx="2688">
                  <c:v>-0.62400000000058997</c:v>
                </c:pt>
                <c:pt idx="2689">
                  <c:v>-0.62200000000058997</c:v>
                </c:pt>
                <c:pt idx="2690">
                  <c:v>-0.62000000000058997</c:v>
                </c:pt>
                <c:pt idx="2691">
                  <c:v>-0.61800000000058997</c:v>
                </c:pt>
                <c:pt idx="2692">
                  <c:v>-0.61600000000058996</c:v>
                </c:pt>
                <c:pt idx="2693">
                  <c:v>-0.61400000000058996</c:v>
                </c:pt>
                <c:pt idx="2694">
                  <c:v>-0.61200000000058996</c:v>
                </c:pt>
                <c:pt idx="2695">
                  <c:v>-0.61000000000058996</c:v>
                </c:pt>
                <c:pt idx="2696">
                  <c:v>-0.60800000000058996</c:v>
                </c:pt>
                <c:pt idx="2697">
                  <c:v>-0.60600000000058996</c:v>
                </c:pt>
                <c:pt idx="2698">
                  <c:v>-0.60400000000058995</c:v>
                </c:pt>
                <c:pt idx="2699">
                  <c:v>-0.60200000000058995</c:v>
                </c:pt>
                <c:pt idx="2700">
                  <c:v>-0.60000000000058995</c:v>
                </c:pt>
                <c:pt idx="2701">
                  <c:v>-0.59800000000058995</c:v>
                </c:pt>
                <c:pt idx="2702">
                  <c:v>-0.59600000000060005</c:v>
                </c:pt>
                <c:pt idx="2703">
                  <c:v>-0.59400000000060005</c:v>
                </c:pt>
                <c:pt idx="2704">
                  <c:v>-0.59200000000060005</c:v>
                </c:pt>
                <c:pt idx="2705">
                  <c:v>-0.59000000000060004</c:v>
                </c:pt>
                <c:pt idx="2706">
                  <c:v>-0.58800000000060004</c:v>
                </c:pt>
                <c:pt idx="2707">
                  <c:v>-0.58600000000060004</c:v>
                </c:pt>
                <c:pt idx="2708">
                  <c:v>-0.58400000000060004</c:v>
                </c:pt>
                <c:pt idx="2709">
                  <c:v>-0.58200000000060004</c:v>
                </c:pt>
                <c:pt idx="2710">
                  <c:v>-0.58000000000060004</c:v>
                </c:pt>
                <c:pt idx="2711">
                  <c:v>-0.57800000000060003</c:v>
                </c:pt>
                <c:pt idx="2712">
                  <c:v>-0.57600000000060003</c:v>
                </c:pt>
                <c:pt idx="2713">
                  <c:v>-0.57400000000060003</c:v>
                </c:pt>
                <c:pt idx="2714">
                  <c:v>-0.57200000000060003</c:v>
                </c:pt>
                <c:pt idx="2715">
                  <c:v>-0.57000000000060003</c:v>
                </c:pt>
                <c:pt idx="2716">
                  <c:v>-0.56800000000060002</c:v>
                </c:pt>
                <c:pt idx="2717">
                  <c:v>-0.56600000000060002</c:v>
                </c:pt>
                <c:pt idx="2718">
                  <c:v>-0.56400000000060002</c:v>
                </c:pt>
                <c:pt idx="2719">
                  <c:v>-0.56200000000060002</c:v>
                </c:pt>
                <c:pt idx="2720">
                  <c:v>-0.56000000000060002</c:v>
                </c:pt>
                <c:pt idx="2721">
                  <c:v>-0.55800000000060002</c:v>
                </c:pt>
                <c:pt idx="2722">
                  <c:v>-0.55600000000060001</c:v>
                </c:pt>
                <c:pt idx="2723">
                  <c:v>-0.55400000000060001</c:v>
                </c:pt>
                <c:pt idx="2724">
                  <c:v>-0.55200000000060001</c:v>
                </c:pt>
                <c:pt idx="2725">
                  <c:v>-0.55000000000060001</c:v>
                </c:pt>
                <c:pt idx="2726">
                  <c:v>-0.54800000000060001</c:v>
                </c:pt>
                <c:pt idx="2727">
                  <c:v>-0.54600000000060001</c:v>
                </c:pt>
                <c:pt idx="2728">
                  <c:v>-0.5440000000006</c:v>
                </c:pt>
                <c:pt idx="2729">
                  <c:v>-0.5420000000006</c:v>
                </c:pt>
                <c:pt idx="2730">
                  <c:v>-0.5400000000006</c:v>
                </c:pt>
                <c:pt idx="2731">
                  <c:v>-0.5380000000006</c:v>
                </c:pt>
                <c:pt idx="2732">
                  <c:v>-0.5360000000006</c:v>
                </c:pt>
                <c:pt idx="2733">
                  <c:v>-0.53400000000059999</c:v>
                </c:pt>
                <c:pt idx="2734">
                  <c:v>-0.53200000000059999</c:v>
                </c:pt>
                <c:pt idx="2735">
                  <c:v>-0.53000000000059999</c:v>
                </c:pt>
                <c:pt idx="2736">
                  <c:v>-0.52800000000059999</c:v>
                </c:pt>
                <c:pt idx="2737">
                  <c:v>-0.52600000000059999</c:v>
                </c:pt>
                <c:pt idx="2738">
                  <c:v>-0.52400000000059999</c:v>
                </c:pt>
                <c:pt idx="2739">
                  <c:v>-0.52200000000059998</c:v>
                </c:pt>
                <c:pt idx="2740">
                  <c:v>-0.52000000000059998</c:v>
                </c:pt>
                <c:pt idx="2741">
                  <c:v>-0.51800000000059998</c:v>
                </c:pt>
                <c:pt idx="2742">
                  <c:v>-0.51600000000059998</c:v>
                </c:pt>
                <c:pt idx="2743">
                  <c:v>-0.51400000000059998</c:v>
                </c:pt>
                <c:pt idx="2744">
                  <c:v>-0.51200000000059998</c:v>
                </c:pt>
                <c:pt idx="2745">
                  <c:v>-0.51000000000059997</c:v>
                </c:pt>
                <c:pt idx="2746">
                  <c:v>-0.50800000000059997</c:v>
                </c:pt>
                <c:pt idx="2747">
                  <c:v>-0.50600000000060996</c:v>
                </c:pt>
                <c:pt idx="2748">
                  <c:v>-0.50400000000060996</c:v>
                </c:pt>
                <c:pt idx="2749">
                  <c:v>-0.50200000000060996</c:v>
                </c:pt>
                <c:pt idx="2750">
                  <c:v>-0.50000000000060996</c:v>
                </c:pt>
                <c:pt idx="2751">
                  <c:v>-0.49800000000061001</c:v>
                </c:pt>
                <c:pt idx="2752">
                  <c:v>-0.49600000000061001</c:v>
                </c:pt>
                <c:pt idx="2753">
                  <c:v>-0.49400000000061001</c:v>
                </c:pt>
                <c:pt idx="2754">
                  <c:v>-0.49200000000061</c:v>
                </c:pt>
                <c:pt idx="2755">
                  <c:v>-0.49000000000061</c:v>
                </c:pt>
                <c:pt idx="2756">
                  <c:v>-0.48800000000061</c:v>
                </c:pt>
                <c:pt idx="2757">
                  <c:v>-0.48600000000061</c:v>
                </c:pt>
                <c:pt idx="2758">
                  <c:v>-0.48400000000061</c:v>
                </c:pt>
                <c:pt idx="2759">
                  <c:v>-0.48200000000061</c:v>
                </c:pt>
                <c:pt idx="2760">
                  <c:v>-0.48000000000060999</c:v>
                </c:pt>
                <c:pt idx="2761">
                  <c:v>-0.47800000000060999</c:v>
                </c:pt>
                <c:pt idx="2762">
                  <c:v>-0.47600000000060999</c:v>
                </c:pt>
                <c:pt idx="2763">
                  <c:v>-0.47400000000060999</c:v>
                </c:pt>
                <c:pt idx="2764">
                  <c:v>-0.47200000000060999</c:v>
                </c:pt>
                <c:pt idx="2765">
                  <c:v>-0.47000000000060999</c:v>
                </c:pt>
                <c:pt idx="2766">
                  <c:v>-0.46800000000060998</c:v>
                </c:pt>
                <c:pt idx="2767">
                  <c:v>-0.46600000000060998</c:v>
                </c:pt>
                <c:pt idx="2768">
                  <c:v>-0.46400000000060998</c:v>
                </c:pt>
                <c:pt idx="2769">
                  <c:v>-0.46200000000060998</c:v>
                </c:pt>
                <c:pt idx="2770">
                  <c:v>-0.46000000000060998</c:v>
                </c:pt>
                <c:pt idx="2771">
                  <c:v>-0.45800000000060997</c:v>
                </c:pt>
                <c:pt idx="2772">
                  <c:v>-0.45600000000060997</c:v>
                </c:pt>
                <c:pt idx="2773">
                  <c:v>-0.45400000000061003</c:v>
                </c:pt>
                <c:pt idx="2774">
                  <c:v>-0.45200000000061002</c:v>
                </c:pt>
                <c:pt idx="2775">
                  <c:v>-0.45000000000061002</c:v>
                </c:pt>
                <c:pt idx="2776">
                  <c:v>-0.44800000000061002</c:v>
                </c:pt>
                <c:pt idx="2777">
                  <c:v>-0.44600000000061002</c:v>
                </c:pt>
                <c:pt idx="2778">
                  <c:v>-0.44400000000061002</c:v>
                </c:pt>
                <c:pt idx="2779">
                  <c:v>-0.44200000000061002</c:v>
                </c:pt>
                <c:pt idx="2780">
                  <c:v>-0.44000000000061001</c:v>
                </c:pt>
                <c:pt idx="2781">
                  <c:v>-0.43800000000061001</c:v>
                </c:pt>
                <c:pt idx="2782">
                  <c:v>-0.43600000000061001</c:v>
                </c:pt>
                <c:pt idx="2783">
                  <c:v>-0.43400000000061001</c:v>
                </c:pt>
                <c:pt idx="2784">
                  <c:v>-0.43200000000061001</c:v>
                </c:pt>
                <c:pt idx="2785">
                  <c:v>-0.43000000000061001</c:v>
                </c:pt>
                <c:pt idx="2786">
                  <c:v>-0.42800000000061</c:v>
                </c:pt>
                <c:pt idx="2787">
                  <c:v>-0.42600000000061</c:v>
                </c:pt>
                <c:pt idx="2788">
                  <c:v>-0.42400000000061</c:v>
                </c:pt>
                <c:pt idx="2789">
                  <c:v>-0.42200000000061</c:v>
                </c:pt>
                <c:pt idx="2790">
                  <c:v>-0.42000000000061</c:v>
                </c:pt>
                <c:pt idx="2791">
                  <c:v>-0.41800000000060999</c:v>
                </c:pt>
                <c:pt idx="2792">
                  <c:v>-0.41600000000060999</c:v>
                </c:pt>
                <c:pt idx="2793">
                  <c:v>-0.41400000000061998</c:v>
                </c:pt>
                <c:pt idx="2794">
                  <c:v>-0.41200000000061998</c:v>
                </c:pt>
                <c:pt idx="2795">
                  <c:v>-0.41000000000061998</c:v>
                </c:pt>
                <c:pt idx="2796">
                  <c:v>-0.40800000000061998</c:v>
                </c:pt>
                <c:pt idx="2797">
                  <c:v>-0.40600000000061998</c:v>
                </c:pt>
                <c:pt idx="2798">
                  <c:v>-0.40400000000061997</c:v>
                </c:pt>
                <c:pt idx="2799">
                  <c:v>-0.40200000000061997</c:v>
                </c:pt>
                <c:pt idx="2800">
                  <c:v>-0.40000000000062003</c:v>
                </c:pt>
                <c:pt idx="2801">
                  <c:v>-0.39800000000062002</c:v>
                </c:pt>
                <c:pt idx="2802">
                  <c:v>-0.39600000000062002</c:v>
                </c:pt>
                <c:pt idx="2803">
                  <c:v>-0.39400000000062002</c:v>
                </c:pt>
                <c:pt idx="2804">
                  <c:v>-0.39200000000062002</c:v>
                </c:pt>
                <c:pt idx="2805">
                  <c:v>-0.39000000000062002</c:v>
                </c:pt>
                <c:pt idx="2806">
                  <c:v>-0.38800000000062002</c:v>
                </c:pt>
                <c:pt idx="2807">
                  <c:v>-0.38600000000062001</c:v>
                </c:pt>
                <c:pt idx="2808">
                  <c:v>-0.38400000000062001</c:v>
                </c:pt>
                <c:pt idx="2809">
                  <c:v>-0.38200000000062001</c:v>
                </c:pt>
                <c:pt idx="2810">
                  <c:v>-0.38000000000062001</c:v>
                </c:pt>
                <c:pt idx="2811">
                  <c:v>-0.37800000000062001</c:v>
                </c:pt>
                <c:pt idx="2812">
                  <c:v>-0.37600000000062</c:v>
                </c:pt>
                <c:pt idx="2813">
                  <c:v>-0.37400000000062</c:v>
                </c:pt>
                <c:pt idx="2814">
                  <c:v>-0.37200000000062</c:v>
                </c:pt>
                <c:pt idx="2815">
                  <c:v>-0.37000000000062</c:v>
                </c:pt>
                <c:pt idx="2816">
                  <c:v>-0.36800000000062</c:v>
                </c:pt>
                <c:pt idx="2817">
                  <c:v>-0.36600000000062</c:v>
                </c:pt>
                <c:pt idx="2818">
                  <c:v>-0.36400000000061999</c:v>
                </c:pt>
                <c:pt idx="2819">
                  <c:v>-0.36200000000061999</c:v>
                </c:pt>
                <c:pt idx="2820">
                  <c:v>-0.36000000000061999</c:v>
                </c:pt>
                <c:pt idx="2821">
                  <c:v>-0.35800000000061999</c:v>
                </c:pt>
                <c:pt idx="2822">
                  <c:v>-0.35600000000061999</c:v>
                </c:pt>
                <c:pt idx="2823">
                  <c:v>-0.35400000000061999</c:v>
                </c:pt>
                <c:pt idx="2824">
                  <c:v>-0.35200000000061998</c:v>
                </c:pt>
                <c:pt idx="2825">
                  <c:v>-0.35000000000061998</c:v>
                </c:pt>
                <c:pt idx="2826">
                  <c:v>-0.34800000000061998</c:v>
                </c:pt>
                <c:pt idx="2827">
                  <c:v>-0.34600000000061998</c:v>
                </c:pt>
                <c:pt idx="2828">
                  <c:v>-0.34400000000061998</c:v>
                </c:pt>
                <c:pt idx="2829">
                  <c:v>-0.34200000000061997</c:v>
                </c:pt>
                <c:pt idx="2830">
                  <c:v>-0.34000000000061997</c:v>
                </c:pt>
                <c:pt idx="2831">
                  <c:v>-0.33800000000062003</c:v>
                </c:pt>
                <c:pt idx="2832">
                  <c:v>-0.33600000000062002</c:v>
                </c:pt>
                <c:pt idx="2833">
                  <c:v>-0.33400000000062002</c:v>
                </c:pt>
                <c:pt idx="2834">
                  <c:v>-0.33200000000062002</c:v>
                </c:pt>
                <c:pt idx="2835">
                  <c:v>-0.33000000000062002</c:v>
                </c:pt>
                <c:pt idx="2836">
                  <c:v>-0.32800000000062002</c:v>
                </c:pt>
                <c:pt idx="2837">
                  <c:v>-0.32600000000062002</c:v>
                </c:pt>
                <c:pt idx="2838">
                  <c:v>-0.32400000000063001</c:v>
                </c:pt>
                <c:pt idx="2839">
                  <c:v>-0.32200000000063</c:v>
                </c:pt>
                <c:pt idx="2840">
                  <c:v>-0.32000000000063</c:v>
                </c:pt>
                <c:pt idx="2841">
                  <c:v>-0.31800000000063</c:v>
                </c:pt>
                <c:pt idx="2842">
                  <c:v>-0.31600000000063</c:v>
                </c:pt>
                <c:pt idx="2843">
                  <c:v>-0.31400000000063</c:v>
                </c:pt>
                <c:pt idx="2844">
                  <c:v>-0.31200000000063</c:v>
                </c:pt>
                <c:pt idx="2845">
                  <c:v>-0.31000000000062999</c:v>
                </c:pt>
                <c:pt idx="2846">
                  <c:v>-0.30800000000062999</c:v>
                </c:pt>
                <c:pt idx="2847">
                  <c:v>-0.30600000000062999</c:v>
                </c:pt>
                <c:pt idx="2848">
                  <c:v>-0.30400000000062999</c:v>
                </c:pt>
                <c:pt idx="2849">
                  <c:v>-0.30200000000062999</c:v>
                </c:pt>
                <c:pt idx="2850">
                  <c:v>-0.30000000000062998</c:v>
                </c:pt>
                <c:pt idx="2851">
                  <c:v>-0.29800000000062998</c:v>
                </c:pt>
                <c:pt idx="2852">
                  <c:v>-0.29600000000062998</c:v>
                </c:pt>
                <c:pt idx="2853">
                  <c:v>-0.29400000000062998</c:v>
                </c:pt>
                <c:pt idx="2854">
                  <c:v>-0.29200000000062998</c:v>
                </c:pt>
                <c:pt idx="2855">
                  <c:v>-0.29000000000062998</c:v>
                </c:pt>
                <c:pt idx="2856">
                  <c:v>-0.28800000000062997</c:v>
                </c:pt>
                <c:pt idx="2857">
                  <c:v>-0.28600000000062997</c:v>
                </c:pt>
                <c:pt idx="2858">
                  <c:v>-0.28400000000063003</c:v>
                </c:pt>
                <c:pt idx="2859">
                  <c:v>-0.28200000000063002</c:v>
                </c:pt>
                <c:pt idx="2860">
                  <c:v>-0.28000000000063002</c:v>
                </c:pt>
                <c:pt idx="2861">
                  <c:v>-0.27800000000063002</c:v>
                </c:pt>
                <c:pt idx="2862">
                  <c:v>-0.27600000000063002</c:v>
                </c:pt>
                <c:pt idx="2863">
                  <c:v>-0.27400000000063002</c:v>
                </c:pt>
                <c:pt idx="2864">
                  <c:v>-0.27200000000063002</c:v>
                </c:pt>
                <c:pt idx="2865">
                  <c:v>-0.27000000000063001</c:v>
                </c:pt>
                <c:pt idx="2866">
                  <c:v>-0.26800000000063001</c:v>
                </c:pt>
                <c:pt idx="2867">
                  <c:v>-0.26600000000063001</c:v>
                </c:pt>
                <c:pt idx="2868">
                  <c:v>-0.26400000000063001</c:v>
                </c:pt>
                <c:pt idx="2869">
                  <c:v>-0.26200000000063001</c:v>
                </c:pt>
                <c:pt idx="2870">
                  <c:v>-0.26000000000063</c:v>
                </c:pt>
                <c:pt idx="2871">
                  <c:v>-0.25800000000063</c:v>
                </c:pt>
                <c:pt idx="2872">
                  <c:v>-0.25600000000063</c:v>
                </c:pt>
                <c:pt idx="2873">
                  <c:v>-0.25400000000063</c:v>
                </c:pt>
                <c:pt idx="2874">
                  <c:v>-0.25200000000063</c:v>
                </c:pt>
                <c:pt idx="2875">
                  <c:v>-0.25000000000063</c:v>
                </c:pt>
                <c:pt idx="2876">
                  <c:v>-0.24800000000062999</c:v>
                </c:pt>
                <c:pt idx="2877">
                  <c:v>-0.24600000000062999</c:v>
                </c:pt>
                <c:pt idx="2878">
                  <c:v>-0.24400000000062999</c:v>
                </c:pt>
                <c:pt idx="2879">
                  <c:v>-0.24200000000062999</c:v>
                </c:pt>
                <c:pt idx="2880">
                  <c:v>-0.24000000000062999</c:v>
                </c:pt>
                <c:pt idx="2881">
                  <c:v>-0.23800000000063001</c:v>
                </c:pt>
                <c:pt idx="2882">
                  <c:v>-0.23600000000063001</c:v>
                </c:pt>
                <c:pt idx="2883">
                  <c:v>-0.23400000000064</c:v>
                </c:pt>
                <c:pt idx="2884">
                  <c:v>-0.23200000000064</c:v>
                </c:pt>
                <c:pt idx="2885">
                  <c:v>-0.23000000000064</c:v>
                </c:pt>
                <c:pt idx="2886">
                  <c:v>-0.22800000000064</c:v>
                </c:pt>
                <c:pt idx="2887">
                  <c:v>-0.22600000000063999</c:v>
                </c:pt>
                <c:pt idx="2888">
                  <c:v>-0.22400000000063999</c:v>
                </c:pt>
                <c:pt idx="2889">
                  <c:v>-0.22200000000063999</c:v>
                </c:pt>
                <c:pt idx="2890">
                  <c:v>-0.22000000000063999</c:v>
                </c:pt>
                <c:pt idx="2891">
                  <c:v>-0.21800000000063999</c:v>
                </c:pt>
                <c:pt idx="2892">
                  <c:v>-0.21600000000064001</c:v>
                </c:pt>
                <c:pt idx="2893">
                  <c:v>-0.21400000000064001</c:v>
                </c:pt>
                <c:pt idx="2894">
                  <c:v>-0.21200000000064001</c:v>
                </c:pt>
                <c:pt idx="2895">
                  <c:v>-0.21000000000064001</c:v>
                </c:pt>
                <c:pt idx="2896">
                  <c:v>-0.20800000000064001</c:v>
                </c:pt>
                <c:pt idx="2897">
                  <c:v>-0.20600000000064</c:v>
                </c:pt>
                <c:pt idx="2898">
                  <c:v>-0.20400000000064</c:v>
                </c:pt>
                <c:pt idx="2899">
                  <c:v>-0.20200000000064</c:v>
                </c:pt>
                <c:pt idx="2900">
                  <c:v>-0.20000000000064</c:v>
                </c:pt>
                <c:pt idx="2901">
                  <c:v>-0.19800000000064</c:v>
                </c:pt>
                <c:pt idx="2902">
                  <c:v>-0.19600000000064</c:v>
                </c:pt>
                <c:pt idx="2903">
                  <c:v>-0.19400000000063999</c:v>
                </c:pt>
                <c:pt idx="2904">
                  <c:v>-0.19200000000063999</c:v>
                </c:pt>
                <c:pt idx="2905">
                  <c:v>-0.19000000000063999</c:v>
                </c:pt>
                <c:pt idx="2906">
                  <c:v>-0.18800000000063999</c:v>
                </c:pt>
                <c:pt idx="2907">
                  <c:v>-0.18600000000063999</c:v>
                </c:pt>
                <c:pt idx="2908">
                  <c:v>-0.18400000000064001</c:v>
                </c:pt>
                <c:pt idx="2909">
                  <c:v>-0.18200000000064001</c:v>
                </c:pt>
                <c:pt idx="2910">
                  <c:v>-0.18000000000064001</c:v>
                </c:pt>
                <c:pt idx="2911">
                  <c:v>-0.17800000000064001</c:v>
                </c:pt>
                <c:pt idx="2912">
                  <c:v>-0.17600000000064001</c:v>
                </c:pt>
                <c:pt idx="2913">
                  <c:v>-0.17400000000064</c:v>
                </c:pt>
                <c:pt idx="2914">
                  <c:v>-0.17200000000064</c:v>
                </c:pt>
                <c:pt idx="2915">
                  <c:v>-0.17000000000064</c:v>
                </c:pt>
                <c:pt idx="2916">
                  <c:v>-0.16800000000064</c:v>
                </c:pt>
                <c:pt idx="2917">
                  <c:v>-0.16600000000064</c:v>
                </c:pt>
                <c:pt idx="2918">
                  <c:v>-0.16400000000063999</c:v>
                </c:pt>
                <c:pt idx="2919">
                  <c:v>-0.16200000000063999</c:v>
                </c:pt>
                <c:pt idx="2920">
                  <c:v>-0.16000000000063999</c:v>
                </c:pt>
                <c:pt idx="2921">
                  <c:v>-0.15800000000063999</c:v>
                </c:pt>
                <c:pt idx="2922">
                  <c:v>-0.15600000000063999</c:v>
                </c:pt>
                <c:pt idx="2923">
                  <c:v>-0.15400000000064001</c:v>
                </c:pt>
                <c:pt idx="2924">
                  <c:v>-0.15200000000064001</c:v>
                </c:pt>
                <c:pt idx="2925">
                  <c:v>-0.15000000000064001</c:v>
                </c:pt>
                <c:pt idx="2926">
                  <c:v>-0.14800000000064001</c:v>
                </c:pt>
                <c:pt idx="2927">
                  <c:v>-0.14600000000064001</c:v>
                </c:pt>
                <c:pt idx="2928">
                  <c:v>-0.14400000000064</c:v>
                </c:pt>
                <c:pt idx="2929">
                  <c:v>-0.14200000000065</c:v>
                </c:pt>
                <c:pt idx="2930">
                  <c:v>-0.14000000000064999</c:v>
                </c:pt>
                <c:pt idx="2931">
                  <c:v>-0.13800000000064999</c:v>
                </c:pt>
                <c:pt idx="2932">
                  <c:v>-0.13600000000064999</c:v>
                </c:pt>
                <c:pt idx="2933">
                  <c:v>-0.13400000000064999</c:v>
                </c:pt>
                <c:pt idx="2934">
                  <c:v>-0.13200000000064999</c:v>
                </c:pt>
                <c:pt idx="2935">
                  <c:v>-0.13000000000065001</c:v>
                </c:pt>
                <c:pt idx="2936">
                  <c:v>-0.12800000000065001</c:v>
                </c:pt>
                <c:pt idx="2937">
                  <c:v>-0.12600000000065001</c:v>
                </c:pt>
                <c:pt idx="2938">
                  <c:v>-0.12400000000065001</c:v>
                </c:pt>
                <c:pt idx="2939">
                  <c:v>-0.12200000000065001</c:v>
                </c:pt>
                <c:pt idx="2940">
                  <c:v>-0.12000000000065</c:v>
                </c:pt>
                <c:pt idx="2941">
                  <c:v>-0.11800000000065</c:v>
                </c:pt>
                <c:pt idx="2942">
                  <c:v>-0.11600000000065</c:v>
                </c:pt>
                <c:pt idx="2943">
                  <c:v>-0.11400000000065</c:v>
                </c:pt>
                <c:pt idx="2944">
                  <c:v>-0.11200000000065</c:v>
                </c:pt>
                <c:pt idx="2945">
                  <c:v>-0.11000000000064999</c:v>
                </c:pt>
                <c:pt idx="2946">
                  <c:v>-0.10800000000065001</c:v>
                </c:pt>
                <c:pt idx="2947">
                  <c:v>-0.10600000000065</c:v>
                </c:pt>
                <c:pt idx="2948">
                  <c:v>-0.10400000000065</c:v>
                </c:pt>
                <c:pt idx="2949">
                  <c:v>-0.10200000000065</c:v>
                </c:pt>
                <c:pt idx="2950">
                  <c:v>-0.10000000000065</c:v>
                </c:pt>
                <c:pt idx="2951">
                  <c:v>-9.8000000000649998E-2</c:v>
                </c:pt>
                <c:pt idx="2952">
                  <c:v>-9.6000000000650204E-2</c:v>
                </c:pt>
                <c:pt idx="2953">
                  <c:v>-9.4000000000649606E-2</c:v>
                </c:pt>
                <c:pt idx="2954">
                  <c:v>-9.2000000000649798E-2</c:v>
                </c:pt>
                <c:pt idx="2955">
                  <c:v>-9.0000000000650004E-2</c:v>
                </c:pt>
                <c:pt idx="2956">
                  <c:v>-8.8000000000650197E-2</c:v>
                </c:pt>
                <c:pt idx="2957">
                  <c:v>-8.6000000000649598E-2</c:v>
                </c:pt>
                <c:pt idx="2958">
                  <c:v>-8.4000000000649805E-2</c:v>
                </c:pt>
                <c:pt idx="2959">
                  <c:v>-8.2000000000649997E-2</c:v>
                </c:pt>
                <c:pt idx="2960">
                  <c:v>-8.0000000000650204E-2</c:v>
                </c:pt>
                <c:pt idx="2961">
                  <c:v>-7.8000000000650396E-2</c:v>
                </c:pt>
                <c:pt idx="2962">
                  <c:v>-7.6000000000649798E-2</c:v>
                </c:pt>
                <c:pt idx="2963">
                  <c:v>-7.4000000000650004E-2</c:v>
                </c:pt>
                <c:pt idx="2964">
                  <c:v>-7.2000000000650197E-2</c:v>
                </c:pt>
                <c:pt idx="2965">
                  <c:v>-7.0000000000650403E-2</c:v>
                </c:pt>
                <c:pt idx="2966">
                  <c:v>-6.8000000000649805E-2</c:v>
                </c:pt>
                <c:pt idx="2967">
                  <c:v>-6.6000000000649997E-2</c:v>
                </c:pt>
                <c:pt idx="2968">
                  <c:v>-6.4000000000650203E-2</c:v>
                </c:pt>
                <c:pt idx="2969">
                  <c:v>-6.2000000000650403E-2</c:v>
                </c:pt>
                <c:pt idx="2970">
                  <c:v>-6.0000000000649797E-2</c:v>
                </c:pt>
                <c:pt idx="2971">
                  <c:v>-5.8000000000649997E-2</c:v>
                </c:pt>
                <c:pt idx="2972">
                  <c:v>-5.6000000000650203E-2</c:v>
                </c:pt>
                <c:pt idx="2973">
                  <c:v>-5.4000000000650403E-2</c:v>
                </c:pt>
                <c:pt idx="2974">
                  <c:v>-5.20000000006604E-2</c:v>
                </c:pt>
                <c:pt idx="2975">
                  <c:v>-5.0000000000659697E-2</c:v>
                </c:pt>
                <c:pt idx="2976">
                  <c:v>-4.8000000000660001E-2</c:v>
                </c:pt>
                <c:pt idx="2977">
                  <c:v>-4.60000000006602E-2</c:v>
                </c:pt>
                <c:pt idx="2978">
                  <c:v>-4.40000000006604E-2</c:v>
                </c:pt>
                <c:pt idx="2979">
                  <c:v>-4.2000000000659697E-2</c:v>
                </c:pt>
                <c:pt idx="2980">
                  <c:v>-4.0000000000660001E-2</c:v>
                </c:pt>
                <c:pt idx="2981">
                  <c:v>-3.80000000006602E-2</c:v>
                </c:pt>
                <c:pt idx="2982">
                  <c:v>-3.60000000006604E-2</c:v>
                </c:pt>
                <c:pt idx="2983">
                  <c:v>-3.4000000000659697E-2</c:v>
                </c:pt>
                <c:pt idx="2984">
                  <c:v>-3.2000000000659903E-2</c:v>
                </c:pt>
                <c:pt idx="2985">
                  <c:v>-3.00000000006602E-2</c:v>
                </c:pt>
                <c:pt idx="2986">
                  <c:v>-2.8000000000660399E-2</c:v>
                </c:pt>
                <c:pt idx="2987">
                  <c:v>-2.60000000006597E-2</c:v>
                </c:pt>
                <c:pt idx="2988">
                  <c:v>-2.40000000006599E-2</c:v>
                </c:pt>
                <c:pt idx="2989">
                  <c:v>-2.20000000006602E-2</c:v>
                </c:pt>
                <c:pt idx="2990">
                  <c:v>-2.0000000000660399E-2</c:v>
                </c:pt>
                <c:pt idx="2991">
                  <c:v>-1.80000000006597E-2</c:v>
                </c:pt>
                <c:pt idx="2992">
                  <c:v>-1.60000000006599E-2</c:v>
                </c:pt>
                <c:pt idx="2993">
                  <c:v>-1.40000000006602E-2</c:v>
                </c:pt>
                <c:pt idx="2994">
                  <c:v>-1.2000000000660401E-2</c:v>
                </c:pt>
                <c:pt idx="2995">
                  <c:v>-1.00000000006597E-2</c:v>
                </c:pt>
                <c:pt idx="2996">
                  <c:v>-8.0000000006599202E-3</c:v>
                </c:pt>
                <c:pt idx="2997">
                  <c:v>-6.0000000006601396E-3</c:v>
                </c:pt>
                <c:pt idx="2998">
                  <c:v>-4.0000000006603599E-3</c:v>
                </c:pt>
                <c:pt idx="2999">
                  <c:v>-2.0000000006597002E-3</c:v>
                </c:pt>
                <c:pt idx="3000">
                  <c:v>-6.5991656583719305E-13</c:v>
                </c:pt>
                <c:pt idx="3001">
                  <c:v>1.9999999993398601E-3</c:v>
                </c:pt>
                <c:pt idx="3002">
                  <c:v>3.9999999993396403E-3</c:v>
                </c:pt>
                <c:pt idx="3003">
                  <c:v>5.9999999993403099E-3</c:v>
                </c:pt>
                <c:pt idx="3004">
                  <c:v>7.9999999993400905E-3</c:v>
                </c:pt>
                <c:pt idx="3005">
                  <c:v>9.9999999993398703E-3</c:v>
                </c:pt>
                <c:pt idx="3006">
                  <c:v>1.19999999993397E-2</c:v>
                </c:pt>
                <c:pt idx="3007">
                  <c:v>1.3999999999340301E-2</c:v>
                </c:pt>
                <c:pt idx="3008">
                  <c:v>1.5999999999340101E-2</c:v>
                </c:pt>
                <c:pt idx="3009">
                  <c:v>1.7999999999339902E-2</c:v>
                </c:pt>
                <c:pt idx="3010">
                  <c:v>1.9999999999339699E-2</c:v>
                </c:pt>
                <c:pt idx="3011">
                  <c:v>2.1999999999340301E-2</c:v>
                </c:pt>
                <c:pt idx="3012">
                  <c:v>2.3999999999340101E-2</c:v>
                </c:pt>
                <c:pt idx="3013">
                  <c:v>2.5999999999339898E-2</c:v>
                </c:pt>
                <c:pt idx="3014">
                  <c:v>2.7999999999339699E-2</c:v>
                </c:pt>
                <c:pt idx="3015">
                  <c:v>2.9999999999340301E-2</c:v>
                </c:pt>
                <c:pt idx="3016">
                  <c:v>3.1999999999340098E-2</c:v>
                </c:pt>
                <c:pt idx="3017">
                  <c:v>3.3999999999339899E-2</c:v>
                </c:pt>
                <c:pt idx="3018">
                  <c:v>3.5999999999339699E-2</c:v>
                </c:pt>
                <c:pt idx="3019">
                  <c:v>3.7999999999340298E-2</c:v>
                </c:pt>
                <c:pt idx="3020">
                  <c:v>3.99999999993303E-2</c:v>
                </c:pt>
                <c:pt idx="3021">
                  <c:v>4.1999999999330101E-2</c:v>
                </c:pt>
                <c:pt idx="3022">
                  <c:v>4.3999999999329902E-2</c:v>
                </c:pt>
                <c:pt idx="3023">
                  <c:v>4.5999999999329702E-2</c:v>
                </c:pt>
                <c:pt idx="3024">
                  <c:v>4.7999999999330398E-2</c:v>
                </c:pt>
                <c:pt idx="3025">
                  <c:v>4.9999999999330101E-2</c:v>
                </c:pt>
                <c:pt idx="3026">
                  <c:v>5.1999999999329902E-2</c:v>
                </c:pt>
                <c:pt idx="3027">
                  <c:v>5.3999999999329702E-2</c:v>
                </c:pt>
                <c:pt idx="3028">
                  <c:v>5.5999999999330398E-2</c:v>
                </c:pt>
                <c:pt idx="3029">
                  <c:v>5.7999999999330101E-2</c:v>
                </c:pt>
                <c:pt idx="3030">
                  <c:v>5.9999999999329902E-2</c:v>
                </c:pt>
                <c:pt idx="3031">
                  <c:v>6.1999999999329702E-2</c:v>
                </c:pt>
                <c:pt idx="3032">
                  <c:v>6.3999999999330398E-2</c:v>
                </c:pt>
                <c:pt idx="3033">
                  <c:v>6.5999999999330206E-2</c:v>
                </c:pt>
                <c:pt idx="3034">
                  <c:v>6.7999999999329902E-2</c:v>
                </c:pt>
                <c:pt idx="3035">
                  <c:v>6.9999999999329696E-2</c:v>
                </c:pt>
                <c:pt idx="3036">
                  <c:v>7.1999999999330405E-2</c:v>
                </c:pt>
                <c:pt idx="3037">
                  <c:v>7.3999999999330199E-2</c:v>
                </c:pt>
                <c:pt idx="3038">
                  <c:v>7.5999999999329895E-2</c:v>
                </c:pt>
                <c:pt idx="3039">
                  <c:v>7.7999999999329703E-2</c:v>
                </c:pt>
                <c:pt idx="3040">
                  <c:v>7.9999999999330398E-2</c:v>
                </c:pt>
                <c:pt idx="3041">
                  <c:v>8.1999999999330206E-2</c:v>
                </c:pt>
                <c:pt idx="3042">
                  <c:v>8.3999999999329902E-2</c:v>
                </c:pt>
                <c:pt idx="3043">
                  <c:v>8.5999999999329696E-2</c:v>
                </c:pt>
                <c:pt idx="3044">
                  <c:v>8.7999999999330406E-2</c:v>
                </c:pt>
                <c:pt idx="3045">
                  <c:v>8.9999999999330199E-2</c:v>
                </c:pt>
                <c:pt idx="3046">
                  <c:v>9.1999999999330007E-2</c:v>
                </c:pt>
                <c:pt idx="3047">
                  <c:v>9.3999999999329703E-2</c:v>
                </c:pt>
                <c:pt idx="3048">
                  <c:v>9.5999999999330399E-2</c:v>
                </c:pt>
                <c:pt idx="3049">
                  <c:v>9.7999999999330206E-2</c:v>
                </c:pt>
                <c:pt idx="3050">
                  <c:v>9.999999999933E-2</c:v>
                </c:pt>
                <c:pt idx="3051">
                  <c:v>0.10199999999933</c:v>
                </c:pt>
                <c:pt idx="3052">
                  <c:v>0.10399999999933</c:v>
                </c:pt>
                <c:pt idx="3053">
                  <c:v>0.10599999999933001</c:v>
                </c:pt>
                <c:pt idx="3054">
                  <c:v>0.10799999999932999</c:v>
                </c:pt>
                <c:pt idx="3055">
                  <c:v>0.10999999999932999</c:v>
                </c:pt>
                <c:pt idx="3056">
                  <c:v>0.11199999999933</c:v>
                </c:pt>
                <c:pt idx="3057">
                  <c:v>0.11399999999933</c:v>
                </c:pt>
                <c:pt idx="3058">
                  <c:v>0.11599999999933</c:v>
                </c:pt>
                <c:pt idx="3059">
                  <c:v>0.11799999999933</c:v>
                </c:pt>
                <c:pt idx="3060">
                  <c:v>0.11999999999933</c:v>
                </c:pt>
                <c:pt idx="3061">
                  <c:v>0.12199999999933001</c:v>
                </c:pt>
                <c:pt idx="3062">
                  <c:v>0.12399999999932999</c:v>
                </c:pt>
                <c:pt idx="3063">
                  <c:v>0.12599999999933001</c:v>
                </c:pt>
                <c:pt idx="3064">
                  <c:v>0.12799999999933001</c:v>
                </c:pt>
                <c:pt idx="3065">
                  <c:v>0.12999999999931999</c:v>
                </c:pt>
                <c:pt idx="3066">
                  <c:v>0.13199999999931999</c:v>
                </c:pt>
                <c:pt idx="3067">
                  <c:v>0.13399999999932</c:v>
                </c:pt>
                <c:pt idx="3068">
                  <c:v>0.13599999999932</c:v>
                </c:pt>
                <c:pt idx="3069">
                  <c:v>0.13799999999932</c:v>
                </c:pt>
                <c:pt idx="3070">
                  <c:v>0.13999999999932</c:v>
                </c:pt>
                <c:pt idx="3071">
                  <c:v>0.14199999999932</c:v>
                </c:pt>
                <c:pt idx="3072">
                  <c:v>0.14399999999932001</c:v>
                </c:pt>
                <c:pt idx="3073">
                  <c:v>0.14599999999932001</c:v>
                </c:pt>
                <c:pt idx="3074">
                  <c:v>0.14799999999932001</c:v>
                </c:pt>
                <c:pt idx="3075">
                  <c:v>0.14999999999932001</c:v>
                </c:pt>
                <c:pt idx="3076">
                  <c:v>0.15199999999932001</c:v>
                </c:pt>
                <c:pt idx="3077">
                  <c:v>0.15399999999931999</c:v>
                </c:pt>
                <c:pt idx="3078">
                  <c:v>0.15599999999931999</c:v>
                </c:pt>
                <c:pt idx="3079">
                  <c:v>0.15799999999931999</c:v>
                </c:pt>
                <c:pt idx="3080">
                  <c:v>0.15999999999931999</c:v>
                </c:pt>
                <c:pt idx="3081">
                  <c:v>0.16199999999931999</c:v>
                </c:pt>
                <c:pt idx="3082">
                  <c:v>0.16399999999932</c:v>
                </c:pt>
                <c:pt idx="3083">
                  <c:v>0.16599999999932</c:v>
                </c:pt>
                <c:pt idx="3084">
                  <c:v>0.16799999999932</c:v>
                </c:pt>
                <c:pt idx="3085">
                  <c:v>0.16999999999932</c:v>
                </c:pt>
                <c:pt idx="3086">
                  <c:v>0.17199999999932</c:v>
                </c:pt>
                <c:pt idx="3087">
                  <c:v>0.17399999999932</c:v>
                </c:pt>
                <c:pt idx="3088">
                  <c:v>0.17599999999932001</c:v>
                </c:pt>
                <c:pt idx="3089">
                  <c:v>0.17799999999932001</c:v>
                </c:pt>
                <c:pt idx="3090">
                  <c:v>0.17999999999932001</c:v>
                </c:pt>
                <c:pt idx="3091">
                  <c:v>0.18199999999932001</c:v>
                </c:pt>
                <c:pt idx="3092">
                  <c:v>0.18399999999932001</c:v>
                </c:pt>
                <c:pt idx="3093">
                  <c:v>0.18599999999931999</c:v>
                </c:pt>
                <c:pt idx="3094">
                  <c:v>0.18799999999931999</c:v>
                </c:pt>
                <c:pt idx="3095">
                  <c:v>0.18999999999931999</c:v>
                </c:pt>
                <c:pt idx="3096">
                  <c:v>0.19199999999931999</c:v>
                </c:pt>
                <c:pt idx="3097">
                  <c:v>0.19399999999931999</c:v>
                </c:pt>
                <c:pt idx="3098">
                  <c:v>0.19599999999932</c:v>
                </c:pt>
                <c:pt idx="3099">
                  <c:v>0.19799999999932</c:v>
                </c:pt>
                <c:pt idx="3100">
                  <c:v>0.19999999999932</c:v>
                </c:pt>
                <c:pt idx="3101">
                  <c:v>0.20199999999932</c:v>
                </c:pt>
                <c:pt idx="3102">
                  <c:v>0.20399999999932</c:v>
                </c:pt>
                <c:pt idx="3103">
                  <c:v>0.20599999999932</c:v>
                </c:pt>
                <c:pt idx="3104">
                  <c:v>0.20799999999932001</c:v>
                </c:pt>
                <c:pt idx="3105">
                  <c:v>0.20999999999932001</c:v>
                </c:pt>
                <c:pt idx="3106">
                  <c:v>0.21199999999932001</c:v>
                </c:pt>
                <c:pt idx="3107">
                  <c:v>0.21399999999932001</c:v>
                </c:pt>
                <c:pt idx="3108">
                  <c:v>0.21599999999932001</c:v>
                </c:pt>
                <c:pt idx="3109">
                  <c:v>0.21799999999931999</c:v>
                </c:pt>
                <c:pt idx="3110">
                  <c:v>0.21999999999931</c:v>
                </c:pt>
                <c:pt idx="3111">
                  <c:v>0.22199999999931</c:v>
                </c:pt>
                <c:pt idx="3112">
                  <c:v>0.22399999999931</c:v>
                </c:pt>
                <c:pt idx="3113">
                  <c:v>0.22599999999931</c:v>
                </c:pt>
                <c:pt idx="3114">
                  <c:v>0.22799999999931</c:v>
                </c:pt>
                <c:pt idx="3115">
                  <c:v>0.22999999999931001</c:v>
                </c:pt>
                <c:pt idx="3116">
                  <c:v>0.23199999999931001</c:v>
                </c:pt>
                <c:pt idx="3117">
                  <c:v>0.23399999999931001</c:v>
                </c:pt>
                <c:pt idx="3118">
                  <c:v>0.23599999999931001</c:v>
                </c:pt>
                <c:pt idx="3119">
                  <c:v>0.23799999999931001</c:v>
                </c:pt>
                <c:pt idx="3120">
                  <c:v>0.23999999999930999</c:v>
                </c:pt>
                <c:pt idx="3121">
                  <c:v>0.24199999999930999</c:v>
                </c:pt>
                <c:pt idx="3122">
                  <c:v>0.24399999999930999</c:v>
                </c:pt>
                <c:pt idx="3123">
                  <c:v>0.24599999999930999</c:v>
                </c:pt>
                <c:pt idx="3124">
                  <c:v>0.24799999999930999</c:v>
                </c:pt>
                <c:pt idx="3125">
                  <c:v>0.24999999999931</c:v>
                </c:pt>
                <c:pt idx="3126">
                  <c:v>0.25199999999931</c:v>
                </c:pt>
                <c:pt idx="3127">
                  <c:v>0.25399999999931</c:v>
                </c:pt>
                <c:pt idx="3128">
                  <c:v>0.25599999999931</c:v>
                </c:pt>
                <c:pt idx="3129">
                  <c:v>0.25799999999931</c:v>
                </c:pt>
                <c:pt idx="3130">
                  <c:v>0.25999999999931001</c:v>
                </c:pt>
                <c:pt idx="3131">
                  <c:v>0.26199999999931001</c:v>
                </c:pt>
                <c:pt idx="3132">
                  <c:v>0.26399999999931001</c:v>
                </c:pt>
                <c:pt idx="3133">
                  <c:v>0.26599999999931001</c:v>
                </c:pt>
                <c:pt idx="3134">
                  <c:v>0.26799999999931001</c:v>
                </c:pt>
                <c:pt idx="3135">
                  <c:v>0.26999999999931001</c:v>
                </c:pt>
                <c:pt idx="3136">
                  <c:v>0.27199999999931002</c:v>
                </c:pt>
                <c:pt idx="3137">
                  <c:v>0.27399999999931002</c:v>
                </c:pt>
                <c:pt idx="3138">
                  <c:v>0.27599999999931002</c:v>
                </c:pt>
                <c:pt idx="3139">
                  <c:v>0.27799999999931002</c:v>
                </c:pt>
                <c:pt idx="3140">
                  <c:v>0.27999999999931002</c:v>
                </c:pt>
                <c:pt idx="3141">
                  <c:v>0.28199999999931002</c:v>
                </c:pt>
                <c:pt idx="3142">
                  <c:v>0.28399999999931003</c:v>
                </c:pt>
                <c:pt idx="3143">
                  <c:v>0.28599999999930997</c:v>
                </c:pt>
                <c:pt idx="3144">
                  <c:v>0.28799999999930997</c:v>
                </c:pt>
                <c:pt idx="3145">
                  <c:v>0.28999999999930998</c:v>
                </c:pt>
                <c:pt idx="3146">
                  <c:v>0.29199999999930998</c:v>
                </c:pt>
                <c:pt idx="3147">
                  <c:v>0.29399999999930998</c:v>
                </c:pt>
                <c:pt idx="3148">
                  <c:v>0.29599999999930998</c:v>
                </c:pt>
                <c:pt idx="3149">
                  <c:v>0.29799999999930998</c:v>
                </c:pt>
                <c:pt idx="3150">
                  <c:v>0.29999999999930999</c:v>
                </c:pt>
                <c:pt idx="3151">
                  <c:v>0.30199999999930999</c:v>
                </c:pt>
                <c:pt idx="3152">
                  <c:v>0.30399999999930999</c:v>
                </c:pt>
                <c:pt idx="3153">
                  <c:v>0.30599999999930999</c:v>
                </c:pt>
                <c:pt idx="3154">
                  <c:v>0.30799999999930999</c:v>
                </c:pt>
                <c:pt idx="3155">
                  <c:v>0.30999999999930999</c:v>
                </c:pt>
                <c:pt idx="3156">
                  <c:v>0.3119999999993</c:v>
                </c:pt>
                <c:pt idx="3157">
                  <c:v>0.31399999999930001</c:v>
                </c:pt>
                <c:pt idx="3158">
                  <c:v>0.31599999999930001</c:v>
                </c:pt>
                <c:pt idx="3159">
                  <c:v>0.31799999999930001</c:v>
                </c:pt>
                <c:pt idx="3160">
                  <c:v>0.31999999999930001</c:v>
                </c:pt>
                <c:pt idx="3161">
                  <c:v>0.32199999999930001</c:v>
                </c:pt>
                <c:pt idx="3162">
                  <c:v>0.32399999999930001</c:v>
                </c:pt>
                <c:pt idx="3163">
                  <c:v>0.32599999999930002</c:v>
                </c:pt>
                <c:pt idx="3164">
                  <c:v>0.32799999999930002</c:v>
                </c:pt>
                <c:pt idx="3165">
                  <c:v>0.32999999999930002</c:v>
                </c:pt>
                <c:pt idx="3166">
                  <c:v>0.33199999999930002</c:v>
                </c:pt>
                <c:pt idx="3167">
                  <c:v>0.33399999999930002</c:v>
                </c:pt>
                <c:pt idx="3168">
                  <c:v>0.33599999999930003</c:v>
                </c:pt>
                <c:pt idx="3169">
                  <c:v>0.33799999999930003</c:v>
                </c:pt>
                <c:pt idx="3170">
                  <c:v>0.33999999999929997</c:v>
                </c:pt>
                <c:pt idx="3171">
                  <c:v>0.34199999999929998</c:v>
                </c:pt>
                <c:pt idx="3172">
                  <c:v>0.34399999999929998</c:v>
                </c:pt>
                <c:pt idx="3173">
                  <c:v>0.34599999999929998</c:v>
                </c:pt>
                <c:pt idx="3174">
                  <c:v>0.34799999999929998</c:v>
                </c:pt>
                <c:pt idx="3175">
                  <c:v>0.34999999999929998</c:v>
                </c:pt>
                <c:pt idx="3176">
                  <c:v>0.35199999999929998</c:v>
                </c:pt>
                <c:pt idx="3177">
                  <c:v>0.35399999999929999</c:v>
                </c:pt>
                <c:pt idx="3178">
                  <c:v>0.35599999999929999</c:v>
                </c:pt>
                <c:pt idx="3179">
                  <c:v>0.35799999999929999</c:v>
                </c:pt>
                <c:pt idx="3180">
                  <c:v>0.35999999999929999</c:v>
                </c:pt>
                <c:pt idx="3181">
                  <c:v>0.36199999999929999</c:v>
                </c:pt>
                <c:pt idx="3182">
                  <c:v>0.36399999999929999</c:v>
                </c:pt>
                <c:pt idx="3183">
                  <c:v>0.3659999999993</c:v>
                </c:pt>
                <c:pt idx="3184">
                  <c:v>0.3679999999993</c:v>
                </c:pt>
                <c:pt idx="3185">
                  <c:v>0.3699999999993</c:v>
                </c:pt>
                <c:pt idx="3186">
                  <c:v>0.3719999999993</c:v>
                </c:pt>
                <c:pt idx="3187">
                  <c:v>0.3739999999993</c:v>
                </c:pt>
                <c:pt idx="3188">
                  <c:v>0.37599999999930001</c:v>
                </c:pt>
                <c:pt idx="3189">
                  <c:v>0.37799999999930001</c:v>
                </c:pt>
                <c:pt idx="3190">
                  <c:v>0.37999999999930001</c:v>
                </c:pt>
                <c:pt idx="3191">
                  <c:v>0.38199999999930001</c:v>
                </c:pt>
                <c:pt idx="3192">
                  <c:v>0.38399999999930001</c:v>
                </c:pt>
                <c:pt idx="3193">
                  <c:v>0.38599999999930001</c:v>
                </c:pt>
                <c:pt idx="3194">
                  <c:v>0.38799999999930002</c:v>
                </c:pt>
                <c:pt idx="3195">
                  <c:v>0.38999999999930002</c:v>
                </c:pt>
                <c:pt idx="3196">
                  <c:v>0.39199999999930002</c:v>
                </c:pt>
                <c:pt idx="3197">
                  <c:v>0.39399999999930002</c:v>
                </c:pt>
                <c:pt idx="3198">
                  <c:v>0.39599999999930002</c:v>
                </c:pt>
                <c:pt idx="3199">
                  <c:v>0.39799999999930002</c:v>
                </c:pt>
                <c:pt idx="3200">
                  <c:v>0.39999999999930003</c:v>
                </c:pt>
                <c:pt idx="3201">
                  <c:v>0.40199999999928998</c:v>
                </c:pt>
                <c:pt idx="3202">
                  <c:v>0.40399999999928998</c:v>
                </c:pt>
                <c:pt idx="3203">
                  <c:v>0.40599999999928998</c:v>
                </c:pt>
                <c:pt idx="3204">
                  <c:v>0.40799999999928999</c:v>
                </c:pt>
                <c:pt idx="3205">
                  <c:v>0.40999999999928999</c:v>
                </c:pt>
                <c:pt idx="3206">
                  <c:v>0.41199999999928999</c:v>
                </c:pt>
                <c:pt idx="3207">
                  <c:v>0.41399999999928999</c:v>
                </c:pt>
                <c:pt idx="3208">
                  <c:v>0.41599999999928999</c:v>
                </c:pt>
                <c:pt idx="3209">
                  <c:v>0.41799999999929</c:v>
                </c:pt>
                <c:pt idx="3210">
                  <c:v>0.41999999999929</c:v>
                </c:pt>
                <c:pt idx="3211">
                  <c:v>0.42199999999929</c:v>
                </c:pt>
                <c:pt idx="3212">
                  <c:v>0.42399999999929</c:v>
                </c:pt>
                <c:pt idx="3213">
                  <c:v>0.42599999999929</c:v>
                </c:pt>
                <c:pt idx="3214">
                  <c:v>0.42799999999929</c:v>
                </c:pt>
                <c:pt idx="3215">
                  <c:v>0.42999999999929001</c:v>
                </c:pt>
                <c:pt idx="3216">
                  <c:v>0.43199999999929001</c:v>
                </c:pt>
                <c:pt idx="3217">
                  <c:v>0.43399999999929001</c:v>
                </c:pt>
                <c:pt idx="3218">
                  <c:v>0.43599999999929001</c:v>
                </c:pt>
                <c:pt idx="3219">
                  <c:v>0.43799999999929001</c:v>
                </c:pt>
                <c:pt idx="3220">
                  <c:v>0.43999999999929001</c:v>
                </c:pt>
                <c:pt idx="3221">
                  <c:v>0.44199999999929002</c:v>
                </c:pt>
                <c:pt idx="3222">
                  <c:v>0.44399999999929002</c:v>
                </c:pt>
                <c:pt idx="3223">
                  <c:v>0.44599999999929002</c:v>
                </c:pt>
                <c:pt idx="3224">
                  <c:v>0.44799999999929002</c:v>
                </c:pt>
                <c:pt idx="3225">
                  <c:v>0.44999999999929002</c:v>
                </c:pt>
                <c:pt idx="3226">
                  <c:v>0.45199999999929003</c:v>
                </c:pt>
                <c:pt idx="3227">
                  <c:v>0.45399999999929003</c:v>
                </c:pt>
                <c:pt idx="3228">
                  <c:v>0.45599999999928997</c:v>
                </c:pt>
                <c:pt idx="3229">
                  <c:v>0.45799999999928998</c:v>
                </c:pt>
                <c:pt idx="3230">
                  <c:v>0.45999999999928998</c:v>
                </c:pt>
                <c:pt idx="3231">
                  <c:v>0.46199999999928998</c:v>
                </c:pt>
                <c:pt idx="3232">
                  <c:v>0.46399999999928998</c:v>
                </c:pt>
                <c:pt idx="3233">
                  <c:v>0.46599999999928998</c:v>
                </c:pt>
                <c:pt idx="3234">
                  <c:v>0.46799999999928998</c:v>
                </c:pt>
                <c:pt idx="3235">
                  <c:v>0.46999999999928999</c:v>
                </c:pt>
                <c:pt idx="3236">
                  <c:v>0.47199999999928999</c:v>
                </c:pt>
                <c:pt idx="3237">
                  <c:v>0.47399999999928999</c:v>
                </c:pt>
                <c:pt idx="3238">
                  <c:v>0.47599999999928999</c:v>
                </c:pt>
                <c:pt idx="3239">
                  <c:v>0.47799999999928999</c:v>
                </c:pt>
                <c:pt idx="3240">
                  <c:v>0.47999999999928999</c:v>
                </c:pt>
                <c:pt idx="3241">
                  <c:v>0.48199999999929</c:v>
                </c:pt>
                <c:pt idx="3242">
                  <c:v>0.48399999999929</c:v>
                </c:pt>
                <c:pt idx="3243">
                  <c:v>0.48599999999929</c:v>
                </c:pt>
                <c:pt idx="3244">
                  <c:v>0.48799999999929</c:v>
                </c:pt>
                <c:pt idx="3245">
                  <c:v>0.48999999999929</c:v>
                </c:pt>
                <c:pt idx="3246">
                  <c:v>0.49199999999929001</c:v>
                </c:pt>
                <c:pt idx="3247">
                  <c:v>0.49399999999928002</c:v>
                </c:pt>
                <c:pt idx="3248">
                  <c:v>0.49599999999928002</c:v>
                </c:pt>
                <c:pt idx="3249">
                  <c:v>0.49799999999928002</c:v>
                </c:pt>
                <c:pt idx="3250">
                  <c:v>0.49999999999928002</c:v>
                </c:pt>
                <c:pt idx="3251">
                  <c:v>0.50199999999928002</c:v>
                </c:pt>
                <c:pt idx="3252">
                  <c:v>0.50399999999928002</c:v>
                </c:pt>
                <c:pt idx="3253">
                  <c:v>0.50599999999928003</c:v>
                </c:pt>
                <c:pt idx="3254">
                  <c:v>0.50799999999928003</c:v>
                </c:pt>
                <c:pt idx="3255">
                  <c:v>0.50999999999928003</c:v>
                </c:pt>
                <c:pt idx="3256">
                  <c:v>0.51199999999928003</c:v>
                </c:pt>
                <c:pt idx="3257">
                  <c:v>0.51399999999928003</c:v>
                </c:pt>
                <c:pt idx="3258">
                  <c:v>0.51599999999928003</c:v>
                </c:pt>
                <c:pt idx="3259">
                  <c:v>0.51799999999928004</c:v>
                </c:pt>
                <c:pt idx="3260">
                  <c:v>0.51999999999928004</c:v>
                </c:pt>
                <c:pt idx="3261">
                  <c:v>0.52199999999928004</c:v>
                </c:pt>
                <c:pt idx="3262">
                  <c:v>0.52399999999928004</c:v>
                </c:pt>
                <c:pt idx="3263">
                  <c:v>0.52599999999928004</c:v>
                </c:pt>
                <c:pt idx="3264">
                  <c:v>0.52799999999928005</c:v>
                </c:pt>
                <c:pt idx="3265">
                  <c:v>0.52999999999928005</c:v>
                </c:pt>
                <c:pt idx="3266">
                  <c:v>0.53199999999928005</c:v>
                </c:pt>
                <c:pt idx="3267">
                  <c:v>0.53399999999928005</c:v>
                </c:pt>
                <c:pt idx="3268">
                  <c:v>0.53599999999928005</c:v>
                </c:pt>
                <c:pt idx="3269">
                  <c:v>0.53799999999928005</c:v>
                </c:pt>
                <c:pt idx="3270">
                  <c:v>0.53999999999927994</c:v>
                </c:pt>
                <c:pt idx="3271">
                  <c:v>0.54199999999927995</c:v>
                </c:pt>
                <c:pt idx="3272">
                  <c:v>0.54399999999927995</c:v>
                </c:pt>
                <c:pt idx="3273">
                  <c:v>0.54599999999927995</c:v>
                </c:pt>
                <c:pt idx="3274">
                  <c:v>0.54799999999927995</c:v>
                </c:pt>
                <c:pt idx="3275">
                  <c:v>0.54999999999927995</c:v>
                </c:pt>
                <c:pt idx="3276">
                  <c:v>0.55199999999927996</c:v>
                </c:pt>
                <c:pt idx="3277">
                  <c:v>0.55399999999927996</c:v>
                </c:pt>
                <c:pt idx="3278">
                  <c:v>0.55599999999927996</c:v>
                </c:pt>
                <c:pt idx="3279">
                  <c:v>0.55799999999927996</c:v>
                </c:pt>
                <c:pt idx="3280">
                  <c:v>0.55999999999927996</c:v>
                </c:pt>
                <c:pt idx="3281">
                  <c:v>0.56199999999927996</c:v>
                </c:pt>
                <c:pt idx="3282">
                  <c:v>0.56399999999927997</c:v>
                </c:pt>
                <c:pt idx="3283">
                  <c:v>0.56599999999927997</c:v>
                </c:pt>
                <c:pt idx="3284">
                  <c:v>0.56799999999927997</c:v>
                </c:pt>
                <c:pt idx="3285">
                  <c:v>0.56999999999927997</c:v>
                </c:pt>
                <c:pt idx="3286">
                  <c:v>0.57199999999927997</c:v>
                </c:pt>
                <c:pt idx="3287">
                  <c:v>0.57399999999927998</c:v>
                </c:pt>
                <c:pt idx="3288">
                  <c:v>0.57599999999927998</c:v>
                </c:pt>
                <c:pt idx="3289">
                  <c:v>0.57799999999927998</c:v>
                </c:pt>
                <c:pt idx="3290">
                  <c:v>0.57999999999927998</c:v>
                </c:pt>
                <c:pt idx="3291">
                  <c:v>0.58199999999927998</c:v>
                </c:pt>
                <c:pt idx="3292">
                  <c:v>0.58399999999926999</c:v>
                </c:pt>
                <c:pt idx="3293">
                  <c:v>0.58599999999926999</c:v>
                </c:pt>
                <c:pt idx="3294">
                  <c:v>0.58799999999927</c:v>
                </c:pt>
                <c:pt idx="3295">
                  <c:v>0.58999999999927</c:v>
                </c:pt>
                <c:pt idx="3296">
                  <c:v>0.59199999999927</c:v>
                </c:pt>
                <c:pt idx="3297">
                  <c:v>0.59399999999927</c:v>
                </c:pt>
                <c:pt idx="3298">
                  <c:v>0.59599999999927</c:v>
                </c:pt>
                <c:pt idx="3299">
                  <c:v>0.59799999999927</c:v>
                </c:pt>
                <c:pt idx="3300">
                  <c:v>0.59999999999927001</c:v>
                </c:pt>
                <c:pt idx="3301">
                  <c:v>0.60199999999927001</c:v>
                </c:pt>
                <c:pt idx="3302">
                  <c:v>0.60399999999927001</c:v>
                </c:pt>
                <c:pt idx="3303">
                  <c:v>0.60599999999927001</c:v>
                </c:pt>
                <c:pt idx="3304">
                  <c:v>0.60799999999927001</c:v>
                </c:pt>
                <c:pt idx="3305">
                  <c:v>0.60999999999927002</c:v>
                </c:pt>
                <c:pt idx="3306">
                  <c:v>0.61199999999927002</c:v>
                </c:pt>
                <c:pt idx="3307">
                  <c:v>0.61399999999927002</c:v>
                </c:pt>
                <c:pt idx="3308">
                  <c:v>0.61599999999927002</c:v>
                </c:pt>
                <c:pt idx="3309">
                  <c:v>0.61799999999927002</c:v>
                </c:pt>
                <c:pt idx="3310">
                  <c:v>0.61999999999927002</c:v>
                </c:pt>
                <c:pt idx="3311">
                  <c:v>0.62199999999927003</c:v>
                </c:pt>
                <c:pt idx="3312">
                  <c:v>0.62399999999927003</c:v>
                </c:pt>
                <c:pt idx="3313">
                  <c:v>0.62599999999927003</c:v>
                </c:pt>
                <c:pt idx="3314">
                  <c:v>0.62799999999927003</c:v>
                </c:pt>
                <c:pt idx="3315">
                  <c:v>0.62999999999927003</c:v>
                </c:pt>
                <c:pt idx="3316">
                  <c:v>0.63199999999927003</c:v>
                </c:pt>
                <c:pt idx="3317">
                  <c:v>0.63399999999927004</c:v>
                </c:pt>
                <c:pt idx="3318">
                  <c:v>0.63599999999927004</c:v>
                </c:pt>
                <c:pt idx="3319">
                  <c:v>0.63799999999927004</c:v>
                </c:pt>
                <c:pt idx="3320">
                  <c:v>0.63999999999927004</c:v>
                </c:pt>
                <c:pt idx="3321">
                  <c:v>0.64199999999927004</c:v>
                </c:pt>
                <c:pt idx="3322">
                  <c:v>0.64399999999927005</c:v>
                </c:pt>
                <c:pt idx="3323">
                  <c:v>0.64599999999927005</c:v>
                </c:pt>
                <c:pt idx="3324">
                  <c:v>0.64799999999927005</c:v>
                </c:pt>
                <c:pt idx="3325">
                  <c:v>0.64999999999927005</c:v>
                </c:pt>
                <c:pt idx="3326">
                  <c:v>0.65199999999927005</c:v>
                </c:pt>
                <c:pt idx="3327">
                  <c:v>0.65399999999927005</c:v>
                </c:pt>
                <c:pt idx="3328">
                  <c:v>0.65599999999926994</c:v>
                </c:pt>
                <c:pt idx="3329">
                  <c:v>0.65799999999926995</c:v>
                </c:pt>
                <c:pt idx="3330">
                  <c:v>0.65999999999926995</c:v>
                </c:pt>
                <c:pt idx="3331">
                  <c:v>0.66199999999926995</c:v>
                </c:pt>
                <c:pt idx="3332">
                  <c:v>0.66399999999926995</c:v>
                </c:pt>
                <c:pt idx="3333">
                  <c:v>0.66599999999926995</c:v>
                </c:pt>
                <c:pt idx="3334">
                  <c:v>0.66799999999926996</c:v>
                </c:pt>
                <c:pt idx="3335">
                  <c:v>0.66999999999926996</c:v>
                </c:pt>
                <c:pt idx="3336">
                  <c:v>0.67199999999926996</c:v>
                </c:pt>
                <c:pt idx="3337">
                  <c:v>0.67399999999925997</c:v>
                </c:pt>
                <c:pt idx="3338">
                  <c:v>0.67599999999925997</c:v>
                </c:pt>
                <c:pt idx="3339">
                  <c:v>0.67799999999925997</c:v>
                </c:pt>
                <c:pt idx="3340">
                  <c:v>0.67999999999925997</c:v>
                </c:pt>
                <c:pt idx="3341">
                  <c:v>0.68199999999925998</c:v>
                </c:pt>
                <c:pt idx="3342">
                  <c:v>0.68399999999925998</c:v>
                </c:pt>
                <c:pt idx="3343">
                  <c:v>0.68599999999925998</c:v>
                </c:pt>
                <c:pt idx="3344">
                  <c:v>0.68799999999925998</c:v>
                </c:pt>
                <c:pt idx="3345">
                  <c:v>0.68999999999925998</c:v>
                </c:pt>
                <c:pt idx="3346">
                  <c:v>0.69199999999925998</c:v>
                </c:pt>
                <c:pt idx="3347">
                  <c:v>0.69399999999925999</c:v>
                </c:pt>
                <c:pt idx="3348">
                  <c:v>0.69599999999925999</c:v>
                </c:pt>
                <c:pt idx="3349">
                  <c:v>0.69799999999925999</c:v>
                </c:pt>
                <c:pt idx="3350">
                  <c:v>0.69999999999925999</c:v>
                </c:pt>
                <c:pt idx="3351">
                  <c:v>0.70199999999925999</c:v>
                </c:pt>
                <c:pt idx="3352">
                  <c:v>0.70399999999926</c:v>
                </c:pt>
                <c:pt idx="3353">
                  <c:v>0.70599999999926</c:v>
                </c:pt>
                <c:pt idx="3354">
                  <c:v>0.70799999999926</c:v>
                </c:pt>
                <c:pt idx="3355">
                  <c:v>0.70999999999926</c:v>
                </c:pt>
                <c:pt idx="3356">
                  <c:v>0.71199999999926</c:v>
                </c:pt>
                <c:pt idx="3357">
                  <c:v>0.71399999999926</c:v>
                </c:pt>
                <c:pt idx="3358">
                  <c:v>0.71599999999926001</c:v>
                </c:pt>
                <c:pt idx="3359">
                  <c:v>0.71799999999926001</c:v>
                </c:pt>
                <c:pt idx="3360">
                  <c:v>0.71999999999926001</c:v>
                </c:pt>
                <c:pt idx="3361">
                  <c:v>0.72199999999926001</c:v>
                </c:pt>
                <c:pt idx="3362">
                  <c:v>0.72399999999926001</c:v>
                </c:pt>
                <c:pt idx="3363">
                  <c:v>0.72599999999926002</c:v>
                </c:pt>
                <c:pt idx="3364">
                  <c:v>0.72799999999926002</c:v>
                </c:pt>
                <c:pt idx="3365">
                  <c:v>0.72999999999926002</c:v>
                </c:pt>
                <c:pt idx="3366">
                  <c:v>0.73199999999926002</c:v>
                </c:pt>
                <c:pt idx="3367">
                  <c:v>0.73399999999926002</c:v>
                </c:pt>
                <c:pt idx="3368">
                  <c:v>0.73599999999926002</c:v>
                </c:pt>
                <c:pt idx="3369">
                  <c:v>0.73799999999926003</c:v>
                </c:pt>
                <c:pt idx="3370">
                  <c:v>0.73999999999926003</c:v>
                </c:pt>
                <c:pt idx="3371">
                  <c:v>0.74199999999926003</c:v>
                </c:pt>
                <c:pt idx="3372">
                  <c:v>0.74399999999926003</c:v>
                </c:pt>
                <c:pt idx="3373">
                  <c:v>0.74599999999926003</c:v>
                </c:pt>
                <c:pt idx="3374">
                  <c:v>0.74799999999926003</c:v>
                </c:pt>
                <c:pt idx="3375">
                  <c:v>0.74999999999926004</c:v>
                </c:pt>
                <c:pt idx="3376">
                  <c:v>0.75199999999926004</c:v>
                </c:pt>
                <c:pt idx="3377">
                  <c:v>0.75399999999926004</c:v>
                </c:pt>
                <c:pt idx="3378">
                  <c:v>0.75599999999926004</c:v>
                </c:pt>
                <c:pt idx="3379">
                  <c:v>0.75799999999926004</c:v>
                </c:pt>
                <c:pt idx="3380">
                  <c:v>0.75999999999926005</c:v>
                </c:pt>
                <c:pt idx="3381">
                  <c:v>0.76199999999926005</c:v>
                </c:pt>
                <c:pt idx="3382">
                  <c:v>0.76399999999926005</c:v>
                </c:pt>
                <c:pt idx="3383">
                  <c:v>0.76599999999924995</c:v>
                </c:pt>
                <c:pt idx="3384">
                  <c:v>0.76799999999924995</c:v>
                </c:pt>
                <c:pt idx="3385">
                  <c:v>0.76999999999924995</c:v>
                </c:pt>
                <c:pt idx="3386">
                  <c:v>0.77199999999924995</c:v>
                </c:pt>
                <c:pt idx="3387">
                  <c:v>0.77399999999924995</c:v>
                </c:pt>
                <c:pt idx="3388">
                  <c:v>0.77599999999924996</c:v>
                </c:pt>
                <c:pt idx="3389">
                  <c:v>0.77799999999924996</c:v>
                </c:pt>
                <c:pt idx="3390">
                  <c:v>0.77999999999924996</c:v>
                </c:pt>
                <c:pt idx="3391">
                  <c:v>0.78199999999924996</c:v>
                </c:pt>
                <c:pt idx="3392">
                  <c:v>0.78399999999924996</c:v>
                </c:pt>
                <c:pt idx="3393">
                  <c:v>0.78599999999924997</c:v>
                </c:pt>
                <c:pt idx="3394">
                  <c:v>0.78799999999924997</c:v>
                </c:pt>
                <c:pt idx="3395">
                  <c:v>0.78999999999924997</c:v>
                </c:pt>
                <c:pt idx="3396">
                  <c:v>0.79199999999924997</c:v>
                </c:pt>
                <c:pt idx="3397">
                  <c:v>0.79399999999924997</c:v>
                </c:pt>
                <c:pt idx="3398">
                  <c:v>0.79599999999924997</c:v>
                </c:pt>
                <c:pt idx="3399">
                  <c:v>0.79799999999924998</c:v>
                </c:pt>
                <c:pt idx="3400">
                  <c:v>0.79999999999924998</c:v>
                </c:pt>
                <c:pt idx="3401">
                  <c:v>0.80199999999924998</c:v>
                </c:pt>
                <c:pt idx="3402">
                  <c:v>0.80399999999924998</c:v>
                </c:pt>
                <c:pt idx="3403">
                  <c:v>0.80599999999924998</c:v>
                </c:pt>
                <c:pt idx="3404">
                  <c:v>0.80799999999924998</c:v>
                </c:pt>
                <c:pt idx="3405">
                  <c:v>0.80999999999924999</c:v>
                </c:pt>
                <c:pt idx="3406">
                  <c:v>0.81199999999924999</c:v>
                </c:pt>
                <c:pt idx="3407">
                  <c:v>0.81399999999924999</c:v>
                </c:pt>
                <c:pt idx="3408">
                  <c:v>0.81599999999924999</c:v>
                </c:pt>
                <c:pt idx="3409">
                  <c:v>0.81799999999924999</c:v>
                </c:pt>
                <c:pt idx="3410">
                  <c:v>0.81999999999925</c:v>
                </c:pt>
                <c:pt idx="3411">
                  <c:v>0.82199999999925</c:v>
                </c:pt>
                <c:pt idx="3412">
                  <c:v>0.82399999999925</c:v>
                </c:pt>
                <c:pt idx="3413">
                  <c:v>0.82599999999925</c:v>
                </c:pt>
                <c:pt idx="3414">
                  <c:v>0.82799999999925</c:v>
                </c:pt>
                <c:pt idx="3415">
                  <c:v>0.82999999999925</c:v>
                </c:pt>
                <c:pt idx="3416">
                  <c:v>0.83199999999925001</c:v>
                </c:pt>
                <c:pt idx="3417">
                  <c:v>0.83399999999925001</c:v>
                </c:pt>
                <c:pt idx="3418">
                  <c:v>0.83599999999925001</c:v>
                </c:pt>
                <c:pt idx="3419">
                  <c:v>0.83799999999925001</c:v>
                </c:pt>
                <c:pt idx="3420">
                  <c:v>0.83999999999925001</c:v>
                </c:pt>
                <c:pt idx="3421">
                  <c:v>0.84199999999925002</c:v>
                </c:pt>
                <c:pt idx="3422">
                  <c:v>0.84399999999925002</c:v>
                </c:pt>
                <c:pt idx="3423">
                  <c:v>0.84599999999925002</c:v>
                </c:pt>
                <c:pt idx="3424">
                  <c:v>0.84799999999925002</c:v>
                </c:pt>
                <c:pt idx="3425">
                  <c:v>0.84999999999925002</c:v>
                </c:pt>
                <c:pt idx="3426">
                  <c:v>0.85199999999925002</c:v>
                </c:pt>
                <c:pt idx="3427">
                  <c:v>0.85399999999925003</c:v>
                </c:pt>
                <c:pt idx="3428">
                  <c:v>0.85599999999924004</c:v>
                </c:pt>
                <c:pt idx="3429">
                  <c:v>0.85799999999924004</c:v>
                </c:pt>
                <c:pt idx="3430">
                  <c:v>0.85999999999924004</c:v>
                </c:pt>
                <c:pt idx="3431">
                  <c:v>0.86199999999924004</c:v>
                </c:pt>
                <c:pt idx="3432">
                  <c:v>0.86399999999924004</c:v>
                </c:pt>
                <c:pt idx="3433">
                  <c:v>0.86599999999924004</c:v>
                </c:pt>
                <c:pt idx="3434">
                  <c:v>0.86799999999924005</c:v>
                </c:pt>
                <c:pt idx="3435">
                  <c:v>0.86999999999924005</c:v>
                </c:pt>
                <c:pt idx="3436">
                  <c:v>0.87199999999924005</c:v>
                </c:pt>
                <c:pt idx="3437">
                  <c:v>0.87399999999924005</c:v>
                </c:pt>
                <c:pt idx="3438">
                  <c:v>0.87599999999924005</c:v>
                </c:pt>
                <c:pt idx="3439">
                  <c:v>0.87799999999924006</c:v>
                </c:pt>
                <c:pt idx="3440">
                  <c:v>0.87999999999923995</c:v>
                </c:pt>
                <c:pt idx="3441">
                  <c:v>0.88199999999923995</c:v>
                </c:pt>
                <c:pt idx="3442">
                  <c:v>0.88399999999923995</c:v>
                </c:pt>
                <c:pt idx="3443">
                  <c:v>0.88599999999923995</c:v>
                </c:pt>
                <c:pt idx="3444">
                  <c:v>0.88799999999923995</c:v>
                </c:pt>
                <c:pt idx="3445">
                  <c:v>0.88999999999923995</c:v>
                </c:pt>
                <c:pt idx="3446">
                  <c:v>0.89199999999923996</c:v>
                </c:pt>
                <c:pt idx="3447">
                  <c:v>0.89399999999923996</c:v>
                </c:pt>
                <c:pt idx="3448">
                  <c:v>0.89599999999923996</c:v>
                </c:pt>
                <c:pt idx="3449">
                  <c:v>0.89799999999923996</c:v>
                </c:pt>
                <c:pt idx="3450">
                  <c:v>0.89999999999923996</c:v>
                </c:pt>
                <c:pt idx="3451">
                  <c:v>0.90199999999923997</c:v>
                </c:pt>
                <c:pt idx="3452">
                  <c:v>0.90399999999923997</c:v>
                </c:pt>
                <c:pt idx="3453">
                  <c:v>0.90599999999923997</c:v>
                </c:pt>
                <c:pt idx="3454">
                  <c:v>0.90799999999923997</c:v>
                </c:pt>
                <c:pt idx="3455">
                  <c:v>0.90999999999923997</c:v>
                </c:pt>
                <c:pt idx="3456">
                  <c:v>0.91199999999923997</c:v>
                </c:pt>
                <c:pt idx="3457">
                  <c:v>0.91399999999923998</c:v>
                </c:pt>
                <c:pt idx="3458">
                  <c:v>0.91599999999923998</c:v>
                </c:pt>
                <c:pt idx="3459">
                  <c:v>0.91799999999923998</c:v>
                </c:pt>
                <c:pt idx="3460">
                  <c:v>0.91999999999923998</c:v>
                </c:pt>
                <c:pt idx="3461">
                  <c:v>0.92199999999923998</c:v>
                </c:pt>
                <c:pt idx="3462">
                  <c:v>0.92399999999923998</c:v>
                </c:pt>
                <c:pt idx="3463">
                  <c:v>0.92599999999923999</c:v>
                </c:pt>
                <c:pt idx="3464">
                  <c:v>0.92799999999923999</c:v>
                </c:pt>
                <c:pt idx="3465">
                  <c:v>0.92999999999923999</c:v>
                </c:pt>
                <c:pt idx="3466">
                  <c:v>0.93199999999923999</c:v>
                </c:pt>
                <c:pt idx="3467">
                  <c:v>0.93399999999923999</c:v>
                </c:pt>
                <c:pt idx="3468">
                  <c:v>0.93599999999924</c:v>
                </c:pt>
                <c:pt idx="3469">
                  <c:v>0.93799999999924</c:v>
                </c:pt>
                <c:pt idx="3470">
                  <c:v>0.93999999999924</c:v>
                </c:pt>
                <c:pt idx="3471">
                  <c:v>0.94199999999924</c:v>
                </c:pt>
                <c:pt idx="3472">
                  <c:v>0.94399999999924</c:v>
                </c:pt>
                <c:pt idx="3473">
                  <c:v>0.94599999999924</c:v>
                </c:pt>
                <c:pt idx="3474">
                  <c:v>0.94799999999923001</c:v>
                </c:pt>
                <c:pt idx="3475">
                  <c:v>0.94999999999923002</c:v>
                </c:pt>
                <c:pt idx="3476">
                  <c:v>0.95199999999923002</c:v>
                </c:pt>
                <c:pt idx="3477">
                  <c:v>0.95399999999923002</c:v>
                </c:pt>
                <c:pt idx="3478">
                  <c:v>0.95599999999923002</c:v>
                </c:pt>
                <c:pt idx="3479">
                  <c:v>0.95799999999923002</c:v>
                </c:pt>
                <c:pt idx="3480">
                  <c:v>0.95999999999923002</c:v>
                </c:pt>
                <c:pt idx="3481">
                  <c:v>0.96199999999923003</c:v>
                </c:pt>
                <c:pt idx="3482">
                  <c:v>0.96399999999923003</c:v>
                </c:pt>
                <c:pt idx="3483">
                  <c:v>0.96599999999923003</c:v>
                </c:pt>
                <c:pt idx="3484">
                  <c:v>0.96799999999923003</c:v>
                </c:pt>
                <c:pt idx="3485">
                  <c:v>0.96999999999923003</c:v>
                </c:pt>
                <c:pt idx="3486">
                  <c:v>0.97199999999923004</c:v>
                </c:pt>
                <c:pt idx="3487">
                  <c:v>0.97399999999923004</c:v>
                </c:pt>
                <c:pt idx="3488">
                  <c:v>0.97599999999923004</c:v>
                </c:pt>
                <c:pt idx="3489">
                  <c:v>0.97799999999923004</c:v>
                </c:pt>
                <c:pt idx="3490">
                  <c:v>0.97999999999923004</c:v>
                </c:pt>
                <c:pt idx="3491">
                  <c:v>0.98199999999923004</c:v>
                </c:pt>
                <c:pt idx="3492">
                  <c:v>0.98399999999923005</c:v>
                </c:pt>
                <c:pt idx="3493">
                  <c:v>0.98599999999923005</c:v>
                </c:pt>
                <c:pt idx="3494">
                  <c:v>0.98799999999923005</c:v>
                </c:pt>
                <c:pt idx="3495">
                  <c:v>0.98999999999923005</c:v>
                </c:pt>
                <c:pt idx="3496">
                  <c:v>0.99199999999923005</c:v>
                </c:pt>
                <c:pt idx="3497">
                  <c:v>0.99399999999923006</c:v>
                </c:pt>
                <c:pt idx="3498">
                  <c:v>0.99599999999922995</c:v>
                </c:pt>
                <c:pt idx="3499">
                  <c:v>0.99799999999922995</c:v>
                </c:pt>
                <c:pt idx="3500">
                  <c:v>0.99999999999922995</c:v>
                </c:pt>
                <c:pt idx="3501">
                  <c:v>1.00199999999923</c:v>
                </c:pt>
                <c:pt idx="3502">
                  <c:v>1.00399999999923</c:v>
                </c:pt>
                <c:pt idx="3503">
                  <c:v>1.00599999999923</c:v>
                </c:pt>
                <c:pt idx="3504">
                  <c:v>1.00799999999923</c:v>
                </c:pt>
                <c:pt idx="3505">
                  <c:v>1.00999999999923</c:v>
                </c:pt>
                <c:pt idx="3506">
                  <c:v>1.01199999999923</c:v>
                </c:pt>
                <c:pt idx="3507">
                  <c:v>1.01399999999923</c:v>
                </c:pt>
                <c:pt idx="3508">
                  <c:v>1.01599999999923</c:v>
                </c:pt>
                <c:pt idx="3509">
                  <c:v>1.01799999999923</c:v>
                </c:pt>
                <c:pt idx="3510">
                  <c:v>1.01999999999923</c:v>
                </c:pt>
                <c:pt idx="3511">
                  <c:v>1.02199999999923</c:v>
                </c:pt>
                <c:pt idx="3512">
                  <c:v>1.02399999999923</c:v>
                </c:pt>
                <c:pt idx="3513">
                  <c:v>1.02599999999923</c:v>
                </c:pt>
                <c:pt idx="3514">
                  <c:v>1.02799999999923</c:v>
                </c:pt>
                <c:pt idx="3515">
                  <c:v>1.02999999999923</c:v>
                </c:pt>
                <c:pt idx="3516">
                  <c:v>1.03199999999923</c:v>
                </c:pt>
                <c:pt idx="3517">
                  <c:v>1.03399999999923</c:v>
                </c:pt>
                <c:pt idx="3518">
                  <c:v>1.03599999999923</c:v>
                </c:pt>
                <c:pt idx="3519">
                  <c:v>1.03799999999922</c:v>
                </c:pt>
                <c:pt idx="3520">
                  <c:v>1.03999999999922</c:v>
                </c:pt>
                <c:pt idx="3521">
                  <c:v>1.04199999999922</c:v>
                </c:pt>
                <c:pt idx="3522">
                  <c:v>1.04399999999922</c:v>
                </c:pt>
                <c:pt idx="3523">
                  <c:v>1.04599999999922</c:v>
                </c:pt>
                <c:pt idx="3524">
                  <c:v>1.04799999999922</c:v>
                </c:pt>
                <c:pt idx="3525">
                  <c:v>1.04999999999922</c:v>
                </c:pt>
                <c:pt idx="3526">
                  <c:v>1.05199999999922</c:v>
                </c:pt>
                <c:pt idx="3527">
                  <c:v>1.05399999999922</c:v>
                </c:pt>
                <c:pt idx="3528">
                  <c:v>1.05599999999922</c:v>
                </c:pt>
                <c:pt idx="3529">
                  <c:v>1.05799999999922</c:v>
                </c:pt>
                <c:pt idx="3530">
                  <c:v>1.05999999999922</c:v>
                </c:pt>
                <c:pt idx="3531">
                  <c:v>1.06199999999922</c:v>
                </c:pt>
                <c:pt idx="3532">
                  <c:v>1.06399999999922</c:v>
                </c:pt>
                <c:pt idx="3533">
                  <c:v>1.06599999999922</c:v>
                </c:pt>
                <c:pt idx="3534">
                  <c:v>1.06799999999922</c:v>
                </c:pt>
                <c:pt idx="3535">
                  <c:v>1.06999999999922</c:v>
                </c:pt>
                <c:pt idx="3536">
                  <c:v>1.07199999999922</c:v>
                </c:pt>
                <c:pt idx="3537">
                  <c:v>1.07399999999922</c:v>
                </c:pt>
                <c:pt idx="3538">
                  <c:v>1.07599999999922</c:v>
                </c:pt>
                <c:pt idx="3539">
                  <c:v>1.07799999999922</c:v>
                </c:pt>
                <c:pt idx="3540">
                  <c:v>1.07999999999922</c:v>
                </c:pt>
                <c:pt idx="3541">
                  <c:v>1.08199999999922</c:v>
                </c:pt>
                <c:pt idx="3542">
                  <c:v>1.08399999999922</c:v>
                </c:pt>
                <c:pt idx="3543">
                  <c:v>1.08599999999922</c:v>
                </c:pt>
                <c:pt idx="3544">
                  <c:v>1.08799999999922</c:v>
                </c:pt>
                <c:pt idx="3545">
                  <c:v>1.08999999999922</c:v>
                </c:pt>
                <c:pt idx="3546">
                  <c:v>1.09199999999922</c:v>
                </c:pt>
                <c:pt idx="3547">
                  <c:v>1.09399999999922</c:v>
                </c:pt>
                <c:pt idx="3548">
                  <c:v>1.09599999999922</c:v>
                </c:pt>
                <c:pt idx="3549">
                  <c:v>1.09799999999922</c:v>
                </c:pt>
                <c:pt idx="3550">
                  <c:v>1.09999999999922</c:v>
                </c:pt>
                <c:pt idx="3551">
                  <c:v>1.10199999999922</c:v>
                </c:pt>
                <c:pt idx="3552">
                  <c:v>1.10399999999922</c:v>
                </c:pt>
                <c:pt idx="3553">
                  <c:v>1.1059999999992201</c:v>
                </c:pt>
                <c:pt idx="3554">
                  <c:v>1.1079999999992201</c:v>
                </c:pt>
                <c:pt idx="3555">
                  <c:v>1.1099999999992201</c:v>
                </c:pt>
                <c:pt idx="3556">
                  <c:v>1.1119999999992201</c:v>
                </c:pt>
                <c:pt idx="3557">
                  <c:v>1.1139999999992201</c:v>
                </c:pt>
                <c:pt idx="3558">
                  <c:v>1.1159999999992201</c:v>
                </c:pt>
                <c:pt idx="3559">
                  <c:v>1.1179999999992201</c:v>
                </c:pt>
                <c:pt idx="3560">
                  <c:v>1.1199999999992201</c:v>
                </c:pt>
                <c:pt idx="3561">
                  <c:v>1.1219999999992201</c:v>
                </c:pt>
                <c:pt idx="3562">
                  <c:v>1.1239999999992201</c:v>
                </c:pt>
                <c:pt idx="3563">
                  <c:v>1.1259999999992201</c:v>
                </c:pt>
                <c:pt idx="3564">
                  <c:v>1.1279999999992101</c:v>
                </c:pt>
                <c:pt idx="3565">
                  <c:v>1.1299999999992101</c:v>
                </c:pt>
                <c:pt idx="3566">
                  <c:v>1.1319999999992101</c:v>
                </c:pt>
                <c:pt idx="3567">
                  <c:v>1.1339999999992101</c:v>
                </c:pt>
                <c:pt idx="3568">
                  <c:v>1.1359999999992101</c:v>
                </c:pt>
                <c:pt idx="3569">
                  <c:v>1.1379999999992101</c:v>
                </c:pt>
                <c:pt idx="3570">
                  <c:v>1.1399999999992101</c:v>
                </c:pt>
                <c:pt idx="3571">
                  <c:v>1.1419999999992101</c:v>
                </c:pt>
                <c:pt idx="3572">
                  <c:v>1.1439999999992101</c:v>
                </c:pt>
                <c:pt idx="3573">
                  <c:v>1.1459999999992101</c:v>
                </c:pt>
                <c:pt idx="3574">
                  <c:v>1.1479999999992101</c:v>
                </c:pt>
                <c:pt idx="3575">
                  <c:v>1.1499999999992101</c:v>
                </c:pt>
                <c:pt idx="3576">
                  <c:v>1.1519999999992101</c:v>
                </c:pt>
                <c:pt idx="3577">
                  <c:v>1.1539999999992101</c:v>
                </c:pt>
                <c:pt idx="3578">
                  <c:v>1.1559999999992101</c:v>
                </c:pt>
                <c:pt idx="3579">
                  <c:v>1.1579999999992101</c:v>
                </c:pt>
                <c:pt idx="3580">
                  <c:v>1.1599999999992101</c:v>
                </c:pt>
                <c:pt idx="3581">
                  <c:v>1.1619999999992101</c:v>
                </c:pt>
                <c:pt idx="3582">
                  <c:v>1.1639999999992101</c:v>
                </c:pt>
                <c:pt idx="3583">
                  <c:v>1.1659999999992099</c:v>
                </c:pt>
                <c:pt idx="3584">
                  <c:v>1.1679999999992099</c:v>
                </c:pt>
                <c:pt idx="3585">
                  <c:v>1.1699999999992099</c:v>
                </c:pt>
                <c:pt idx="3586">
                  <c:v>1.1719999999992099</c:v>
                </c:pt>
                <c:pt idx="3587">
                  <c:v>1.1739999999992099</c:v>
                </c:pt>
                <c:pt idx="3588">
                  <c:v>1.1759999999992099</c:v>
                </c:pt>
                <c:pt idx="3589">
                  <c:v>1.1779999999992099</c:v>
                </c:pt>
                <c:pt idx="3590">
                  <c:v>1.1799999999992099</c:v>
                </c:pt>
                <c:pt idx="3591">
                  <c:v>1.1819999999992099</c:v>
                </c:pt>
                <c:pt idx="3592">
                  <c:v>1.1839999999992099</c:v>
                </c:pt>
                <c:pt idx="3593">
                  <c:v>1.1859999999992099</c:v>
                </c:pt>
                <c:pt idx="3594">
                  <c:v>1.1879999999992099</c:v>
                </c:pt>
                <c:pt idx="3595">
                  <c:v>1.1899999999992099</c:v>
                </c:pt>
                <c:pt idx="3596">
                  <c:v>1.1919999999992099</c:v>
                </c:pt>
                <c:pt idx="3597">
                  <c:v>1.1939999999992099</c:v>
                </c:pt>
                <c:pt idx="3598">
                  <c:v>1.1959999999992099</c:v>
                </c:pt>
                <c:pt idx="3599">
                  <c:v>1.1979999999992099</c:v>
                </c:pt>
                <c:pt idx="3600">
                  <c:v>1.1999999999992099</c:v>
                </c:pt>
                <c:pt idx="3601">
                  <c:v>1.2019999999992099</c:v>
                </c:pt>
                <c:pt idx="3602">
                  <c:v>1.2039999999992099</c:v>
                </c:pt>
                <c:pt idx="3603">
                  <c:v>1.2059999999992099</c:v>
                </c:pt>
                <c:pt idx="3604">
                  <c:v>1.2079999999992099</c:v>
                </c:pt>
                <c:pt idx="3605">
                  <c:v>1.2099999999992099</c:v>
                </c:pt>
                <c:pt idx="3606">
                  <c:v>1.2119999999992099</c:v>
                </c:pt>
                <c:pt idx="3607">
                  <c:v>1.2139999999992099</c:v>
                </c:pt>
                <c:pt idx="3608">
                  <c:v>1.2159999999992099</c:v>
                </c:pt>
                <c:pt idx="3609">
                  <c:v>1.2179999999992099</c:v>
                </c:pt>
                <c:pt idx="3610">
                  <c:v>1.2199999999991999</c:v>
                </c:pt>
                <c:pt idx="3611">
                  <c:v>1.2219999999991999</c:v>
                </c:pt>
                <c:pt idx="3612">
                  <c:v>1.2239999999992</c:v>
                </c:pt>
                <c:pt idx="3613">
                  <c:v>1.2259999999992</c:v>
                </c:pt>
                <c:pt idx="3614">
                  <c:v>1.2279999999992</c:v>
                </c:pt>
                <c:pt idx="3615">
                  <c:v>1.2299999999992</c:v>
                </c:pt>
                <c:pt idx="3616">
                  <c:v>1.2319999999992</c:v>
                </c:pt>
                <c:pt idx="3617">
                  <c:v>1.2339999999992</c:v>
                </c:pt>
                <c:pt idx="3618">
                  <c:v>1.2359999999992</c:v>
                </c:pt>
                <c:pt idx="3619">
                  <c:v>1.2379999999992</c:v>
                </c:pt>
                <c:pt idx="3620">
                  <c:v>1.2399999999992</c:v>
                </c:pt>
                <c:pt idx="3621">
                  <c:v>1.2419999999992</c:v>
                </c:pt>
                <c:pt idx="3622">
                  <c:v>1.2439999999992</c:v>
                </c:pt>
                <c:pt idx="3623">
                  <c:v>1.2459999999992</c:v>
                </c:pt>
                <c:pt idx="3624">
                  <c:v>1.2479999999992</c:v>
                </c:pt>
                <c:pt idx="3625">
                  <c:v>1.2499999999992</c:v>
                </c:pt>
                <c:pt idx="3626">
                  <c:v>1.2519999999992</c:v>
                </c:pt>
                <c:pt idx="3627">
                  <c:v>1.2539999999992</c:v>
                </c:pt>
                <c:pt idx="3628">
                  <c:v>1.2559999999992</c:v>
                </c:pt>
                <c:pt idx="3629">
                  <c:v>1.2579999999992</c:v>
                </c:pt>
                <c:pt idx="3630">
                  <c:v>1.2599999999992</c:v>
                </c:pt>
                <c:pt idx="3631">
                  <c:v>1.2619999999992</c:v>
                </c:pt>
                <c:pt idx="3632">
                  <c:v>1.2639999999992</c:v>
                </c:pt>
                <c:pt idx="3633">
                  <c:v>1.2659999999992</c:v>
                </c:pt>
                <c:pt idx="3634">
                  <c:v>1.2679999999992</c:v>
                </c:pt>
                <c:pt idx="3635">
                  <c:v>1.2699999999992</c:v>
                </c:pt>
                <c:pt idx="3636">
                  <c:v>1.2719999999992</c:v>
                </c:pt>
                <c:pt idx="3637">
                  <c:v>1.2739999999992</c:v>
                </c:pt>
                <c:pt idx="3638">
                  <c:v>1.2759999999992</c:v>
                </c:pt>
                <c:pt idx="3639">
                  <c:v>1.2779999999992</c:v>
                </c:pt>
                <c:pt idx="3640">
                  <c:v>1.2799999999992</c:v>
                </c:pt>
                <c:pt idx="3641">
                  <c:v>1.2819999999992</c:v>
                </c:pt>
                <c:pt idx="3642">
                  <c:v>1.2839999999992</c:v>
                </c:pt>
                <c:pt idx="3643">
                  <c:v>1.2859999999992</c:v>
                </c:pt>
                <c:pt idx="3644">
                  <c:v>1.2879999999992</c:v>
                </c:pt>
                <c:pt idx="3645">
                  <c:v>1.2899999999992</c:v>
                </c:pt>
                <c:pt idx="3646">
                  <c:v>1.2919999999992</c:v>
                </c:pt>
                <c:pt idx="3647">
                  <c:v>1.2939999999992</c:v>
                </c:pt>
                <c:pt idx="3648">
                  <c:v>1.2959999999992</c:v>
                </c:pt>
                <c:pt idx="3649">
                  <c:v>1.2979999999992</c:v>
                </c:pt>
                <c:pt idx="3650">
                  <c:v>1.2999999999992</c:v>
                </c:pt>
                <c:pt idx="3651">
                  <c:v>1.3019999999992</c:v>
                </c:pt>
                <c:pt idx="3652">
                  <c:v>1.3039999999992</c:v>
                </c:pt>
                <c:pt idx="3653">
                  <c:v>1.3059999999992</c:v>
                </c:pt>
                <c:pt idx="3654">
                  <c:v>1.3079999999992</c:v>
                </c:pt>
                <c:pt idx="3655">
                  <c:v>1.30999999999919</c:v>
                </c:pt>
                <c:pt idx="3656">
                  <c:v>1.31199999999919</c:v>
                </c:pt>
                <c:pt idx="3657">
                  <c:v>1.31399999999919</c:v>
                </c:pt>
                <c:pt idx="3658">
                  <c:v>1.31599999999919</c:v>
                </c:pt>
                <c:pt idx="3659">
                  <c:v>1.31799999999919</c:v>
                </c:pt>
                <c:pt idx="3660">
                  <c:v>1.31999999999919</c:v>
                </c:pt>
                <c:pt idx="3661">
                  <c:v>1.32199999999919</c:v>
                </c:pt>
                <c:pt idx="3662">
                  <c:v>1.32399999999919</c:v>
                </c:pt>
                <c:pt idx="3663">
                  <c:v>1.32599999999919</c:v>
                </c:pt>
                <c:pt idx="3664">
                  <c:v>1.3279999999991901</c:v>
                </c:pt>
                <c:pt idx="3665">
                  <c:v>1.3299999999991901</c:v>
                </c:pt>
                <c:pt idx="3666">
                  <c:v>1.3319999999991901</c:v>
                </c:pt>
                <c:pt idx="3667">
                  <c:v>1.3339999999991901</c:v>
                </c:pt>
                <c:pt idx="3668">
                  <c:v>1.3359999999991901</c:v>
                </c:pt>
                <c:pt idx="3669">
                  <c:v>1.3379999999991901</c:v>
                </c:pt>
                <c:pt idx="3670">
                  <c:v>1.3399999999991901</c:v>
                </c:pt>
                <c:pt idx="3671">
                  <c:v>1.3419999999991901</c:v>
                </c:pt>
                <c:pt idx="3672">
                  <c:v>1.3439999999991901</c:v>
                </c:pt>
                <c:pt idx="3673">
                  <c:v>1.3459999999991901</c:v>
                </c:pt>
                <c:pt idx="3674">
                  <c:v>1.3479999999991901</c:v>
                </c:pt>
                <c:pt idx="3675">
                  <c:v>1.3499999999991901</c:v>
                </c:pt>
                <c:pt idx="3676">
                  <c:v>1.3519999999991901</c:v>
                </c:pt>
                <c:pt idx="3677">
                  <c:v>1.3539999999991901</c:v>
                </c:pt>
                <c:pt idx="3678">
                  <c:v>1.3559999999991901</c:v>
                </c:pt>
                <c:pt idx="3679">
                  <c:v>1.3579999999991901</c:v>
                </c:pt>
                <c:pt idx="3680">
                  <c:v>1.3599999999991901</c:v>
                </c:pt>
                <c:pt idx="3681">
                  <c:v>1.3619999999991901</c:v>
                </c:pt>
                <c:pt idx="3682">
                  <c:v>1.3639999999991901</c:v>
                </c:pt>
                <c:pt idx="3683">
                  <c:v>1.3659999999991901</c:v>
                </c:pt>
                <c:pt idx="3684">
                  <c:v>1.3679999999991901</c:v>
                </c:pt>
                <c:pt idx="3685">
                  <c:v>1.3699999999991901</c:v>
                </c:pt>
                <c:pt idx="3686">
                  <c:v>1.3719999999991901</c:v>
                </c:pt>
                <c:pt idx="3687">
                  <c:v>1.3739999999991901</c:v>
                </c:pt>
                <c:pt idx="3688">
                  <c:v>1.3759999999991901</c:v>
                </c:pt>
                <c:pt idx="3689">
                  <c:v>1.3779999999991901</c:v>
                </c:pt>
                <c:pt idx="3690">
                  <c:v>1.3799999999991901</c:v>
                </c:pt>
                <c:pt idx="3691">
                  <c:v>1.3819999999991901</c:v>
                </c:pt>
                <c:pt idx="3692">
                  <c:v>1.3839999999991901</c:v>
                </c:pt>
                <c:pt idx="3693">
                  <c:v>1.3859999999991901</c:v>
                </c:pt>
                <c:pt idx="3694">
                  <c:v>1.3879999999991901</c:v>
                </c:pt>
                <c:pt idx="3695">
                  <c:v>1.3899999999991901</c:v>
                </c:pt>
                <c:pt idx="3696">
                  <c:v>1.3919999999991901</c:v>
                </c:pt>
                <c:pt idx="3697">
                  <c:v>1.3939999999991901</c:v>
                </c:pt>
                <c:pt idx="3698">
                  <c:v>1.3959999999991899</c:v>
                </c:pt>
                <c:pt idx="3699">
                  <c:v>1.3979999999991899</c:v>
                </c:pt>
                <c:pt idx="3700">
                  <c:v>1.3999999999991899</c:v>
                </c:pt>
                <c:pt idx="3701">
                  <c:v>1.4019999999991799</c:v>
                </c:pt>
                <c:pt idx="3702">
                  <c:v>1.4039999999991799</c:v>
                </c:pt>
                <c:pt idx="3703">
                  <c:v>1.4059999999991799</c:v>
                </c:pt>
                <c:pt idx="3704">
                  <c:v>1.4079999999991799</c:v>
                </c:pt>
                <c:pt idx="3705">
                  <c:v>1.4099999999991799</c:v>
                </c:pt>
                <c:pt idx="3706">
                  <c:v>1.4119999999991799</c:v>
                </c:pt>
                <c:pt idx="3707">
                  <c:v>1.4139999999991799</c:v>
                </c:pt>
                <c:pt idx="3708">
                  <c:v>1.4159999999991799</c:v>
                </c:pt>
                <c:pt idx="3709">
                  <c:v>1.4179999999991799</c:v>
                </c:pt>
                <c:pt idx="3710">
                  <c:v>1.4199999999991799</c:v>
                </c:pt>
                <c:pt idx="3711">
                  <c:v>1.4219999999991799</c:v>
                </c:pt>
                <c:pt idx="3712">
                  <c:v>1.4239999999991799</c:v>
                </c:pt>
                <c:pt idx="3713">
                  <c:v>1.4259999999991799</c:v>
                </c:pt>
                <c:pt idx="3714">
                  <c:v>1.4279999999991799</c:v>
                </c:pt>
                <c:pt idx="3715">
                  <c:v>1.4299999999991799</c:v>
                </c:pt>
                <c:pt idx="3716">
                  <c:v>1.4319999999991799</c:v>
                </c:pt>
                <c:pt idx="3717">
                  <c:v>1.4339999999991799</c:v>
                </c:pt>
                <c:pt idx="3718">
                  <c:v>1.4359999999991799</c:v>
                </c:pt>
                <c:pt idx="3719">
                  <c:v>1.4379999999991799</c:v>
                </c:pt>
                <c:pt idx="3720">
                  <c:v>1.4399999999991799</c:v>
                </c:pt>
                <c:pt idx="3721">
                  <c:v>1.4419999999991799</c:v>
                </c:pt>
                <c:pt idx="3722">
                  <c:v>1.4439999999991799</c:v>
                </c:pt>
                <c:pt idx="3723">
                  <c:v>1.4459999999991799</c:v>
                </c:pt>
                <c:pt idx="3724">
                  <c:v>1.4479999999991799</c:v>
                </c:pt>
                <c:pt idx="3725">
                  <c:v>1.4499999999991799</c:v>
                </c:pt>
                <c:pt idx="3726">
                  <c:v>1.4519999999991799</c:v>
                </c:pt>
                <c:pt idx="3727">
                  <c:v>1.4539999999991799</c:v>
                </c:pt>
                <c:pt idx="3728">
                  <c:v>1.45599999999918</c:v>
                </c:pt>
                <c:pt idx="3729">
                  <c:v>1.45799999999918</c:v>
                </c:pt>
                <c:pt idx="3730">
                  <c:v>1.45999999999918</c:v>
                </c:pt>
                <c:pt idx="3731">
                  <c:v>1.46199999999918</c:v>
                </c:pt>
                <c:pt idx="3732">
                  <c:v>1.46399999999918</c:v>
                </c:pt>
                <c:pt idx="3733">
                  <c:v>1.46599999999918</c:v>
                </c:pt>
                <c:pt idx="3734">
                  <c:v>1.46799999999918</c:v>
                </c:pt>
                <c:pt idx="3735">
                  <c:v>1.46999999999918</c:v>
                </c:pt>
                <c:pt idx="3736">
                  <c:v>1.47199999999918</c:v>
                </c:pt>
                <c:pt idx="3737">
                  <c:v>1.47399999999918</c:v>
                </c:pt>
                <c:pt idx="3738">
                  <c:v>1.47599999999918</c:v>
                </c:pt>
                <c:pt idx="3739">
                  <c:v>1.47799999999918</c:v>
                </c:pt>
                <c:pt idx="3740">
                  <c:v>1.47999999999918</c:v>
                </c:pt>
                <c:pt idx="3741">
                  <c:v>1.48199999999918</c:v>
                </c:pt>
                <c:pt idx="3742">
                  <c:v>1.48399999999918</c:v>
                </c:pt>
                <c:pt idx="3743">
                  <c:v>1.48599999999918</c:v>
                </c:pt>
                <c:pt idx="3744">
                  <c:v>1.48799999999918</c:v>
                </c:pt>
                <c:pt idx="3745">
                  <c:v>1.48999999999918</c:v>
                </c:pt>
                <c:pt idx="3746">
                  <c:v>1.49199999999917</c:v>
                </c:pt>
                <c:pt idx="3747">
                  <c:v>1.49399999999917</c:v>
                </c:pt>
                <c:pt idx="3748">
                  <c:v>1.49599999999917</c:v>
                </c:pt>
                <c:pt idx="3749">
                  <c:v>1.49799999999917</c:v>
                </c:pt>
                <c:pt idx="3750">
                  <c:v>1.49999999999917</c:v>
                </c:pt>
                <c:pt idx="3751">
                  <c:v>1.50199999999917</c:v>
                </c:pt>
                <c:pt idx="3752">
                  <c:v>1.50399999999917</c:v>
                </c:pt>
                <c:pt idx="3753">
                  <c:v>1.50599999999917</c:v>
                </c:pt>
                <c:pt idx="3754">
                  <c:v>1.50799999999917</c:v>
                </c:pt>
                <c:pt idx="3755">
                  <c:v>1.50999999999917</c:v>
                </c:pt>
                <c:pt idx="3756">
                  <c:v>1.51199999999917</c:v>
                </c:pt>
                <c:pt idx="3757">
                  <c:v>1.51399999999917</c:v>
                </c:pt>
                <c:pt idx="3758">
                  <c:v>1.51599999999917</c:v>
                </c:pt>
                <c:pt idx="3759">
                  <c:v>1.51799999999917</c:v>
                </c:pt>
                <c:pt idx="3760">
                  <c:v>1.51999999999917</c:v>
                </c:pt>
                <c:pt idx="3761">
                  <c:v>1.52199999999917</c:v>
                </c:pt>
                <c:pt idx="3762">
                  <c:v>1.52399999999917</c:v>
                </c:pt>
                <c:pt idx="3763">
                  <c:v>1.52599999999917</c:v>
                </c:pt>
                <c:pt idx="3764">
                  <c:v>1.52799999999917</c:v>
                </c:pt>
                <c:pt idx="3765">
                  <c:v>1.52999999999917</c:v>
                </c:pt>
                <c:pt idx="3766">
                  <c:v>1.53199999999917</c:v>
                </c:pt>
                <c:pt idx="3767">
                  <c:v>1.53399999999917</c:v>
                </c:pt>
                <c:pt idx="3768">
                  <c:v>1.53599999999917</c:v>
                </c:pt>
                <c:pt idx="3769">
                  <c:v>1.53799999999917</c:v>
                </c:pt>
                <c:pt idx="3770">
                  <c:v>1.53999999999917</c:v>
                </c:pt>
                <c:pt idx="3771">
                  <c:v>1.54199999999917</c:v>
                </c:pt>
                <c:pt idx="3772">
                  <c:v>1.54399999999917</c:v>
                </c:pt>
                <c:pt idx="3773">
                  <c:v>1.54599999999917</c:v>
                </c:pt>
                <c:pt idx="3774">
                  <c:v>1.54799999999917</c:v>
                </c:pt>
                <c:pt idx="3775">
                  <c:v>1.54999999999917</c:v>
                </c:pt>
                <c:pt idx="3776">
                  <c:v>1.55199999999917</c:v>
                </c:pt>
                <c:pt idx="3777">
                  <c:v>1.55399999999917</c:v>
                </c:pt>
                <c:pt idx="3778">
                  <c:v>1.55599999999917</c:v>
                </c:pt>
                <c:pt idx="3779">
                  <c:v>1.55799999999917</c:v>
                </c:pt>
                <c:pt idx="3780">
                  <c:v>1.5599999999991701</c:v>
                </c:pt>
                <c:pt idx="3781">
                  <c:v>1.5619999999991701</c:v>
                </c:pt>
                <c:pt idx="3782">
                  <c:v>1.5639999999991701</c:v>
                </c:pt>
                <c:pt idx="3783">
                  <c:v>1.5659999999991701</c:v>
                </c:pt>
                <c:pt idx="3784">
                  <c:v>1.5679999999991701</c:v>
                </c:pt>
                <c:pt idx="3785">
                  <c:v>1.5699999999991701</c:v>
                </c:pt>
                <c:pt idx="3786">
                  <c:v>1.5719999999991701</c:v>
                </c:pt>
                <c:pt idx="3787">
                  <c:v>1.5739999999991701</c:v>
                </c:pt>
                <c:pt idx="3788">
                  <c:v>1.5759999999991701</c:v>
                </c:pt>
                <c:pt idx="3789">
                  <c:v>1.5779999999991701</c:v>
                </c:pt>
                <c:pt idx="3790">
                  <c:v>1.5799999999991701</c:v>
                </c:pt>
                <c:pt idx="3791">
                  <c:v>1.5819999999991601</c:v>
                </c:pt>
                <c:pt idx="3792">
                  <c:v>1.5839999999991601</c:v>
                </c:pt>
                <c:pt idx="3793">
                  <c:v>1.5859999999991601</c:v>
                </c:pt>
                <c:pt idx="3794">
                  <c:v>1.5879999999991601</c:v>
                </c:pt>
                <c:pt idx="3795">
                  <c:v>1.5899999999991601</c:v>
                </c:pt>
                <c:pt idx="3796">
                  <c:v>1.5919999999991601</c:v>
                </c:pt>
                <c:pt idx="3797">
                  <c:v>1.5939999999991601</c:v>
                </c:pt>
                <c:pt idx="3798">
                  <c:v>1.5959999999991601</c:v>
                </c:pt>
                <c:pt idx="3799">
                  <c:v>1.5979999999991601</c:v>
                </c:pt>
                <c:pt idx="3800">
                  <c:v>1.5999999999991601</c:v>
                </c:pt>
                <c:pt idx="3801">
                  <c:v>1.6019999999991601</c:v>
                </c:pt>
                <c:pt idx="3802">
                  <c:v>1.6039999999991601</c:v>
                </c:pt>
                <c:pt idx="3803">
                  <c:v>1.6059999999991601</c:v>
                </c:pt>
                <c:pt idx="3804">
                  <c:v>1.6079999999991601</c:v>
                </c:pt>
                <c:pt idx="3805">
                  <c:v>1.6099999999991601</c:v>
                </c:pt>
                <c:pt idx="3806">
                  <c:v>1.6119999999991601</c:v>
                </c:pt>
                <c:pt idx="3807">
                  <c:v>1.6139999999991601</c:v>
                </c:pt>
                <c:pt idx="3808">
                  <c:v>1.6159999999991601</c:v>
                </c:pt>
                <c:pt idx="3809">
                  <c:v>1.6179999999991601</c:v>
                </c:pt>
                <c:pt idx="3810">
                  <c:v>1.6199999999991599</c:v>
                </c:pt>
                <c:pt idx="3811">
                  <c:v>1.6219999999991599</c:v>
                </c:pt>
                <c:pt idx="3812">
                  <c:v>1.6239999999991599</c:v>
                </c:pt>
                <c:pt idx="3813">
                  <c:v>1.6259999999991599</c:v>
                </c:pt>
                <c:pt idx="3814">
                  <c:v>1.6279999999991599</c:v>
                </c:pt>
                <c:pt idx="3815">
                  <c:v>1.6299999999991599</c:v>
                </c:pt>
                <c:pt idx="3816">
                  <c:v>1.6319999999991599</c:v>
                </c:pt>
                <c:pt idx="3817">
                  <c:v>1.6339999999991599</c:v>
                </c:pt>
                <c:pt idx="3818">
                  <c:v>1.6359999999991599</c:v>
                </c:pt>
                <c:pt idx="3819">
                  <c:v>1.6379999999991599</c:v>
                </c:pt>
                <c:pt idx="3820">
                  <c:v>1.6399999999991599</c:v>
                </c:pt>
                <c:pt idx="3821">
                  <c:v>1.6419999999991599</c:v>
                </c:pt>
                <c:pt idx="3822">
                  <c:v>1.6439999999991599</c:v>
                </c:pt>
                <c:pt idx="3823">
                  <c:v>1.6459999999991599</c:v>
                </c:pt>
                <c:pt idx="3824">
                  <c:v>1.6479999999991599</c:v>
                </c:pt>
                <c:pt idx="3825">
                  <c:v>1.6499999999991599</c:v>
                </c:pt>
                <c:pt idx="3826">
                  <c:v>1.6519999999991599</c:v>
                </c:pt>
                <c:pt idx="3827">
                  <c:v>1.6539999999991599</c:v>
                </c:pt>
                <c:pt idx="3828">
                  <c:v>1.6559999999991599</c:v>
                </c:pt>
                <c:pt idx="3829">
                  <c:v>1.6579999999991599</c:v>
                </c:pt>
                <c:pt idx="3830">
                  <c:v>1.6599999999991599</c:v>
                </c:pt>
                <c:pt idx="3831">
                  <c:v>1.6619999999991599</c:v>
                </c:pt>
                <c:pt idx="3832">
                  <c:v>1.6639999999991599</c:v>
                </c:pt>
                <c:pt idx="3833">
                  <c:v>1.6659999999991599</c:v>
                </c:pt>
                <c:pt idx="3834">
                  <c:v>1.6679999999991599</c:v>
                </c:pt>
                <c:pt idx="3835">
                  <c:v>1.6699999999991599</c:v>
                </c:pt>
                <c:pt idx="3836">
                  <c:v>1.6719999999991599</c:v>
                </c:pt>
                <c:pt idx="3837">
                  <c:v>1.6739999999991499</c:v>
                </c:pt>
                <c:pt idx="3838">
                  <c:v>1.6759999999991499</c:v>
                </c:pt>
                <c:pt idx="3839">
                  <c:v>1.6779999999991499</c:v>
                </c:pt>
                <c:pt idx="3840">
                  <c:v>1.67999999999915</c:v>
                </c:pt>
                <c:pt idx="3841">
                  <c:v>1.68199999999915</c:v>
                </c:pt>
                <c:pt idx="3842">
                  <c:v>1.68399999999915</c:v>
                </c:pt>
                <c:pt idx="3843">
                  <c:v>1.68599999999915</c:v>
                </c:pt>
                <c:pt idx="3844">
                  <c:v>1.68799999999915</c:v>
                </c:pt>
                <c:pt idx="3845">
                  <c:v>1.68999999999915</c:v>
                </c:pt>
                <c:pt idx="3846">
                  <c:v>1.69199999999915</c:v>
                </c:pt>
                <c:pt idx="3847">
                  <c:v>1.69399999999915</c:v>
                </c:pt>
                <c:pt idx="3848">
                  <c:v>1.69599999999915</c:v>
                </c:pt>
                <c:pt idx="3849">
                  <c:v>1.69799999999915</c:v>
                </c:pt>
                <c:pt idx="3850">
                  <c:v>1.69999999999915</c:v>
                </c:pt>
                <c:pt idx="3851">
                  <c:v>1.70199999999915</c:v>
                </c:pt>
                <c:pt idx="3852">
                  <c:v>1.70399999999915</c:v>
                </c:pt>
                <c:pt idx="3853">
                  <c:v>1.70599999999915</c:v>
                </c:pt>
                <c:pt idx="3854">
                  <c:v>1.70799999999915</c:v>
                </c:pt>
                <c:pt idx="3855">
                  <c:v>1.70999999999915</c:v>
                </c:pt>
                <c:pt idx="3856">
                  <c:v>1.71199999999915</c:v>
                </c:pt>
                <c:pt idx="3857">
                  <c:v>1.71399999999915</c:v>
                </c:pt>
                <c:pt idx="3858">
                  <c:v>1.71599999999915</c:v>
                </c:pt>
                <c:pt idx="3859">
                  <c:v>1.71799999999915</c:v>
                </c:pt>
                <c:pt idx="3860">
                  <c:v>1.71999999999915</c:v>
                </c:pt>
                <c:pt idx="3861">
                  <c:v>1.72199999999915</c:v>
                </c:pt>
                <c:pt idx="3862">
                  <c:v>1.72399999999915</c:v>
                </c:pt>
                <c:pt idx="3863">
                  <c:v>1.72599999999915</c:v>
                </c:pt>
                <c:pt idx="3864">
                  <c:v>1.72799999999915</c:v>
                </c:pt>
                <c:pt idx="3865">
                  <c:v>1.72999999999915</c:v>
                </c:pt>
                <c:pt idx="3866">
                  <c:v>1.73199999999915</c:v>
                </c:pt>
                <c:pt idx="3867">
                  <c:v>1.73399999999915</c:v>
                </c:pt>
                <c:pt idx="3868">
                  <c:v>1.73599999999915</c:v>
                </c:pt>
                <c:pt idx="3869">
                  <c:v>1.73799999999915</c:v>
                </c:pt>
                <c:pt idx="3870">
                  <c:v>1.73999999999915</c:v>
                </c:pt>
                <c:pt idx="3871">
                  <c:v>1.74199999999915</c:v>
                </c:pt>
                <c:pt idx="3872">
                  <c:v>1.74399999999915</c:v>
                </c:pt>
                <c:pt idx="3873">
                  <c:v>1.74599999999915</c:v>
                </c:pt>
                <c:pt idx="3874">
                  <c:v>1.74799999999915</c:v>
                </c:pt>
                <c:pt idx="3875">
                  <c:v>1.74999999999915</c:v>
                </c:pt>
                <c:pt idx="3876">
                  <c:v>1.75199999999915</c:v>
                </c:pt>
                <c:pt idx="3877">
                  <c:v>1.75399999999915</c:v>
                </c:pt>
                <c:pt idx="3878">
                  <c:v>1.75599999999915</c:v>
                </c:pt>
                <c:pt idx="3879">
                  <c:v>1.75799999999915</c:v>
                </c:pt>
                <c:pt idx="3880">
                  <c:v>1.75999999999915</c:v>
                </c:pt>
                <c:pt idx="3881">
                  <c:v>1.76199999999915</c:v>
                </c:pt>
                <c:pt idx="3882">
                  <c:v>1.76399999999914</c:v>
                </c:pt>
                <c:pt idx="3883">
                  <c:v>1.76599999999914</c:v>
                </c:pt>
                <c:pt idx="3884">
                  <c:v>1.76799999999914</c:v>
                </c:pt>
                <c:pt idx="3885">
                  <c:v>1.76999999999914</c:v>
                </c:pt>
                <c:pt idx="3886">
                  <c:v>1.77199999999914</c:v>
                </c:pt>
                <c:pt idx="3887">
                  <c:v>1.77399999999914</c:v>
                </c:pt>
                <c:pt idx="3888">
                  <c:v>1.77599999999914</c:v>
                </c:pt>
                <c:pt idx="3889">
                  <c:v>1.77799999999914</c:v>
                </c:pt>
                <c:pt idx="3890">
                  <c:v>1.77999999999914</c:v>
                </c:pt>
                <c:pt idx="3891">
                  <c:v>1.78199999999914</c:v>
                </c:pt>
                <c:pt idx="3892">
                  <c:v>1.7839999999991401</c:v>
                </c:pt>
                <c:pt idx="3893">
                  <c:v>1.7859999999991401</c:v>
                </c:pt>
                <c:pt idx="3894">
                  <c:v>1.7879999999991401</c:v>
                </c:pt>
                <c:pt idx="3895">
                  <c:v>1.7899999999991401</c:v>
                </c:pt>
                <c:pt idx="3896">
                  <c:v>1.7919999999991401</c:v>
                </c:pt>
                <c:pt idx="3897">
                  <c:v>1.7939999999991401</c:v>
                </c:pt>
                <c:pt idx="3898">
                  <c:v>1.7959999999991401</c:v>
                </c:pt>
                <c:pt idx="3899">
                  <c:v>1.7979999999991401</c:v>
                </c:pt>
                <c:pt idx="3900">
                  <c:v>1.7999999999991401</c:v>
                </c:pt>
                <c:pt idx="3901">
                  <c:v>1.8019999999991401</c:v>
                </c:pt>
                <c:pt idx="3902">
                  <c:v>1.8039999999991401</c:v>
                </c:pt>
                <c:pt idx="3903">
                  <c:v>1.8059999999991401</c:v>
                </c:pt>
                <c:pt idx="3904">
                  <c:v>1.8079999999991401</c:v>
                </c:pt>
                <c:pt idx="3905">
                  <c:v>1.8099999999991401</c:v>
                </c:pt>
                <c:pt idx="3906">
                  <c:v>1.8119999999991401</c:v>
                </c:pt>
                <c:pt idx="3907">
                  <c:v>1.8139999999991401</c:v>
                </c:pt>
                <c:pt idx="3908">
                  <c:v>1.8159999999991401</c:v>
                </c:pt>
                <c:pt idx="3909">
                  <c:v>1.8179999999991401</c:v>
                </c:pt>
                <c:pt idx="3910">
                  <c:v>1.8199999999991401</c:v>
                </c:pt>
                <c:pt idx="3911">
                  <c:v>1.8219999999991401</c:v>
                </c:pt>
                <c:pt idx="3912">
                  <c:v>1.8239999999991401</c:v>
                </c:pt>
                <c:pt idx="3913">
                  <c:v>1.8259999999991401</c:v>
                </c:pt>
                <c:pt idx="3914">
                  <c:v>1.8279999999991401</c:v>
                </c:pt>
                <c:pt idx="3915">
                  <c:v>1.8299999999991401</c:v>
                </c:pt>
                <c:pt idx="3916">
                  <c:v>1.8319999999991401</c:v>
                </c:pt>
                <c:pt idx="3917">
                  <c:v>1.8339999999991401</c:v>
                </c:pt>
                <c:pt idx="3918">
                  <c:v>1.8359999999991401</c:v>
                </c:pt>
                <c:pt idx="3919">
                  <c:v>1.8379999999991401</c:v>
                </c:pt>
                <c:pt idx="3920">
                  <c:v>1.8399999999991401</c:v>
                </c:pt>
                <c:pt idx="3921">
                  <c:v>1.8419999999991401</c:v>
                </c:pt>
                <c:pt idx="3922">
                  <c:v>1.8439999999991401</c:v>
                </c:pt>
                <c:pt idx="3923">
                  <c:v>1.8459999999991401</c:v>
                </c:pt>
                <c:pt idx="3924">
                  <c:v>1.8479999999991401</c:v>
                </c:pt>
                <c:pt idx="3925">
                  <c:v>1.8499999999991401</c:v>
                </c:pt>
                <c:pt idx="3926">
                  <c:v>1.8519999999991399</c:v>
                </c:pt>
                <c:pt idx="3927">
                  <c:v>1.8539999999991399</c:v>
                </c:pt>
                <c:pt idx="3928">
                  <c:v>1.8559999999991299</c:v>
                </c:pt>
                <c:pt idx="3929">
                  <c:v>1.8579999999991299</c:v>
                </c:pt>
                <c:pt idx="3930">
                  <c:v>1.8599999999991299</c:v>
                </c:pt>
                <c:pt idx="3931">
                  <c:v>1.8619999999991299</c:v>
                </c:pt>
                <c:pt idx="3932">
                  <c:v>1.8639999999991299</c:v>
                </c:pt>
                <c:pt idx="3933">
                  <c:v>1.8659999999991299</c:v>
                </c:pt>
                <c:pt idx="3934">
                  <c:v>1.8679999999991299</c:v>
                </c:pt>
                <c:pt idx="3935">
                  <c:v>1.8699999999991299</c:v>
                </c:pt>
                <c:pt idx="3936">
                  <c:v>1.8719999999991299</c:v>
                </c:pt>
                <c:pt idx="3937">
                  <c:v>1.8739999999991299</c:v>
                </c:pt>
                <c:pt idx="3938">
                  <c:v>1.8759999999991299</c:v>
                </c:pt>
                <c:pt idx="3939">
                  <c:v>1.8779999999991299</c:v>
                </c:pt>
                <c:pt idx="3940">
                  <c:v>1.8799999999991299</c:v>
                </c:pt>
                <c:pt idx="3941">
                  <c:v>1.8819999999991299</c:v>
                </c:pt>
                <c:pt idx="3942">
                  <c:v>1.8839999999991299</c:v>
                </c:pt>
                <c:pt idx="3943">
                  <c:v>1.8859999999991299</c:v>
                </c:pt>
                <c:pt idx="3944">
                  <c:v>1.8879999999991299</c:v>
                </c:pt>
                <c:pt idx="3945">
                  <c:v>1.8899999999991299</c:v>
                </c:pt>
                <c:pt idx="3946">
                  <c:v>1.8919999999991299</c:v>
                </c:pt>
                <c:pt idx="3947">
                  <c:v>1.8939999999991299</c:v>
                </c:pt>
                <c:pt idx="3948">
                  <c:v>1.8959999999991299</c:v>
                </c:pt>
                <c:pt idx="3949">
                  <c:v>1.8979999999991299</c:v>
                </c:pt>
                <c:pt idx="3950">
                  <c:v>1.8999999999991299</c:v>
                </c:pt>
                <c:pt idx="3951">
                  <c:v>1.9019999999991299</c:v>
                </c:pt>
                <c:pt idx="3952">
                  <c:v>1.9039999999991299</c:v>
                </c:pt>
                <c:pt idx="3953">
                  <c:v>1.9059999999991299</c:v>
                </c:pt>
                <c:pt idx="3954">
                  <c:v>1.9079999999991299</c:v>
                </c:pt>
                <c:pt idx="3955">
                  <c:v>1.9099999999991299</c:v>
                </c:pt>
                <c:pt idx="3956">
                  <c:v>1.91199999999913</c:v>
                </c:pt>
                <c:pt idx="3957">
                  <c:v>1.91399999999913</c:v>
                </c:pt>
                <c:pt idx="3958">
                  <c:v>1.91599999999913</c:v>
                </c:pt>
                <c:pt idx="3959">
                  <c:v>1.91799999999913</c:v>
                </c:pt>
                <c:pt idx="3960">
                  <c:v>1.91999999999913</c:v>
                </c:pt>
                <c:pt idx="3961">
                  <c:v>1.92199999999913</c:v>
                </c:pt>
                <c:pt idx="3962">
                  <c:v>1.92399999999913</c:v>
                </c:pt>
                <c:pt idx="3963">
                  <c:v>1.92599999999913</c:v>
                </c:pt>
                <c:pt idx="3964">
                  <c:v>1.92799999999913</c:v>
                </c:pt>
                <c:pt idx="3965">
                  <c:v>1.92999999999913</c:v>
                </c:pt>
                <c:pt idx="3966">
                  <c:v>1.93199999999913</c:v>
                </c:pt>
                <c:pt idx="3967">
                  <c:v>1.93399999999913</c:v>
                </c:pt>
                <c:pt idx="3968">
                  <c:v>1.93599999999913</c:v>
                </c:pt>
                <c:pt idx="3969">
                  <c:v>1.93799999999913</c:v>
                </c:pt>
                <c:pt idx="3970">
                  <c:v>1.93999999999913</c:v>
                </c:pt>
                <c:pt idx="3971">
                  <c:v>1.94199999999913</c:v>
                </c:pt>
                <c:pt idx="3972">
                  <c:v>1.94399999999913</c:v>
                </c:pt>
                <c:pt idx="3973">
                  <c:v>1.94599999999912</c:v>
                </c:pt>
                <c:pt idx="3974">
                  <c:v>1.94799999999912</c:v>
                </c:pt>
                <c:pt idx="3975">
                  <c:v>1.94999999999912</c:v>
                </c:pt>
                <c:pt idx="3976">
                  <c:v>1.95199999999912</c:v>
                </c:pt>
                <c:pt idx="3977">
                  <c:v>1.95399999999912</c:v>
                </c:pt>
                <c:pt idx="3978">
                  <c:v>1.95599999999912</c:v>
                </c:pt>
                <c:pt idx="3979">
                  <c:v>1.95799999999912</c:v>
                </c:pt>
                <c:pt idx="3980">
                  <c:v>1.95999999999912</c:v>
                </c:pt>
                <c:pt idx="3981">
                  <c:v>1.96199999999912</c:v>
                </c:pt>
                <c:pt idx="3982">
                  <c:v>1.96399999999912</c:v>
                </c:pt>
                <c:pt idx="3983">
                  <c:v>1.96599999999912</c:v>
                </c:pt>
                <c:pt idx="3984">
                  <c:v>1.96799999999912</c:v>
                </c:pt>
                <c:pt idx="3985">
                  <c:v>1.96999999999912</c:v>
                </c:pt>
                <c:pt idx="3986">
                  <c:v>1.97199999999912</c:v>
                </c:pt>
                <c:pt idx="3987">
                  <c:v>1.97399999999912</c:v>
                </c:pt>
                <c:pt idx="3988">
                  <c:v>1.97599999999912</c:v>
                </c:pt>
                <c:pt idx="3989">
                  <c:v>1.97799999999912</c:v>
                </c:pt>
                <c:pt idx="3990">
                  <c:v>1.97999999999912</c:v>
                </c:pt>
                <c:pt idx="3991">
                  <c:v>1.98199999999912</c:v>
                </c:pt>
                <c:pt idx="3992">
                  <c:v>1.98399999999912</c:v>
                </c:pt>
                <c:pt idx="3993">
                  <c:v>1.98599999999912</c:v>
                </c:pt>
                <c:pt idx="3994">
                  <c:v>1.98799999999912</c:v>
                </c:pt>
                <c:pt idx="3995">
                  <c:v>1.98999999999912</c:v>
                </c:pt>
                <c:pt idx="3996">
                  <c:v>1.99199999999912</c:v>
                </c:pt>
                <c:pt idx="3997">
                  <c:v>1.99399999999912</c:v>
                </c:pt>
                <c:pt idx="3998">
                  <c:v>1.99599999999912</c:v>
                </c:pt>
                <c:pt idx="3999">
                  <c:v>1.99799999999912</c:v>
                </c:pt>
                <c:pt idx="4000">
                  <c:v>1.99999999999912</c:v>
                </c:pt>
                <c:pt idx="4001">
                  <c:v>2.00199999999912</c:v>
                </c:pt>
                <c:pt idx="4002">
                  <c:v>2.0039999999991198</c:v>
                </c:pt>
                <c:pt idx="4003">
                  <c:v>2.00599999999912</c:v>
                </c:pt>
                <c:pt idx="4004">
                  <c:v>2.0079999999991198</c:v>
                </c:pt>
                <c:pt idx="4005">
                  <c:v>2.00999999999912</c:v>
                </c:pt>
                <c:pt idx="4006">
                  <c:v>2.0119999999991198</c:v>
                </c:pt>
                <c:pt idx="4007">
                  <c:v>2.01399999999912</c:v>
                </c:pt>
                <c:pt idx="4008">
                  <c:v>2.0159999999991198</c:v>
                </c:pt>
                <c:pt idx="4009">
                  <c:v>2.0179999999991201</c:v>
                </c:pt>
                <c:pt idx="4010">
                  <c:v>2.0199999999991198</c:v>
                </c:pt>
                <c:pt idx="4011">
                  <c:v>2.0219999999991201</c:v>
                </c:pt>
                <c:pt idx="4012">
                  <c:v>2.0239999999991198</c:v>
                </c:pt>
                <c:pt idx="4013">
                  <c:v>2.0259999999991201</c:v>
                </c:pt>
                <c:pt idx="4014">
                  <c:v>2.0279999999991198</c:v>
                </c:pt>
                <c:pt idx="4015">
                  <c:v>2.0299999999991201</c:v>
                </c:pt>
                <c:pt idx="4016">
                  <c:v>2.0319999999991198</c:v>
                </c:pt>
                <c:pt idx="4017">
                  <c:v>2.0339999999991099</c:v>
                </c:pt>
                <c:pt idx="4018">
                  <c:v>2.0359999999991101</c:v>
                </c:pt>
                <c:pt idx="4019">
                  <c:v>2.0379999999991201</c:v>
                </c:pt>
                <c:pt idx="4020">
                  <c:v>2.0399999999991101</c:v>
                </c:pt>
                <c:pt idx="4021">
                  <c:v>2.0419999999991099</c:v>
                </c:pt>
                <c:pt idx="4022">
                  <c:v>2.0439999999991101</c:v>
                </c:pt>
                <c:pt idx="4023">
                  <c:v>2.0459999999991099</c:v>
                </c:pt>
                <c:pt idx="4024">
                  <c:v>2.0479999999991101</c:v>
                </c:pt>
                <c:pt idx="4025">
                  <c:v>2.0499999999991099</c:v>
                </c:pt>
                <c:pt idx="4026">
                  <c:v>2.0519999999991101</c:v>
                </c:pt>
                <c:pt idx="4027">
                  <c:v>2.0539999999991099</c:v>
                </c:pt>
                <c:pt idx="4028">
                  <c:v>2.0559999999991101</c:v>
                </c:pt>
                <c:pt idx="4029">
                  <c:v>2.0579999999991099</c:v>
                </c:pt>
                <c:pt idx="4030">
                  <c:v>2.0599999999991101</c:v>
                </c:pt>
                <c:pt idx="4031">
                  <c:v>2.0619999999991099</c:v>
                </c:pt>
                <c:pt idx="4032">
                  <c:v>2.0639999999991101</c:v>
                </c:pt>
                <c:pt idx="4033">
                  <c:v>2.0659999999991099</c:v>
                </c:pt>
                <c:pt idx="4034">
                  <c:v>2.0679999999991101</c:v>
                </c:pt>
                <c:pt idx="4035">
                  <c:v>2.0699999999991099</c:v>
                </c:pt>
                <c:pt idx="4036">
                  <c:v>2.0719999999991101</c:v>
                </c:pt>
                <c:pt idx="4037">
                  <c:v>2.0739999999991099</c:v>
                </c:pt>
                <c:pt idx="4038">
                  <c:v>2.0759999999991101</c:v>
                </c:pt>
                <c:pt idx="4039">
                  <c:v>2.0779999999991099</c:v>
                </c:pt>
                <c:pt idx="4040">
                  <c:v>2.0799999999991101</c:v>
                </c:pt>
                <c:pt idx="4041">
                  <c:v>2.0819999999991099</c:v>
                </c:pt>
                <c:pt idx="4042">
                  <c:v>2.0839999999991101</c:v>
                </c:pt>
                <c:pt idx="4043">
                  <c:v>2.0859999999991099</c:v>
                </c:pt>
                <c:pt idx="4044">
                  <c:v>2.0879999999991101</c:v>
                </c:pt>
                <c:pt idx="4045">
                  <c:v>2.0899999999991099</c:v>
                </c:pt>
                <c:pt idx="4046">
                  <c:v>2.0919999999991101</c:v>
                </c:pt>
                <c:pt idx="4047">
                  <c:v>2.0939999999991099</c:v>
                </c:pt>
                <c:pt idx="4048">
                  <c:v>2.0959999999991101</c:v>
                </c:pt>
                <c:pt idx="4049">
                  <c:v>2.0979999999991099</c:v>
                </c:pt>
                <c:pt idx="4050">
                  <c:v>2.0999999999991101</c:v>
                </c:pt>
                <c:pt idx="4051">
                  <c:v>2.1019999999991099</c:v>
                </c:pt>
                <c:pt idx="4052">
                  <c:v>2.1039999999991101</c:v>
                </c:pt>
                <c:pt idx="4053">
                  <c:v>2.1059999999991099</c:v>
                </c:pt>
                <c:pt idx="4054">
                  <c:v>2.1079999999991101</c:v>
                </c:pt>
                <c:pt idx="4055">
                  <c:v>2.1099999999991099</c:v>
                </c:pt>
                <c:pt idx="4056">
                  <c:v>2.1119999999991101</c:v>
                </c:pt>
                <c:pt idx="4057">
                  <c:v>2.1139999999991099</c:v>
                </c:pt>
                <c:pt idx="4058">
                  <c:v>2.1159999999991101</c:v>
                </c:pt>
                <c:pt idx="4059">
                  <c:v>2.1179999999991099</c:v>
                </c:pt>
                <c:pt idx="4060">
                  <c:v>2.1199999999991102</c:v>
                </c:pt>
                <c:pt idx="4061">
                  <c:v>2.1219999999991002</c:v>
                </c:pt>
                <c:pt idx="4062">
                  <c:v>2.1239999999991102</c:v>
                </c:pt>
                <c:pt idx="4063">
                  <c:v>2.1259999999991099</c:v>
                </c:pt>
                <c:pt idx="4064">
                  <c:v>2.1279999999990999</c:v>
                </c:pt>
                <c:pt idx="4065">
                  <c:v>2.1299999999991002</c:v>
                </c:pt>
                <c:pt idx="4066">
                  <c:v>2.1319999999990999</c:v>
                </c:pt>
                <c:pt idx="4067">
                  <c:v>2.1339999999991099</c:v>
                </c:pt>
                <c:pt idx="4068">
                  <c:v>2.1359999999991</c:v>
                </c:pt>
                <c:pt idx="4069">
                  <c:v>2.1379999999991002</c:v>
                </c:pt>
                <c:pt idx="4070">
                  <c:v>2.1399999999991</c:v>
                </c:pt>
                <c:pt idx="4071">
                  <c:v>2.1419999999991002</c:v>
                </c:pt>
                <c:pt idx="4072">
                  <c:v>2.1439999999991</c:v>
                </c:pt>
                <c:pt idx="4073">
                  <c:v>2.1459999999991002</c:v>
                </c:pt>
                <c:pt idx="4074">
                  <c:v>2.1479999999991</c:v>
                </c:pt>
                <c:pt idx="4075">
                  <c:v>2.1499999999991002</c:v>
                </c:pt>
                <c:pt idx="4076">
                  <c:v>2.1519999999991</c:v>
                </c:pt>
                <c:pt idx="4077">
                  <c:v>2.1539999999991002</c:v>
                </c:pt>
                <c:pt idx="4078">
                  <c:v>2.1559999999991</c:v>
                </c:pt>
                <c:pt idx="4079">
                  <c:v>2.1579999999991002</c:v>
                </c:pt>
                <c:pt idx="4080">
                  <c:v>2.1599999999991</c:v>
                </c:pt>
                <c:pt idx="4081">
                  <c:v>2.1619999999991002</c:v>
                </c:pt>
                <c:pt idx="4082">
                  <c:v>2.1639999999991</c:v>
                </c:pt>
                <c:pt idx="4083">
                  <c:v>2.1659999999991002</c:v>
                </c:pt>
                <c:pt idx="4084">
                  <c:v>2.1679999999991</c:v>
                </c:pt>
                <c:pt idx="4085">
                  <c:v>2.1699999999991002</c:v>
                </c:pt>
                <c:pt idx="4086">
                  <c:v>2.1719999999991</c:v>
                </c:pt>
                <c:pt idx="4087">
                  <c:v>2.1739999999991002</c:v>
                </c:pt>
                <c:pt idx="4088">
                  <c:v>2.1759999999991</c:v>
                </c:pt>
                <c:pt idx="4089">
                  <c:v>2.1779999999991002</c:v>
                </c:pt>
                <c:pt idx="4090">
                  <c:v>2.1799999999991</c:v>
                </c:pt>
                <c:pt idx="4091">
                  <c:v>2.1819999999991002</c:v>
                </c:pt>
                <c:pt idx="4092">
                  <c:v>2.1839999999991</c:v>
                </c:pt>
                <c:pt idx="4093">
                  <c:v>2.1859999999991002</c:v>
                </c:pt>
                <c:pt idx="4094">
                  <c:v>2.1879999999991</c:v>
                </c:pt>
                <c:pt idx="4095">
                  <c:v>2.1899999999990998</c:v>
                </c:pt>
                <c:pt idx="4096">
                  <c:v>2.1919999999991</c:v>
                </c:pt>
                <c:pt idx="4097">
                  <c:v>2.1939999999990998</c:v>
                </c:pt>
                <c:pt idx="4098">
                  <c:v>2.1959999999991</c:v>
                </c:pt>
                <c:pt idx="4099">
                  <c:v>2.1979999999990998</c:v>
                </c:pt>
                <c:pt idx="4100">
                  <c:v>2.1999999999991</c:v>
                </c:pt>
                <c:pt idx="4101">
                  <c:v>2.2019999999990998</c:v>
                </c:pt>
                <c:pt idx="4102">
                  <c:v>2.2039999999991</c:v>
                </c:pt>
                <c:pt idx="4103">
                  <c:v>2.2059999999990998</c:v>
                </c:pt>
                <c:pt idx="4104">
                  <c:v>2.2079999999991</c:v>
                </c:pt>
                <c:pt idx="4105">
                  <c:v>2.20999999999909</c:v>
                </c:pt>
                <c:pt idx="4106">
                  <c:v>2.2119999999991</c:v>
                </c:pt>
                <c:pt idx="4107">
                  <c:v>2.2139999999990998</c:v>
                </c:pt>
                <c:pt idx="4108">
                  <c:v>2.2159999999991</c:v>
                </c:pt>
                <c:pt idx="4109">
                  <c:v>2.21799999999909</c:v>
                </c:pt>
                <c:pt idx="4110">
                  <c:v>2.2199999999990898</c:v>
                </c:pt>
                <c:pt idx="4111">
                  <c:v>2.2219999999990998</c:v>
                </c:pt>
                <c:pt idx="4112">
                  <c:v>2.2239999999990898</c:v>
                </c:pt>
                <c:pt idx="4113">
                  <c:v>2.22599999999909</c:v>
                </c:pt>
                <c:pt idx="4114">
                  <c:v>2.2279999999990898</c:v>
                </c:pt>
                <c:pt idx="4115">
                  <c:v>2.22999999999909</c:v>
                </c:pt>
                <c:pt idx="4116">
                  <c:v>2.2319999999990898</c:v>
                </c:pt>
                <c:pt idx="4117">
                  <c:v>2.23399999999909</c:v>
                </c:pt>
                <c:pt idx="4118">
                  <c:v>2.2359999999990898</c:v>
                </c:pt>
                <c:pt idx="4119">
                  <c:v>2.2379999999990901</c:v>
                </c:pt>
                <c:pt idx="4120">
                  <c:v>2.2399999999990898</c:v>
                </c:pt>
                <c:pt idx="4121">
                  <c:v>2.2419999999990901</c:v>
                </c:pt>
                <c:pt idx="4122">
                  <c:v>2.2439999999990898</c:v>
                </c:pt>
                <c:pt idx="4123">
                  <c:v>2.2459999999990901</c:v>
                </c:pt>
                <c:pt idx="4124">
                  <c:v>2.2479999999990898</c:v>
                </c:pt>
                <c:pt idx="4125">
                  <c:v>2.2499999999990901</c:v>
                </c:pt>
                <c:pt idx="4126">
                  <c:v>2.2519999999990898</c:v>
                </c:pt>
                <c:pt idx="4127">
                  <c:v>2.2539999999990901</c:v>
                </c:pt>
                <c:pt idx="4128">
                  <c:v>2.2559999999990898</c:v>
                </c:pt>
                <c:pt idx="4129">
                  <c:v>2.2579999999990901</c:v>
                </c:pt>
                <c:pt idx="4130">
                  <c:v>2.2599999999990898</c:v>
                </c:pt>
                <c:pt idx="4131">
                  <c:v>2.2619999999990901</c:v>
                </c:pt>
                <c:pt idx="4132">
                  <c:v>2.2639999999990899</c:v>
                </c:pt>
                <c:pt idx="4133">
                  <c:v>2.2659999999990901</c:v>
                </c:pt>
                <c:pt idx="4134">
                  <c:v>2.2679999999990899</c:v>
                </c:pt>
                <c:pt idx="4135">
                  <c:v>2.2699999999990901</c:v>
                </c:pt>
                <c:pt idx="4136">
                  <c:v>2.2719999999990899</c:v>
                </c:pt>
                <c:pt idx="4137">
                  <c:v>2.2739999999990901</c:v>
                </c:pt>
                <c:pt idx="4138">
                  <c:v>2.2759999999990899</c:v>
                </c:pt>
                <c:pt idx="4139">
                  <c:v>2.2779999999990901</c:v>
                </c:pt>
                <c:pt idx="4140">
                  <c:v>2.2799999999990899</c:v>
                </c:pt>
                <c:pt idx="4141">
                  <c:v>2.2819999999990901</c:v>
                </c:pt>
                <c:pt idx="4142">
                  <c:v>2.2839999999990899</c:v>
                </c:pt>
                <c:pt idx="4143">
                  <c:v>2.2859999999990901</c:v>
                </c:pt>
                <c:pt idx="4144">
                  <c:v>2.2879999999990899</c:v>
                </c:pt>
                <c:pt idx="4145">
                  <c:v>2.2899999999990901</c:v>
                </c:pt>
                <c:pt idx="4146">
                  <c:v>2.2919999999990899</c:v>
                </c:pt>
                <c:pt idx="4147">
                  <c:v>2.2939999999990901</c:v>
                </c:pt>
                <c:pt idx="4148">
                  <c:v>2.2959999999990899</c:v>
                </c:pt>
                <c:pt idx="4149">
                  <c:v>2.2979999999990901</c:v>
                </c:pt>
                <c:pt idx="4150">
                  <c:v>2.2999999999990899</c:v>
                </c:pt>
                <c:pt idx="4151">
                  <c:v>2.3019999999990901</c:v>
                </c:pt>
                <c:pt idx="4152">
                  <c:v>2.3039999999990899</c:v>
                </c:pt>
                <c:pt idx="4153">
                  <c:v>2.3059999999990799</c:v>
                </c:pt>
                <c:pt idx="4154">
                  <c:v>2.3079999999990899</c:v>
                </c:pt>
                <c:pt idx="4155">
                  <c:v>2.3099999999990901</c:v>
                </c:pt>
                <c:pt idx="4156">
                  <c:v>2.3119999999990801</c:v>
                </c:pt>
                <c:pt idx="4157">
                  <c:v>2.3139999999990799</c:v>
                </c:pt>
                <c:pt idx="4158">
                  <c:v>2.3159999999990801</c:v>
                </c:pt>
                <c:pt idx="4159">
                  <c:v>2.3179999999990799</c:v>
                </c:pt>
                <c:pt idx="4160">
                  <c:v>2.3199999999990801</c:v>
                </c:pt>
                <c:pt idx="4161">
                  <c:v>2.3219999999990799</c:v>
                </c:pt>
                <c:pt idx="4162">
                  <c:v>2.3239999999990801</c:v>
                </c:pt>
                <c:pt idx="4163">
                  <c:v>2.3259999999990799</c:v>
                </c:pt>
                <c:pt idx="4164">
                  <c:v>2.3279999999990801</c:v>
                </c:pt>
                <c:pt idx="4165">
                  <c:v>2.3299999999990799</c:v>
                </c:pt>
                <c:pt idx="4166">
                  <c:v>2.3319999999990801</c:v>
                </c:pt>
                <c:pt idx="4167">
                  <c:v>2.3339999999990799</c:v>
                </c:pt>
                <c:pt idx="4168">
                  <c:v>2.3359999999990801</c:v>
                </c:pt>
                <c:pt idx="4169">
                  <c:v>2.3379999999990799</c:v>
                </c:pt>
                <c:pt idx="4170">
                  <c:v>2.3399999999990801</c:v>
                </c:pt>
                <c:pt idx="4171">
                  <c:v>2.3419999999990799</c:v>
                </c:pt>
                <c:pt idx="4172">
                  <c:v>2.3439999999990802</c:v>
                </c:pt>
                <c:pt idx="4173">
                  <c:v>2.3459999999990799</c:v>
                </c:pt>
                <c:pt idx="4174">
                  <c:v>2.3479999999990802</c:v>
                </c:pt>
                <c:pt idx="4175">
                  <c:v>2.3499999999990799</c:v>
                </c:pt>
                <c:pt idx="4176">
                  <c:v>2.3519999999990802</c:v>
                </c:pt>
                <c:pt idx="4177">
                  <c:v>2.3539999999990799</c:v>
                </c:pt>
                <c:pt idx="4178">
                  <c:v>2.3559999999990802</c:v>
                </c:pt>
                <c:pt idx="4179">
                  <c:v>2.3579999999990799</c:v>
                </c:pt>
                <c:pt idx="4180">
                  <c:v>2.3599999999990802</c:v>
                </c:pt>
                <c:pt idx="4181">
                  <c:v>2.3619999999990799</c:v>
                </c:pt>
                <c:pt idx="4182">
                  <c:v>2.3639999999990802</c:v>
                </c:pt>
                <c:pt idx="4183">
                  <c:v>2.36599999999908</c:v>
                </c:pt>
                <c:pt idx="4184">
                  <c:v>2.3679999999990802</c:v>
                </c:pt>
                <c:pt idx="4185">
                  <c:v>2.36999999999908</c:v>
                </c:pt>
                <c:pt idx="4186">
                  <c:v>2.3719999999990802</c:v>
                </c:pt>
                <c:pt idx="4187">
                  <c:v>2.37399999999908</c:v>
                </c:pt>
                <c:pt idx="4188">
                  <c:v>2.3759999999990802</c:v>
                </c:pt>
                <c:pt idx="4189">
                  <c:v>2.37799999999908</c:v>
                </c:pt>
                <c:pt idx="4190">
                  <c:v>2.3799999999990802</c:v>
                </c:pt>
                <c:pt idx="4191">
                  <c:v>2.38199999999908</c:v>
                </c:pt>
                <c:pt idx="4192">
                  <c:v>2.3839999999990802</c:v>
                </c:pt>
                <c:pt idx="4193">
                  <c:v>2.38599999999908</c:v>
                </c:pt>
                <c:pt idx="4194">
                  <c:v>2.3879999999990802</c:v>
                </c:pt>
                <c:pt idx="4195">
                  <c:v>2.38999999999908</c:v>
                </c:pt>
                <c:pt idx="4196">
                  <c:v>2.3919999999990802</c:v>
                </c:pt>
                <c:pt idx="4197">
                  <c:v>2.3939999999990702</c:v>
                </c:pt>
                <c:pt idx="4198">
                  <c:v>2.3959999999990802</c:v>
                </c:pt>
                <c:pt idx="4199">
                  <c:v>2.39799999999908</c:v>
                </c:pt>
                <c:pt idx="4200">
                  <c:v>2.39999999999907</c:v>
                </c:pt>
                <c:pt idx="4201">
                  <c:v>2.4019999999990702</c:v>
                </c:pt>
                <c:pt idx="4202">
                  <c:v>2.40399999999907</c:v>
                </c:pt>
                <c:pt idx="4203">
                  <c:v>2.40599999999908</c:v>
                </c:pt>
                <c:pt idx="4204">
                  <c:v>2.40799999999907</c:v>
                </c:pt>
                <c:pt idx="4205">
                  <c:v>2.4099999999990702</c:v>
                </c:pt>
                <c:pt idx="4206">
                  <c:v>2.41199999999907</c:v>
                </c:pt>
                <c:pt idx="4207">
                  <c:v>2.4139999999990698</c:v>
                </c:pt>
                <c:pt idx="4208">
                  <c:v>2.41599999999907</c:v>
                </c:pt>
                <c:pt idx="4209">
                  <c:v>2.4179999999990698</c:v>
                </c:pt>
                <c:pt idx="4210">
                  <c:v>2.41999999999907</c:v>
                </c:pt>
                <c:pt idx="4211">
                  <c:v>2.4219999999990698</c:v>
                </c:pt>
                <c:pt idx="4212">
                  <c:v>2.42399999999907</c:v>
                </c:pt>
                <c:pt idx="4213">
                  <c:v>2.4259999999990698</c:v>
                </c:pt>
                <c:pt idx="4214">
                  <c:v>2.42799999999907</c:v>
                </c:pt>
                <c:pt idx="4215">
                  <c:v>2.4299999999990698</c:v>
                </c:pt>
                <c:pt idx="4216">
                  <c:v>2.43199999999907</c:v>
                </c:pt>
                <c:pt idx="4217">
                  <c:v>2.4339999999990698</c:v>
                </c:pt>
                <c:pt idx="4218">
                  <c:v>2.43599999999907</c:v>
                </c:pt>
                <c:pt idx="4219">
                  <c:v>2.4379999999990698</c:v>
                </c:pt>
                <c:pt idx="4220">
                  <c:v>2.43999999999907</c:v>
                </c:pt>
                <c:pt idx="4221">
                  <c:v>2.4419999999990698</c:v>
                </c:pt>
                <c:pt idx="4222">
                  <c:v>2.44399999999907</c:v>
                </c:pt>
                <c:pt idx="4223">
                  <c:v>2.4459999999990698</c:v>
                </c:pt>
                <c:pt idx="4224">
                  <c:v>2.44799999999907</c:v>
                </c:pt>
                <c:pt idx="4225">
                  <c:v>2.4499999999990698</c:v>
                </c:pt>
                <c:pt idx="4226">
                  <c:v>2.45199999999907</c:v>
                </c:pt>
                <c:pt idx="4227">
                  <c:v>2.4539999999990698</c:v>
                </c:pt>
                <c:pt idx="4228">
                  <c:v>2.45599999999907</c:v>
                </c:pt>
                <c:pt idx="4229">
                  <c:v>2.4579999999990698</c:v>
                </c:pt>
                <c:pt idx="4230">
                  <c:v>2.45999999999907</c:v>
                </c:pt>
                <c:pt idx="4231">
                  <c:v>2.4619999999990698</c:v>
                </c:pt>
                <c:pt idx="4232">
                  <c:v>2.46399999999907</c:v>
                </c:pt>
                <c:pt idx="4233">
                  <c:v>2.4659999999990698</c:v>
                </c:pt>
                <c:pt idx="4234">
                  <c:v>2.46799999999907</c:v>
                </c:pt>
                <c:pt idx="4235">
                  <c:v>2.4699999999990698</c:v>
                </c:pt>
                <c:pt idx="4236">
                  <c:v>2.4719999999990701</c:v>
                </c:pt>
                <c:pt idx="4237">
                  <c:v>2.4739999999990698</c:v>
                </c:pt>
                <c:pt idx="4238">
                  <c:v>2.4759999999990701</c:v>
                </c:pt>
                <c:pt idx="4239">
                  <c:v>2.4779999999990698</c:v>
                </c:pt>
                <c:pt idx="4240">
                  <c:v>2.4799999999990701</c:v>
                </c:pt>
                <c:pt idx="4241">
                  <c:v>2.4819999999990601</c:v>
                </c:pt>
                <c:pt idx="4242">
                  <c:v>2.4839999999990701</c:v>
                </c:pt>
                <c:pt idx="4243">
                  <c:v>2.4859999999990698</c:v>
                </c:pt>
                <c:pt idx="4244">
                  <c:v>2.4879999999990701</c:v>
                </c:pt>
                <c:pt idx="4245">
                  <c:v>2.4899999999990601</c:v>
                </c:pt>
                <c:pt idx="4246">
                  <c:v>2.4919999999990599</c:v>
                </c:pt>
                <c:pt idx="4247">
                  <c:v>2.4939999999990698</c:v>
                </c:pt>
                <c:pt idx="4248">
                  <c:v>2.4959999999990599</c:v>
                </c:pt>
                <c:pt idx="4249">
                  <c:v>2.4979999999990601</c:v>
                </c:pt>
                <c:pt idx="4250">
                  <c:v>2.4999999999990599</c:v>
                </c:pt>
                <c:pt idx="4251">
                  <c:v>2.5019999999990601</c:v>
                </c:pt>
                <c:pt idx="4252">
                  <c:v>2.5039999999990599</c:v>
                </c:pt>
                <c:pt idx="4253">
                  <c:v>2.5059999999990601</c:v>
                </c:pt>
                <c:pt idx="4254">
                  <c:v>2.5079999999990599</c:v>
                </c:pt>
                <c:pt idx="4255">
                  <c:v>2.5099999999990601</c:v>
                </c:pt>
                <c:pt idx="4256">
                  <c:v>2.5119999999990599</c:v>
                </c:pt>
                <c:pt idx="4257">
                  <c:v>2.5139999999990601</c:v>
                </c:pt>
                <c:pt idx="4258">
                  <c:v>2.5159999999990599</c:v>
                </c:pt>
                <c:pt idx="4259">
                  <c:v>2.5179999999990601</c:v>
                </c:pt>
                <c:pt idx="4260">
                  <c:v>2.5199999999990599</c:v>
                </c:pt>
                <c:pt idx="4261">
                  <c:v>2.5219999999990601</c:v>
                </c:pt>
                <c:pt idx="4262">
                  <c:v>2.5239999999990599</c:v>
                </c:pt>
                <c:pt idx="4263">
                  <c:v>2.5259999999990601</c:v>
                </c:pt>
                <c:pt idx="4264">
                  <c:v>2.5279999999990599</c:v>
                </c:pt>
                <c:pt idx="4265">
                  <c:v>2.5299999999990601</c:v>
                </c:pt>
                <c:pt idx="4266">
                  <c:v>2.5319999999990599</c:v>
                </c:pt>
                <c:pt idx="4267">
                  <c:v>2.5339999999990601</c:v>
                </c:pt>
                <c:pt idx="4268">
                  <c:v>2.5359999999990599</c:v>
                </c:pt>
                <c:pt idx="4269">
                  <c:v>2.5379999999990601</c:v>
                </c:pt>
                <c:pt idx="4270">
                  <c:v>2.5399999999990599</c:v>
                </c:pt>
                <c:pt idx="4271">
                  <c:v>2.5419999999990601</c:v>
                </c:pt>
                <c:pt idx="4272">
                  <c:v>2.5439999999990599</c:v>
                </c:pt>
                <c:pt idx="4273">
                  <c:v>2.5459999999990601</c:v>
                </c:pt>
                <c:pt idx="4274">
                  <c:v>2.5479999999990599</c:v>
                </c:pt>
                <c:pt idx="4275">
                  <c:v>2.5499999999990601</c:v>
                </c:pt>
                <c:pt idx="4276">
                  <c:v>2.5519999999990599</c:v>
                </c:pt>
                <c:pt idx="4277">
                  <c:v>2.5539999999990601</c:v>
                </c:pt>
                <c:pt idx="4278">
                  <c:v>2.5559999999990599</c:v>
                </c:pt>
                <c:pt idx="4279">
                  <c:v>2.5579999999990601</c:v>
                </c:pt>
                <c:pt idx="4280">
                  <c:v>2.5599999999990599</c:v>
                </c:pt>
                <c:pt idx="4281">
                  <c:v>2.5619999999990601</c:v>
                </c:pt>
                <c:pt idx="4282">
                  <c:v>2.5639999999990599</c:v>
                </c:pt>
                <c:pt idx="4283">
                  <c:v>2.5659999999990601</c:v>
                </c:pt>
                <c:pt idx="4284">
                  <c:v>2.5679999999990599</c:v>
                </c:pt>
                <c:pt idx="4285">
                  <c:v>2.5699999999990601</c:v>
                </c:pt>
                <c:pt idx="4286">
                  <c:v>2.5719999999990599</c:v>
                </c:pt>
                <c:pt idx="4287">
                  <c:v>2.5739999999990602</c:v>
                </c:pt>
                <c:pt idx="4288">
                  <c:v>2.5759999999990599</c:v>
                </c:pt>
                <c:pt idx="4289">
                  <c:v>2.5779999999990499</c:v>
                </c:pt>
                <c:pt idx="4290">
                  <c:v>2.5799999999990599</c:v>
                </c:pt>
                <c:pt idx="4291">
                  <c:v>2.5819999999990602</c:v>
                </c:pt>
                <c:pt idx="4292">
                  <c:v>2.5839999999990502</c:v>
                </c:pt>
                <c:pt idx="4293">
                  <c:v>2.5859999999990499</c:v>
                </c:pt>
                <c:pt idx="4294">
                  <c:v>2.5879999999990502</c:v>
                </c:pt>
                <c:pt idx="4295">
                  <c:v>2.58999999999905</c:v>
                </c:pt>
                <c:pt idx="4296">
                  <c:v>2.5919999999990502</c:v>
                </c:pt>
                <c:pt idx="4297">
                  <c:v>2.59399999999905</c:v>
                </c:pt>
                <c:pt idx="4298">
                  <c:v>2.5959999999990502</c:v>
                </c:pt>
                <c:pt idx="4299">
                  <c:v>2.59799999999905</c:v>
                </c:pt>
                <c:pt idx="4300">
                  <c:v>2.5999999999990502</c:v>
                </c:pt>
                <c:pt idx="4301">
                  <c:v>2.60199999999905</c:v>
                </c:pt>
                <c:pt idx="4302">
                  <c:v>2.6039999999990502</c:v>
                </c:pt>
                <c:pt idx="4303">
                  <c:v>2.60599999999905</c:v>
                </c:pt>
                <c:pt idx="4304">
                  <c:v>2.6079999999990502</c:v>
                </c:pt>
                <c:pt idx="4305">
                  <c:v>2.60999999999905</c:v>
                </c:pt>
                <c:pt idx="4306">
                  <c:v>2.6119999999990502</c:v>
                </c:pt>
                <c:pt idx="4307">
                  <c:v>2.61399999999905</c:v>
                </c:pt>
                <c:pt idx="4308">
                  <c:v>2.6159999999990502</c:v>
                </c:pt>
                <c:pt idx="4309">
                  <c:v>2.61799999999905</c:v>
                </c:pt>
                <c:pt idx="4310">
                  <c:v>2.6199999999990502</c:v>
                </c:pt>
                <c:pt idx="4311">
                  <c:v>2.62199999999905</c:v>
                </c:pt>
                <c:pt idx="4312">
                  <c:v>2.6239999999990502</c:v>
                </c:pt>
                <c:pt idx="4313">
                  <c:v>2.62599999999905</c:v>
                </c:pt>
                <c:pt idx="4314">
                  <c:v>2.6279999999990502</c:v>
                </c:pt>
                <c:pt idx="4315">
                  <c:v>2.62999999999905</c:v>
                </c:pt>
                <c:pt idx="4316">
                  <c:v>2.6319999999990502</c:v>
                </c:pt>
                <c:pt idx="4317">
                  <c:v>2.63399999999905</c:v>
                </c:pt>
                <c:pt idx="4318">
                  <c:v>2.6359999999990502</c:v>
                </c:pt>
                <c:pt idx="4319">
                  <c:v>2.63799999999905</c:v>
                </c:pt>
                <c:pt idx="4320">
                  <c:v>2.6399999999990502</c:v>
                </c:pt>
                <c:pt idx="4321">
                  <c:v>2.64199999999905</c:v>
                </c:pt>
                <c:pt idx="4322">
                  <c:v>2.6439999999990502</c:v>
                </c:pt>
                <c:pt idx="4323">
                  <c:v>2.64599999999905</c:v>
                </c:pt>
                <c:pt idx="4324">
                  <c:v>2.6479999999990498</c:v>
                </c:pt>
                <c:pt idx="4325">
                  <c:v>2.64999999999905</c:v>
                </c:pt>
                <c:pt idx="4326">
                  <c:v>2.6519999999990498</c:v>
                </c:pt>
                <c:pt idx="4327">
                  <c:v>2.65399999999905</c:v>
                </c:pt>
                <c:pt idx="4328">
                  <c:v>2.6559999999990498</c:v>
                </c:pt>
                <c:pt idx="4329">
                  <c:v>2.65799999999905</c:v>
                </c:pt>
                <c:pt idx="4330">
                  <c:v>2.6599999999990498</c:v>
                </c:pt>
                <c:pt idx="4331">
                  <c:v>2.66199999999905</c:v>
                </c:pt>
                <c:pt idx="4332">
                  <c:v>2.6639999999990498</c:v>
                </c:pt>
                <c:pt idx="4333">
                  <c:v>2.6659999999990398</c:v>
                </c:pt>
                <c:pt idx="4334">
                  <c:v>2.6679999999990498</c:v>
                </c:pt>
                <c:pt idx="4335">
                  <c:v>2.66999999999905</c:v>
                </c:pt>
                <c:pt idx="4336">
                  <c:v>2.67199999999904</c:v>
                </c:pt>
                <c:pt idx="4337">
                  <c:v>2.6739999999990398</c:v>
                </c:pt>
                <c:pt idx="4338">
                  <c:v>2.67599999999904</c:v>
                </c:pt>
                <c:pt idx="4339">
                  <c:v>2.67799999999905</c:v>
                </c:pt>
                <c:pt idx="4340">
                  <c:v>2.67999999999904</c:v>
                </c:pt>
                <c:pt idx="4341">
                  <c:v>2.6819999999990398</c:v>
                </c:pt>
                <c:pt idx="4342">
                  <c:v>2.68399999999904</c:v>
                </c:pt>
                <c:pt idx="4343">
                  <c:v>2.6859999999990398</c:v>
                </c:pt>
                <c:pt idx="4344">
                  <c:v>2.68799999999904</c:v>
                </c:pt>
                <c:pt idx="4345">
                  <c:v>2.6899999999990398</c:v>
                </c:pt>
                <c:pt idx="4346">
                  <c:v>2.69199999999904</c:v>
                </c:pt>
                <c:pt idx="4347">
                  <c:v>2.6939999999990398</c:v>
                </c:pt>
                <c:pt idx="4348">
                  <c:v>2.6959999999990401</c:v>
                </c:pt>
                <c:pt idx="4349">
                  <c:v>2.6979999999990398</c:v>
                </c:pt>
                <c:pt idx="4350">
                  <c:v>2.6999999999990401</c:v>
                </c:pt>
                <c:pt idx="4351">
                  <c:v>2.7019999999990398</c:v>
                </c:pt>
                <c:pt idx="4352">
                  <c:v>2.7039999999990401</c:v>
                </c:pt>
                <c:pt idx="4353">
                  <c:v>2.7059999999990398</c:v>
                </c:pt>
                <c:pt idx="4354">
                  <c:v>2.7079999999990401</c:v>
                </c:pt>
                <c:pt idx="4355">
                  <c:v>2.7099999999990398</c:v>
                </c:pt>
                <c:pt idx="4356">
                  <c:v>2.7119999999990401</c:v>
                </c:pt>
                <c:pt idx="4357">
                  <c:v>2.7139999999990398</c:v>
                </c:pt>
                <c:pt idx="4358">
                  <c:v>2.7159999999990401</c:v>
                </c:pt>
                <c:pt idx="4359">
                  <c:v>2.7179999999990399</c:v>
                </c:pt>
                <c:pt idx="4360">
                  <c:v>2.7199999999990401</c:v>
                </c:pt>
                <c:pt idx="4361">
                  <c:v>2.7219999999990399</c:v>
                </c:pt>
                <c:pt idx="4362">
                  <c:v>2.7239999999990401</c:v>
                </c:pt>
                <c:pt idx="4363">
                  <c:v>2.7259999999990399</c:v>
                </c:pt>
                <c:pt idx="4364">
                  <c:v>2.7279999999990401</c:v>
                </c:pt>
                <c:pt idx="4365">
                  <c:v>2.7299999999990399</c:v>
                </c:pt>
                <c:pt idx="4366">
                  <c:v>2.7319999999990401</c:v>
                </c:pt>
                <c:pt idx="4367">
                  <c:v>2.7339999999990399</c:v>
                </c:pt>
                <c:pt idx="4368">
                  <c:v>2.7359999999990401</c:v>
                </c:pt>
                <c:pt idx="4369">
                  <c:v>2.7379999999990399</c:v>
                </c:pt>
                <c:pt idx="4370">
                  <c:v>2.7399999999990401</c:v>
                </c:pt>
                <c:pt idx="4371">
                  <c:v>2.7419999999990399</c:v>
                </c:pt>
                <c:pt idx="4372">
                  <c:v>2.7439999999990401</c:v>
                </c:pt>
                <c:pt idx="4373">
                  <c:v>2.7459999999990399</c:v>
                </c:pt>
                <c:pt idx="4374">
                  <c:v>2.7479999999990401</c:v>
                </c:pt>
                <c:pt idx="4375">
                  <c:v>2.7499999999990399</c:v>
                </c:pt>
                <c:pt idx="4376">
                  <c:v>2.7519999999990401</c:v>
                </c:pt>
                <c:pt idx="4377">
                  <c:v>2.7539999999990301</c:v>
                </c:pt>
                <c:pt idx="4378">
                  <c:v>2.7559999999990401</c:v>
                </c:pt>
                <c:pt idx="4379">
                  <c:v>2.7579999999990399</c:v>
                </c:pt>
                <c:pt idx="4380">
                  <c:v>2.7599999999990401</c:v>
                </c:pt>
                <c:pt idx="4381">
                  <c:v>2.7619999999990301</c:v>
                </c:pt>
                <c:pt idx="4382">
                  <c:v>2.7639999999990299</c:v>
                </c:pt>
                <c:pt idx="4383">
                  <c:v>2.7659999999990399</c:v>
                </c:pt>
                <c:pt idx="4384">
                  <c:v>2.7679999999990299</c:v>
                </c:pt>
                <c:pt idx="4385">
                  <c:v>2.7699999999990301</c:v>
                </c:pt>
                <c:pt idx="4386">
                  <c:v>2.7719999999990299</c:v>
                </c:pt>
                <c:pt idx="4387">
                  <c:v>2.7739999999990301</c:v>
                </c:pt>
                <c:pt idx="4388">
                  <c:v>2.7759999999990299</c:v>
                </c:pt>
                <c:pt idx="4389">
                  <c:v>2.7779999999990301</c:v>
                </c:pt>
                <c:pt idx="4390">
                  <c:v>2.7799999999990299</c:v>
                </c:pt>
                <c:pt idx="4391">
                  <c:v>2.7819999999990301</c:v>
                </c:pt>
                <c:pt idx="4392">
                  <c:v>2.7839999999990299</c:v>
                </c:pt>
                <c:pt idx="4393">
                  <c:v>2.7859999999990301</c:v>
                </c:pt>
                <c:pt idx="4394">
                  <c:v>2.7879999999990299</c:v>
                </c:pt>
                <c:pt idx="4395">
                  <c:v>2.7899999999990301</c:v>
                </c:pt>
                <c:pt idx="4396">
                  <c:v>2.7919999999990299</c:v>
                </c:pt>
                <c:pt idx="4397">
                  <c:v>2.7939999999990301</c:v>
                </c:pt>
                <c:pt idx="4398">
                  <c:v>2.7959999999990299</c:v>
                </c:pt>
                <c:pt idx="4399">
                  <c:v>2.7979999999990302</c:v>
                </c:pt>
                <c:pt idx="4400">
                  <c:v>2.7999999999990299</c:v>
                </c:pt>
                <c:pt idx="4401">
                  <c:v>2.8019999999990302</c:v>
                </c:pt>
                <c:pt idx="4402">
                  <c:v>2.8039999999990299</c:v>
                </c:pt>
                <c:pt idx="4403">
                  <c:v>2.8059999999990302</c:v>
                </c:pt>
                <c:pt idx="4404">
                  <c:v>2.8079999999990299</c:v>
                </c:pt>
                <c:pt idx="4405">
                  <c:v>2.8099999999990302</c:v>
                </c:pt>
                <c:pt idx="4406">
                  <c:v>2.8119999999990299</c:v>
                </c:pt>
                <c:pt idx="4407">
                  <c:v>2.8139999999990302</c:v>
                </c:pt>
                <c:pt idx="4408">
                  <c:v>2.8159999999990299</c:v>
                </c:pt>
                <c:pt idx="4409">
                  <c:v>2.8179999999990302</c:v>
                </c:pt>
                <c:pt idx="4410">
                  <c:v>2.8199999999990299</c:v>
                </c:pt>
                <c:pt idx="4411">
                  <c:v>2.8219999999990302</c:v>
                </c:pt>
                <c:pt idx="4412">
                  <c:v>2.82399999999903</c:v>
                </c:pt>
                <c:pt idx="4413">
                  <c:v>2.8259999999990302</c:v>
                </c:pt>
                <c:pt idx="4414">
                  <c:v>2.82799999999903</c:v>
                </c:pt>
                <c:pt idx="4415">
                  <c:v>2.8299999999990302</c:v>
                </c:pt>
                <c:pt idx="4416">
                  <c:v>2.83199999999903</c:v>
                </c:pt>
                <c:pt idx="4417">
                  <c:v>2.8339999999990302</c:v>
                </c:pt>
                <c:pt idx="4418">
                  <c:v>2.83599999999903</c:v>
                </c:pt>
                <c:pt idx="4419">
                  <c:v>2.8379999999990302</c:v>
                </c:pt>
                <c:pt idx="4420">
                  <c:v>2.83999999999903</c:v>
                </c:pt>
                <c:pt idx="4421">
                  <c:v>2.8419999999990302</c:v>
                </c:pt>
                <c:pt idx="4422">
                  <c:v>2.84399999999903</c:v>
                </c:pt>
                <c:pt idx="4423">
                  <c:v>2.8459999999990302</c:v>
                </c:pt>
                <c:pt idx="4424">
                  <c:v>2.84799999999903</c:v>
                </c:pt>
                <c:pt idx="4425">
                  <c:v>2.84999999999902</c:v>
                </c:pt>
                <c:pt idx="4426">
                  <c:v>2.85199999999903</c:v>
                </c:pt>
                <c:pt idx="4427">
                  <c:v>2.8539999999990302</c:v>
                </c:pt>
                <c:pt idx="4428">
                  <c:v>2.8559999999990202</c:v>
                </c:pt>
                <c:pt idx="4429">
                  <c:v>2.85799999999902</c:v>
                </c:pt>
                <c:pt idx="4430">
                  <c:v>2.8599999999990202</c:v>
                </c:pt>
                <c:pt idx="4431">
                  <c:v>2.86199999999902</c:v>
                </c:pt>
                <c:pt idx="4432">
                  <c:v>2.8639999999990202</c:v>
                </c:pt>
                <c:pt idx="4433">
                  <c:v>2.86599999999902</c:v>
                </c:pt>
                <c:pt idx="4434">
                  <c:v>2.8679999999990198</c:v>
                </c:pt>
                <c:pt idx="4435">
                  <c:v>2.86999999999902</c:v>
                </c:pt>
                <c:pt idx="4436">
                  <c:v>2.8719999999990198</c:v>
                </c:pt>
                <c:pt idx="4437">
                  <c:v>2.87399999999902</c:v>
                </c:pt>
                <c:pt idx="4438">
                  <c:v>2.8759999999990198</c:v>
                </c:pt>
                <c:pt idx="4439">
                  <c:v>2.87799999999902</c:v>
                </c:pt>
                <c:pt idx="4440">
                  <c:v>2.8799999999990198</c:v>
                </c:pt>
                <c:pt idx="4441">
                  <c:v>2.88199999999902</c:v>
                </c:pt>
                <c:pt idx="4442">
                  <c:v>2.8839999999990198</c:v>
                </c:pt>
                <c:pt idx="4443">
                  <c:v>2.88599999999902</c:v>
                </c:pt>
                <c:pt idx="4444">
                  <c:v>2.8879999999990198</c:v>
                </c:pt>
                <c:pt idx="4445">
                  <c:v>2.88999999999902</c:v>
                </c:pt>
                <c:pt idx="4446">
                  <c:v>2.8919999999990198</c:v>
                </c:pt>
                <c:pt idx="4447">
                  <c:v>2.89399999999902</c:v>
                </c:pt>
                <c:pt idx="4448">
                  <c:v>2.8959999999990198</c:v>
                </c:pt>
                <c:pt idx="4449">
                  <c:v>2.89799999999902</c:v>
                </c:pt>
                <c:pt idx="4450">
                  <c:v>2.8999999999990198</c:v>
                </c:pt>
                <c:pt idx="4451">
                  <c:v>2.90199999999902</c:v>
                </c:pt>
                <c:pt idx="4452">
                  <c:v>2.9039999999990198</c:v>
                </c:pt>
                <c:pt idx="4453">
                  <c:v>2.90599999999902</c:v>
                </c:pt>
                <c:pt idx="4454">
                  <c:v>2.9079999999990198</c:v>
                </c:pt>
                <c:pt idx="4455">
                  <c:v>2.90999999999902</c:v>
                </c:pt>
                <c:pt idx="4456">
                  <c:v>2.9119999999990198</c:v>
                </c:pt>
                <c:pt idx="4457">
                  <c:v>2.91399999999902</c:v>
                </c:pt>
                <c:pt idx="4458">
                  <c:v>2.9159999999990198</c:v>
                </c:pt>
                <c:pt idx="4459">
                  <c:v>2.91799999999902</c:v>
                </c:pt>
                <c:pt idx="4460">
                  <c:v>2.9199999999990198</c:v>
                </c:pt>
                <c:pt idx="4461">
                  <c:v>2.92199999999902</c:v>
                </c:pt>
                <c:pt idx="4462">
                  <c:v>2.9239999999990198</c:v>
                </c:pt>
                <c:pt idx="4463">
                  <c:v>2.9259999999990201</c:v>
                </c:pt>
                <c:pt idx="4464">
                  <c:v>2.9279999999990198</c:v>
                </c:pt>
                <c:pt idx="4465">
                  <c:v>2.9299999999990201</c:v>
                </c:pt>
                <c:pt idx="4466">
                  <c:v>2.9319999999990198</c:v>
                </c:pt>
                <c:pt idx="4467">
                  <c:v>2.9339999999990201</c:v>
                </c:pt>
                <c:pt idx="4468">
                  <c:v>2.9359999999990198</c:v>
                </c:pt>
                <c:pt idx="4469">
                  <c:v>2.9379999999990098</c:v>
                </c:pt>
                <c:pt idx="4470">
                  <c:v>2.9399999999990198</c:v>
                </c:pt>
                <c:pt idx="4471">
                  <c:v>2.9419999999990201</c:v>
                </c:pt>
                <c:pt idx="4472">
                  <c:v>2.9439999999990101</c:v>
                </c:pt>
                <c:pt idx="4473">
                  <c:v>2.9459999999990099</c:v>
                </c:pt>
                <c:pt idx="4474">
                  <c:v>2.9479999999990101</c:v>
                </c:pt>
                <c:pt idx="4475">
                  <c:v>2.9499999999990201</c:v>
                </c:pt>
                <c:pt idx="4476">
                  <c:v>2.9519999999990101</c:v>
                </c:pt>
                <c:pt idx="4477">
                  <c:v>2.9539999999990099</c:v>
                </c:pt>
                <c:pt idx="4478">
                  <c:v>2.9559999999990101</c:v>
                </c:pt>
                <c:pt idx="4479">
                  <c:v>2.9579999999990099</c:v>
                </c:pt>
                <c:pt idx="4480">
                  <c:v>2.9599999999990101</c:v>
                </c:pt>
                <c:pt idx="4481">
                  <c:v>2.9619999999990099</c:v>
                </c:pt>
                <c:pt idx="4482">
                  <c:v>2.9639999999990101</c:v>
                </c:pt>
                <c:pt idx="4483">
                  <c:v>2.9659999999990099</c:v>
                </c:pt>
                <c:pt idx="4484">
                  <c:v>2.9679999999990101</c:v>
                </c:pt>
                <c:pt idx="4485">
                  <c:v>2.9699999999990099</c:v>
                </c:pt>
                <c:pt idx="4486">
                  <c:v>2.9719999999990101</c:v>
                </c:pt>
                <c:pt idx="4487">
                  <c:v>2.9739999999990099</c:v>
                </c:pt>
                <c:pt idx="4488">
                  <c:v>2.9759999999990101</c:v>
                </c:pt>
                <c:pt idx="4489">
                  <c:v>2.9779999999990099</c:v>
                </c:pt>
                <c:pt idx="4490">
                  <c:v>2.9799999999990101</c:v>
                </c:pt>
                <c:pt idx="4491">
                  <c:v>2.9819999999990099</c:v>
                </c:pt>
                <c:pt idx="4492">
                  <c:v>2.9839999999990101</c:v>
                </c:pt>
                <c:pt idx="4493">
                  <c:v>2.9859999999990099</c:v>
                </c:pt>
                <c:pt idx="4494">
                  <c:v>2.9879999999990101</c:v>
                </c:pt>
                <c:pt idx="4495">
                  <c:v>2.9899999999990099</c:v>
                </c:pt>
                <c:pt idx="4496">
                  <c:v>2.9919999999990101</c:v>
                </c:pt>
                <c:pt idx="4497">
                  <c:v>2.9939999999990099</c:v>
                </c:pt>
                <c:pt idx="4498">
                  <c:v>2.9959999999990101</c:v>
                </c:pt>
                <c:pt idx="4499">
                  <c:v>2.9979999999990099</c:v>
                </c:pt>
                <c:pt idx="4500">
                  <c:v>2.9999999999990101</c:v>
                </c:pt>
                <c:pt idx="4501">
                  <c:v>3.0019999999990099</c:v>
                </c:pt>
                <c:pt idx="4502">
                  <c:v>3.0039999999990101</c:v>
                </c:pt>
                <c:pt idx="4503">
                  <c:v>3.0059999999990099</c:v>
                </c:pt>
                <c:pt idx="4504">
                  <c:v>3.0079999999990101</c:v>
                </c:pt>
                <c:pt idx="4505">
                  <c:v>3.0099999999990099</c:v>
                </c:pt>
                <c:pt idx="4506">
                  <c:v>3.0119999999990101</c:v>
                </c:pt>
                <c:pt idx="4507">
                  <c:v>3.0139999999990099</c:v>
                </c:pt>
                <c:pt idx="4508">
                  <c:v>3.0159999999990101</c:v>
                </c:pt>
                <c:pt idx="4509">
                  <c:v>3.0179999999990099</c:v>
                </c:pt>
                <c:pt idx="4510">
                  <c:v>3.0199999999990101</c:v>
                </c:pt>
                <c:pt idx="4511">
                  <c:v>3.0219999999990099</c:v>
                </c:pt>
                <c:pt idx="4512">
                  <c:v>3.0239999999990101</c:v>
                </c:pt>
                <c:pt idx="4513">
                  <c:v>3.0259999999990099</c:v>
                </c:pt>
                <c:pt idx="4514">
                  <c:v>3.0279999999990102</c:v>
                </c:pt>
                <c:pt idx="4515">
                  <c:v>3.0299999999990099</c:v>
                </c:pt>
                <c:pt idx="4516">
                  <c:v>3.0319999999990102</c:v>
                </c:pt>
                <c:pt idx="4517">
                  <c:v>3.0339999999990002</c:v>
                </c:pt>
                <c:pt idx="4518">
                  <c:v>3.0359999999989999</c:v>
                </c:pt>
                <c:pt idx="4519">
                  <c:v>3.0379999999990099</c:v>
                </c:pt>
                <c:pt idx="4520">
                  <c:v>3.0399999999989999</c:v>
                </c:pt>
                <c:pt idx="4521">
                  <c:v>3.0419999999990002</c:v>
                </c:pt>
                <c:pt idx="4522">
                  <c:v>3.043999999999</c:v>
                </c:pt>
                <c:pt idx="4523">
                  <c:v>3.0459999999990002</c:v>
                </c:pt>
                <c:pt idx="4524">
                  <c:v>3.047999999999</c:v>
                </c:pt>
                <c:pt idx="4525">
                  <c:v>3.0499999999990002</c:v>
                </c:pt>
                <c:pt idx="4526">
                  <c:v>3.051999999999</c:v>
                </c:pt>
                <c:pt idx="4527">
                  <c:v>3.0539999999990002</c:v>
                </c:pt>
                <c:pt idx="4528">
                  <c:v>3.055999999999</c:v>
                </c:pt>
                <c:pt idx="4529">
                  <c:v>3.0579999999990002</c:v>
                </c:pt>
                <c:pt idx="4530">
                  <c:v>3.059999999999</c:v>
                </c:pt>
                <c:pt idx="4531">
                  <c:v>3.0619999999990002</c:v>
                </c:pt>
                <c:pt idx="4532">
                  <c:v>3.063999999999</c:v>
                </c:pt>
                <c:pt idx="4533">
                  <c:v>3.0659999999990002</c:v>
                </c:pt>
                <c:pt idx="4534">
                  <c:v>3.067999999999</c:v>
                </c:pt>
                <c:pt idx="4535">
                  <c:v>3.0699999999990002</c:v>
                </c:pt>
                <c:pt idx="4536">
                  <c:v>3.071999999999</c:v>
                </c:pt>
                <c:pt idx="4537">
                  <c:v>3.0739999999990002</c:v>
                </c:pt>
                <c:pt idx="4538">
                  <c:v>3.075999999999</c:v>
                </c:pt>
                <c:pt idx="4539">
                  <c:v>3.0779999999990002</c:v>
                </c:pt>
                <c:pt idx="4540">
                  <c:v>3.079999999999</c:v>
                </c:pt>
                <c:pt idx="4541">
                  <c:v>3.0819999999990002</c:v>
                </c:pt>
                <c:pt idx="4542">
                  <c:v>3.083999999999</c:v>
                </c:pt>
                <c:pt idx="4543">
                  <c:v>3.0859999999990002</c:v>
                </c:pt>
                <c:pt idx="4544">
                  <c:v>3.087999999999</c:v>
                </c:pt>
                <c:pt idx="4545">
                  <c:v>3.0899999999990002</c:v>
                </c:pt>
                <c:pt idx="4546">
                  <c:v>3.091999999999</c:v>
                </c:pt>
                <c:pt idx="4547">
                  <c:v>3.0939999999990002</c:v>
                </c:pt>
                <c:pt idx="4548">
                  <c:v>3.095999999999</c:v>
                </c:pt>
                <c:pt idx="4549">
                  <c:v>3.0979999999990002</c:v>
                </c:pt>
                <c:pt idx="4550">
                  <c:v>3.099999999999</c:v>
                </c:pt>
                <c:pt idx="4551">
                  <c:v>3.1019999999989998</c:v>
                </c:pt>
                <c:pt idx="4552">
                  <c:v>3.103999999999</c:v>
                </c:pt>
                <c:pt idx="4553">
                  <c:v>3.1059999999989998</c:v>
                </c:pt>
                <c:pt idx="4554">
                  <c:v>3.107999999999</c:v>
                </c:pt>
                <c:pt idx="4555">
                  <c:v>3.1099999999989998</c:v>
                </c:pt>
                <c:pt idx="4556">
                  <c:v>3.111999999999</c:v>
                </c:pt>
                <c:pt idx="4557">
                  <c:v>3.1139999999989998</c:v>
                </c:pt>
                <c:pt idx="4558">
                  <c:v>3.115999999999</c:v>
                </c:pt>
                <c:pt idx="4559">
                  <c:v>3.1179999999989998</c:v>
                </c:pt>
                <c:pt idx="4560">
                  <c:v>3.119999999999</c:v>
                </c:pt>
                <c:pt idx="4561">
                  <c:v>3.12199999999899</c:v>
                </c:pt>
                <c:pt idx="4562">
                  <c:v>3.123999999999</c:v>
                </c:pt>
                <c:pt idx="4563">
                  <c:v>3.1259999999989998</c:v>
                </c:pt>
                <c:pt idx="4564">
                  <c:v>3.1279999999989898</c:v>
                </c:pt>
                <c:pt idx="4565">
                  <c:v>3.12999999999899</c:v>
                </c:pt>
                <c:pt idx="4566">
                  <c:v>3.1319999999989898</c:v>
                </c:pt>
                <c:pt idx="4567">
                  <c:v>3.13399999999899</c:v>
                </c:pt>
                <c:pt idx="4568">
                  <c:v>3.1359999999989898</c:v>
                </c:pt>
                <c:pt idx="4569">
                  <c:v>3.13799999999899</c:v>
                </c:pt>
                <c:pt idx="4570">
                  <c:v>3.1399999999989898</c:v>
                </c:pt>
                <c:pt idx="4571">
                  <c:v>3.14199999999899</c:v>
                </c:pt>
                <c:pt idx="4572">
                  <c:v>3.1439999999989898</c:v>
                </c:pt>
                <c:pt idx="4573">
                  <c:v>3.14599999999899</c:v>
                </c:pt>
                <c:pt idx="4574">
                  <c:v>3.1479999999989898</c:v>
                </c:pt>
                <c:pt idx="4575">
                  <c:v>3.1499999999989901</c:v>
                </c:pt>
                <c:pt idx="4576">
                  <c:v>3.1519999999989898</c:v>
                </c:pt>
                <c:pt idx="4577">
                  <c:v>3.1539999999989901</c:v>
                </c:pt>
                <c:pt idx="4578">
                  <c:v>3.1559999999989898</c:v>
                </c:pt>
                <c:pt idx="4579">
                  <c:v>3.1579999999989901</c:v>
                </c:pt>
                <c:pt idx="4580">
                  <c:v>3.1599999999989898</c:v>
                </c:pt>
                <c:pt idx="4581">
                  <c:v>3.1619999999989901</c:v>
                </c:pt>
                <c:pt idx="4582">
                  <c:v>3.1639999999989898</c:v>
                </c:pt>
                <c:pt idx="4583">
                  <c:v>3.1659999999989901</c:v>
                </c:pt>
                <c:pt idx="4584">
                  <c:v>3.1679999999989898</c:v>
                </c:pt>
                <c:pt idx="4585">
                  <c:v>3.1699999999989901</c:v>
                </c:pt>
                <c:pt idx="4586">
                  <c:v>3.1719999999989898</c:v>
                </c:pt>
                <c:pt idx="4587">
                  <c:v>3.1739999999989901</c:v>
                </c:pt>
                <c:pt idx="4588">
                  <c:v>3.1759999999989899</c:v>
                </c:pt>
                <c:pt idx="4589">
                  <c:v>3.1779999999989901</c:v>
                </c:pt>
                <c:pt idx="4590">
                  <c:v>3.1799999999989899</c:v>
                </c:pt>
                <c:pt idx="4591">
                  <c:v>3.1819999999989901</c:v>
                </c:pt>
                <c:pt idx="4592">
                  <c:v>3.1839999999989899</c:v>
                </c:pt>
                <c:pt idx="4593">
                  <c:v>3.1859999999989901</c:v>
                </c:pt>
                <c:pt idx="4594">
                  <c:v>3.1879999999989899</c:v>
                </c:pt>
                <c:pt idx="4595">
                  <c:v>3.1899999999989901</c:v>
                </c:pt>
                <c:pt idx="4596">
                  <c:v>3.1919999999989899</c:v>
                </c:pt>
                <c:pt idx="4597">
                  <c:v>3.1939999999989901</c:v>
                </c:pt>
                <c:pt idx="4598">
                  <c:v>3.1959999999989899</c:v>
                </c:pt>
                <c:pt idx="4599">
                  <c:v>3.1979999999989901</c:v>
                </c:pt>
                <c:pt idx="4600">
                  <c:v>3.1999999999989899</c:v>
                </c:pt>
                <c:pt idx="4601">
                  <c:v>3.2019999999989901</c:v>
                </c:pt>
                <c:pt idx="4602">
                  <c:v>3.2039999999989899</c:v>
                </c:pt>
                <c:pt idx="4603">
                  <c:v>3.2059999999989901</c:v>
                </c:pt>
                <c:pt idx="4604">
                  <c:v>3.2079999999989899</c:v>
                </c:pt>
                <c:pt idx="4605">
                  <c:v>3.2099999999989799</c:v>
                </c:pt>
                <c:pt idx="4606">
                  <c:v>3.2119999999989899</c:v>
                </c:pt>
                <c:pt idx="4607">
                  <c:v>3.2139999999989901</c:v>
                </c:pt>
                <c:pt idx="4608">
                  <c:v>3.2159999999989899</c:v>
                </c:pt>
                <c:pt idx="4609">
                  <c:v>3.2179999999989799</c:v>
                </c:pt>
                <c:pt idx="4610">
                  <c:v>3.2199999999989801</c:v>
                </c:pt>
                <c:pt idx="4611">
                  <c:v>3.2219999999989901</c:v>
                </c:pt>
                <c:pt idx="4612">
                  <c:v>3.2239999999989801</c:v>
                </c:pt>
                <c:pt idx="4613">
                  <c:v>3.2259999999989799</c:v>
                </c:pt>
                <c:pt idx="4614">
                  <c:v>3.2279999999989801</c:v>
                </c:pt>
                <c:pt idx="4615">
                  <c:v>3.2299999999989799</c:v>
                </c:pt>
                <c:pt idx="4616">
                  <c:v>3.2319999999989801</c:v>
                </c:pt>
                <c:pt idx="4617">
                  <c:v>3.2339999999989799</c:v>
                </c:pt>
                <c:pt idx="4618">
                  <c:v>3.2359999999989801</c:v>
                </c:pt>
                <c:pt idx="4619">
                  <c:v>3.2379999999989799</c:v>
                </c:pt>
                <c:pt idx="4620">
                  <c:v>3.2399999999989801</c:v>
                </c:pt>
                <c:pt idx="4621">
                  <c:v>3.2419999999989799</c:v>
                </c:pt>
                <c:pt idx="4622">
                  <c:v>3.2439999999989801</c:v>
                </c:pt>
                <c:pt idx="4623">
                  <c:v>3.2459999999989799</c:v>
                </c:pt>
                <c:pt idx="4624">
                  <c:v>3.2479999999989801</c:v>
                </c:pt>
                <c:pt idx="4625">
                  <c:v>3.2499999999989799</c:v>
                </c:pt>
                <c:pt idx="4626">
                  <c:v>3.2519999999989802</c:v>
                </c:pt>
                <c:pt idx="4627">
                  <c:v>3.2539999999989799</c:v>
                </c:pt>
                <c:pt idx="4628">
                  <c:v>3.2559999999989802</c:v>
                </c:pt>
                <c:pt idx="4629">
                  <c:v>3.2579999999989799</c:v>
                </c:pt>
                <c:pt idx="4630">
                  <c:v>3.2599999999989802</c:v>
                </c:pt>
                <c:pt idx="4631">
                  <c:v>3.2619999999989799</c:v>
                </c:pt>
                <c:pt idx="4632">
                  <c:v>3.2639999999989802</c:v>
                </c:pt>
                <c:pt idx="4633">
                  <c:v>3.2659999999989799</c:v>
                </c:pt>
                <c:pt idx="4634">
                  <c:v>3.2679999999989802</c:v>
                </c:pt>
                <c:pt idx="4635">
                  <c:v>3.2699999999989799</c:v>
                </c:pt>
                <c:pt idx="4636">
                  <c:v>3.2719999999989802</c:v>
                </c:pt>
                <c:pt idx="4637">
                  <c:v>3.2739999999989799</c:v>
                </c:pt>
                <c:pt idx="4638">
                  <c:v>3.2759999999989802</c:v>
                </c:pt>
                <c:pt idx="4639">
                  <c:v>3.27799999999898</c:v>
                </c:pt>
                <c:pt idx="4640">
                  <c:v>3.2799999999989802</c:v>
                </c:pt>
                <c:pt idx="4641">
                  <c:v>3.28199999999898</c:v>
                </c:pt>
                <c:pt idx="4642">
                  <c:v>3.2839999999989802</c:v>
                </c:pt>
                <c:pt idx="4643">
                  <c:v>3.28599999999898</c:v>
                </c:pt>
                <c:pt idx="4644">
                  <c:v>3.2879999999989802</c:v>
                </c:pt>
                <c:pt idx="4645">
                  <c:v>3.28999999999898</c:v>
                </c:pt>
                <c:pt idx="4646">
                  <c:v>3.2919999999989802</c:v>
                </c:pt>
                <c:pt idx="4647">
                  <c:v>3.29399999999898</c:v>
                </c:pt>
                <c:pt idx="4648">
                  <c:v>3.2959999999989802</c:v>
                </c:pt>
                <c:pt idx="4649">
                  <c:v>3.29799999999898</c:v>
                </c:pt>
                <c:pt idx="4650">
                  <c:v>3.2999999999989802</c:v>
                </c:pt>
                <c:pt idx="4651">
                  <c:v>3.30199999999898</c:v>
                </c:pt>
                <c:pt idx="4652">
                  <c:v>3.3039999999989802</c:v>
                </c:pt>
                <c:pt idx="4653">
                  <c:v>3.3059999999989702</c:v>
                </c:pt>
                <c:pt idx="4654">
                  <c:v>3.30799999999897</c:v>
                </c:pt>
                <c:pt idx="4655">
                  <c:v>3.30999999999898</c:v>
                </c:pt>
                <c:pt idx="4656">
                  <c:v>3.31199999999897</c:v>
                </c:pt>
                <c:pt idx="4657">
                  <c:v>3.3139999999989702</c:v>
                </c:pt>
                <c:pt idx="4658">
                  <c:v>3.31599999999897</c:v>
                </c:pt>
                <c:pt idx="4659">
                  <c:v>3.3179999999989702</c:v>
                </c:pt>
                <c:pt idx="4660">
                  <c:v>3.31999999999897</c:v>
                </c:pt>
                <c:pt idx="4661">
                  <c:v>3.3219999999989702</c:v>
                </c:pt>
                <c:pt idx="4662">
                  <c:v>3.32399999999897</c:v>
                </c:pt>
                <c:pt idx="4663">
                  <c:v>3.3259999999989698</c:v>
                </c:pt>
                <c:pt idx="4664">
                  <c:v>3.32799999999897</c:v>
                </c:pt>
                <c:pt idx="4665">
                  <c:v>3.3299999999989698</c:v>
                </c:pt>
                <c:pt idx="4666">
                  <c:v>3.33199999999897</c:v>
                </c:pt>
                <c:pt idx="4667">
                  <c:v>3.3339999999989698</c:v>
                </c:pt>
                <c:pt idx="4668">
                  <c:v>3.33599999999897</c:v>
                </c:pt>
                <c:pt idx="4669">
                  <c:v>3.3379999999989698</c:v>
                </c:pt>
                <c:pt idx="4670">
                  <c:v>3.33999999999897</c:v>
                </c:pt>
                <c:pt idx="4671">
                  <c:v>3.3419999999989698</c:v>
                </c:pt>
                <c:pt idx="4672">
                  <c:v>3.34399999999897</c:v>
                </c:pt>
                <c:pt idx="4673">
                  <c:v>3.3459999999989698</c:v>
                </c:pt>
                <c:pt idx="4674">
                  <c:v>3.34799999999897</c:v>
                </c:pt>
                <c:pt idx="4675">
                  <c:v>3.3499999999989698</c:v>
                </c:pt>
                <c:pt idx="4676">
                  <c:v>3.35199999999897</c:v>
                </c:pt>
                <c:pt idx="4677">
                  <c:v>3.3539999999989698</c:v>
                </c:pt>
                <c:pt idx="4678">
                  <c:v>3.35599999999897</c:v>
                </c:pt>
                <c:pt idx="4679">
                  <c:v>3.3579999999989698</c:v>
                </c:pt>
                <c:pt idx="4680">
                  <c:v>3.35999999999897</c:v>
                </c:pt>
                <c:pt idx="4681">
                  <c:v>3.3619999999989698</c:v>
                </c:pt>
                <c:pt idx="4682">
                  <c:v>3.36399999999897</c:v>
                </c:pt>
                <c:pt idx="4683">
                  <c:v>3.3659999999989698</c:v>
                </c:pt>
                <c:pt idx="4684">
                  <c:v>3.36799999999897</c:v>
                </c:pt>
                <c:pt idx="4685">
                  <c:v>3.3699999999989698</c:v>
                </c:pt>
                <c:pt idx="4686">
                  <c:v>3.37199999999897</c:v>
                </c:pt>
                <c:pt idx="4687">
                  <c:v>3.3739999999989698</c:v>
                </c:pt>
                <c:pt idx="4688">
                  <c:v>3.37599999999897</c:v>
                </c:pt>
                <c:pt idx="4689">
                  <c:v>3.3779999999989698</c:v>
                </c:pt>
                <c:pt idx="4690">
                  <c:v>3.3799999999989701</c:v>
                </c:pt>
                <c:pt idx="4691">
                  <c:v>3.3819999999989698</c:v>
                </c:pt>
                <c:pt idx="4692">
                  <c:v>3.3839999999989701</c:v>
                </c:pt>
                <c:pt idx="4693">
                  <c:v>3.3859999999989698</c:v>
                </c:pt>
                <c:pt idx="4694">
                  <c:v>3.3879999999989701</c:v>
                </c:pt>
                <c:pt idx="4695">
                  <c:v>3.3899999999989698</c:v>
                </c:pt>
                <c:pt idx="4696">
                  <c:v>3.3919999999989701</c:v>
                </c:pt>
                <c:pt idx="4697">
                  <c:v>3.3939999999989601</c:v>
                </c:pt>
                <c:pt idx="4698">
                  <c:v>3.3959999999989701</c:v>
                </c:pt>
                <c:pt idx="4699">
                  <c:v>3.3979999999989698</c:v>
                </c:pt>
                <c:pt idx="4700">
                  <c:v>3.3999999999989599</c:v>
                </c:pt>
                <c:pt idx="4701">
                  <c:v>3.4019999999989601</c:v>
                </c:pt>
                <c:pt idx="4702">
                  <c:v>3.4039999999989599</c:v>
                </c:pt>
                <c:pt idx="4703">
                  <c:v>3.4059999999989601</c:v>
                </c:pt>
                <c:pt idx="4704">
                  <c:v>3.4079999999989599</c:v>
                </c:pt>
                <c:pt idx="4705">
                  <c:v>3.4099999999989601</c:v>
                </c:pt>
                <c:pt idx="4706">
                  <c:v>3.4119999999989599</c:v>
                </c:pt>
                <c:pt idx="4707">
                  <c:v>3.4139999999989601</c:v>
                </c:pt>
                <c:pt idx="4708">
                  <c:v>3.4159999999989599</c:v>
                </c:pt>
                <c:pt idx="4709">
                  <c:v>3.4179999999989601</c:v>
                </c:pt>
                <c:pt idx="4710">
                  <c:v>3.4199999999989599</c:v>
                </c:pt>
                <c:pt idx="4711">
                  <c:v>3.4219999999989601</c:v>
                </c:pt>
                <c:pt idx="4712">
                  <c:v>3.4239999999989599</c:v>
                </c:pt>
                <c:pt idx="4713">
                  <c:v>3.4259999999989601</c:v>
                </c:pt>
                <c:pt idx="4714">
                  <c:v>3.4279999999989599</c:v>
                </c:pt>
                <c:pt idx="4715">
                  <c:v>3.4299999999989601</c:v>
                </c:pt>
                <c:pt idx="4716">
                  <c:v>3.4319999999989599</c:v>
                </c:pt>
                <c:pt idx="4717">
                  <c:v>3.4339999999989601</c:v>
                </c:pt>
                <c:pt idx="4718">
                  <c:v>3.4359999999989599</c:v>
                </c:pt>
                <c:pt idx="4719">
                  <c:v>3.4379999999989601</c:v>
                </c:pt>
                <c:pt idx="4720">
                  <c:v>3.4399999999989599</c:v>
                </c:pt>
                <c:pt idx="4721">
                  <c:v>3.4419999999989601</c:v>
                </c:pt>
                <c:pt idx="4722">
                  <c:v>3.4439999999989599</c:v>
                </c:pt>
                <c:pt idx="4723">
                  <c:v>3.4459999999989601</c:v>
                </c:pt>
                <c:pt idx="4724">
                  <c:v>3.4479999999989599</c:v>
                </c:pt>
                <c:pt idx="4725">
                  <c:v>3.4499999999989601</c:v>
                </c:pt>
                <c:pt idx="4726">
                  <c:v>3.4519999999989599</c:v>
                </c:pt>
                <c:pt idx="4727">
                  <c:v>3.4539999999989601</c:v>
                </c:pt>
                <c:pt idx="4728">
                  <c:v>3.4559999999989599</c:v>
                </c:pt>
                <c:pt idx="4729">
                  <c:v>3.4579999999989601</c:v>
                </c:pt>
                <c:pt idx="4730">
                  <c:v>3.4599999999989599</c:v>
                </c:pt>
                <c:pt idx="4731">
                  <c:v>3.4619999999989601</c:v>
                </c:pt>
                <c:pt idx="4732">
                  <c:v>3.4639999999989599</c:v>
                </c:pt>
                <c:pt idx="4733">
                  <c:v>3.4659999999989601</c:v>
                </c:pt>
                <c:pt idx="4734">
                  <c:v>3.4679999999989599</c:v>
                </c:pt>
                <c:pt idx="4735">
                  <c:v>3.4699999999989601</c:v>
                </c:pt>
                <c:pt idx="4736">
                  <c:v>3.4719999999989599</c:v>
                </c:pt>
                <c:pt idx="4737">
                  <c:v>3.4739999999989601</c:v>
                </c:pt>
                <c:pt idx="4738">
                  <c:v>3.4759999999989599</c:v>
                </c:pt>
                <c:pt idx="4739">
                  <c:v>3.4779999999989601</c:v>
                </c:pt>
                <c:pt idx="4740">
                  <c:v>3.4799999999989599</c:v>
                </c:pt>
                <c:pt idx="4741">
                  <c:v>3.4819999999989499</c:v>
                </c:pt>
                <c:pt idx="4742">
                  <c:v>3.4839999999989599</c:v>
                </c:pt>
                <c:pt idx="4743">
                  <c:v>3.4859999999989602</c:v>
                </c:pt>
                <c:pt idx="4744">
                  <c:v>3.4879999999989599</c:v>
                </c:pt>
                <c:pt idx="4745">
                  <c:v>3.4899999999989499</c:v>
                </c:pt>
                <c:pt idx="4746">
                  <c:v>3.4919999999989502</c:v>
                </c:pt>
                <c:pt idx="4747">
                  <c:v>3.4939999999989602</c:v>
                </c:pt>
                <c:pt idx="4748">
                  <c:v>3.4959999999989502</c:v>
                </c:pt>
                <c:pt idx="4749">
                  <c:v>3.4979999999989499</c:v>
                </c:pt>
                <c:pt idx="4750">
                  <c:v>3.4999999999989502</c:v>
                </c:pt>
                <c:pt idx="4751">
                  <c:v>3.50199999999895</c:v>
                </c:pt>
                <c:pt idx="4752">
                  <c:v>3.5039999999989502</c:v>
                </c:pt>
                <c:pt idx="4753">
                  <c:v>3.50599999999895</c:v>
                </c:pt>
                <c:pt idx="4754">
                  <c:v>3.5079999999989502</c:v>
                </c:pt>
                <c:pt idx="4755">
                  <c:v>3.50999999999895</c:v>
                </c:pt>
                <c:pt idx="4756">
                  <c:v>3.5119999999989502</c:v>
                </c:pt>
                <c:pt idx="4757">
                  <c:v>3.51399999999895</c:v>
                </c:pt>
                <c:pt idx="4758">
                  <c:v>3.5159999999989502</c:v>
                </c:pt>
                <c:pt idx="4759">
                  <c:v>3.51799999999895</c:v>
                </c:pt>
                <c:pt idx="4760">
                  <c:v>3.5199999999989502</c:v>
                </c:pt>
                <c:pt idx="4761">
                  <c:v>3.52199999999895</c:v>
                </c:pt>
                <c:pt idx="4762">
                  <c:v>3.5239999999989502</c:v>
                </c:pt>
                <c:pt idx="4763">
                  <c:v>3.52599999999895</c:v>
                </c:pt>
                <c:pt idx="4764">
                  <c:v>3.5279999999989502</c:v>
                </c:pt>
                <c:pt idx="4765">
                  <c:v>3.52999999999895</c:v>
                </c:pt>
                <c:pt idx="4766">
                  <c:v>3.5319999999989502</c:v>
                </c:pt>
                <c:pt idx="4767">
                  <c:v>3.53399999999895</c:v>
                </c:pt>
                <c:pt idx="4768">
                  <c:v>3.5359999999989502</c:v>
                </c:pt>
                <c:pt idx="4769">
                  <c:v>3.53799999999895</c:v>
                </c:pt>
                <c:pt idx="4770">
                  <c:v>3.5399999999989502</c:v>
                </c:pt>
                <c:pt idx="4771">
                  <c:v>3.54199999999895</c:v>
                </c:pt>
                <c:pt idx="4772">
                  <c:v>3.5439999999989502</c:v>
                </c:pt>
                <c:pt idx="4773">
                  <c:v>3.54599999999895</c:v>
                </c:pt>
                <c:pt idx="4774">
                  <c:v>3.5479999999989502</c:v>
                </c:pt>
                <c:pt idx="4775">
                  <c:v>3.54999999999895</c:v>
                </c:pt>
                <c:pt idx="4776">
                  <c:v>3.5519999999989502</c:v>
                </c:pt>
                <c:pt idx="4777">
                  <c:v>3.55399999999895</c:v>
                </c:pt>
                <c:pt idx="4778">
                  <c:v>3.5559999999989498</c:v>
                </c:pt>
                <c:pt idx="4779">
                  <c:v>3.55799999999895</c:v>
                </c:pt>
                <c:pt idx="4780">
                  <c:v>3.5599999999989498</c:v>
                </c:pt>
                <c:pt idx="4781">
                  <c:v>3.56199999999895</c:v>
                </c:pt>
                <c:pt idx="4782">
                  <c:v>3.5639999999989498</c:v>
                </c:pt>
                <c:pt idx="4783">
                  <c:v>3.56599999999895</c:v>
                </c:pt>
                <c:pt idx="4784">
                  <c:v>3.5679999999989498</c:v>
                </c:pt>
                <c:pt idx="4785">
                  <c:v>3.56999999999895</c:v>
                </c:pt>
                <c:pt idx="4786">
                  <c:v>3.5719999999989498</c:v>
                </c:pt>
                <c:pt idx="4787">
                  <c:v>3.57399999999895</c:v>
                </c:pt>
                <c:pt idx="4788">
                  <c:v>3.5759999999989498</c:v>
                </c:pt>
                <c:pt idx="4789">
                  <c:v>3.5779999999989398</c:v>
                </c:pt>
                <c:pt idx="4790">
                  <c:v>3.57999999999894</c:v>
                </c:pt>
                <c:pt idx="4791">
                  <c:v>3.58199999999895</c:v>
                </c:pt>
                <c:pt idx="4792">
                  <c:v>3.58399999999894</c:v>
                </c:pt>
                <c:pt idx="4793">
                  <c:v>3.5859999999989398</c:v>
                </c:pt>
                <c:pt idx="4794">
                  <c:v>3.58799999999894</c:v>
                </c:pt>
                <c:pt idx="4795">
                  <c:v>3.5899999999989398</c:v>
                </c:pt>
                <c:pt idx="4796">
                  <c:v>3.59199999999894</c:v>
                </c:pt>
                <c:pt idx="4797">
                  <c:v>3.5939999999989398</c:v>
                </c:pt>
                <c:pt idx="4798">
                  <c:v>3.59599999999894</c:v>
                </c:pt>
                <c:pt idx="4799">
                  <c:v>3.5979999999989398</c:v>
                </c:pt>
                <c:pt idx="4800">
                  <c:v>3.59999999999894</c:v>
                </c:pt>
                <c:pt idx="4801">
                  <c:v>3.6019999999989398</c:v>
                </c:pt>
                <c:pt idx="4802">
                  <c:v>3.6039999999989401</c:v>
                </c:pt>
                <c:pt idx="4803">
                  <c:v>3.6059999999989398</c:v>
                </c:pt>
                <c:pt idx="4804">
                  <c:v>3.6079999999989401</c:v>
                </c:pt>
                <c:pt idx="4805">
                  <c:v>3.6099999999989398</c:v>
                </c:pt>
                <c:pt idx="4806">
                  <c:v>3.6119999999989401</c:v>
                </c:pt>
                <c:pt idx="4807">
                  <c:v>3.6139999999989398</c:v>
                </c:pt>
                <c:pt idx="4808">
                  <c:v>3.6159999999989401</c:v>
                </c:pt>
                <c:pt idx="4809">
                  <c:v>3.6179999999989398</c:v>
                </c:pt>
                <c:pt idx="4810">
                  <c:v>3.6199999999989401</c:v>
                </c:pt>
                <c:pt idx="4811">
                  <c:v>3.6219999999989398</c:v>
                </c:pt>
                <c:pt idx="4812">
                  <c:v>3.6239999999989401</c:v>
                </c:pt>
                <c:pt idx="4813">
                  <c:v>3.6259999999989398</c:v>
                </c:pt>
                <c:pt idx="4814">
                  <c:v>3.6279999999989401</c:v>
                </c:pt>
                <c:pt idx="4815">
                  <c:v>3.6299999999989399</c:v>
                </c:pt>
                <c:pt idx="4816">
                  <c:v>3.6319999999989401</c:v>
                </c:pt>
                <c:pt idx="4817">
                  <c:v>3.6339999999989399</c:v>
                </c:pt>
                <c:pt idx="4818">
                  <c:v>3.6359999999989401</c:v>
                </c:pt>
                <c:pt idx="4819">
                  <c:v>3.6379999999989399</c:v>
                </c:pt>
                <c:pt idx="4820">
                  <c:v>3.6399999999989401</c:v>
                </c:pt>
                <c:pt idx="4821">
                  <c:v>3.6419999999989399</c:v>
                </c:pt>
                <c:pt idx="4822">
                  <c:v>3.6439999999989401</c:v>
                </c:pt>
                <c:pt idx="4823">
                  <c:v>3.6459999999989399</c:v>
                </c:pt>
                <c:pt idx="4824">
                  <c:v>3.6479999999989401</c:v>
                </c:pt>
                <c:pt idx="4825">
                  <c:v>3.6499999999989399</c:v>
                </c:pt>
                <c:pt idx="4826">
                  <c:v>3.6519999999989401</c:v>
                </c:pt>
                <c:pt idx="4827">
                  <c:v>3.6539999999989399</c:v>
                </c:pt>
                <c:pt idx="4828">
                  <c:v>3.6559999999989401</c:v>
                </c:pt>
                <c:pt idx="4829">
                  <c:v>3.6579999999989399</c:v>
                </c:pt>
                <c:pt idx="4830">
                  <c:v>3.6599999999989401</c:v>
                </c:pt>
                <c:pt idx="4831">
                  <c:v>3.6619999999989399</c:v>
                </c:pt>
                <c:pt idx="4832">
                  <c:v>3.6639999999989401</c:v>
                </c:pt>
                <c:pt idx="4833">
                  <c:v>3.6659999999989301</c:v>
                </c:pt>
                <c:pt idx="4834">
                  <c:v>3.6679999999989401</c:v>
                </c:pt>
                <c:pt idx="4835">
                  <c:v>3.6699999999989399</c:v>
                </c:pt>
                <c:pt idx="4836">
                  <c:v>3.6719999999989299</c:v>
                </c:pt>
                <c:pt idx="4837">
                  <c:v>3.6739999999989301</c:v>
                </c:pt>
                <c:pt idx="4838">
                  <c:v>3.6759999999989299</c:v>
                </c:pt>
                <c:pt idx="4839">
                  <c:v>3.6779999999989399</c:v>
                </c:pt>
                <c:pt idx="4840">
                  <c:v>3.6799999999989299</c:v>
                </c:pt>
                <c:pt idx="4841">
                  <c:v>3.6819999999989301</c:v>
                </c:pt>
                <c:pt idx="4842">
                  <c:v>3.6839999999989299</c:v>
                </c:pt>
                <c:pt idx="4843">
                  <c:v>3.6859999999989301</c:v>
                </c:pt>
                <c:pt idx="4844">
                  <c:v>3.6879999999989299</c:v>
                </c:pt>
                <c:pt idx="4845">
                  <c:v>3.6899999999989301</c:v>
                </c:pt>
                <c:pt idx="4846">
                  <c:v>3.6919999999989299</c:v>
                </c:pt>
                <c:pt idx="4847">
                  <c:v>3.6939999999989301</c:v>
                </c:pt>
                <c:pt idx="4848">
                  <c:v>3.6959999999989299</c:v>
                </c:pt>
                <c:pt idx="4849">
                  <c:v>3.6979999999989301</c:v>
                </c:pt>
                <c:pt idx="4850">
                  <c:v>3.6999999999989299</c:v>
                </c:pt>
                <c:pt idx="4851">
                  <c:v>3.7019999999989301</c:v>
                </c:pt>
                <c:pt idx="4852">
                  <c:v>3.7039999999989299</c:v>
                </c:pt>
                <c:pt idx="4853">
                  <c:v>3.7059999999989302</c:v>
                </c:pt>
                <c:pt idx="4854">
                  <c:v>3.7079999999989299</c:v>
                </c:pt>
                <c:pt idx="4855">
                  <c:v>3.7099999999989302</c:v>
                </c:pt>
                <c:pt idx="4856">
                  <c:v>3.7119999999989299</c:v>
                </c:pt>
                <c:pt idx="4857">
                  <c:v>3.7139999999989302</c:v>
                </c:pt>
                <c:pt idx="4858">
                  <c:v>3.7159999999989299</c:v>
                </c:pt>
                <c:pt idx="4859">
                  <c:v>3.7179999999989302</c:v>
                </c:pt>
                <c:pt idx="4860">
                  <c:v>3.7199999999989299</c:v>
                </c:pt>
                <c:pt idx="4861">
                  <c:v>3.7219999999989302</c:v>
                </c:pt>
                <c:pt idx="4862">
                  <c:v>3.7239999999989299</c:v>
                </c:pt>
                <c:pt idx="4863">
                  <c:v>3.7259999999989302</c:v>
                </c:pt>
                <c:pt idx="4864">
                  <c:v>3.7279999999989299</c:v>
                </c:pt>
                <c:pt idx="4865">
                  <c:v>3.7299999999989302</c:v>
                </c:pt>
                <c:pt idx="4866">
                  <c:v>3.73199999999893</c:v>
                </c:pt>
                <c:pt idx="4867">
                  <c:v>3.7339999999989302</c:v>
                </c:pt>
                <c:pt idx="4868">
                  <c:v>3.73599999999893</c:v>
                </c:pt>
                <c:pt idx="4869">
                  <c:v>3.7379999999989302</c:v>
                </c:pt>
                <c:pt idx="4870">
                  <c:v>3.73999999999893</c:v>
                </c:pt>
                <c:pt idx="4871">
                  <c:v>3.7419999999989302</c:v>
                </c:pt>
                <c:pt idx="4872">
                  <c:v>3.74399999999893</c:v>
                </c:pt>
                <c:pt idx="4873">
                  <c:v>3.7459999999989302</c:v>
                </c:pt>
                <c:pt idx="4874">
                  <c:v>3.74799999999893</c:v>
                </c:pt>
                <c:pt idx="4875">
                  <c:v>3.7499999999989302</c:v>
                </c:pt>
                <c:pt idx="4876">
                  <c:v>3.75199999999893</c:v>
                </c:pt>
                <c:pt idx="4877">
                  <c:v>3.75399999999892</c:v>
                </c:pt>
                <c:pt idx="4878">
                  <c:v>3.75599999999893</c:v>
                </c:pt>
                <c:pt idx="4879">
                  <c:v>3.7579999999989302</c:v>
                </c:pt>
                <c:pt idx="4880">
                  <c:v>3.75999999999893</c:v>
                </c:pt>
                <c:pt idx="4881">
                  <c:v>3.76199999999892</c:v>
                </c:pt>
                <c:pt idx="4882">
                  <c:v>3.7639999999989202</c:v>
                </c:pt>
                <c:pt idx="4883">
                  <c:v>3.7659999999989302</c:v>
                </c:pt>
                <c:pt idx="4884">
                  <c:v>3.7679999999989202</c:v>
                </c:pt>
                <c:pt idx="4885">
                  <c:v>3.76999999999892</c:v>
                </c:pt>
                <c:pt idx="4886">
                  <c:v>3.7719999999989202</c:v>
                </c:pt>
                <c:pt idx="4887">
                  <c:v>3.77399999999892</c:v>
                </c:pt>
                <c:pt idx="4888">
                  <c:v>3.7759999999989202</c:v>
                </c:pt>
                <c:pt idx="4889">
                  <c:v>3.77799999999892</c:v>
                </c:pt>
                <c:pt idx="4890">
                  <c:v>3.7799999999989198</c:v>
                </c:pt>
                <c:pt idx="4891">
                  <c:v>3.78199999999892</c:v>
                </c:pt>
                <c:pt idx="4892">
                  <c:v>3.7839999999989198</c:v>
                </c:pt>
                <c:pt idx="4893">
                  <c:v>3.78599999999892</c:v>
                </c:pt>
                <c:pt idx="4894">
                  <c:v>3.7879999999989198</c:v>
                </c:pt>
                <c:pt idx="4895">
                  <c:v>3.78999999999892</c:v>
                </c:pt>
                <c:pt idx="4896">
                  <c:v>3.7919999999989198</c:v>
                </c:pt>
                <c:pt idx="4897">
                  <c:v>3.79399999999892</c:v>
                </c:pt>
                <c:pt idx="4898">
                  <c:v>3.7959999999989198</c:v>
                </c:pt>
                <c:pt idx="4899">
                  <c:v>3.79799999999892</c:v>
                </c:pt>
                <c:pt idx="4900">
                  <c:v>3.7999999999989198</c:v>
                </c:pt>
                <c:pt idx="4901">
                  <c:v>3.80199999999892</c:v>
                </c:pt>
                <c:pt idx="4902">
                  <c:v>3.8039999999989198</c:v>
                </c:pt>
                <c:pt idx="4903">
                  <c:v>3.80599999999892</c:v>
                </c:pt>
                <c:pt idx="4904">
                  <c:v>3.8079999999989198</c:v>
                </c:pt>
                <c:pt idx="4905">
                  <c:v>3.80999999999892</c:v>
                </c:pt>
                <c:pt idx="4906">
                  <c:v>3.8119999999989198</c:v>
                </c:pt>
                <c:pt idx="4907">
                  <c:v>3.81399999999892</c:v>
                </c:pt>
                <c:pt idx="4908">
                  <c:v>3.8159999999989198</c:v>
                </c:pt>
                <c:pt idx="4909">
                  <c:v>3.81799999999892</c:v>
                </c:pt>
                <c:pt idx="4910">
                  <c:v>3.8199999999989198</c:v>
                </c:pt>
                <c:pt idx="4911">
                  <c:v>3.82199999999892</c:v>
                </c:pt>
                <c:pt idx="4912">
                  <c:v>3.8239999999989198</c:v>
                </c:pt>
                <c:pt idx="4913">
                  <c:v>3.82599999999892</c:v>
                </c:pt>
                <c:pt idx="4914">
                  <c:v>3.8279999999989198</c:v>
                </c:pt>
                <c:pt idx="4915">
                  <c:v>3.82999999999892</c:v>
                </c:pt>
                <c:pt idx="4916">
                  <c:v>3.8319999999989198</c:v>
                </c:pt>
                <c:pt idx="4917">
                  <c:v>3.83399999999892</c:v>
                </c:pt>
                <c:pt idx="4918">
                  <c:v>3.8359999999989198</c:v>
                </c:pt>
                <c:pt idx="4919">
                  <c:v>3.8379999999989201</c:v>
                </c:pt>
                <c:pt idx="4920">
                  <c:v>3.8399999999989198</c:v>
                </c:pt>
                <c:pt idx="4921">
                  <c:v>3.8419999999989201</c:v>
                </c:pt>
                <c:pt idx="4922">
                  <c:v>3.8439999999989198</c:v>
                </c:pt>
                <c:pt idx="4923">
                  <c:v>3.8459999999989201</c:v>
                </c:pt>
                <c:pt idx="4924">
                  <c:v>3.8479999999989198</c:v>
                </c:pt>
                <c:pt idx="4925">
                  <c:v>3.8499999999989098</c:v>
                </c:pt>
                <c:pt idx="4926">
                  <c:v>3.8519999999989101</c:v>
                </c:pt>
                <c:pt idx="4927">
                  <c:v>3.8539999999989201</c:v>
                </c:pt>
                <c:pt idx="4928">
                  <c:v>3.8559999999989101</c:v>
                </c:pt>
                <c:pt idx="4929">
                  <c:v>3.8579999999989099</c:v>
                </c:pt>
                <c:pt idx="4930">
                  <c:v>3.8599999999989101</c:v>
                </c:pt>
                <c:pt idx="4931">
                  <c:v>3.8619999999989099</c:v>
                </c:pt>
                <c:pt idx="4932">
                  <c:v>3.8639999999989101</c:v>
                </c:pt>
                <c:pt idx="4933">
                  <c:v>3.8659999999989099</c:v>
                </c:pt>
                <c:pt idx="4934">
                  <c:v>3.8679999999989101</c:v>
                </c:pt>
                <c:pt idx="4935">
                  <c:v>3.8699999999989099</c:v>
                </c:pt>
                <c:pt idx="4936">
                  <c:v>3.8719999999989101</c:v>
                </c:pt>
                <c:pt idx="4937">
                  <c:v>3.8739999999989099</c:v>
                </c:pt>
                <c:pt idx="4938">
                  <c:v>3.8759999999989101</c:v>
                </c:pt>
                <c:pt idx="4939">
                  <c:v>3.8779999999989099</c:v>
                </c:pt>
                <c:pt idx="4940">
                  <c:v>3.8799999999989101</c:v>
                </c:pt>
                <c:pt idx="4941">
                  <c:v>3.8819999999989099</c:v>
                </c:pt>
                <c:pt idx="4942">
                  <c:v>3.8839999999989101</c:v>
                </c:pt>
                <c:pt idx="4943">
                  <c:v>3.8859999999989099</c:v>
                </c:pt>
                <c:pt idx="4944">
                  <c:v>3.8879999999989101</c:v>
                </c:pt>
                <c:pt idx="4945">
                  <c:v>3.8899999999989099</c:v>
                </c:pt>
                <c:pt idx="4946">
                  <c:v>3.8919999999989101</c:v>
                </c:pt>
                <c:pt idx="4947">
                  <c:v>3.8939999999989099</c:v>
                </c:pt>
                <c:pt idx="4948">
                  <c:v>3.8959999999989101</c:v>
                </c:pt>
                <c:pt idx="4949">
                  <c:v>3.8979999999989099</c:v>
                </c:pt>
                <c:pt idx="4950">
                  <c:v>3.8999999999989101</c:v>
                </c:pt>
                <c:pt idx="4951">
                  <c:v>3.9019999999989099</c:v>
                </c:pt>
                <c:pt idx="4952">
                  <c:v>3.9039999999989101</c:v>
                </c:pt>
                <c:pt idx="4953">
                  <c:v>3.9059999999989099</c:v>
                </c:pt>
                <c:pt idx="4954">
                  <c:v>3.9079999999989101</c:v>
                </c:pt>
                <c:pt idx="4955">
                  <c:v>3.9099999999989099</c:v>
                </c:pt>
                <c:pt idx="4956">
                  <c:v>3.9119999999989101</c:v>
                </c:pt>
                <c:pt idx="4957">
                  <c:v>3.9139999999989099</c:v>
                </c:pt>
                <c:pt idx="4958">
                  <c:v>3.9159999999989101</c:v>
                </c:pt>
                <c:pt idx="4959">
                  <c:v>3.9179999999989099</c:v>
                </c:pt>
                <c:pt idx="4960">
                  <c:v>3.9199999999989101</c:v>
                </c:pt>
                <c:pt idx="4961">
                  <c:v>3.9219999999989099</c:v>
                </c:pt>
                <c:pt idx="4962">
                  <c:v>3.9239999999989101</c:v>
                </c:pt>
                <c:pt idx="4963">
                  <c:v>3.9259999999989099</c:v>
                </c:pt>
                <c:pt idx="4964">
                  <c:v>3.9279999999989101</c:v>
                </c:pt>
                <c:pt idx="4965">
                  <c:v>3.9299999999989099</c:v>
                </c:pt>
                <c:pt idx="4966">
                  <c:v>3.9319999999989101</c:v>
                </c:pt>
                <c:pt idx="4967">
                  <c:v>3.9339999999989099</c:v>
                </c:pt>
                <c:pt idx="4968">
                  <c:v>3.9359999999989101</c:v>
                </c:pt>
                <c:pt idx="4969">
                  <c:v>3.9379999999989002</c:v>
                </c:pt>
                <c:pt idx="4970">
                  <c:v>3.9399999999989102</c:v>
                </c:pt>
                <c:pt idx="4971">
                  <c:v>3.9419999999989099</c:v>
                </c:pt>
                <c:pt idx="4972">
                  <c:v>3.9439999999988999</c:v>
                </c:pt>
                <c:pt idx="4973">
                  <c:v>3.9459999999989002</c:v>
                </c:pt>
                <c:pt idx="4974">
                  <c:v>3.9479999999988999</c:v>
                </c:pt>
                <c:pt idx="4975">
                  <c:v>3.9499999999989099</c:v>
                </c:pt>
                <c:pt idx="4976">
                  <c:v>3.9519999999988999</c:v>
                </c:pt>
                <c:pt idx="4977">
                  <c:v>3.9539999999989002</c:v>
                </c:pt>
                <c:pt idx="4978">
                  <c:v>3.9559999999989</c:v>
                </c:pt>
                <c:pt idx="4979">
                  <c:v>3.9579999999989002</c:v>
                </c:pt>
                <c:pt idx="4980">
                  <c:v>3.9599999999989</c:v>
                </c:pt>
                <c:pt idx="4981">
                  <c:v>3.9619999999989002</c:v>
                </c:pt>
                <c:pt idx="4982">
                  <c:v>3.9639999999989</c:v>
                </c:pt>
                <c:pt idx="4983">
                  <c:v>3.9659999999989002</c:v>
                </c:pt>
                <c:pt idx="4984">
                  <c:v>3.9679999999989</c:v>
                </c:pt>
                <c:pt idx="4985">
                  <c:v>3.9699999999989002</c:v>
                </c:pt>
                <c:pt idx="4986">
                  <c:v>3.9719999999989</c:v>
                </c:pt>
                <c:pt idx="4987">
                  <c:v>3.9739999999989002</c:v>
                </c:pt>
                <c:pt idx="4988">
                  <c:v>3.9759999999989</c:v>
                </c:pt>
                <c:pt idx="4989">
                  <c:v>3.9779999999989002</c:v>
                </c:pt>
                <c:pt idx="4990">
                  <c:v>3.9799999999989</c:v>
                </c:pt>
                <c:pt idx="4991">
                  <c:v>3.9819999999989002</c:v>
                </c:pt>
                <c:pt idx="4992">
                  <c:v>3.9839999999989</c:v>
                </c:pt>
                <c:pt idx="4993">
                  <c:v>3.9859999999989002</c:v>
                </c:pt>
                <c:pt idx="4994">
                  <c:v>3.9879999999989</c:v>
                </c:pt>
                <c:pt idx="4995">
                  <c:v>3.9899999999989002</c:v>
                </c:pt>
                <c:pt idx="4996">
                  <c:v>3.9919999999989</c:v>
                </c:pt>
                <c:pt idx="4997">
                  <c:v>3.9939999999989002</c:v>
                </c:pt>
                <c:pt idx="4998">
                  <c:v>3.9959999999989</c:v>
                </c:pt>
                <c:pt idx="4999">
                  <c:v>3.9979999999989002</c:v>
                </c:pt>
                <c:pt idx="5000">
                  <c:v>3.9999999999989</c:v>
                </c:pt>
                <c:pt idx="5001">
                  <c:v>4.0019999999989002</c:v>
                </c:pt>
                <c:pt idx="5002">
                  <c:v>4.0039999999989</c:v>
                </c:pt>
                <c:pt idx="5003">
                  <c:v>4.0059999999988998</c:v>
                </c:pt>
                <c:pt idx="5004">
                  <c:v>4.0079999999989004</c:v>
                </c:pt>
                <c:pt idx="5005">
                  <c:v>4.0099999999989002</c:v>
                </c:pt>
                <c:pt idx="5006">
                  <c:v>4.0119999999989</c:v>
                </c:pt>
                <c:pt idx="5007">
                  <c:v>4.0139999999988998</c:v>
                </c:pt>
                <c:pt idx="5008">
                  <c:v>4.0159999999988996</c:v>
                </c:pt>
                <c:pt idx="5009">
                  <c:v>4.0179999999989002</c:v>
                </c:pt>
                <c:pt idx="5010">
                  <c:v>4.0199999999989</c:v>
                </c:pt>
                <c:pt idx="5011">
                  <c:v>4.0219999999988998</c:v>
                </c:pt>
                <c:pt idx="5012">
                  <c:v>4.0239999999988996</c:v>
                </c:pt>
                <c:pt idx="5013">
                  <c:v>4.0259999999989002</c:v>
                </c:pt>
                <c:pt idx="5014">
                  <c:v>4.0279999999989</c:v>
                </c:pt>
                <c:pt idx="5015">
                  <c:v>4.0299999999988998</c:v>
                </c:pt>
                <c:pt idx="5016">
                  <c:v>4.0319999999988996</c:v>
                </c:pt>
                <c:pt idx="5017">
                  <c:v>4.0339999999989002</c:v>
                </c:pt>
                <c:pt idx="5018">
                  <c:v>4.0359999999989</c:v>
                </c:pt>
                <c:pt idx="5019">
                  <c:v>4.0379999999988998</c:v>
                </c:pt>
                <c:pt idx="5020">
                  <c:v>4.0399999999988996</c:v>
                </c:pt>
                <c:pt idx="5021">
                  <c:v>4.0419999999989003</c:v>
                </c:pt>
                <c:pt idx="5022">
                  <c:v>4.0439999999989</c:v>
                </c:pt>
                <c:pt idx="5023">
                  <c:v>4.0459999999988998</c:v>
                </c:pt>
                <c:pt idx="5024">
                  <c:v>4.0479999999988996</c:v>
                </c:pt>
                <c:pt idx="5025">
                  <c:v>4.0499999999989003</c:v>
                </c:pt>
                <c:pt idx="5026">
                  <c:v>4.0519999999989</c:v>
                </c:pt>
                <c:pt idx="5027">
                  <c:v>4.0539999999988998</c:v>
                </c:pt>
                <c:pt idx="5028">
                  <c:v>4.0559999999988996</c:v>
                </c:pt>
                <c:pt idx="5029">
                  <c:v>4.0579999999989003</c:v>
                </c:pt>
                <c:pt idx="5030">
                  <c:v>4.0599999999989</c:v>
                </c:pt>
                <c:pt idx="5031">
                  <c:v>4.0619999999988998</c:v>
                </c:pt>
                <c:pt idx="5032">
                  <c:v>4.0639999999988996</c:v>
                </c:pt>
                <c:pt idx="5033">
                  <c:v>4.0659999999989003</c:v>
                </c:pt>
                <c:pt idx="5034">
                  <c:v>4.0679999999989001</c:v>
                </c:pt>
                <c:pt idx="5035">
                  <c:v>4.0699999999988998</c:v>
                </c:pt>
                <c:pt idx="5036">
                  <c:v>4.0719999999988996</c:v>
                </c:pt>
                <c:pt idx="5037">
                  <c:v>4.0739999999989003</c:v>
                </c:pt>
                <c:pt idx="5038">
                  <c:v>4.0759999999989001</c:v>
                </c:pt>
                <c:pt idx="5039">
                  <c:v>4.0779999999988998</c:v>
                </c:pt>
                <c:pt idx="5040">
                  <c:v>4.0799999999988996</c:v>
                </c:pt>
                <c:pt idx="5041">
                  <c:v>4.0819999999989003</c:v>
                </c:pt>
                <c:pt idx="5042">
                  <c:v>4.0839999999989001</c:v>
                </c:pt>
                <c:pt idx="5043">
                  <c:v>4.0859999999988998</c:v>
                </c:pt>
                <c:pt idx="5044">
                  <c:v>4.0879999999988996</c:v>
                </c:pt>
                <c:pt idx="5045">
                  <c:v>4.0899999999989003</c:v>
                </c:pt>
                <c:pt idx="5046">
                  <c:v>4.0919999999989001</c:v>
                </c:pt>
                <c:pt idx="5047">
                  <c:v>4.0939999999988999</c:v>
                </c:pt>
                <c:pt idx="5048">
                  <c:v>4.0959999999988996</c:v>
                </c:pt>
                <c:pt idx="5049">
                  <c:v>4.0979999999989003</c:v>
                </c:pt>
                <c:pt idx="5050">
                  <c:v>4.0999999999989001</c:v>
                </c:pt>
                <c:pt idx="5051">
                  <c:v>4.1019999999988999</c:v>
                </c:pt>
                <c:pt idx="5052">
                  <c:v>4.1039999999988996</c:v>
                </c:pt>
                <c:pt idx="5053">
                  <c:v>4.1059999999989003</c:v>
                </c:pt>
                <c:pt idx="5054">
                  <c:v>4.1079999999989001</c:v>
                </c:pt>
                <c:pt idx="5055">
                  <c:v>4.1099999999988999</c:v>
                </c:pt>
                <c:pt idx="5056">
                  <c:v>4.1119999999988996</c:v>
                </c:pt>
                <c:pt idx="5057">
                  <c:v>4.1139999999989003</c:v>
                </c:pt>
                <c:pt idx="5058">
                  <c:v>4.1159999999989001</c:v>
                </c:pt>
                <c:pt idx="5059">
                  <c:v>4.1179999999988999</c:v>
                </c:pt>
                <c:pt idx="5060">
                  <c:v>4.1199999999988997</c:v>
                </c:pt>
                <c:pt idx="5061">
                  <c:v>4.1219999999989003</c:v>
                </c:pt>
                <c:pt idx="5062">
                  <c:v>4.1239999999989001</c:v>
                </c:pt>
                <c:pt idx="5063">
                  <c:v>4.1259999999988999</c:v>
                </c:pt>
                <c:pt idx="5064">
                  <c:v>4.1279999999988997</c:v>
                </c:pt>
                <c:pt idx="5065">
                  <c:v>4.1299999999989003</c:v>
                </c:pt>
                <c:pt idx="5066">
                  <c:v>4.1319999999989001</c:v>
                </c:pt>
                <c:pt idx="5067">
                  <c:v>4.1339999999988999</c:v>
                </c:pt>
                <c:pt idx="5068">
                  <c:v>4.1359999999988997</c:v>
                </c:pt>
                <c:pt idx="5069">
                  <c:v>4.1379999999989003</c:v>
                </c:pt>
                <c:pt idx="5070">
                  <c:v>4.1399999999989001</c:v>
                </c:pt>
                <c:pt idx="5071">
                  <c:v>4.1419999999988999</c:v>
                </c:pt>
                <c:pt idx="5072">
                  <c:v>4.1439999999988997</c:v>
                </c:pt>
                <c:pt idx="5073">
                  <c:v>4.1459999999989003</c:v>
                </c:pt>
                <c:pt idx="5074">
                  <c:v>4.1479999999989001</c:v>
                </c:pt>
                <c:pt idx="5075">
                  <c:v>4.1499999999988999</c:v>
                </c:pt>
                <c:pt idx="5076">
                  <c:v>4.1519999999988997</c:v>
                </c:pt>
                <c:pt idx="5077">
                  <c:v>4.1539999999989003</c:v>
                </c:pt>
                <c:pt idx="5078">
                  <c:v>4.1559999999989001</c:v>
                </c:pt>
                <c:pt idx="5079">
                  <c:v>4.1579999999988999</c:v>
                </c:pt>
                <c:pt idx="5080">
                  <c:v>4.1599999999988997</c:v>
                </c:pt>
                <c:pt idx="5081">
                  <c:v>4.1619999999989004</c:v>
                </c:pt>
                <c:pt idx="5082">
                  <c:v>4.1639999999989001</c:v>
                </c:pt>
                <c:pt idx="5083">
                  <c:v>4.1659999999988999</c:v>
                </c:pt>
                <c:pt idx="5084">
                  <c:v>4.1679999999988997</c:v>
                </c:pt>
                <c:pt idx="5085">
                  <c:v>4.1699999999989004</c:v>
                </c:pt>
                <c:pt idx="5086">
                  <c:v>4.1719999999989001</c:v>
                </c:pt>
                <c:pt idx="5087">
                  <c:v>4.1739999999988999</c:v>
                </c:pt>
                <c:pt idx="5088">
                  <c:v>4.1759999999988997</c:v>
                </c:pt>
                <c:pt idx="5089">
                  <c:v>4.1779999999989004</c:v>
                </c:pt>
                <c:pt idx="5090">
                  <c:v>4.1799999999989002</c:v>
                </c:pt>
                <c:pt idx="5091">
                  <c:v>4.1819999999988999</c:v>
                </c:pt>
                <c:pt idx="5092">
                  <c:v>4.1839999999988997</c:v>
                </c:pt>
                <c:pt idx="5093">
                  <c:v>4.1859999999989004</c:v>
                </c:pt>
                <c:pt idx="5094">
                  <c:v>4.1879999999989002</c:v>
                </c:pt>
                <c:pt idx="5095">
                  <c:v>4.1899999999988999</c:v>
                </c:pt>
                <c:pt idx="5096">
                  <c:v>4.1919999999988997</c:v>
                </c:pt>
                <c:pt idx="5097">
                  <c:v>4.1939999999989004</c:v>
                </c:pt>
                <c:pt idx="5098">
                  <c:v>4.1959999999989002</c:v>
                </c:pt>
                <c:pt idx="5099">
                  <c:v>4.1979999999988999</c:v>
                </c:pt>
                <c:pt idx="5100">
                  <c:v>4.1999999999988997</c:v>
                </c:pt>
                <c:pt idx="5101">
                  <c:v>4.2019999999989004</c:v>
                </c:pt>
                <c:pt idx="5102">
                  <c:v>4.2039999999989002</c:v>
                </c:pt>
                <c:pt idx="5103">
                  <c:v>4.2059999999989</c:v>
                </c:pt>
                <c:pt idx="5104">
                  <c:v>4.2079999999988997</c:v>
                </c:pt>
                <c:pt idx="5105">
                  <c:v>4.2099999999989004</c:v>
                </c:pt>
                <c:pt idx="5106">
                  <c:v>4.2119999999989002</c:v>
                </c:pt>
                <c:pt idx="5107">
                  <c:v>4.2139999999989</c:v>
                </c:pt>
                <c:pt idx="5108">
                  <c:v>4.2159999999988997</c:v>
                </c:pt>
                <c:pt idx="5109">
                  <c:v>4.2179999999989004</c:v>
                </c:pt>
                <c:pt idx="5110">
                  <c:v>4.2199999999989002</c:v>
                </c:pt>
                <c:pt idx="5111">
                  <c:v>4.2219999999989</c:v>
                </c:pt>
                <c:pt idx="5112">
                  <c:v>4.2239999999988997</c:v>
                </c:pt>
                <c:pt idx="5113">
                  <c:v>4.2259999999989004</c:v>
                </c:pt>
                <c:pt idx="5114">
                  <c:v>4.2279999999989002</c:v>
                </c:pt>
                <c:pt idx="5115">
                  <c:v>4.2299999999989</c:v>
                </c:pt>
                <c:pt idx="5116">
                  <c:v>4.2319999999988998</c:v>
                </c:pt>
                <c:pt idx="5117">
                  <c:v>4.2339999999989004</c:v>
                </c:pt>
                <c:pt idx="5118">
                  <c:v>4.2359999999989002</c:v>
                </c:pt>
                <c:pt idx="5119">
                  <c:v>4.2379999999989</c:v>
                </c:pt>
                <c:pt idx="5120">
                  <c:v>4.2399999999988998</c:v>
                </c:pt>
                <c:pt idx="5121">
                  <c:v>4.2419999999989004</c:v>
                </c:pt>
                <c:pt idx="5122">
                  <c:v>4.2439999999989002</c:v>
                </c:pt>
                <c:pt idx="5123">
                  <c:v>4.2459999999989</c:v>
                </c:pt>
                <c:pt idx="5124">
                  <c:v>4.2479999999988998</c:v>
                </c:pt>
                <c:pt idx="5125">
                  <c:v>4.2499999999989004</c:v>
                </c:pt>
                <c:pt idx="5126">
                  <c:v>4.2519999999989002</c:v>
                </c:pt>
                <c:pt idx="5127">
                  <c:v>4.2539999999989</c:v>
                </c:pt>
                <c:pt idx="5128">
                  <c:v>4.2559999999988998</c:v>
                </c:pt>
                <c:pt idx="5129">
                  <c:v>4.2579999999989004</c:v>
                </c:pt>
                <c:pt idx="5130">
                  <c:v>4.2599999999989002</c:v>
                </c:pt>
                <c:pt idx="5131">
                  <c:v>4.2619999999989</c:v>
                </c:pt>
                <c:pt idx="5132">
                  <c:v>4.2639999999988998</c:v>
                </c:pt>
                <c:pt idx="5133">
                  <c:v>4.2659999999988996</c:v>
                </c:pt>
                <c:pt idx="5134">
                  <c:v>4.2679999999989002</c:v>
                </c:pt>
                <c:pt idx="5135">
                  <c:v>4.2699999999989</c:v>
                </c:pt>
                <c:pt idx="5136">
                  <c:v>4.2719999999988998</c:v>
                </c:pt>
                <c:pt idx="5137">
                  <c:v>4.2739999999988996</c:v>
                </c:pt>
                <c:pt idx="5138">
                  <c:v>4.2759999999989002</c:v>
                </c:pt>
                <c:pt idx="5139">
                  <c:v>4.2779999999989</c:v>
                </c:pt>
                <c:pt idx="5140">
                  <c:v>4.2799999999988998</c:v>
                </c:pt>
                <c:pt idx="5141">
                  <c:v>4.2819999999988996</c:v>
                </c:pt>
                <c:pt idx="5142">
                  <c:v>4.2839999999989002</c:v>
                </c:pt>
                <c:pt idx="5143">
                  <c:v>4.2859999999989</c:v>
                </c:pt>
                <c:pt idx="5144">
                  <c:v>4.2879999999988998</c:v>
                </c:pt>
                <c:pt idx="5145">
                  <c:v>4.2899999999988996</c:v>
                </c:pt>
                <c:pt idx="5146">
                  <c:v>4.2919999999989003</c:v>
                </c:pt>
                <c:pt idx="5147">
                  <c:v>4.2939999999989</c:v>
                </c:pt>
                <c:pt idx="5148">
                  <c:v>4.2959999999988998</c:v>
                </c:pt>
                <c:pt idx="5149">
                  <c:v>4.2979999999988996</c:v>
                </c:pt>
                <c:pt idx="5150">
                  <c:v>4.2999999999989003</c:v>
                </c:pt>
                <c:pt idx="5151">
                  <c:v>4.3019999999989</c:v>
                </c:pt>
                <c:pt idx="5152">
                  <c:v>4.3039999999988998</c:v>
                </c:pt>
                <c:pt idx="5153">
                  <c:v>4.3059999999988996</c:v>
                </c:pt>
                <c:pt idx="5154">
                  <c:v>4.3079999999989003</c:v>
                </c:pt>
                <c:pt idx="5155">
                  <c:v>4.3099999999989</c:v>
                </c:pt>
                <c:pt idx="5156">
                  <c:v>4.3119999999988998</c:v>
                </c:pt>
                <c:pt idx="5157">
                  <c:v>4.3139999999988996</c:v>
                </c:pt>
                <c:pt idx="5158">
                  <c:v>4.3159999999989003</c:v>
                </c:pt>
                <c:pt idx="5159">
                  <c:v>4.3179999999989001</c:v>
                </c:pt>
                <c:pt idx="5160">
                  <c:v>4.3199999999988998</c:v>
                </c:pt>
                <c:pt idx="5161">
                  <c:v>4.3219999999988996</c:v>
                </c:pt>
                <c:pt idx="5162">
                  <c:v>4.3239999999989003</c:v>
                </c:pt>
                <c:pt idx="5163">
                  <c:v>4.3259999999989001</c:v>
                </c:pt>
                <c:pt idx="5164">
                  <c:v>4.3279999999988998</c:v>
                </c:pt>
                <c:pt idx="5165">
                  <c:v>4.3299999999988996</c:v>
                </c:pt>
                <c:pt idx="5166">
                  <c:v>4.3319999999989003</c:v>
                </c:pt>
                <c:pt idx="5167">
                  <c:v>4.3339999999989001</c:v>
                </c:pt>
                <c:pt idx="5168">
                  <c:v>4.3359999999988998</c:v>
                </c:pt>
                <c:pt idx="5169">
                  <c:v>4.3379999999988996</c:v>
                </c:pt>
                <c:pt idx="5170">
                  <c:v>4.3399999999989003</c:v>
                </c:pt>
                <c:pt idx="5171">
                  <c:v>4.3419999999989001</c:v>
                </c:pt>
                <c:pt idx="5172">
                  <c:v>4.3439999999988999</c:v>
                </c:pt>
                <c:pt idx="5173">
                  <c:v>4.3459999999988996</c:v>
                </c:pt>
                <c:pt idx="5174">
                  <c:v>4.3479999999989003</c:v>
                </c:pt>
                <c:pt idx="5175">
                  <c:v>4.3499999999989001</c:v>
                </c:pt>
                <c:pt idx="5176">
                  <c:v>4.3519999999988999</c:v>
                </c:pt>
                <c:pt idx="5177">
                  <c:v>4.3539999999988996</c:v>
                </c:pt>
                <c:pt idx="5178">
                  <c:v>4.3559999999989003</c:v>
                </c:pt>
                <c:pt idx="5179">
                  <c:v>4.3579999999989001</c:v>
                </c:pt>
                <c:pt idx="5180">
                  <c:v>4.3599999999988999</c:v>
                </c:pt>
                <c:pt idx="5181">
                  <c:v>4.3619999999988996</c:v>
                </c:pt>
                <c:pt idx="5182">
                  <c:v>4.3639999999989003</c:v>
                </c:pt>
                <c:pt idx="5183">
                  <c:v>4.3659999999989001</c:v>
                </c:pt>
                <c:pt idx="5184">
                  <c:v>4.3679999999988999</c:v>
                </c:pt>
                <c:pt idx="5185">
                  <c:v>4.3699999999988997</c:v>
                </c:pt>
                <c:pt idx="5186">
                  <c:v>4.3719999999989003</c:v>
                </c:pt>
                <c:pt idx="5187">
                  <c:v>4.3739999999989001</c:v>
                </c:pt>
                <c:pt idx="5188">
                  <c:v>4.3759999999988999</c:v>
                </c:pt>
                <c:pt idx="5189">
                  <c:v>4.3779999999988997</c:v>
                </c:pt>
                <c:pt idx="5190">
                  <c:v>4.3799999999989003</c:v>
                </c:pt>
                <c:pt idx="5191">
                  <c:v>4.3819999999989001</c:v>
                </c:pt>
                <c:pt idx="5192">
                  <c:v>4.3839999999988999</c:v>
                </c:pt>
                <c:pt idx="5193">
                  <c:v>4.3859999999988997</c:v>
                </c:pt>
                <c:pt idx="5194">
                  <c:v>4.3879999999989003</c:v>
                </c:pt>
                <c:pt idx="5195">
                  <c:v>4.3899999999989001</c:v>
                </c:pt>
                <c:pt idx="5196">
                  <c:v>4.3919999999988999</c:v>
                </c:pt>
                <c:pt idx="5197">
                  <c:v>4.3939999999988997</c:v>
                </c:pt>
                <c:pt idx="5198">
                  <c:v>4.3959999999989003</c:v>
                </c:pt>
                <c:pt idx="5199">
                  <c:v>4.3979999999989001</c:v>
                </c:pt>
                <c:pt idx="5200">
                  <c:v>4.3999999999988999</c:v>
                </c:pt>
                <c:pt idx="5201">
                  <c:v>4.4019999999988997</c:v>
                </c:pt>
                <c:pt idx="5202">
                  <c:v>4.4039999999989003</c:v>
                </c:pt>
                <c:pt idx="5203">
                  <c:v>4.4059999999989001</c:v>
                </c:pt>
                <c:pt idx="5204">
                  <c:v>4.4079999999988999</c:v>
                </c:pt>
                <c:pt idx="5205">
                  <c:v>4.4099999999988997</c:v>
                </c:pt>
                <c:pt idx="5206">
                  <c:v>4.4119999999989004</c:v>
                </c:pt>
                <c:pt idx="5207">
                  <c:v>4.4139999999989001</c:v>
                </c:pt>
                <c:pt idx="5208">
                  <c:v>4.4159999999988999</c:v>
                </c:pt>
                <c:pt idx="5209">
                  <c:v>4.4179999999988997</c:v>
                </c:pt>
                <c:pt idx="5210">
                  <c:v>4.4199999999989004</c:v>
                </c:pt>
                <c:pt idx="5211">
                  <c:v>4.4219999999989001</c:v>
                </c:pt>
                <c:pt idx="5212">
                  <c:v>4.4239999999988999</c:v>
                </c:pt>
                <c:pt idx="5213">
                  <c:v>4.4259999999988997</c:v>
                </c:pt>
                <c:pt idx="5214">
                  <c:v>4.4279999999989004</c:v>
                </c:pt>
                <c:pt idx="5215">
                  <c:v>4.4299999999989002</c:v>
                </c:pt>
                <c:pt idx="5216">
                  <c:v>4.4319999999988999</c:v>
                </c:pt>
                <c:pt idx="5217">
                  <c:v>4.4339999999988002</c:v>
                </c:pt>
                <c:pt idx="5218">
                  <c:v>4.4359999999989004</c:v>
                </c:pt>
                <c:pt idx="5219">
                  <c:v>4.4379999999989002</c:v>
                </c:pt>
                <c:pt idx="5220">
                  <c:v>4.4399999999988999</c:v>
                </c:pt>
                <c:pt idx="5221">
                  <c:v>4.4419999999988002</c:v>
                </c:pt>
                <c:pt idx="5222">
                  <c:v>4.4439999999988</c:v>
                </c:pt>
                <c:pt idx="5223">
                  <c:v>4.4459999999989002</c:v>
                </c:pt>
                <c:pt idx="5224">
                  <c:v>4.4479999999987996</c:v>
                </c:pt>
                <c:pt idx="5225">
                  <c:v>4.4499999999988002</c:v>
                </c:pt>
                <c:pt idx="5226">
                  <c:v>4.4519999999988</c:v>
                </c:pt>
                <c:pt idx="5227">
                  <c:v>4.4539999999987998</c:v>
                </c:pt>
                <c:pt idx="5228">
                  <c:v>4.4559999999987996</c:v>
                </c:pt>
                <c:pt idx="5229">
                  <c:v>4.4579999999988003</c:v>
                </c:pt>
                <c:pt idx="5230">
                  <c:v>4.4599999999988</c:v>
                </c:pt>
                <c:pt idx="5231">
                  <c:v>4.4619999999987998</c:v>
                </c:pt>
                <c:pt idx="5232">
                  <c:v>4.4639999999987996</c:v>
                </c:pt>
                <c:pt idx="5233">
                  <c:v>4.4659999999988003</c:v>
                </c:pt>
                <c:pt idx="5234">
                  <c:v>4.4679999999988</c:v>
                </c:pt>
                <c:pt idx="5235">
                  <c:v>4.4699999999987998</c:v>
                </c:pt>
                <c:pt idx="5236">
                  <c:v>4.4719999999987996</c:v>
                </c:pt>
                <c:pt idx="5237">
                  <c:v>4.4739999999988003</c:v>
                </c:pt>
                <c:pt idx="5238">
                  <c:v>4.4759999999988</c:v>
                </c:pt>
                <c:pt idx="5239">
                  <c:v>4.4779999999987998</c:v>
                </c:pt>
                <c:pt idx="5240">
                  <c:v>4.4799999999987996</c:v>
                </c:pt>
                <c:pt idx="5241">
                  <c:v>4.4819999999988003</c:v>
                </c:pt>
                <c:pt idx="5242">
                  <c:v>4.4839999999988001</c:v>
                </c:pt>
                <c:pt idx="5243">
                  <c:v>4.4859999999987998</c:v>
                </c:pt>
                <c:pt idx="5244">
                  <c:v>4.4879999999987996</c:v>
                </c:pt>
                <c:pt idx="5245">
                  <c:v>4.4899999999988003</c:v>
                </c:pt>
                <c:pt idx="5246">
                  <c:v>4.4919999999988001</c:v>
                </c:pt>
                <c:pt idx="5247">
                  <c:v>4.4939999999987998</c:v>
                </c:pt>
                <c:pt idx="5248">
                  <c:v>4.4959999999987996</c:v>
                </c:pt>
                <c:pt idx="5249">
                  <c:v>4.4979999999988003</c:v>
                </c:pt>
                <c:pt idx="5250">
                  <c:v>4.4999999999988001</c:v>
                </c:pt>
                <c:pt idx="5251">
                  <c:v>4.5019999999987999</c:v>
                </c:pt>
                <c:pt idx="5252">
                  <c:v>4.5039999999987996</c:v>
                </c:pt>
                <c:pt idx="5253">
                  <c:v>4.5059999999988003</c:v>
                </c:pt>
                <c:pt idx="5254">
                  <c:v>4.5079999999988001</c:v>
                </c:pt>
                <c:pt idx="5255">
                  <c:v>4.5099999999987999</c:v>
                </c:pt>
                <c:pt idx="5256">
                  <c:v>4.5119999999987996</c:v>
                </c:pt>
                <c:pt idx="5257">
                  <c:v>4.5139999999988003</c:v>
                </c:pt>
                <c:pt idx="5258">
                  <c:v>4.5159999999988001</c:v>
                </c:pt>
                <c:pt idx="5259">
                  <c:v>4.5179999999987999</c:v>
                </c:pt>
                <c:pt idx="5260">
                  <c:v>4.5199999999987996</c:v>
                </c:pt>
                <c:pt idx="5261">
                  <c:v>4.5219999999988003</c:v>
                </c:pt>
                <c:pt idx="5262">
                  <c:v>4.5239999999988001</c:v>
                </c:pt>
                <c:pt idx="5263">
                  <c:v>4.5259999999987999</c:v>
                </c:pt>
                <c:pt idx="5264">
                  <c:v>4.5279999999987997</c:v>
                </c:pt>
                <c:pt idx="5265">
                  <c:v>4.5299999999988003</c:v>
                </c:pt>
                <c:pt idx="5266">
                  <c:v>4.5319999999988001</c:v>
                </c:pt>
                <c:pt idx="5267">
                  <c:v>4.5339999999987999</c:v>
                </c:pt>
                <c:pt idx="5268">
                  <c:v>4.5359999999987997</c:v>
                </c:pt>
                <c:pt idx="5269">
                  <c:v>4.5379999999988003</c:v>
                </c:pt>
                <c:pt idx="5270">
                  <c:v>4.5399999999988001</c:v>
                </c:pt>
                <c:pt idx="5271">
                  <c:v>4.5419999999987999</c:v>
                </c:pt>
                <c:pt idx="5272">
                  <c:v>4.5439999999987997</c:v>
                </c:pt>
                <c:pt idx="5273">
                  <c:v>4.5459999999988003</c:v>
                </c:pt>
                <c:pt idx="5274">
                  <c:v>4.5479999999988001</c:v>
                </c:pt>
                <c:pt idx="5275">
                  <c:v>4.5499999999987999</c:v>
                </c:pt>
                <c:pt idx="5276">
                  <c:v>4.5519999999987997</c:v>
                </c:pt>
                <c:pt idx="5277">
                  <c:v>4.5539999999988003</c:v>
                </c:pt>
                <c:pt idx="5278">
                  <c:v>4.5559999999988001</c:v>
                </c:pt>
                <c:pt idx="5279">
                  <c:v>4.5579999999987999</c:v>
                </c:pt>
                <c:pt idx="5280">
                  <c:v>4.5599999999987997</c:v>
                </c:pt>
                <c:pt idx="5281">
                  <c:v>4.5619999999988003</c:v>
                </c:pt>
                <c:pt idx="5282">
                  <c:v>4.5639999999988001</c:v>
                </c:pt>
                <c:pt idx="5283">
                  <c:v>4.5659999999987999</c:v>
                </c:pt>
                <c:pt idx="5284">
                  <c:v>4.5679999999987997</c:v>
                </c:pt>
                <c:pt idx="5285">
                  <c:v>4.5699999999988004</c:v>
                </c:pt>
                <c:pt idx="5286">
                  <c:v>4.5719999999988001</c:v>
                </c:pt>
                <c:pt idx="5287">
                  <c:v>4.5739999999987999</c:v>
                </c:pt>
                <c:pt idx="5288">
                  <c:v>4.5759999999987997</c:v>
                </c:pt>
                <c:pt idx="5289">
                  <c:v>4.5779999999988004</c:v>
                </c:pt>
                <c:pt idx="5290">
                  <c:v>4.5799999999988001</c:v>
                </c:pt>
                <c:pt idx="5291">
                  <c:v>4.5819999999987999</c:v>
                </c:pt>
                <c:pt idx="5292">
                  <c:v>4.5839999999987997</c:v>
                </c:pt>
                <c:pt idx="5293">
                  <c:v>4.5859999999988004</c:v>
                </c:pt>
                <c:pt idx="5294">
                  <c:v>4.5879999999988001</c:v>
                </c:pt>
                <c:pt idx="5295">
                  <c:v>4.5899999999987999</c:v>
                </c:pt>
                <c:pt idx="5296">
                  <c:v>4.5919999999987997</c:v>
                </c:pt>
                <c:pt idx="5297">
                  <c:v>4.5939999999988004</c:v>
                </c:pt>
                <c:pt idx="5298">
                  <c:v>4.5959999999988002</c:v>
                </c:pt>
                <c:pt idx="5299">
                  <c:v>4.5979999999987999</c:v>
                </c:pt>
                <c:pt idx="5300">
                  <c:v>4.5999999999987997</c:v>
                </c:pt>
                <c:pt idx="5301">
                  <c:v>4.6019999999988004</c:v>
                </c:pt>
                <c:pt idx="5302">
                  <c:v>4.6039999999988002</c:v>
                </c:pt>
                <c:pt idx="5303">
                  <c:v>4.6059999999987999</c:v>
                </c:pt>
                <c:pt idx="5304">
                  <c:v>4.6079999999987997</c:v>
                </c:pt>
                <c:pt idx="5305">
                  <c:v>4.6099999999988004</c:v>
                </c:pt>
                <c:pt idx="5306">
                  <c:v>4.6119999999988002</c:v>
                </c:pt>
                <c:pt idx="5307">
                  <c:v>4.6139999999988</c:v>
                </c:pt>
                <c:pt idx="5308">
                  <c:v>4.6159999999987997</c:v>
                </c:pt>
                <c:pt idx="5309">
                  <c:v>4.6179999999988004</c:v>
                </c:pt>
                <c:pt idx="5310">
                  <c:v>4.6199999999988002</c:v>
                </c:pt>
                <c:pt idx="5311">
                  <c:v>4.6219999999988</c:v>
                </c:pt>
                <c:pt idx="5312">
                  <c:v>4.6239999999987997</c:v>
                </c:pt>
                <c:pt idx="5313">
                  <c:v>4.6259999999988004</c:v>
                </c:pt>
                <c:pt idx="5314">
                  <c:v>4.6279999999988002</c:v>
                </c:pt>
                <c:pt idx="5315">
                  <c:v>4.6299999999988</c:v>
                </c:pt>
                <c:pt idx="5316">
                  <c:v>4.6319999999987997</c:v>
                </c:pt>
                <c:pt idx="5317">
                  <c:v>4.6339999999988004</c:v>
                </c:pt>
                <c:pt idx="5318">
                  <c:v>4.6359999999988002</c:v>
                </c:pt>
                <c:pt idx="5319">
                  <c:v>4.6379999999988</c:v>
                </c:pt>
                <c:pt idx="5320">
                  <c:v>4.6399999999987998</c:v>
                </c:pt>
                <c:pt idx="5321">
                  <c:v>4.6419999999988004</c:v>
                </c:pt>
                <c:pt idx="5322">
                  <c:v>4.6439999999988002</c:v>
                </c:pt>
                <c:pt idx="5323">
                  <c:v>4.6459999999988</c:v>
                </c:pt>
                <c:pt idx="5324">
                  <c:v>4.6479999999987998</c:v>
                </c:pt>
                <c:pt idx="5325">
                  <c:v>4.6499999999988004</c:v>
                </c:pt>
                <c:pt idx="5326">
                  <c:v>4.6519999999988002</c:v>
                </c:pt>
                <c:pt idx="5327">
                  <c:v>4.6539999999988</c:v>
                </c:pt>
                <c:pt idx="5328">
                  <c:v>4.6559999999987998</c:v>
                </c:pt>
                <c:pt idx="5329">
                  <c:v>4.6579999999988004</c:v>
                </c:pt>
                <c:pt idx="5330">
                  <c:v>4.6599999999988002</c:v>
                </c:pt>
                <c:pt idx="5331">
                  <c:v>4.6619999999988</c:v>
                </c:pt>
                <c:pt idx="5332">
                  <c:v>4.6639999999987998</c:v>
                </c:pt>
                <c:pt idx="5333">
                  <c:v>4.6659999999988004</c:v>
                </c:pt>
                <c:pt idx="5334">
                  <c:v>4.6679999999988002</c:v>
                </c:pt>
                <c:pt idx="5335">
                  <c:v>4.6699999999988</c:v>
                </c:pt>
                <c:pt idx="5336">
                  <c:v>4.6719999999987998</c:v>
                </c:pt>
                <c:pt idx="5337">
                  <c:v>4.6739999999987996</c:v>
                </c:pt>
                <c:pt idx="5338">
                  <c:v>4.6759999999988002</c:v>
                </c:pt>
                <c:pt idx="5339">
                  <c:v>4.6779999999988</c:v>
                </c:pt>
                <c:pt idx="5340">
                  <c:v>4.6799999999987998</c:v>
                </c:pt>
                <c:pt idx="5341">
                  <c:v>4.6819999999987996</c:v>
                </c:pt>
                <c:pt idx="5342">
                  <c:v>4.6839999999988002</c:v>
                </c:pt>
                <c:pt idx="5343">
                  <c:v>4.6859999999988</c:v>
                </c:pt>
                <c:pt idx="5344">
                  <c:v>4.6879999999987998</c:v>
                </c:pt>
                <c:pt idx="5345">
                  <c:v>4.6899999999987996</c:v>
                </c:pt>
                <c:pt idx="5346">
                  <c:v>4.6919999999988002</c:v>
                </c:pt>
                <c:pt idx="5347">
                  <c:v>4.6939999999988</c:v>
                </c:pt>
                <c:pt idx="5348">
                  <c:v>4.6959999999987998</c:v>
                </c:pt>
                <c:pt idx="5349">
                  <c:v>4.6979999999987996</c:v>
                </c:pt>
                <c:pt idx="5350">
                  <c:v>4.6999999999988002</c:v>
                </c:pt>
                <c:pt idx="5351">
                  <c:v>4.7019999999988</c:v>
                </c:pt>
                <c:pt idx="5352">
                  <c:v>4.7039999999987998</c:v>
                </c:pt>
                <c:pt idx="5353">
                  <c:v>4.7059999999987996</c:v>
                </c:pt>
                <c:pt idx="5354">
                  <c:v>4.7079999999988003</c:v>
                </c:pt>
                <c:pt idx="5355">
                  <c:v>4.7099999999988</c:v>
                </c:pt>
                <c:pt idx="5356">
                  <c:v>4.7119999999987998</c:v>
                </c:pt>
                <c:pt idx="5357">
                  <c:v>4.7139999999987996</c:v>
                </c:pt>
                <c:pt idx="5358">
                  <c:v>4.7159999999988003</c:v>
                </c:pt>
                <c:pt idx="5359">
                  <c:v>4.7179999999988</c:v>
                </c:pt>
                <c:pt idx="5360">
                  <c:v>4.7199999999987998</c:v>
                </c:pt>
                <c:pt idx="5361">
                  <c:v>4.7219999999987996</c:v>
                </c:pt>
                <c:pt idx="5362">
                  <c:v>4.7239999999988003</c:v>
                </c:pt>
                <c:pt idx="5363">
                  <c:v>4.7259999999988</c:v>
                </c:pt>
                <c:pt idx="5364">
                  <c:v>4.7279999999987998</c:v>
                </c:pt>
                <c:pt idx="5365">
                  <c:v>4.7299999999987996</c:v>
                </c:pt>
                <c:pt idx="5366">
                  <c:v>4.7319999999988003</c:v>
                </c:pt>
                <c:pt idx="5367">
                  <c:v>4.7339999999988001</c:v>
                </c:pt>
                <c:pt idx="5368">
                  <c:v>4.7359999999987998</c:v>
                </c:pt>
                <c:pt idx="5369">
                  <c:v>4.7379999999987996</c:v>
                </c:pt>
                <c:pt idx="5370">
                  <c:v>4.7399999999988003</c:v>
                </c:pt>
                <c:pt idx="5371">
                  <c:v>4.7419999999988001</c:v>
                </c:pt>
                <c:pt idx="5372">
                  <c:v>4.7439999999987998</c:v>
                </c:pt>
                <c:pt idx="5373">
                  <c:v>4.7459999999987996</c:v>
                </c:pt>
                <c:pt idx="5374">
                  <c:v>4.7479999999988003</c:v>
                </c:pt>
                <c:pt idx="5375">
                  <c:v>4.7499999999988001</c:v>
                </c:pt>
                <c:pt idx="5376">
                  <c:v>4.7519999999987999</c:v>
                </c:pt>
                <c:pt idx="5377">
                  <c:v>4.7539999999987996</c:v>
                </c:pt>
                <c:pt idx="5378">
                  <c:v>4.7559999999988003</c:v>
                </c:pt>
                <c:pt idx="5379">
                  <c:v>4.7579999999988001</c:v>
                </c:pt>
                <c:pt idx="5380">
                  <c:v>4.7599999999987999</c:v>
                </c:pt>
                <c:pt idx="5381">
                  <c:v>4.7619999999987996</c:v>
                </c:pt>
                <c:pt idx="5382">
                  <c:v>4.7639999999988003</c:v>
                </c:pt>
                <c:pt idx="5383">
                  <c:v>4.7659999999988001</c:v>
                </c:pt>
                <c:pt idx="5384">
                  <c:v>4.7679999999987999</c:v>
                </c:pt>
                <c:pt idx="5385">
                  <c:v>4.7699999999987996</c:v>
                </c:pt>
                <c:pt idx="5386">
                  <c:v>4.7719999999988003</c:v>
                </c:pt>
                <c:pt idx="5387">
                  <c:v>4.7739999999988001</c:v>
                </c:pt>
                <c:pt idx="5388">
                  <c:v>4.7759999999987999</c:v>
                </c:pt>
                <c:pt idx="5389">
                  <c:v>4.7779999999987997</c:v>
                </c:pt>
                <c:pt idx="5390">
                  <c:v>4.7799999999988003</c:v>
                </c:pt>
                <c:pt idx="5391">
                  <c:v>4.7819999999988001</c:v>
                </c:pt>
                <c:pt idx="5392">
                  <c:v>4.7839999999987999</c:v>
                </c:pt>
                <c:pt idx="5393">
                  <c:v>4.7859999999987997</c:v>
                </c:pt>
                <c:pt idx="5394">
                  <c:v>4.7879999999988003</c:v>
                </c:pt>
                <c:pt idx="5395">
                  <c:v>4.7899999999988001</c:v>
                </c:pt>
                <c:pt idx="5396">
                  <c:v>4.7919999999987999</c:v>
                </c:pt>
                <c:pt idx="5397">
                  <c:v>4.7939999999987997</c:v>
                </c:pt>
                <c:pt idx="5398">
                  <c:v>4.7959999999988003</c:v>
                </c:pt>
                <c:pt idx="5399">
                  <c:v>4.7979999999988001</c:v>
                </c:pt>
                <c:pt idx="5400">
                  <c:v>4.7999999999987999</c:v>
                </c:pt>
                <c:pt idx="5401">
                  <c:v>4.8019999999987997</c:v>
                </c:pt>
                <c:pt idx="5402">
                  <c:v>4.8039999999988003</c:v>
                </c:pt>
                <c:pt idx="5403">
                  <c:v>4.8059999999988001</c:v>
                </c:pt>
                <c:pt idx="5404">
                  <c:v>4.8079999999987999</c:v>
                </c:pt>
                <c:pt idx="5405">
                  <c:v>4.8099999999987997</c:v>
                </c:pt>
                <c:pt idx="5406">
                  <c:v>4.8119999999988003</c:v>
                </c:pt>
                <c:pt idx="5407">
                  <c:v>4.8139999999988001</c:v>
                </c:pt>
                <c:pt idx="5408">
                  <c:v>4.8159999999987999</c:v>
                </c:pt>
                <c:pt idx="5409">
                  <c:v>4.8179999999987997</c:v>
                </c:pt>
                <c:pt idx="5410">
                  <c:v>4.8199999999988004</c:v>
                </c:pt>
                <c:pt idx="5411">
                  <c:v>4.8219999999988001</c:v>
                </c:pt>
                <c:pt idx="5412">
                  <c:v>4.8239999999987999</c:v>
                </c:pt>
                <c:pt idx="5413">
                  <c:v>4.8259999999987997</c:v>
                </c:pt>
                <c:pt idx="5414">
                  <c:v>4.8279999999988004</c:v>
                </c:pt>
                <c:pt idx="5415">
                  <c:v>4.8299999999988001</c:v>
                </c:pt>
                <c:pt idx="5416">
                  <c:v>4.8319999999987999</c:v>
                </c:pt>
                <c:pt idx="5417">
                  <c:v>4.8339999999987997</c:v>
                </c:pt>
                <c:pt idx="5418">
                  <c:v>4.8359999999988004</c:v>
                </c:pt>
                <c:pt idx="5419">
                  <c:v>4.8379999999988001</c:v>
                </c:pt>
                <c:pt idx="5420">
                  <c:v>4.8399999999987999</c:v>
                </c:pt>
                <c:pt idx="5421">
                  <c:v>4.8419999999987997</c:v>
                </c:pt>
                <c:pt idx="5422">
                  <c:v>4.8439999999988004</c:v>
                </c:pt>
                <c:pt idx="5423">
                  <c:v>4.8459999999988002</c:v>
                </c:pt>
                <c:pt idx="5424">
                  <c:v>4.8479999999987999</c:v>
                </c:pt>
                <c:pt idx="5425">
                  <c:v>4.8499999999987997</c:v>
                </c:pt>
                <c:pt idx="5426">
                  <c:v>4.8519999999988004</c:v>
                </c:pt>
                <c:pt idx="5427">
                  <c:v>4.8539999999988002</c:v>
                </c:pt>
                <c:pt idx="5428">
                  <c:v>4.8559999999987999</c:v>
                </c:pt>
                <c:pt idx="5429">
                  <c:v>4.8579999999987997</c:v>
                </c:pt>
                <c:pt idx="5430">
                  <c:v>4.8599999999988004</c:v>
                </c:pt>
                <c:pt idx="5431">
                  <c:v>4.8619999999988002</c:v>
                </c:pt>
                <c:pt idx="5432">
                  <c:v>4.8639999999988</c:v>
                </c:pt>
                <c:pt idx="5433">
                  <c:v>4.8659999999987997</c:v>
                </c:pt>
                <c:pt idx="5434">
                  <c:v>4.8679999999988004</c:v>
                </c:pt>
                <c:pt idx="5435">
                  <c:v>4.8699999999988002</c:v>
                </c:pt>
                <c:pt idx="5436">
                  <c:v>4.8719999999988</c:v>
                </c:pt>
                <c:pt idx="5437">
                  <c:v>4.8739999999987997</c:v>
                </c:pt>
                <c:pt idx="5438">
                  <c:v>4.8759999999988004</c:v>
                </c:pt>
                <c:pt idx="5439">
                  <c:v>4.8779999999988002</c:v>
                </c:pt>
                <c:pt idx="5440">
                  <c:v>4.8799999999988</c:v>
                </c:pt>
                <c:pt idx="5441">
                  <c:v>4.8819999999987997</c:v>
                </c:pt>
                <c:pt idx="5442">
                  <c:v>4.8839999999988004</c:v>
                </c:pt>
                <c:pt idx="5443">
                  <c:v>4.8859999999988002</c:v>
                </c:pt>
                <c:pt idx="5444">
                  <c:v>4.8879999999988</c:v>
                </c:pt>
                <c:pt idx="5445">
                  <c:v>4.8899999999987998</c:v>
                </c:pt>
                <c:pt idx="5446">
                  <c:v>4.8919999999988004</c:v>
                </c:pt>
                <c:pt idx="5447">
                  <c:v>4.8939999999988002</c:v>
                </c:pt>
                <c:pt idx="5448">
                  <c:v>4.8959999999988</c:v>
                </c:pt>
                <c:pt idx="5449">
                  <c:v>4.8979999999987998</c:v>
                </c:pt>
                <c:pt idx="5450">
                  <c:v>4.8999999999988004</c:v>
                </c:pt>
                <c:pt idx="5451">
                  <c:v>4.9019999999988002</c:v>
                </c:pt>
                <c:pt idx="5452">
                  <c:v>4.9039999999988</c:v>
                </c:pt>
                <c:pt idx="5453">
                  <c:v>4.9059999999987998</c:v>
                </c:pt>
                <c:pt idx="5454">
                  <c:v>4.9079999999988004</c:v>
                </c:pt>
                <c:pt idx="5455">
                  <c:v>4.9099999999988002</c:v>
                </c:pt>
                <c:pt idx="5456">
                  <c:v>4.9119999999988</c:v>
                </c:pt>
                <c:pt idx="5457">
                  <c:v>4.9139999999987998</c:v>
                </c:pt>
                <c:pt idx="5458">
                  <c:v>4.9159999999988004</c:v>
                </c:pt>
                <c:pt idx="5459">
                  <c:v>4.9179999999988002</c:v>
                </c:pt>
                <c:pt idx="5460">
                  <c:v>4.9199999999988</c:v>
                </c:pt>
                <c:pt idx="5461">
                  <c:v>4.9219999999987998</c:v>
                </c:pt>
                <c:pt idx="5462">
                  <c:v>4.9239999999987996</c:v>
                </c:pt>
                <c:pt idx="5463">
                  <c:v>4.9259999999988002</c:v>
                </c:pt>
                <c:pt idx="5464">
                  <c:v>4.9279999999988</c:v>
                </c:pt>
                <c:pt idx="5465">
                  <c:v>4.9299999999987998</c:v>
                </c:pt>
                <c:pt idx="5466">
                  <c:v>4.9319999999987996</c:v>
                </c:pt>
                <c:pt idx="5467">
                  <c:v>4.9339999999988002</c:v>
                </c:pt>
                <c:pt idx="5468">
                  <c:v>4.9359999999988</c:v>
                </c:pt>
                <c:pt idx="5469">
                  <c:v>4.9379999999987998</c:v>
                </c:pt>
                <c:pt idx="5470">
                  <c:v>4.9399999999987996</c:v>
                </c:pt>
                <c:pt idx="5471">
                  <c:v>4.9419999999988002</c:v>
                </c:pt>
                <c:pt idx="5472">
                  <c:v>4.9439999999988</c:v>
                </c:pt>
                <c:pt idx="5473">
                  <c:v>4.9459999999987998</c:v>
                </c:pt>
                <c:pt idx="5474">
                  <c:v>4.9479999999987996</c:v>
                </c:pt>
                <c:pt idx="5475">
                  <c:v>4.9499999999988002</c:v>
                </c:pt>
                <c:pt idx="5476">
                  <c:v>4.9519999999988</c:v>
                </c:pt>
                <c:pt idx="5477">
                  <c:v>4.9539999999987998</c:v>
                </c:pt>
                <c:pt idx="5478">
                  <c:v>4.9559999999987996</c:v>
                </c:pt>
                <c:pt idx="5479">
                  <c:v>4.9579999999988003</c:v>
                </c:pt>
                <c:pt idx="5480">
                  <c:v>4.9599999999988</c:v>
                </c:pt>
                <c:pt idx="5481">
                  <c:v>4.9619999999987998</c:v>
                </c:pt>
                <c:pt idx="5482">
                  <c:v>4.9639999999987996</c:v>
                </c:pt>
                <c:pt idx="5483">
                  <c:v>4.9659999999988003</c:v>
                </c:pt>
                <c:pt idx="5484">
                  <c:v>4.9679999999988</c:v>
                </c:pt>
                <c:pt idx="5485">
                  <c:v>4.9699999999987998</c:v>
                </c:pt>
                <c:pt idx="5486">
                  <c:v>4.9719999999987996</c:v>
                </c:pt>
                <c:pt idx="5487">
                  <c:v>4.9739999999988003</c:v>
                </c:pt>
                <c:pt idx="5488">
                  <c:v>4.9759999999988</c:v>
                </c:pt>
                <c:pt idx="5489">
                  <c:v>4.9779999999987998</c:v>
                </c:pt>
                <c:pt idx="5490">
                  <c:v>4.9799999999987996</c:v>
                </c:pt>
                <c:pt idx="5491">
                  <c:v>4.9819999999988003</c:v>
                </c:pt>
                <c:pt idx="5492">
                  <c:v>4.9839999999988001</c:v>
                </c:pt>
                <c:pt idx="5493">
                  <c:v>4.9859999999987998</c:v>
                </c:pt>
                <c:pt idx="5494">
                  <c:v>4.9879999999987996</c:v>
                </c:pt>
                <c:pt idx="5495">
                  <c:v>4.9899999999988003</c:v>
                </c:pt>
                <c:pt idx="5496">
                  <c:v>4.9919999999988001</c:v>
                </c:pt>
                <c:pt idx="5497">
                  <c:v>4.9939999999987998</c:v>
                </c:pt>
                <c:pt idx="5498">
                  <c:v>4.9959999999987996</c:v>
                </c:pt>
                <c:pt idx="5499">
                  <c:v>4.9979999999988003</c:v>
                </c:pt>
                <c:pt idx="5500">
                  <c:v>4.9999999999988001</c:v>
                </c:pt>
                <c:pt idx="5501">
                  <c:v>5.0019999999987999</c:v>
                </c:pt>
                <c:pt idx="5502">
                  <c:v>5.0039999999987996</c:v>
                </c:pt>
                <c:pt idx="5503">
                  <c:v>5.0059999999988003</c:v>
                </c:pt>
                <c:pt idx="5504">
                  <c:v>5.0079999999988001</c:v>
                </c:pt>
                <c:pt idx="5505">
                  <c:v>5.0099999999987999</c:v>
                </c:pt>
                <c:pt idx="5506">
                  <c:v>5.0119999999987996</c:v>
                </c:pt>
                <c:pt idx="5507">
                  <c:v>5.0139999999988003</c:v>
                </c:pt>
                <c:pt idx="5508">
                  <c:v>5.0159999999988001</c:v>
                </c:pt>
                <c:pt idx="5509">
                  <c:v>5.0179999999987999</c:v>
                </c:pt>
                <c:pt idx="5510">
                  <c:v>5.0199999999987996</c:v>
                </c:pt>
                <c:pt idx="5511">
                  <c:v>5.0219999999988003</c:v>
                </c:pt>
                <c:pt idx="5512">
                  <c:v>5.0239999999988001</c:v>
                </c:pt>
                <c:pt idx="5513">
                  <c:v>5.0259999999987999</c:v>
                </c:pt>
                <c:pt idx="5514">
                  <c:v>5.0279999999987997</c:v>
                </c:pt>
                <c:pt idx="5515">
                  <c:v>5.0299999999988003</c:v>
                </c:pt>
                <c:pt idx="5516">
                  <c:v>5.0319999999988001</c:v>
                </c:pt>
                <c:pt idx="5517">
                  <c:v>5.0339999999987999</c:v>
                </c:pt>
                <c:pt idx="5518">
                  <c:v>5.0359999999987997</c:v>
                </c:pt>
                <c:pt idx="5519">
                  <c:v>5.0379999999988003</c:v>
                </c:pt>
                <c:pt idx="5520">
                  <c:v>5.0399999999988001</c:v>
                </c:pt>
                <c:pt idx="5521">
                  <c:v>5.0419999999987999</c:v>
                </c:pt>
                <c:pt idx="5522">
                  <c:v>5.0439999999987997</c:v>
                </c:pt>
                <c:pt idx="5523">
                  <c:v>5.0459999999988003</c:v>
                </c:pt>
                <c:pt idx="5524">
                  <c:v>5.0479999999988001</c:v>
                </c:pt>
                <c:pt idx="5525">
                  <c:v>5.0499999999987999</c:v>
                </c:pt>
                <c:pt idx="5526">
                  <c:v>5.0519999999987997</c:v>
                </c:pt>
                <c:pt idx="5527">
                  <c:v>5.0539999999988003</c:v>
                </c:pt>
                <c:pt idx="5528">
                  <c:v>5.0559999999988001</c:v>
                </c:pt>
                <c:pt idx="5529">
                  <c:v>5.0579999999987999</c:v>
                </c:pt>
                <c:pt idx="5530">
                  <c:v>5.0599999999987997</c:v>
                </c:pt>
                <c:pt idx="5531">
                  <c:v>5.0619999999988003</c:v>
                </c:pt>
                <c:pt idx="5532">
                  <c:v>5.0639999999988001</c:v>
                </c:pt>
                <c:pt idx="5533">
                  <c:v>5.0659999999987999</c:v>
                </c:pt>
                <c:pt idx="5534">
                  <c:v>5.0679999999987997</c:v>
                </c:pt>
                <c:pt idx="5535">
                  <c:v>5.0699999999988004</c:v>
                </c:pt>
                <c:pt idx="5536">
                  <c:v>5.0719999999988001</c:v>
                </c:pt>
                <c:pt idx="5537">
                  <c:v>5.0739999999987999</c:v>
                </c:pt>
                <c:pt idx="5538">
                  <c:v>5.0759999999987997</c:v>
                </c:pt>
                <c:pt idx="5539">
                  <c:v>5.0779999999988004</c:v>
                </c:pt>
                <c:pt idx="5540">
                  <c:v>5.0799999999988001</c:v>
                </c:pt>
                <c:pt idx="5541">
                  <c:v>5.0819999999987999</c:v>
                </c:pt>
                <c:pt idx="5542">
                  <c:v>5.0839999999987997</c:v>
                </c:pt>
                <c:pt idx="5543">
                  <c:v>5.0859999999988004</c:v>
                </c:pt>
                <c:pt idx="5544">
                  <c:v>5.0879999999988001</c:v>
                </c:pt>
                <c:pt idx="5545">
                  <c:v>5.0899999999987999</c:v>
                </c:pt>
                <c:pt idx="5546">
                  <c:v>5.0919999999987997</c:v>
                </c:pt>
                <c:pt idx="5547">
                  <c:v>5.0939999999988004</c:v>
                </c:pt>
                <c:pt idx="5548">
                  <c:v>5.0959999999988002</c:v>
                </c:pt>
                <c:pt idx="5549">
                  <c:v>5.0979999999987999</c:v>
                </c:pt>
                <c:pt idx="5550">
                  <c:v>5.0999999999987997</c:v>
                </c:pt>
                <c:pt idx="5551">
                  <c:v>5.1019999999988004</c:v>
                </c:pt>
                <c:pt idx="5552">
                  <c:v>5.1039999999988002</c:v>
                </c:pt>
                <c:pt idx="5553">
                  <c:v>5.1059999999987999</c:v>
                </c:pt>
                <c:pt idx="5554">
                  <c:v>5.1079999999987997</c:v>
                </c:pt>
                <c:pt idx="5555">
                  <c:v>5.1099999999988004</c:v>
                </c:pt>
                <c:pt idx="5556">
                  <c:v>5.1119999999988002</c:v>
                </c:pt>
                <c:pt idx="5557">
                  <c:v>5.1139999999988</c:v>
                </c:pt>
                <c:pt idx="5558">
                  <c:v>5.1159999999987997</c:v>
                </c:pt>
                <c:pt idx="5559">
                  <c:v>5.1179999999988004</c:v>
                </c:pt>
                <c:pt idx="5560">
                  <c:v>5.1199999999988002</c:v>
                </c:pt>
                <c:pt idx="5561">
                  <c:v>5.1219999999988</c:v>
                </c:pt>
                <c:pt idx="5562">
                  <c:v>5.1239999999987997</c:v>
                </c:pt>
                <c:pt idx="5563">
                  <c:v>5.1259999999988004</c:v>
                </c:pt>
                <c:pt idx="5564">
                  <c:v>5.1279999999988002</c:v>
                </c:pt>
                <c:pt idx="5565">
                  <c:v>5.1299999999988</c:v>
                </c:pt>
                <c:pt idx="5566">
                  <c:v>5.1319999999987997</c:v>
                </c:pt>
                <c:pt idx="5567">
                  <c:v>5.1339999999988004</c:v>
                </c:pt>
                <c:pt idx="5568">
                  <c:v>5.1359999999988002</c:v>
                </c:pt>
                <c:pt idx="5569">
                  <c:v>5.1379999999988</c:v>
                </c:pt>
                <c:pt idx="5570">
                  <c:v>5.1399999999987998</c:v>
                </c:pt>
                <c:pt idx="5571">
                  <c:v>5.1419999999988004</c:v>
                </c:pt>
                <c:pt idx="5572">
                  <c:v>5.1439999999988002</c:v>
                </c:pt>
                <c:pt idx="5573">
                  <c:v>5.1459999999988</c:v>
                </c:pt>
                <c:pt idx="5574">
                  <c:v>5.1479999999987998</c:v>
                </c:pt>
                <c:pt idx="5575">
                  <c:v>5.1499999999988004</c:v>
                </c:pt>
                <c:pt idx="5576">
                  <c:v>5.1519999999988002</c:v>
                </c:pt>
                <c:pt idx="5577">
                  <c:v>5.1539999999988</c:v>
                </c:pt>
                <c:pt idx="5578">
                  <c:v>5.1559999999987998</c:v>
                </c:pt>
                <c:pt idx="5579">
                  <c:v>5.1579999999988004</c:v>
                </c:pt>
                <c:pt idx="5580">
                  <c:v>5.1599999999988002</c:v>
                </c:pt>
                <c:pt idx="5581">
                  <c:v>5.1619999999988</c:v>
                </c:pt>
                <c:pt idx="5582">
                  <c:v>5.1639999999987998</c:v>
                </c:pt>
                <c:pt idx="5583">
                  <c:v>5.1659999999988004</c:v>
                </c:pt>
                <c:pt idx="5584">
                  <c:v>5.1679999999988002</c:v>
                </c:pt>
                <c:pt idx="5585">
                  <c:v>5.1699999999988</c:v>
                </c:pt>
                <c:pt idx="5586">
                  <c:v>5.1719999999987998</c:v>
                </c:pt>
                <c:pt idx="5587">
                  <c:v>5.1739999999987996</c:v>
                </c:pt>
                <c:pt idx="5588">
                  <c:v>5.1759999999988002</c:v>
                </c:pt>
                <c:pt idx="5589">
                  <c:v>5.1779999999988</c:v>
                </c:pt>
                <c:pt idx="5590">
                  <c:v>5.1799999999987998</c:v>
                </c:pt>
                <c:pt idx="5591">
                  <c:v>5.1819999999987996</c:v>
                </c:pt>
                <c:pt idx="5592">
                  <c:v>5.1839999999988002</c:v>
                </c:pt>
                <c:pt idx="5593">
                  <c:v>5.1859999999988</c:v>
                </c:pt>
                <c:pt idx="5594">
                  <c:v>5.1879999999987998</c:v>
                </c:pt>
                <c:pt idx="5595">
                  <c:v>5.1899999999987996</c:v>
                </c:pt>
                <c:pt idx="5596">
                  <c:v>5.1919999999988002</c:v>
                </c:pt>
                <c:pt idx="5597">
                  <c:v>5.1939999999988</c:v>
                </c:pt>
                <c:pt idx="5598">
                  <c:v>5.1959999999987998</c:v>
                </c:pt>
                <c:pt idx="5599">
                  <c:v>5.1979999999987996</c:v>
                </c:pt>
                <c:pt idx="5600">
                  <c:v>5.1999999999988002</c:v>
                </c:pt>
                <c:pt idx="5601">
                  <c:v>5.2019999999988</c:v>
                </c:pt>
                <c:pt idx="5602">
                  <c:v>5.2039999999987998</c:v>
                </c:pt>
                <c:pt idx="5603">
                  <c:v>5.2059999999987996</c:v>
                </c:pt>
                <c:pt idx="5604">
                  <c:v>5.2079999999988003</c:v>
                </c:pt>
                <c:pt idx="5605">
                  <c:v>5.2099999999988</c:v>
                </c:pt>
                <c:pt idx="5606">
                  <c:v>5.2119999999987998</c:v>
                </c:pt>
                <c:pt idx="5607">
                  <c:v>5.2139999999987996</c:v>
                </c:pt>
                <c:pt idx="5608">
                  <c:v>5.2159999999988003</c:v>
                </c:pt>
                <c:pt idx="5609">
                  <c:v>5.2179999999988</c:v>
                </c:pt>
                <c:pt idx="5610">
                  <c:v>5.2199999999987998</c:v>
                </c:pt>
                <c:pt idx="5611">
                  <c:v>5.2219999999987996</c:v>
                </c:pt>
                <c:pt idx="5612">
                  <c:v>5.2239999999988003</c:v>
                </c:pt>
                <c:pt idx="5613">
                  <c:v>5.2259999999988</c:v>
                </c:pt>
                <c:pt idx="5614">
                  <c:v>5.2279999999987998</c:v>
                </c:pt>
                <c:pt idx="5615">
                  <c:v>5.2299999999987996</c:v>
                </c:pt>
                <c:pt idx="5616">
                  <c:v>5.2319999999988003</c:v>
                </c:pt>
                <c:pt idx="5617">
                  <c:v>5.2339999999988001</c:v>
                </c:pt>
                <c:pt idx="5618">
                  <c:v>5.2359999999987998</c:v>
                </c:pt>
                <c:pt idx="5619">
                  <c:v>5.2379999999987996</c:v>
                </c:pt>
                <c:pt idx="5620">
                  <c:v>5.2399999999988003</c:v>
                </c:pt>
                <c:pt idx="5621">
                  <c:v>5.2419999999988001</c:v>
                </c:pt>
                <c:pt idx="5622">
                  <c:v>5.2439999999987998</c:v>
                </c:pt>
                <c:pt idx="5623">
                  <c:v>5.2459999999987996</c:v>
                </c:pt>
                <c:pt idx="5624">
                  <c:v>5.2479999999988003</c:v>
                </c:pt>
                <c:pt idx="5625">
                  <c:v>5.2499999999988001</c:v>
                </c:pt>
                <c:pt idx="5626">
                  <c:v>5.2519999999987999</c:v>
                </c:pt>
                <c:pt idx="5627">
                  <c:v>5.2539999999987996</c:v>
                </c:pt>
                <c:pt idx="5628">
                  <c:v>5.2559999999988003</c:v>
                </c:pt>
                <c:pt idx="5629">
                  <c:v>5.2579999999988001</c:v>
                </c:pt>
                <c:pt idx="5630">
                  <c:v>5.2599999999987999</c:v>
                </c:pt>
                <c:pt idx="5631">
                  <c:v>5.2619999999987996</c:v>
                </c:pt>
                <c:pt idx="5632">
                  <c:v>5.2639999999988003</c:v>
                </c:pt>
                <c:pt idx="5633">
                  <c:v>5.2659999999988001</c:v>
                </c:pt>
                <c:pt idx="5634">
                  <c:v>5.2679999999987999</c:v>
                </c:pt>
                <c:pt idx="5635">
                  <c:v>5.2699999999987996</c:v>
                </c:pt>
                <c:pt idx="5636">
                  <c:v>5.2719999999988003</c:v>
                </c:pt>
                <c:pt idx="5637">
                  <c:v>5.2739999999988001</c:v>
                </c:pt>
                <c:pt idx="5638">
                  <c:v>5.2759999999987999</c:v>
                </c:pt>
                <c:pt idx="5639">
                  <c:v>5.2779999999987997</c:v>
                </c:pt>
                <c:pt idx="5640">
                  <c:v>5.2799999999988003</c:v>
                </c:pt>
                <c:pt idx="5641">
                  <c:v>5.2819999999988001</c:v>
                </c:pt>
                <c:pt idx="5642">
                  <c:v>5.2839999999987999</c:v>
                </c:pt>
                <c:pt idx="5643">
                  <c:v>5.2859999999987997</c:v>
                </c:pt>
                <c:pt idx="5644">
                  <c:v>5.2879999999988003</c:v>
                </c:pt>
                <c:pt idx="5645">
                  <c:v>5.2899999999988001</c:v>
                </c:pt>
                <c:pt idx="5646">
                  <c:v>5.2919999999987999</c:v>
                </c:pt>
                <c:pt idx="5647">
                  <c:v>5.2939999999987997</c:v>
                </c:pt>
                <c:pt idx="5648">
                  <c:v>5.2959999999988003</c:v>
                </c:pt>
                <c:pt idx="5649">
                  <c:v>5.2979999999988001</c:v>
                </c:pt>
                <c:pt idx="5650">
                  <c:v>5.2999999999987999</c:v>
                </c:pt>
                <c:pt idx="5651">
                  <c:v>5.3019999999987997</c:v>
                </c:pt>
                <c:pt idx="5652">
                  <c:v>5.3039999999988003</c:v>
                </c:pt>
                <c:pt idx="5653">
                  <c:v>5.3059999999988001</c:v>
                </c:pt>
                <c:pt idx="5654">
                  <c:v>5.3079999999987999</c:v>
                </c:pt>
                <c:pt idx="5655">
                  <c:v>5.3099999999987997</c:v>
                </c:pt>
                <c:pt idx="5656">
                  <c:v>5.3119999999988003</c:v>
                </c:pt>
                <c:pt idx="5657">
                  <c:v>5.3139999999988001</c:v>
                </c:pt>
                <c:pt idx="5658">
                  <c:v>5.3159999999987999</c:v>
                </c:pt>
                <c:pt idx="5659">
                  <c:v>5.3179999999987997</c:v>
                </c:pt>
                <c:pt idx="5660">
                  <c:v>5.3199999999988004</c:v>
                </c:pt>
                <c:pt idx="5661">
                  <c:v>5.3219999999988001</c:v>
                </c:pt>
                <c:pt idx="5662">
                  <c:v>5.3239999999987999</c:v>
                </c:pt>
                <c:pt idx="5663">
                  <c:v>5.3259999999987997</c:v>
                </c:pt>
                <c:pt idx="5664">
                  <c:v>5.3279999999988004</c:v>
                </c:pt>
                <c:pt idx="5665">
                  <c:v>5.3299999999988001</c:v>
                </c:pt>
                <c:pt idx="5666">
                  <c:v>5.3319999999987999</c:v>
                </c:pt>
                <c:pt idx="5667">
                  <c:v>5.3339999999987997</c:v>
                </c:pt>
                <c:pt idx="5668">
                  <c:v>5.3359999999988004</c:v>
                </c:pt>
                <c:pt idx="5669">
                  <c:v>5.3379999999988001</c:v>
                </c:pt>
                <c:pt idx="5670">
                  <c:v>5.3399999999987999</c:v>
                </c:pt>
                <c:pt idx="5671">
                  <c:v>5.3419999999987997</c:v>
                </c:pt>
                <c:pt idx="5672">
                  <c:v>5.3439999999988004</c:v>
                </c:pt>
                <c:pt idx="5673">
                  <c:v>5.3459999999986998</c:v>
                </c:pt>
                <c:pt idx="5674">
                  <c:v>5.3479999999987999</c:v>
                </c:pt>
                <c:pt idx="5675">
                  <c:v>5.3499999999987997</c:v>
                </c:pt>
                <c:pt idx="5676">
                  <c:v>5.3519999999987</c:v>
                </c:pt>
                <c:pt idx="5677">
                  <c:v>5.3539999999986998</c:v>
                </c:pt>
                <c:pt idx="5678">
                  <c:v>5.3559999999986996</c:v>
                </c:pt>
                <c:pt idx="5679">
                  <c:v>5.3579999999987002</c:v>
                </c:pt>
                <c:pt idx="5680">
                  <c:v>5.3599999999987</c:v>
                </c:pt>
                <c:pt idx="5681">
                  <c:v>5.3619999999986998</c:v>
                </c:pt>
                <c:pt idx="5682">
                  <c:v>5.3639999999986996</c:v>
                </c:pt>
                <c:pt idx="5683">
                  <c:v>5.3659999999987003</c:v>
                </c:pt>
                <c:pt idx="5684">
                  <c:v>5.3679999999987</c:v>
                </c:pt>
                <c:pt idx="5685">
                  <c:v>5.3699999999986998</c:v>
                </c:pt>
                <c:pt idx="5686">
                  <c:v>5.3719999999986996</c:v>
                </c:pt>
                <c:pt idx="5687">
                  <c:v>5.3739999999987003</c:v>
                </c:pt>
                <c:pt idx="5688">
                  <c:v>5.3759999999987</c:v>
                </c:pt>
                <c:pt idx="5689">
                  <c:v>5.3779999999986998</c:v>
                </c:pt>
                <c:pt idx="5690">
                  <c:v>5.3799999999986996</c:v>
                </c:pt>
                <c:pt idx="5691">
                  <c:v>5.3819999999987003</c:v>
                </c:pt>
                <c:pt idx="5692">
                  <c:v>5.3839999999987</c:v>
                </c:pt>
                <c:pt idx="5693">
                  <c:v>5.3859999999986998</c:v>
                </c:pt>
                <c:pt idx="5694">
                  <c:v>5.3879999999986996</c:v>
                </c:pt>
                <c:pt idx="5695">
                  <c:v>5.3899999999987003</c:v>
                </c:pt>
                <c:pt idx="5696">
                  <c:v>5.3919999999987001</c:v>
                </c:pt>
                <c:pt idx="5697">
                  <c:v>5.3939999999986998</c:v>
                </c:pt>
                <c:pt idx="5698">
                  <c:v>5.3959999999986996</c:v>
                </c:pt>
                <c:pt idx="5699">
                  <c:v>5.3979999999987003</c:v>
                </c:pt>
                <c:pt idx="5700">
                  <c:v>5.3999999999987001</c:v>
                </c:pt>
                <c:pt idx="5701">
                  <c:v>5.4019999999986998</c:v>
                </c:pt>
                <c:pt idx="5702">
                  <c:v>5.4039999999986996</c:v>
                </c:pt>
                <c:pt idx="5703">
                  <c:v>5.4059999999987003</c:v>
                </c:pt>
                <c:pt idx="5704">
                  <c:v>5.4079999999987001</c:v>
                </c:pt>
                <c:pt idx="5705">
                  <c:v>5.4099999999986998</c:v>
                </c:pt>
                <c:pt idx="5706">
                  <c:v>5.4119999999986996</c:v>
                </c:pt>
                <c:pt idx="5707">
                  <c:v>5.4139999999987003</c:v>
                </c:pt>
                <c:pt idx="5708">
                  <c:v>5.4159999999987001</c:v>
                </c:pt>
                <c:pt idx="5709">
                  <c:v>5.4179999999986999</c:v>
                </c:pt>
                <c:pt idx="5710">
                  <c:v>5.4199999999986996</c:v>
                </c:pt>
                <c:pt idx="5711">
                  <c:v>5.4219999999987003</c:v>
                </c:pt>
                <c:pt idx="5712">
                  <c:v>5.4239999999987001</c:v>
                </c:pt>
                <c:pt idx="5713">
                  <c:v>5.4259999999986999</c:v>
                </c:pt>
                <c:pt idx="5714">
                  <c:v>5.4279999999986996</c:v>
                </c:pt>
                <c:pt idx="5715">
                  <c:v>5.4299999999987003</c:v>
                </c:pt>
                <c:pt idx="5716">
                  <c:v>5.4319999999987001</c:v>
                </c:pt>
                <c:pt idx="5717">
                  <c:v>5.4339999999986999</c:v>
                </c:pt>
                <c:pt idx="5718">
                  <c:v>5.4359999999986996</c:v>
                </c:pt>
                <c:pt idx="5719">
                  <c:v>5.4379999999987003</c:v>
                </c:pt>
                <c:pt idx="5720">
                  <c:v>5.4399999999987001</c:v>
                </c:pt>
                <c:pt idx="5721">
                  <c:v>5.4419999999986999</c:v>
                </c:pt>
                <c:pt idx="5722">
                  <c:v>5.4439999999986997</c:v>
                </c:pt>
                <c:pt idx="5723">
                  <c:v>5.4459999999987003</c:v>
                </c:pt>
                <c:pt idx="5724">
                  <c:v>5.4479999999987001</c:v>
                </c:pt>
                <c:pt idx="5725">
                  <c:v>5.4499999999986999</c:v>
                </c:pt>
                <c:pt idx="5726">
                  <c:v>5.4519999999986997</c:v>
                </c:pt>
                <c:pt idx="5727">
                  <c:v>5.4539999999987003</c:v>
                </c:pt>
                <c:pt idx="5728">
                  <c:v>5.4559999999987001</c:v>
                </c:pt>
                <c:pt idx="5729">
                  <c:v>5.4579999999986999</c:v>
                </c:pt>
                <c:pt idx="5730">
                  <c:v>5.4599999999986997</c:v>
                </c:pt>
                <c:pt idx="5731">
                  <c:v>5.4619999999987003</c:v>
                </c:pt>
                <c:pt idx="5732">
                  <c:v>5.4639999999987001</c:v>
                </c:pt>
                <c:pt idx="5733">
                  <c:v>5.4659999999986999</c:v>
                </c:pt>
                <c:pt idx="5734">
                  <c:v>5.4679999999986997</c:v>
                </c:pt>
                <c:pt idx="5735">
                  <c:v>5.4699999999987003</c:v>
                </c:pt>
                <c:pt idx="5736">
                  <c:v>5.4719999999987001</c:v>
                </c:pt>
                <c:pt idx="5737">
                  <c:v>5.4739999999986999</c:v>
                </c:pt>
                <c:pt idx="5738">
                  <c:v>5.4759999999986997</c:v>
                </c:pt>
                <c:pt idx="5739">
                  <c:v>5.4779999999987004</c:v>
                </c:pt>
                <c:pt idx="5740">
                  <c:v>5.4799999999987001</c:v>
                </c:pt>
                <c:pt idx="5741">
                  <c:v>5.4819999999986999</c:v>
                </c:pt>
                <c:pt idx="5742">
                  <c:v>5.4839999999986997</c:v>
                </c:pt>
                <c:pt idx="5743">
                  <c:v>5.4859999999987004</c:v>
                </c:pt>
                <c:pt idx="5744">
                  <c:v>5.4879999999987001</c:v>
                </c:pt>
                <c:pt idx="5745">
                  <c:v>5.4899999999986999</c:v>
                </c:pt>
                <c:pt idx="5746">
                  <c:v>5.4919999999986997</c:v>
                </c:pt>
                <c:pt idx="5747">
                  <c:v>5.4939999999987004</c:v>
                </c:pt>
                <c:pt idx="5748">
                  <c:v>5.4959999999987001</c:v>
                </c:pt>
                <c:pt idx="5749">
                  <c:v>5.4979999999986999</c:v>
                </c:pt>
                <c:pt idx="5750">
                  <c:v>5.4999999999986997</c:v>
                </c:pt>
                <c:pt idx="5751">
                  <c:v>5.5019999999987004</c:v>
                </c:pt>
                <c:pt idx="5752">
                  <c:v>5.5039999999987002</c:v>
                </c:pt>
                <c:pt idx="5753">
                  <c:v>5.5059999999986999</c:v>
                </c:pt>
                <c:pt idx="5754">
                  <c:v>5.5079999999986997</c:v>
                </c:pt>
                <c:pt idx="5755">
                  <c:v>5.5099999999987004</c:v>
                </c:pt>
                <c:pt idx="5756">
                  <c:v>5.5119999999987002</c:v>
                </c:pt>
                <c:pt idx="5757">
                  <c:v>5.5139999999986999</c:v>
                </c:pt>
                <c:pt idx="5758">
                  <c:v>5.5159999999986997</c:v>
                </c:pt>
                <c:pt idx="5759">
                  <c:v>5.5179999999987004</c:v>
                </c:pt>
                <c:pt idx="5760">
                  <c:v>5.5199999999987002</c:v>
                </c:pt>
                <c:pt idx="5761">
                  <c:v>5.5219999999986999</c:v>
                </c:pt>
                <c:pt idx="5762">
                  <c:v>5.5239999999986997</c:v>
                </c:pt>
                <c:pt idx="5763">
                  <c:v>5.5259999999987004</c:v>
                </c:pt>
                <c:pt idx="5764">
                  <c:v>5.5279999999987002</c:v>
                </c:pt>
                <c:pt idx="5765">
                  <c:v>5.5299999999987</c:v>
                </c:pt>
                <c:pt idx="5766">
                  <c:v>5.5319999999986997</c:v>
                </c:pt>
                <c:pt idx="5767">
                  <c:v>5.5339999999987004</c:v>
                </c:pt>
                <c:pt idx="5768">
                  <c:v>5.5359999999987002</c:v>
                </c:pt>
                <c:pt idx="5769">
                  <c:v>5.5379999999987</c:v>
                </c:pt>
                <c:pt idx="5770">
                  <c:v>5.5399999999986997</c:v>
                </c:pt>
                <c:pt idx="5771">
                  <c:v>5.5419999999987004</c:v>
                </c:pt>
                <c:pt idx="5772">
                  <c:v>5.5439999999987002</c:v>
                </c:pt>
                <c:pt idx="5773">
                  <c:v>5.5459999999987</c:v>
                </c:pt>
                <c:pt idx="5774">
                  <c:v>5.5479999999986997</c:v>
                </c:pt>
                <c:pt idx="5775">
                  <c:v>5.5499999999987004</c:v>
                </c:pt>
                <c:pt idx="5776">
                  <c:v>5.5519999999987002</c:v>
                </c:pt>
                <c:pt idx="5777">
                  <c:v>5.5539999999987</c:v>
                </c:pt>
                <c:pt idx="5778">
                  <c:v>5.5559999999986998</c:v>
                </c:pt>
                <c:pt idx="5779">
                  <c:v>5.5579999999987004</c:v>
                </c:pt>
                <c:pt idx="5780">
                  <c:v>5.5599999999987002</c:v>
                </c:pt>
                <c:pt idx="5781">
                  <c:v>5.5619999999987</c:v>
                </c:pt>
                <c:pt idx="5782">
                  <c:v>5.5639999999986998</c:v>
                </c:pt>
                <c:pt idx="5783">
                  <c:v>5.5659999999987004</c:v>
                </c:pt>
                <c:pt idx="5784">
                  <c:v>5.5679999999987002</c:v>
                </c:pt>
                <c:pt idx="5785">
                  <c:v>5.5699999999987</c:v>
                </c:pt>
                <c:pt idx="5786">
                  <c:v>5.5719999999986998</c:v>
                </c:pt>
                <c:pt idx="5787">
                  <c:v>5.5739999999987004</c:v>
                </c:pt>
                <c:pt idx="5788">
                  <c:v>5.5759999999987002</c:v>
                </c:pt>
                <c:pt idx="5789">
                  <c:v>5.5779999999987</c:v>
                </c:pt>
                <c:pt idx="5790">
                  <c:v>5.5799999999986998</c:v>
                </c:pt>
                <c:pt idx="5791">
                  <c:v>5.5819999999986996</c:v>
                </c:pt>
                <c:pt idx="5792">
                  <c:v>5.5839999999987002</c:v>
                </c:pt>
                <c:pt idx="5793">
                  <c:v>5.5859999999987</c:v>
                </c:pt>
                <c:pt idx="5794">
                  <c:v>5.5879999999986998</c:v>
                </c:pt>
                <c:pt idx="5795">
                  <c:v>5.5899999999986996</c:v>
                </c:pt>
                <c:pt idx="5796">
                  <c:v>5.5919999999987002</c:v>
                </c:pt>
                <c:pt idx="5797">
                  <c:v>5.5939999999987</c:v>
                </c:pt>
                <c:pt idx="5798">
                  <c:v>5.5959999999986998</c:v>
                </c:pt>
                <c:pt idx="5799">
                  <c:v>5.5979999999986996</c:v>
                </c:pt>
                <c:pt idx="5800">
                  <c:v>5.5999999999987002</c:v>
                </c:pt>
                <c:pt idx="5801">
                  <c:v>5.6019999999987</c:v>
                </c:pt>
                <c:pt idx="5802">
                  <c:v>5.6039999999986998</c:v>
                </c:pt>
                <c:pt idx="5803">
                  <c:v>5.6059999999986996</c:v>
                </c:pt>
                <c:pt idx="5804">
                  <c:v>5.6079999999987002</c:v>
                </c:pt>
                <c:pt idx="5805">
                  <c:v>5.6099999999987</c:v>
                </c:pt>
                <c:pt idx="5806">
                  <c:v>5.6119999999986998</c:v>
                </c:pt>
                <c:pt idx="5807">
                  <c:v>5.6139999999986996</c:v>
                </c:pt>
                <c:pt idx="5808">
                  <c:v>5.6159999999987003</c:v>
                </c:pt>
                <c:pt idx="5809">
                  <c:v>5.6179999999987</c:v>
                </c:pt>
                <c:pt idx="5810">
                  <c:v>5.6199999999986998</c:v>
                </c:pt>
                <c:pt idx="5811">
                  <c:v>5.6219999999986996</c:v>
                </c:pt>
                <c:pt idx="5812">
                  <c:v>5.6239999999987003</c:v>
                </c:pt>
                <c:pt idx="5813">
                  <c:v>5.6259999999987</c:v>
                </c:pt>
                <c:pt idx="5814">
                  <c:v>5.6279999999986998</c:v>
                </c:pt>
                <c:pt idx="5815">
                  <c:v>5.6299999999986996</c:v>
                </c:pt>
                <c:pt idx="5816">
                  <c:v>5.6319999999987003</c:v>
                </c:pt>
                <c:pt idx="5817">
                  <c:v>5.6339999999987</c:v>
                </c:pt>
                <c:pt idx="5818">
                  <c:v>5.6359999999986998</c:v>
                </c:pt>
                <c:pt idx="5819">
                  <c:v>5.6379999999986996</c:v>
                </c:pt>
                <c:pt idx="5820">
                  <c:v>5.6399999999987003</c:v>
                </c:pt>
                <c:pt idx="5821">
                  <c:v>5.6419999999987001</c:v>
                </c:pt>
                <c:pt idx="5822">
                  <c:v>5.6439999999986998</c:v>
                </c:pt>
                <c:pt idx="5823">
                  <c:v>5.6459999999986996</c:v>
                </c:pt>
                <c:pt idx="5824">
                  <c:v>5.6479999999987003</c:v>
                </c:pt>
                <c:pt idx="5825">
                  <c:v>5.6499999999987001</c:v>
                </c:pt>
                <c:pt idx="5826">
                  <c:v>5.6519999999986998</c:v>
                </c:pt>
                <c:pt idx="5827">
                  <c:v>5.6539999999986996</c:v>
                </c:pt>
                <c:pt idx="5828">
                  <c:v>5.6559999999987003</c:v>
                </c:pt>
                <c:pt idx="5829">
                  <c:v>5.6579999999987001</c:v>
                </c:pt>
                <c:pt idx="5830">
                  <c:v>5.6599999999986998</c:v>
                </c:pt>
                <c:pt idx="5831">
                  <c:v>5.6619999999986996</c:v>
                </c:pt>
                <c:pt idx="5832">
                  <c:v>5.6639999999987003</c:v>
                </c:pt>
                <c:pt idx="5833">
                  <c:v>5.6659999999987001</c:v>
                </c:pt>
                <c:pt idx="5834">
                  <c:v>5.6679999999986999</c:v>
                </c:pt>
                <c:pt idx="5835">
                  <c:v>5.6699999999986996</c:v>
                </c:pt>
                <c:pt idx="5836">
                  <c:v>5.6719999999987003</c:v>
                </c:pt>
                <c:pt idx="5837">
                  <c:v>5.6739999999987001</c:v>
                </c:pt>
                <c:pt idx="5838">
                  <c:v>5.6759999999986999</c:v>
                </c:pt>
                <c:pt idx="5839">
                  <c:v>5.6779999999986996</c:v>
                </c:pt>
                <c:pt idx="5840">
                  <c:v>5.6799999999987003</c:v>
                </c:pt>
                <c:pt idx="5841">
                  <c:v>5.6819999999987001</c:v>
                </c:pt>
                <c:pt idx="5842">
                  <c:v>5.6839999999986999</c:v>
                </c:pt>
                <c:pt idx="5843">
                  <c:v>5.6859999999986996</c:v>
                </c:pt>
                <c:pt idx="5844">
                  <c:v>5.6879999999987003</c:v>
                </c:pt>
                <c:pt idx="5845">
                  <c:v>5.6899999999987001</c:v>
                </c:pt>
                <c:pt idx="5846">
                  <c:v>5.6919999999986999</c:v>
                </c:pt>
                <c:pt idx="5847">
                  <c:v>5.6939999999986997</c:v>
                </c:pt>
                <c:pt idx="5848">
                  <c:v>5.6959999999987003</c:v>
                </c:pt>
                <c:pt idx="5849">
                  <c:v>5.6979999999987001</c:v>
                </c:pt>
                <c:pt idx="5850">
                  <c:v>5.6999999999986999</c:v>
                </c:pt>
                <c:pt idx="5851">
                  <c:v>5.7019999999986997</c:v>
                </c:pt>
                <c:pt idx="5852">
                  <c:v>5.7039999999987003</c:v>
                </c:pt>
                <c:pt idx="5853">
                  <c:v>5.7059999999987001</c:v>
                </c:pt>
                <c:pt idx="5854">
                  <c:v>5.7079999999986999</c:v>
                </c:pt>
                <c:pt idx="5855">
                  <c:v>5.7099999999986997</c:v>
                </c:pt>
                <c:pt idx="5856">
                  <c:v>5.7119999999987003</c:v>
                </c:pt>
                <c:pt idx="5857">
                  <c:v>5.7139999999987001</c:v>
                </c:pt>
                <c:pt idx="5858">
                  <c:v>5.7159999999986999</c:v>
                </c:pt>
                <c:pt idx="5859">
                  <c:v>5.7179999999986997</c:v>
                </c:pt>
                <c:pt idx="5860">
                  <c:v>5.7199999999987003</c:v>
                </c:pt>
                <c:pt idx="5861">
                  <c:v>5.7219999999987001</c:v>
                </c:pt>
                <c:pt idx="5862">
                  <c:v>5.7239999999986999</c:v>
                </c:pt>
                <c:pt idx="5863">
                  <c:v>5.7259999999986997</c:v>
                </c:pt>
                <c:pt idx="5864">
                  <c:v>5.7279999999987004</c:v>
                </c:pt>
                <c:pt idx="5865">
                  <c:v>5.7299999999987001</c:v>
                </c:pt>
                <c:pt idx="5866">
                  <c:v>5.7319999999986999</c:v>
                </c:pt>
                <c:pt idx="5867">
                  <c:v>5.7339999999986997</c:v>
                </c:pt>
                <c:pt idx="5868">
                  <c:v>5.7359999999987004</c:v>
                </c:pt>
                <c:pt idx="5869">
                  <c:v>5.7379999999987001</c:v>
                </c:pt>
                <c:pt idx="5870">
                  <c:v>5.7399999999986999</c:v>
                </c:pt>
                <c:pt idx="5871">
                  <c:v>5.7419999999986997</c:v>
                </c:pt>
                <c:pt idx="5872">
                  <c:v>5.7439999999987004</c:v>
                </c:pt>
                <c:pt idx="5873">
                  <c:v>5.7459999999987001</c:v>
                </c:pt>
                <c:pt idx="5874">
                  <c:v>5.7479999999986999</c:v>
                </c:pt>
                <c:pt idx="5875">
                  <c:v>5.7499999999986997</c:v>
                </c:pt>
                <c:pt idx="5876">
                  <c:v>5.7519999999987004</c:v>
                </c:pt>
                <c:pt idx="5877">
                  <c:v>5.7539999999987002</c:v>
                </c:pt>
                <c:pt idx="5878">
                  <c:v>5.7559999999986999</c:v>
                </c:pt>
                <c:pt idx="5879">
                  <c:v>5.7579999999986997</c:v>
                </c:pt>
                <c:pt idx="5880">
                  <c:v>5.7599999999987004</c:v>
                </c:pt>
                <c:pt idx="5881">
                  <c:v>5.7619999999987002</c:v>
                </c:pt>
                <c:pt idx="5882">
                  <c:v>5.7639999999986999</c:v>
                </c:pt>
                <c:pt idx="5883">
                  <c:v>5.7659999999986997</c:v>
                </c:pt>
                <c:pt idx="5884">
                  <c:v>5.7679999999987004</c:v>
                </c:pt>
                <c:pt idx="5885">
                  <c:v>5.7699999999987002</c:v>
                </c:pt>
                <c:pt idx="5886">
                  <c:v>5.7719999999986999</c:v>
                </c:pt>
                <c:pt idx="5887">
                  <c:v>5.7739999999986997</c:v>
                </c:pt>
                <c:pt idx="5888">
                  <c:v>5.7759999999987004</c:v>
                </c:pt>
                <c:pt idx="5889">
                  <c:v>5.7779999999987002</c:v>
                </c:pt>
                <c:pt idx="5890">
                  <c:v>5.7799999999987</c:v>
                </c:pt>
                <c:pt idx="5891">
                  <c:v>5.7819999999986997</c:v>
                </c:pt>
                <c:pt idx="5892">
                  <c:v>5.7839999999987004</c:v>
                </c:pt>
                <c:pt idx="5893">
                  <c:v>5.7859999999987002</c:v>
                </c:pt>
                <c:pt idx="5894">
                  <c:v>5.7879999999987</c:v>
                </c:pt>
                <c:pt idx="5895">
                  <c:v>5.7899999999986997</c:v>
                </c:pt>
                <c:pt idx="5896">
                  <c:v>5.7919999999987004</c:v>
                </c:pt>
                <c:pt idx="5897">
                  <c:v>5.7939999999987002</c:v>
                </c:pt>
                <c:pt idx="5898">
                  <c:v>5.7959999999987</c:v>
                </c:pt>
                <c:pt idx="5899">
                  <c:v>5.7979999999986997</c:v>
                </c:pt>
                <c:pt idx="5900">
                  <c:v>5.7999999999987004</c:v>
                </c:pt>
                <c:pt idx="5901">
                  <c:v>5.8019999999987002</c:v>
                </c:pt>
                <c:pt idx="5902">
                  <c:v>5.8039999999987</c:v>
                </c:pt>
                <c:pt idx="5903">
                  <c:v>5.8059999999986998</c:v>
                </c:pt>
                <c:pt idx="5904">
                  <c:v>5.8079999999987004</c:v>
                </c:pt>
                <c:pt idx="5905">
                  <c:v>5.8099999999987002</c:v>
                </c:pt>
                <c:pt idx="5906">
                  <c:v>5.8119999999987</c:v>
                </c:pt>
                <c:pt idx="5907">
                  <c:v>5.8139999999986998</c:v>
                </c:pt>
                <c:pt idx="5908">
                  <c:v>5.8159999999987004</c:v>
                </c:pt>
                <c:pt idx="5909">
                  <c:v>5.8179999999987002</c:v>
                </c:pt>
                <c:pt idx="5910">
                  <c:v>5.8199999999987</c:v>
                </c:pt>
                <c:pt idx="5911">
                  <c:v>5.8219999999986998</c:v>
                </c:pt>
                <c:pt idx="5912">
                  <c:v>5.8239999999987004</c:v>
                </c:pt>
                <c:pt idx="5913">
                  <c:v>5.8259999999987002</c:v>
                </c:pt>
                <c:pt idx="5914">
                  <c:v>5.8279999999987</c:v>
                </c:pt>
                <c:pt idx="5915">
                  <c:v>5.8299999999986998</c:v>
                </c:pt>
                <c:pt idx="5916">
                  <c:v>5.8319999999986996</c:v>
                </c:pt>
                <c:pt idx="5917">
                  <c:v>5.8339999999987002</c:v>
                </c:pt>
                <c:pt idx="5918">
                  <c:v>5.8359999999987</c:v>
                </c:pt>
                <c:pt idx="5919">
                  <c:v>5.8379999999986998</c:v>
                </c:pt>
                <c:pt idx="5920">
                  <c:v>5.8399999999986996</c:v>
                </c:pt>
                <c:pt idx="5921">
                  <c:v>5.8419999999987002</c:v>
                </c:pt>
                <c:pt idx="5922">
                  <c:v>5.8439999999987</c:v>
                </c:pt>
                <c:pt idx="5923">
                  <c:v>5.8459999999986998</c:v>
                </c:pt>
                <c:pt idx="5924">
                  <c:v>5.8479999999986996</c:v>
                </c:pt>
                <c:pt idx="5925">
                  <c:v>5.8499999999987002</c:v>
                </c:pt>
                <c:pt idx="5926">
                  <c:v>5.8519999999987</c:v>
                </c:pt>
                <c:pt idx="5927">
                  <c:v>5.8539999999986998</c:v>
                </c:pt>
                <c:pt idx="5928">
                  <c:v>5.8559999999986996</c:v>
                </c:pt>
                <c:pt idx="5929">
                  <c:v>5.8579999999987002</c:v>
                </c:pt>
                <c:pt idx="5930">
                  <c:v>5.8599999999987</c:v>
                </c:pt>
                <c:pt idx="5931">
                  <c:v>5.8619999999986998</c:v>
                </c:pt>
                <c:pt idx="5932">
                  <c:v>5.8639999999986996</c:v>
                </c:pt>
                <c:pt idx="5933">
                  <c:v>5.8659999999987003</c:v>
                </c:pt>
                <c:pt idx="5934">
                  <c:v>5.8679999999987</c:v>
                </c:pt>
                <c:pt idx="5935">
                  <c:v>5.8699999999986998</c:v>
                </c:pt>
                <c:pt idx="5936">
                  <c:v>5.8719999999986996</c:v>
                </c:pt>
                <c:pt idx="5937">
                  <c:v>5.8739999999987003</c:v>
                </c:pt>
                <c:pt idx="5938">
                  <c:v>5.8759999999987</c:v>
                </c:pt>
                <c:pt idx="5939">
                  <c:v>5.8779999999986998</c:v>
                </c:pt>
                <c:pt idx="5940">
                  <c:v>5.8799999999986996</c:v>
                </c:pt>
                <c:pt idx="5941">
                  <c:v>5.8819999999987003</c:v>
                </c:pt>
                <c:pt idx="5942">
                  <c:v>5.8839999999987</c:v>
                </c:pt>
                <c:pt idx="5943">
                  <c:v>5.8859999999986998</c:v>
                </c:pt>
                <c:pt idx="5944">
                  <c:v>5.8879999999986996</c:v>
                </c:pt>
                <c:pt idx="5945">
                  <c:v>5.8899999999987003</c:v>
                </c:pt>
                <c:pt idx="5946">
                  <c:v>5.8919999999987001</c:v>
                </c:pt>
                <c:pt idx="5947">
                  <c:v>5.8939999999986998</c:v>
                </c:pt>
                <c:pt idx="5948">
                  <c:v>5.8959999999986996</c:v>
                </c:pt>
                <c:pt idx="5949">
                  <c:v>5.8979999999987003</c:v>
                </c:pt>
                <c:pt idx="5950">
                  <c:v>5.8999999999987001</c:v>
                </c:pt>
                <c:pt idx="5951">
                  <c:v>5.9019999999986998</c:v>
                </c:pt>
                <c:pt idx="5952">
                  <c:v>5.9039999999986996</c:v>
                </c:pt>
                <c:pt idx="5953">
                  <c:v>5.9059999999987003</c:v>
                </c:pt>
                <c:pt idx="5954">
                  <c:v>5.9079999999987001</c:v>
                </c:pt>
                <c:pt idx="5955">
                  <c:v>5.9099999999986998</c:v>
                </c:pt>
                <c:pt idx="5956">
                  <c:v>5.9119999999986996</c:v>
                </c:pt>
                <c:pt idx="5957">
                  <c:v>5.9139999999987003</c:v>
                </c:pt>
                <c:pt idx="5958">
                  <c:v>5.9159999999987001</c:v>
                </c:pt>
                <c:pt idx="5959">
                  <c:v>5.9179999999986999</c:v>
                </c:pt>
                <c:pt idx="5960">
                  <c:v>5.9199999999986996</c:v>
                </c:pt>
                <c:pt idx="5961">
                  <c:v>5.9219999999987003</c:v>
                </c:pt>
                <c:pt idx="5962">
                  <c:v>5.9239999999987001</c:v>
                </c:pt>
                <c:pt idx="5963">
                  <c:v>5.9259999999986999</c:v>
                </c:pt>
                <c:pt idx="5964">
                  <c:v>5.9279999999986996</c:v>
                </c:pt>
                <c:pt idx="5965">
                  <c:v>5.9299999999987003</c:v>
                </c:pt>
                <c:pt idx="5966">
                  <c:v>5.9319999999987001</c:v>
                </c:pt>
                <c:pt idx="5967">
                  <c:v>5.9339999999986999</c:v>
                </c:pt>
                <c:pt idx="5968">
                  <c:v>5.9359999999986996</c:v>
                </c:pt>
                <c:pt idx="5969">
                  <c:v>5.9379999999987003</c:v>
                </c:pt>
                <c:pt idx="5970">
                  <c:v>5.9399999999987001</c:v>
                </c:pt>
                <c:pt idx="5971">
                  <c:v>5.9419999999986999</c:v>
                </c:pt>
                <c:pt idx="5972">
                  <c:v>5.9439999999986997</c:v>
                </c:pt>
                <c:pt idx="5973">
                  <c:v>5.9459999999987003</c:v>
                </c:pt>
                <c:pt idx="5974">
                  <c:v>5.9479999999987001</c:v>
                </c:pt>
                <c:pt idx="5975">
                  <c:v>5.9499999999986999</c:v>
                </c:pt>
                <c:pt idx="5976">
                  <c:v>5.9519999999986997</c:v>
                </c:pt>
                <c:pt idx="5977">
                  <c:v>5.9539999999987003</c:v>
                </c:pt>
                <c:pt idx="5978">
                  <c:v>5.9559999999987001</c:v>
                </c:pt>
                <c:pt idx="5979">
                  <c:v>5.9579999999986999</c:v>
                </c:pt>
                <c:pt idx="5980">
                  <c:v>5.9599999999986997</c:v>
                </c:pt>
                <c:pt idx="5981">
                  <c:v>5.9619999999987003</c:v>
                </c:pt>
                <c:pt idx="5982">
                  <c:v>5.9639999999987001</c:v>
                </c:pt>
                <c:pt idx="5983">
                  <c:v>5.9659999999986999</c:v>
                </c:pt>
                <c:pt idx="5984">
                  <c:v>5.9679999999986997</c:v>
                </c:pt>
                <c:pt idx="5985">
                  <c:v>5.9699999999987003</c:v>
                </c:pt>
                <c:pt idx="5986">
                  <c:v>5.9719999999987001</c:v>
                </c:pt>
                <c:pt idx="5987">
                  <c:v>5.9739999999986999</c:v>
                </c:pt>
                <c:pt idx="5988">
                  <c:v>5.9759999999986997</c:v>
                </c:pt>
                <c:pt idx="5989">
                  <c:v>5.9779999999987004</c:v>
                </c:pt>
                <c:pt idx="5990">
                  <c:v>5.9799999999987001</c:v>
                </c:pt>
                <c:pt idx="5991">
                  <c:v>5.9819999999986999</c:v>
                </c:pt>
                <c:pt idx="5992">
                  <c:v>5.9839999999986997</c:v>
                </c:pt>
                <c:pt idx="5993">
                  <c:v>5.9859999999987004</c:v>
                </c:pt>
                <c:pt idx="5994">
                  <c:v>5.9879999999987001</c:v>
                </c:pt>
                <c:pt idx="5995">
                  <c:v>5.9899999999986999</c:v>
                </c:pt>
                <c:pt idx="5996">
                  <c:v>5.9919999999986997</c:v>
                </c:pt>
                <c:pt idx="5997">
                  <c:v>5.9939999999987004</c:v>
                </c:pt>
                <c:pt idx="5998">
                  <c:v>5.9959999999987001</c:v>
                </c:pt>
                <c:pt idx="5999">
                  <c:v>5.9979999999986999</c:v>
                </c:pt>
                <c:pt idx="6000">
                  <c:v>5.9999999999986997</c:v>
                </c:pt>
              </c:numCache>
            </c:numRef>
          </c:cat>
          <c:val>
            <c:numRef>
              <c:f>Sheet1!$P$1:$P$12001</c:f>
              <c:numCache>
                <c:formatCode>General</c:formatCode>
                <c:ptCount val="12001"/>
                <c:pt idx="0">
                  <c:v>0.8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  <c:pt idx="7">
                  <c:v>0.8</c:v>
                </c:pt>
                <c:pt idx="8">
                  <c:v>0.8</c:v>
                </c:pt>
                <c:pt idx="9">
                  <c:v>0.8</c:v>
                </c:pt>
                <c:pt idx="10">
                  <c:v>0.8</c:v>
                </c:pt>
                <c:pt idx="11">
                  <c:v>0.8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</c:v>
                </c:pt>
                <c:pt idx="16">
                  <c:v>0.8</c:v>
                </c:pt>
                <c:pt idx="17">
                  <c:v>0.8</c:v>
                </c:pt>
                <c:pt idx="18">
                  <c:v>0.8</c:v>
                </c:pt>
                <c:pt idx="19">
                  <c:v>0.8</c:v>
                </c:pt>
                <c:pt idx="20">
                  <c:v>0.8</c:v>
                </c:pt>
                <c:pt idx="21">
                  <c:v>0.8</c:v>
                </c:pt>
                <c:pt idx="22">
                  <c:v>0.8</c:v>
                </c:pt>
                <c:pt idx="23">
                  <c:v>0.8</c:v>
                </c:pt>
                <c:pt idx="24">
                  <c:v>0.8</c:v>
                </c:pt>
                <c:pt idx="25">
                  <c:v>0.8</c:v>
                </c:pt>
                <c:pt idx="26">
                  <c:v>0.8</c:v>
                </c:pt>
                <c:pt idx="27">
                  <c:v>0.8</c:v>
                </c:pt>
                <c:pt idx="28">
                  <c:v>0.8</c:v>
                </c:pt>
                <c:pt idx="29">
                  <c:v>0.8</c:v>
                </c:pt>
                <c:pt idx="30">
                  <c:v>0.8</c:v>
                </c:pt>
                <c:pt idx="31">
                  <c:v>0.8</c:v>
                </c:pt>
                <c:pt idx="32">
                  <c:v>0.8</c:v>
                </c:pt>
                <c:pt idx="33">
                  <c:v>0.8</c:v>
                </c:pt>
                <c:pt idx="34">
                  <c:v>0.8</c:v>
                </c:pt>
                <c:pt idx="35">
                  <c:v>0.8</c:v>
                </c:pt>
                <c:pt idx="36">
                  <c:v>0.8</c:v>
                </c:pt>
                <c:pt idx="37">
                  <c:v>0.8</c:v>
                </c:pt>
                <c:pt idx="38">
                  <c:v>0.8</c:v>
                </c:pt>
                <c:pt idx="39">
                  <c:v>0.8</c:v>
                </c:pt>
                <c:pt idx="40">
                  <c:v>0.8</c:v>
                </c:pt>
                <c:pt idx="41">
                  <c:v>0.8</c:v>
                </c:pt>
                <c:pt idx="42">
                  <c:v>0.8</c:v>
                </c:pt>
                <c:pt idx="43">
                  <c:v>0.8</c:v>
                </c:pt>
                <c:pt idx="44">
                  <c:v>0.8</c:v>
                </c:pt>
                <c:pt idx="45">
                  <c:v>0.8</c:v>
                </c:pt>
                <c:pt idx="46">
                  <c:v>0.8</c:v>
                </c:pt>
                <c:pt idx="47">
                  <c:v>0.8</c:v>
                </c:pt>
                <c:pt idx="48">
                  <c:v>0.8</c:v>
                </c:pt>
                <c:pt idx="49">
                  <c:v>0.8</c:v>
                </c:pt>
                <c:pt idx="50">
                  <c:v>0.8</c:v>
                </c:pt>
                <c:pt idx="51">
                  <c:v>0.8</c:v>
                </c:pt>
                <c:pt idx="52">
                  <c:v>0.8</c:v>
                </c:pt>
                <c:pt idx="53">
                  <c:v>0.8</c:v>
                </c:pt>
                <c:pt idx="54">
                  <c:v>0.8</c:v>
                </c:pt>
                <c:pt idx="55">
                  <c:v>0.8</c:v>
                </c:pt>
                <c:pt idx="56">
                  <c:v>0.8</c:v>
                </c:pt>
                <c:pt idx="57">
                  <c:v>0.8</c:v>
                </c:pt>
                <c:pt idx="58">
                  <c:v>0.8</c:v>
                </c:pt>
                <c:pt idx="59">
                  <c:v>0.8</c:v>
                </c:pt>
                <c:pt idx="60">
                  <c:v>0.8</c:v>
                </c:pt>
                <c:pt idx="61">
                  <c:v>0.8</c:v>
                </c:pt>
                <c:pt idx="62">
                  <c:v>0.8</c:v>
                </c:pt>
                <c:pt idx="63">
                  <c:v>0.8</c:v>
                </c:pt>
                <c:pt idx="64">
                  <c:v>0.8</c:v>
                </c:pt>
                <c:pt idx="65">
                  <c:v>0.8</c:v>
                </c:pt>
                <c:pt idx="66">
                  <c:v>0.8</c:v>
                </c:pt>
                <c:pt idx="67">
                  <c:v>0.8</c:v>
                </c:pt>
                <c:pt idx="68">
                  <c:v>0.8</c:v>
                </c:pt>
                <c:pt idx="69">
                  <c:v>0.8</c:v>
                </c:pt>
                <c:pt idx="70">
                  <c:v>0.8</c:v>
                </c:pt>
                <c:pt idx="71">
                  <c:v>0.8</c:v>
                </c:pt>
                <c:pt idx="72">
                  <c:v>0.8</c:v>
                </c:pt>
                <c:pt idx="73">
                  <c:v>0.8</c:v>
                </c:pt>
                <c:pt idx="74">
                  <c:v>0.8</c:v>
                </c:pt>
                <c:pt idx="75">
                  <c:v>0.8</c:v>
                </c:pt>
                <c:pt idx="76">
                  <c:v>0.8</c:v>
                </c:pt>
                <c:pt idx="77">
                  <c:v>0.8</c:v>
                </c:pt>
                <c:pt idx="78">
                  <c:v>0.8</c:v>
                </c:pt>
                <c:pt idx="79">
                  <c:v>0.8</c:v>
                </c:pt>
                <c:pt idx="80">
                  <c:v>0.8</c:v>
                </c:pt>
                <c:pt idx="81">
                  <c:v>0.8</c:v>
                </c:pt>
                <c:pt idx="82">
                  <c:v>0.8</c:v>
                </c:pt>
                <c:pt idx="83">
                  <c:v>0.8</c:v>
                </c:pt>
                <c:pt idx="84">
                  <c:v>0.8</c:v>
                </c:pt>
                <c:pt idx="85">
                  <c:v>0.8</c:v>
                </c:pt>
                <c:pt idx="86">
                  <c:v>0.8</c:v>
                </c:pt>
                <c:pt idx="87">
                  <c:v>0.8</c:v>
                </c:pt>
                <c:pt idx="88">
                  <c:v>0.8</c:v>
                </c:pt>
                <c:pt idx="89">
                  <c:v>0.8</c:v>
                </c:pt>
                <c:pt idx="90">
                  <c:v>0.8</c:v>
                </c:pt>
                <c:pt idx="91">
                  <c:v>0.8</c:v>
                </c:pt>
                <c:pt idx="92">
                  <c:v>0.8</c:v>
                </c:pt>
                <c:pt idx="93">
                  <c:v>0.8</c:v>
                </c:pt>
                <c:pt idx="94">
                  <c:v>0.8</c:v>
                </c:pt>
                <c:pt idx="95">
                  <c:v>0.8</c:v>
                </c:pt>
                <c:pt idx="96">
                  <c:v>0.8</c:v>
                </c:pt>
                <c:pt idx="97">
                  <c:v>0.8</c:v>
                </c:pt>
                <c:pt idx="98">
                  <c:v>0.8</c:v>
                </c:pt>
                <c:pt idx="99">
                  <c:v>0.8</c:v>
                </c:pt>
                <c:pt idx="100">
                  <c:v>0.8</c:v>
                </c:pt>
                <c:pt idx="101">
                  <c:v>0.8</c:v>
                </c:pt>
                <c:pt idx="102">
                  <c:v>0.8</c:v>
                </c:pt>
                <c:pt idx="103">
                  <c:v>0.8</c:v>
                </c:pt>
                <c:pt idx="104">
                  <c:v>0.8</c:v>
                </c:pt>
                <c:pt idx="105">
                  <c:v>0.8</c:v>
                </c:pt>
                <c:pt idx="106">
                  <c:v>0.8</c:v>
                </c:pt>
                <c:pt idx="107">
                  <c:v>0.8</c:v>
                </c:pt>
                <c:pt idx="108">
                  <c:v>0.8</c:v>
                </c:pt>
                <c:pt idx="109">
                  <c:v>0.8</c:v>
                </c:pt>
                <c:pt idx="110">
                  <c:v>0.8</c:v>
                </c:pt>
                <c:pt idx="111">
                  <c:v>0.8</c:v>
                </c:pt>
                <c:pt idx="112">
                  <c:v>0.8</c:v>
                </c:pt>
                <c:pt idx="113">
                  <c:v>0.8</c:v>
                </c:pt>
                <c:pt idx="114">
                  <c:v>0.8</c:v>
                </c:pt>
                <c:pt idx="115">
                  <c:v>0.8</c:v>
                </c:pt>
                <c:pt idx="116">
                  <c:v>0.8</c:v>
                </c:pt>
                <c:pt idx="117">
                  <c:v>0.8</c:v>
                </c:pt>
                <c:pt idx="118">
                  <c:v>0.8</c:v>
                </c:pt>
                <c:pt idx="119">
                  <c:v>0.8</c:v>
                </c:pt>
                <c:pt idx="120">
                  <c:v>0.8</c:v>
                </c:pt>
                <c:pt idx="121">
                  <c:v>0.8</c:v>
                </c:pt>
                <c:pt idx="122">
                  <c:v>0.8</c:v>
                </c:pt>
                <c:pt idx="123">
                  <c:v>0.8</c:v>
                </c:pt>
                <c:pt idx="124">
                  <c:v>0.8</c:v>
                </c:pt>
                <c:pt idx="125">
                  <c:v>0.8</c:v>
                </c:pt>
                <c:pt idx="126">
                  <c:v>0.8</c:v>
                </c:pt>
                <c:pt idx="127">
                  <c:v>0.8</c:v>
                </c:pt>
                <c:pt idx="128">
                  <c:v>0.8</c:v>
                </c:pt>
                <c:pt idx="129">
                  <c:v>0.8</c:v>
                </c:pt>
                <c:pt idx="130">
                  <c:v>0.8</c:v>
                </c:pt>
                <c:pt idx="131">
                  <c:v>0.8</c:v>
                </c:pt>
                <c:pt idx="132">
                  <c:v>0.8</c:v>
                </c:pt>
                <c:pt idx="133">
                  <c:v>0.8</c:v>
                </c:pt>
                <c:pt idx="134">
                  <c:v>0.8</c:v>
                </c:pt>
                <c:pt idx="135">
                  <c:v>0.8</c:v>
                </c:pt>
                <c:pt idx="136">
                  <c:v>0.8</c:v>
                </c:pt>
                <c:pt idx="137">
                  <c:v>0.8</c:v>
                </c:pt>
                <c:pt idx="138">
                  <c:v>0.8</c:v>
                </c:pt>
                <c:pt idx="139">
                  <c:v>0.8</c:v>
                </c:pt>
                <c:pt idx="140">
                  <c:v>0.8</c:v>
                </c:pt>
                <c:pt idx="141">
                  <c:v>0.8</c:v>
                </c:pt>
                <c:pt idx="142">
                  <c:v>0.8</c:v>
                </c:pt>
                <c:pt idx="143">
                  <c:v>0.8</c:v>
                </c:pt>
                <c:pt idx="144">
                  <c:v>0.8</c:v>
                </c:pt>
                <c:pt idx="145">
                  <c:v>0.8</c:v>
                </c:pt>
                <c:pt idx="146">
                  <c:v>0.8</c:v>
                </c:pt>
                <c:pt idx="147">
                  <c:v>0.8</c:v>
                </c:pt>
                <c:pt idx="148">
                  <c:v>0.8</c:v>
                </c:pt>
                <c:pt idx="149">
                  <c:v>0.8</c:v>
                </c:pt>
                <c:pt idx="150">
                  <c:v>0.8</c:v>
                </c:pt>
                <c:pt idx="151">
                  <c:v>0.8</c:v>
                </c:pt>
                <c:pt idx="152">
                  <c:v>0.8</c:v>
                </c:pt>
                <c:pt idx="153">
                  <c:v>0.8</c:v>
                </c:pt>
                <c:pt idx="154">
                  <c:v>0.8</c:v>
                </c:pt>
                <c:pt idx="155">
                  <c:v>0.8</c:v>
                </c:pt>
                <c:pt idx="156">
                  <c:v>0.8</c:v>
                </c:pt>
                <c:pt idx="157">
                  <c:v>0.8</c:v>
                </c:pt>
                <c:pt idx="158">
                  <c:v>0.8</c:v>
                </c:pt>
                <c:pt idx="159">
                  <c:v>0.8</c:v>
                </c:pt>
                <c:pt idx="160">
                  <c:v>0.8</c:v>
                </c:pt>
                <c:pt idx="161">
                  <c:v>0.8</c:v>
                </c:pt>
                <c:pt idx="162">
                  <c:v>0.8</c:v>
                </c:pt>
                <c:pt idx="163">
                  <c:v>0.8</c:v>
                </c:pt>
                <c:pt idx="164">
                  <c:v>0.8</c:v>
                </c:pt>
                <c:pt idx="165">
                  <c:v>0.8</c:v>
                </c:pt>
                <c:pt idx="166">
                  <c:v>0.8</c:v>
                </c:pt>
                <c:pt idx="167">
                  <c:v>0.8</c:v>
                </c:pt>
                <c:pt idx="168">
                  <c:v>0.8</c:v>
                </c:pt>
                <c:pt idx="169">
                  <c:v>0.8</c:v>
                </c:pt>
                <c:pt idx="170">
                  <c:v>0.8</c:v>
                </c:pt>
                <c:pt idx="171">
                  <c:v>0.8</c:v>
                </c:pt>
                <c:pt idx="172">
                  <c:v>0.8</c:v>
                </c:pt>
                <c:pt idx="173">
                  <c:v>0.8</c:v>
                </c:pt>
                <c:pt idx="174">
                  <c:v>0.8</c:v>
                </c:pt>
                <c:pt idx="175">
                  <c:v>0.8</c:v>
                </c:pt>
                <c:pt idx="176">
                  <c:v>0.8</c:v>
                </c:pt>
                <c:pt idx="177">
                  <c:v>0.8</c:v>
                </c:pt>
                <c:pt idx="178">
                  <c:v>0.8</c:v>
                </c:pt>
                <c:pt idx="179">
                  <c:v>0.8</c:v>
                </c:pt>
                <c:pt idx="180">
                  <c:v>0.8</c:v>
                </c:pt>
                <c:pt idx="181">
                  <c:v>0.8</c:v>
                </c:pt>
                <c:pt idx="182">
                  <c:v>0.8</c:v>
                </c:pt>
                <c:pt idx="183">
                  <c:v>0.8</c:v>
                </c:pt>
                <c:pt idx="184">
                  <c:v>0.8</c:v>
                </c:pt>
                <c:pt idx="185">
                  <c:v>0.8</c:v>
                </c:pt>
                <c:pt idx="186">
                  <c:v>0.8</c:v>
                </c:pt>
                <c:pt idx="187">
                  <c:v>0.8</c:v>
                </c:pt>
                <c:pt idx="188">
                  <c:v>0.8</c:v>
                </c:pt>
                <c:pt idx="189">
                  <c:v>0.8</c:v>
                </c:pt>
                <c:pt idx="190">
                  <c:v>0.8</c:v>
                </c:pt>
                <c:pt idx="191">
                  <c:v>0.8</c:v>
                </c:pt>
                <c:pt idx="192">
                  <c:v>0.8</c:v>
                </c:pt>
                <c:pt idx="193">
                  <c:v>0.8</c:v>
                </c:pt>
                <c:pt idx="194">
                  <c:v>0.8</c:v>
                </c:pt>
                <c:pt idx="195">
                  <c:v>0.8</c:v>
                </c:pt>
                <c:pt idx="196">
                  <c:v>0.8</c:v>
                </c:pt>
                <c:pt idx="197">
                  <c:v>0.8</c:v>
                </c:pt>
                <c:pt idx="198">
                  <c:v>0.8</c:v>
                </c:pt>
                <c:pt idx="199">
                  <c:v>0.8</c:v>
                </c:pt>
                <c:pt idx="200">
                  <c:v>0.8</c:v>
                </c:pt>
                <c:pt idx="201">
                  <c:v>0.8</c:v>
                </c:pt>
                <c:pt idx="202">
                  <c:v>0.8</c:v>
                </c:pt>
                <c:pt idx="203">
                  <c:v>0.8</c:v>
                </c:pt>
                <c:pt idx="204">
                  <c:v>0.8</c:v>
                </c:pt>
                <c:pt idx="205">
                  <c:v>0.8</c:v>
                </c:pt>
                <c:pt idx="206">
                  <c:v>0.8</c:v>
                </c:pt>
                <c:pt idx="207">
                  <c:v>0.8</c:v>
                </c:pt>
                <c:pt idx="208">
                  <c:v>0.8</c:v>
                </c:pt>
                <c:pt idx="209">
                  <c:v>0.8</c:v>
                </c:pt>
                <c:pt idx="210">
                  <c:v>0.8</c:v>
                </c:pt>
                <c:pt idx="211">
                  <c:v>0.8</c:v>
                </c:pt>
                <c:pt idx="212">
                  <c:v>0.8</c:v>
                </c:pt>
                <c:pt idx="213">
                  <c:v>0.8</c:v>
                </c:pt>
                <c:pt idx="214">
                  <c:v>0.8</c:v>
                </c:pt>
                <c:pt idx="215">
                  <c:v>0.8</c:v>
                </c:pt>
                <c:pt idx="216">
                  <c:v>0.8</c:v>
                </c:pt>
                <c:pt idx="217">
                  <c:v>0.8</c:v>
                </c:pt>
                <c:pt idx="218">
                  <c:v>0.8</c:v>
                </c:pt>
                <c:pt idx="219">
                  <c:v>0.8</c:v>
                </c:pt>
                <c:pt idx="220">
                  <c:v>0.8</c:v>
                </c:pt>
                <c:pt idx="221">
                  <c:v>0.8</c:v>
                </c:pt>
                <c:pt idx="222">
                  <c:v>0.8</c:v>
                </c:pt>
                <c:pt idx="223">
                  <c:v>0.8</c:v>
                </c:pt>
                <c:pt idx="224">
                  <c:v>0.8</c:v>
                </c:pt>
                <c:pt idx="225">
                  <c:v>0.8</c:v>
                </c:pt>
                <c:pt idx="226">
                  <c:v>0.8</c:v>
                </c:pt>
                <c:pt idx="227">
                  <c:v>0.8</c:v>
                </c:pt>
                <c:pt idx="228">
                  <c:v>0.8</c:v>
                </c:pt>
                <c:pt idx="229">
                  <c:v>0.8</c:v>
                </c:pt>
                <c:pt idx="230">
                  <c:v>0.8</c:v>
                </c:pt>
                <c:pt idx="231">
                  <c:v>0.8</c:v>
                </c:pt>
                <c:pt idx="232">
                  <c:v>0.8</c:v>
                </c:pt>
                <c:pt idx="233">
                  <c:v>0.8</c:v>
                </c:pt>
                <c:pt idx="234">
                  <c:v>0.8</c:v>
                </c:pt>
                <c:pt idx="235">
                  <c:v>0.8</c:v>
                </c:pt>
                <c:pt idx="236">
                  <c:v>0.8</c:v>
                </c:pt>
                <c:pt idx="237">
                  <c:v>0.8</c:v>
                </c:pt>
                <c:pt idx="238">
                  <c:v>0.8</c:v>
                </c:pt>
                <c:pt idx="239">
                  <c:v>0.8</c:v>
                </c:pt>
                <c:pt idx="240">
                  <c:v>0.8</c:v>
                </c:pt>
                <c:pt idx="241">
                  <c:v>0.8</c:v>
                </c:pt>
                <c:pt idx="242">
                  <c:v>0.8</c:v>
                </c:pt>
                <c:pt idx="243">
                  <c:v>0.8</c:v>
                </c:pt>
                <c:pt idx="244">
                  <c:v>0.8</c:v>
                </c:pt>
                <c:pt idx="245">
                  <c:v>0.8</c:v>
                </c:pt>
                <c:pt idx="246">
                  <c:v>0.8</c:v>
                </c:pt>
                <c:pt idx="247">
                  <c:v>0.8</c:v>
                </c:pt>
                <c:pt idx="248">
                  <c:v>0.8</c:v>
                </c:pt>
                <c:pt idx="249">
                  <c:v>0.8</c:v>
                </c:pt>
                <c:pt idx="250">
                  <c:v>0.8</c:v>
                </c:pt>
                <c:pt idx="251">
                  <c:v>0.8</c:v>
                </c:pt>
                <c:pt idx="252">
                  <c:v>0.8</c:v>
                </c:pt>
                <c:pt idx="253">
                  <c:v>0.8</c:v>
                </c:pt>
                <c:pt idx="254">
                  <c:v>0.8</c:v>
                </c:pt>
                <c:pt idx="255">
                  <c:v>0.8</c:v>
                </c:pt>
                <c:pt idx="256">
                  <c:v>0.8</c:v>
                </c:pt>
                <c:pt idx="257">
                  <c:v>0.8</c:v>
                </c:pt>
                <c:pt idx="258">
                  <c:v>0.8</c:v>
                </c:pt>
                <c:pt idx="259">
                  <c:v>0.8</c:v>
                </c:pt>
                <c:pt idx="260">
                  <c:v>0.8</c:v>
                </c:pt>
                <c:pt idx="261">
                  <c:v>0.8</c:v>
                </c:pt>
                <c:pt idx="262">
                  <c:v>0.8</c:v>
                </c:pt>
                <c:pt idx="263">
                  <c:v>0.8</c:v>
                </c:pt>
                <c:pt idx="264">
                  <c:v>0.8</c:v>
                </c:pt>
                <c:pt idx="265">
                  <c:v>0.8</c:v>
                </c:pt>
                <c:pt idx="266">
                  <c:v>0.8</c:v>
                </c:pt>
                <c:pt idx="267">
                  <c:v>0.8</c:v>
                </c:pt>
                <c:pt idx="268">
                  <c:v>0.8</c:v>
                </c:pt>
                <c:pt idx="269">
                  <c:v>0.8</c:v>
                </c:pt>
                <c:pt idx="270">
                  <c:v>0.8</c:v>
                </c:pt>
                <c:pt idx="271">
                  <c:v>0.8</c:v>
                </c:pt>
                <c:pt idx="272">
                  <c:v>0.8</c:v>
                </c:pt>
                <c:pt idx="273">
                  <c:v>0.8</c:v>
                </c:pt>
                <c:pt idx="274">
                  <c:v>0.8</c:v>
                </c:pt>
                <c:pt idx="275">
                  <c:v>0.8</c:v>
                </c:pt>
                <c:pt idx="276">
                  <c:v>0.8</c:v>
                </c:pt>
                <c:pt idx="277">
                  <c:v>0.8</c:v>
                </c:pt>
                <c:pt idx="278">
                  <c:v>0.8</c:v>
                </c:pt>
                <c:pt idx="279">
                  <c:v>0.8</c:v>
                </c:pt>
                <c:pt idx="280">
                  <c:v>0.8</c:v>
                </c:pt>
                <c:pt idx="281">
                  <c:v>0.8</c:v>
                </c:pt>
                <c:pt idx="282">
                  <c:v>0.8</c:v>
                </c:pt>
                <c:pt idx="283">
                  <c:v>0.8</c:v>
                </c:pt>
                <c:pt idx="284">
                  <c:v>0.8</c:v>
                </c:pt>
                <c:pt idx="285">
                  <c:v>0.8</c:v>
                </c:pt>
                <c:pt idx="286">
                  <c:v>0.8</c:v>
                </c:pt>
                <c:pt idx="287">
                  <c:v>0.8</c:v>
                </c:pt>
                <c:pt idx="288">
                  <c:v>0.8</c:v>
                </c:pt>
                <c:pt idx="289">
                  <c:v>0.8</c:v>
                </c:pt>
                <c:pt idx="290">
                  <c:v>0.8</c:v>
                </c:pt>
                <c:pt idx="291">
                  <c:v>0.8</c:v>
                </c:pt>
                <c:pt idx="292">
                  <c:v>0.8</c:v>
                </c:pt>
                <c:pt idx="293">
                  <c:v>0.8</c:v>
                </c:pt>
                <c:pt idx="294">
                  <c:v>0.8</c:v>
                </c:pt>
                <c:pt idx="295">
                  <c:v>0.8</c:v>
                </c:pt>
                <c:pt idx="296">
                  <c:v>0.8</c:v>
                </c:pt>
                <c:pt idx="297">
                  <c:v>0.8</c:v>
                </c:pt>
                <c:pt idx="298">
                  <c:v>0.8</c:v>
                </c:pt>
                <c:pt idx="299">
                  <c:v>0.8</c:v>
                </c:pt>
                <c:pt idx="300">
                  <c:v>0.8</c:v>
                </c:pt>
                <c:pt idx="301">
                  <c:v>0.8</c:v>
                </c:pt>
                <c:pt idx="302">
                  <c:v>0.8</c:v>
                </c:pt>
                <c:pt idx="303">
                  <c:v>0.8</c:v>
                </c:pt>
                <c:pt idx="304">
                  <c:v>0.8</c:v>
                </c:pt>
                <c:pt idx="305">
                  <c:v>0.8</c:v>
                </c:pt>
                <c:pt idx="306">
                  <c:v>0.8</c:v>
                </c:pt>
                <c:pt idx="307">
                  <c:v>0.8</c:v>
                </c:pt>
                <c:pt idx="308">
                  <c:v>0.8</c:v>
                </c:pt>
                <c:pt idx="309">
                  <c:v>0.8</c:v>
                </c:pt>
                <c:pt idx="310">
                  <c:v>0.8</c:v>
                </c:pt>
                <c:pt idx="311">
                  <c:v>0.8</c:v>
                </c:pt>
                <c:pt idx="312">
                  <c:v>0.8</c:v>
                </c:pt>
                <c:pt idx="313">
                  <c:v>0.8</c:v>
                </c:pt>
                <c:pt idx="314">
                  <c:v>0.8</c:v>
                </c:pt>
                <c:pt idx="315">
                  <c:v>0.8</c:v>
                </c:pt>
                <c:pt idx="316">
                  <c:v>0.8</c:v>
                </c:pt>
                <c:pt idx="317">
                  <c:v>0.8</c:v>
                </c:pt>
                <c:pt idx="318">
                  <c:v>0.8</c:v>
                </c:pt>
                <c:pt idx="319">
                  <c:v>0.8</c:v>
                </c:pt>
                <c:pt idx="320">
                  <c:v>0.8</c:v>
                </c:pt>
                <c:pt idx="321">
                  <c:v>0.8</c:v>
                </c:pt>
                <c:pt idx="322">
                  <c:v>0.8</c:v>
                </c:pt>
                <c:pt idx="323">
                  <c:v>0.8</c:v>
                </c:pt>
                <c:pt idx="324">
                  <c:v>0.8</c:v>
                </c:pt>
                <c:pt idx="325">
                  <c:v>0.8</c:v>
                </c:pt>
                <c:pt idx="326">
                  <c:v>0.8</c:v>
                </c:pt>
                <c:pt idx="327">
                  <c:v>0.8</c:v>
                </c:pt>
                <c:pt idx="328">
                  <c:v>0.8</c:v>
                </c:pt>
                <c:pt idx="329">
                  <c:v>0.8</c:v>
                </c:pt>
                <c:pt idx="330">
                  <c:v>0.8</c:v>
                </c:pt>
                <c:pt idx="331">
                  <c:v>0.8</c:v>
                </c:pt>
                <c:pt idx="332">
                  <c:v>0.8</c:v>
                </c:pt>
                <c:pt idx="333">
                  <c:v>0.8</c:v>
                </c:pt>
                <c:pt idx="334">
                  <c:v>0.8</c:v>
                </c:pt>
                <c:pt idx="335">
                  <c:v>0.8</c:v>
                </c:pt>
                <c:pt idx="336">
                  <c:v>0.8</c:v>
                </c:pt>
                <c:pt idx="337">
                  <c:v>0.8</c:v>
                </c:pt>
                <c:pt idx="338">
                  <c:v>0.8</c:v>
                </c:pt>
                <c:pt idx="339">
                  <c:v>0.8</c:v>
                </c:pt>
                <c:pt idx="340">
                  <c:v>0.8</c:v>
                </c:pt>
                <c:pt idx="341">
                  <c:v>0.8</c:v>
                </c:pt>
                <c:pt idx="342">
                  <c:v>0.8</c:v>
                </c:pt>
                <c:pt idx="343">
                  <c:v>0.8</c:v>
                </c:pt>
                <c:pt idx="344">
                  <c:v>0.8</c:v>
                </c:pt>
                <c:pt idx="345">
                  <c:v>0.8</c:v>
                </c:pt>
                <c:pt idx="346">
                  <c:v>0.8</c:v>
                </c:pt>
                <c:pt idx="347">
                  <c:v>0.8</c:v>
                </c:pt>
                <c:pt idx="348">
                  <c:v>0.8</c:v>
                </c:pt>
                <c:pt idx="349">
                  <c:v>0.8</c:v>
                </c:pt>
                <c:pt idx="350">
                  <c:v>0.8</c:v>
                </c:pt>
                <c:pt idx="351">
                  <c:v>0.8</c:v>
                </c:pt>
                <c:pt idx="352">
                  <c:v>0.8</c:v>
                </c:pt>
                <c:pt idx="353">
                  <c:v>0.8</c:v>
                </c:pt>
                <c:pt idx="354">
                  <c:v>0.8</c:v>
                </c:pt>
                <c:pt idx="355">
                  <c:v>0.8</c:v>
                </c:pt>
                <c:pt idx="356">
                  <c:v>0.8</c:v>
                </c:pt>
                <c:pt idx="357">
                  <c:v>0.8</c:v>
                </c:pt>
                <c:pt idx="358">
                  <c:v>0.8</c:v>
                </c:pt>
                <c:pt idx="359">
                  <c:v>0.8</c:v>
                </c:pt>
                <c:pt idx="360">
                  <c:v>0.8</c:v>
                </c:pt>
                <c:pt idx="361">
                  <c:v>0.8</c:v>
                </c:pt>
                <c:pt idx="362">
                  <c:v>0.8</c:v>
                </c:pt>
                <c:pt idx="363">
                  <c:v>0.8</c:v>
                </c:pt>
                <c:pt idx="364">
                  <c:v>0.8</c:v>
                </c:pt>
                <c:pt idx="365">
                  <c:v>0.8</c:v>
                </c:pt>
                <c:pt idx="366">
                  <c:v>0.8</c:v>
                </c:pt>
                <c:pt idx="367">
                  <c:v>0.8</c:v>
                </c:pt>
                <c:pt idx="368">
                  <c:v>0.8</c:v>
                </c:pt>
                <c:pt idx="369">
                  <c:v>0.8</c:v>
                </c:pt>
                <c:pt idx="370">
                  <c:v>0.8</c:v>
                </c:pt>
                <c:pt idx="371">
                  <c:v>0.8</c:v>
                </c:pt>
                <c:pt idx="372">
                  <c:v>0.8</c:v>
                </c:pt>
                <c:pt idx="373">
                  <c:v>0.8</c:v>
                </c:pt>
                <c:pt idx="374">
                  <c:v>0.8</c:v>
                </c:pt>
                <c:pt idx="375">
                  <c:v>0.8</c:v>
                </c:pt>
                <c:pt idx="376">
                  <c:v>0.8</c:v>
                </c:pt>
                <c:pt idx="377">
                  <c:v>0.8</c:v>
                </c:pt>
                <c:pt idx="378">
                  <c:v>0.8</c:v>
                </c:pt>
                <c:pt idx="379">
                  <c:v>0.8</c:v>
                </c:pt>
                <c:pt idx="380">
                  <c:v>0.8</c:v>
                </c:pt>
                <c:pt idx="381">
                  <c:v>0.8</c:v>
                </c:pt>
                <c:pt idx="382">
                  <c:v>0.8</c:v>
                </c:pt>
                <c:pt idx="383">
                  <c:v>0.8</c:v>
                </c:pt>
                <c:pt idx="384">
                  <c:v>0.8</c:v>
                </c:pt>
                <c:pt idx="385">
                  <c:v>0.8</c:v>
                </c:pt>
                <c:pt idx="386">
                  <c:v>0.8</c:v>
                </c:pt>
                <c:pt idx="387">
                  <c:v>0.8</c:v>
                </c:pt>
                <c:pt idx="388">
                  <c:v>0.8</c:v>
                </c:pt>
                <c:pt idx="389">
                  <c:v>0.8</c:v>
                </c:pt>
                <c:pt idx="390">
                  <c:v>0.8</c:v>
                </c:pt>
                <c:pt idx="391">
                  <c:v>0.8</c:v>
                </c:pt>
                <c:pt idx="392">
                  <c:v>0.8</c:v>
                </c:pt>
                <c:pt idx="393">
                  <c:v>0.8</c:v>
                </c:pt>
                <c:pt idx="394">
                  <c:v>0.8</c:v>
                </c:pt>
                <c:pt idx="395">
                  <c:v>0.8</c:v>
                </c:pt>
                <c:pt idx="396">
                  <c:v>0.8</c:v>
                </c:pt>
                <c:pt idx="397">
                  <c:v>0.8</c:v>
                </c:pt>
                <c:pt idx="398">
                  <c:v>0.8</c:v>
                </c:pt>
                <c:pt idx="399">
                  <c:v>0.8</c:v>
                </c:pt>
                <c:pt idx="400">
                  <c:v>0.8</c:v>
                </c:pt>
                <c:pt idx="401">
                  <c:v>0.8</c:v>
                </c:pt>
                <c:pt idx="402">
                  <c:v>0.8</c:v>
                </c:pt>
                <c:pt idx="403">
                  <c:v>0.8</c:v>
                </c:pt>
                <c:pt idx="404">
                  <c:v>0.8</c:v>
                </c:pt>
                <c:pt idx="405">
                  <c:v>0.8</c:v>
                </c:pt>
                <c:pt idx="406">
                  <c:v>0.8</c:v>
                </c:pt>
                <c:pt idx="407">
                  <c:v>0.8</c:v>
                </c:pt>
                <c:pt idx="408">
                  <c:v>0.8</c:v>
                </c:pt>
                <c:pt idx="409">
                  <c:v>0.8</c:v>
                </c:pt>
                <c:pt idx="410">
                  <c:v>0.8</c:v>
                </c:pt>
                <c:pt idx="411">
                  <c:v>0.8</c:v>
                </c:pt>
                <c:pt idx="412">
                  <c:v>0.8</c:v>
                </c:pt>
                <c:pt idx="413">
                  <c:v>0.8</c:v>
                </c:pt>
                <c:pt idx="414">
                  <c:v>0.8</c:v>
                </c:pt>
                <c:pt idx="415">
                  <c:v>0.8</c:v>
                </c:pt>
                <c:pt idx="416">
                  <c:v>0.8</c:v>
                </c:pt>
                <c:pt idx="417">
                  <c:v>0.8</c:v>
                </c:pt>
                <c:pt idx="418">
                  <c:v>0.8</c:v>
                </c:pt>
                <c:pt idx="419">
                  <c:v>0.8</c:v>
                </c:pt>
                <c:pt idx="420">
                  <c:v>0.8</c:v>
                </c:pt>
                <c:pt idx="421">
                  <c:v>0.8</c:v>
                </c:pt>
                <c:pt idx="422">
                  <c:v>0.8</c:v>
                </c:pt>
                <c:pt idx="423">
                  <c:v>0.8</c:v>
                </c:pt>
                <c:pt idx="424">
                  <c:v>0.8</c:v>
                </c:pt>
                <c:pt idx="425">
                  <c:v>0.8</c:v>
                </c:pt>
                <c:pt idx="426">
                  <c:v>0.8</c:v>
                </c:pt>
                <c:pt idx="427">
                  <c:v>0.8</c:v>
                </c:pt>
                <c:pt idx="428">
                  <c:v>0.8</c:v>
                </c:pt>
                <c:pt idx="429">
                  <c:v>0.8</c:v>
                </c:pt>
                <c:pt idx="430">
                  <c:v>0.8</c:v>
                </c:pt>
                <c:pt idx="431">
                  <c:v>0.8</c:v>
                </c:pt>
                <c:pt idx="432">
                  <c:v>0.8</c:v>
                </c:pt>
                <c:pt idx="433">
                  <c:v>0.8</c:v>
                </c:pt>
                <c:pt idx="434">
                  <c:v>0.8</c:v>
                </c:pt>
                <c:pt idx="435">
                  <c:v>0.8</c:v>
                </c:pt>
                <c:pt idx="436">
                  <c:v>0.8</c:v>
                </c:pt>
                <c:pt idx="437">
                  <c:v>0.8</c:v>
                </c:pt>
                <c:pt idx="438">
                  <c:v>0.8</c:v>
                </c:pt>
                <c:pt idx="439">
                  <c:v>0.8</c:v>
                </c:pt>
                <c:pt idx="440">
                  <c:v>0.8</c:v>
                </c:pt>
                <c:pt idx="441">
                  <c:v>0.8</c:v>
                </c:pt>
                <c:pt idx="442">
                  <c:v>0.8</c:v>
                </c:pt>
                <c:pt idx="443">
                  <c:v>0.8</c:v>
                </c:pt>
                <c:pt idx="444">
                  <c:v>0.8</c:v>
                </c:pt>
                <c:pt idx="445">
                  <c:v>0.8</c:v>
                </c:pt>
                <c:pt idx="446">
                  <c:v>0.8</c:v>
                </c:pt>
                <c:pt idx="447">
                  <c:v>0.8</c:v>
                </c:pt>
                <c:pt idx="448">
                  <c:v>0.8</c:v>
                </c:pt>
                <c:pt idx="449">
                  <c:v>0.8</c:v>
                </c:pt>
                <c:pt idx="450">
                  <c:v>0.8</c:v>
                </c:pt>
                <c:pt idx="451">
                  <c:v>0.8</c:v>
                </c:pt>
                <c:pt idx="452">
                  <c:v>0.8</c:v>
                </c:pt>
                <c:pt idx="453">
                  <c:v>0.8</c:v>
                </c:pt>
                <c:pt idx="454">
                  <c:v>0.8</c:v>
                </c:pt>
                <c:pt idx="455">
                  <c:v>0.8</c:v>
                </c:pt>
                <c:pt idx="456">
                  <c:v>0.8</c:v>
                </c:pt>
                <c:pt idx="457">
                  <c:v>0.8</c:v>
                </c:pt>
                <c:pt idx="458">
                  <c:v>0.8</c:v>
                </c:pt>
                <c:pt idx="459">
                  <c:v>0.8</c:v>
                </c:pt>
                <c:pt idx="460">
                  <c:v>0.8</c:v>
                </c:pt>
                <c:pt idx="461">
                  <c:v>0.8</c:v>
                </c:pt>
                <c:pt idx="462">
                  <c:v>0.8</c:v>
                </c:pt>
                <c:pt idx="463">
                  <c:v>0.8</c:v>
                </c:pt>
                <c:pt idx="464">
                  <c:v>0.8</c:v>
                </c:pt>
                <c:pt idx="465">
                  <c:v>0.8</c:v>
                </c:pt>
                <c:pt idx="466">
                  <c:v>0.8</c:v>
                </c:pt>
                <c:pt idx="467">
                  <c:v>0.8</c:v>
                </c:pt>
                <c:pt idx="468">
                  <c:v>0.8</c:v>
                </c:pt>
                <c:pt idx="469">
                  <c:v>0.8</c:v>
                </c:pt>
                <c:pt idx="470">
                  <c:v>0.8</c:v>
                </c:pt>
                <c:pt idx="471">
                  <c:v>0.8</c:v>
                </c:pt>
                <c:pt idx="472">
                  <c:v>0.8</c:v>
                </c:pt>
                <c:pt idx="473">
                  <c:v>0.8</c:v>
                </c:pt>
                <c:pt idx="474">
                  <c:v>0.8</c:v>
                </c:pt>
                <c:pt idx="475">
                  <c:v>0.8</c:v>
                </c:pt>
                <c:pt idx="476">
                  <c:v>0.8</c:v>
                </c:pt>
                <c:pt idx="477">
                  <c:v>0.8</c:v>
                </c:pt>
                <c:pt idx="478">
                  <c:v>0.8</c:v>
                </c:pt>
                <c:pt idx="479">
                  <c:v>0.8</c:v>
                </c:pt>
                <c:pt idx="480">
                  <c:v>0.8</c:v>
                </c:pt>
                <c:pt idx="481">
                  <c:v>0.8</c:v>
                </c:pt>
                <c:pt idx="482">
                  <c:v>0.8</c:v>
                </c:pt>
                <c:pt idx="483">
                  <c:v>0.8</c:v>
                </c:pt>
                <c:pt idx="484">
                  <c:v>0.8</c:v>
                </c:pt>
                <c:pt idx="485">
                  <c:v>0.8</c:v>
                </c:pt>
                <c:pt idx="486">
                  <c:v>0.8</c:v>
                </c:pt>
                <c:pt idx="487">
                  <c:v>0.8</c:v>
                </c:pt>
                <c:pt idx="488">
                  <c:v>0.8</c:v>
                </c:pt>
                <c:pt idx="489">
                  <c:v>0.8</c:v>
                </c:pt>
                <c:pt idx="490">
                  <c:v>0.8</c:v>
                </c:pt>
                <c:pt idx="491">
                  <c:v>0.8</c:v>
                </c:pt>
                <c:pt idx="492">
                  <c:v>0.8</c:v>
                </c:pt>
                <c:pt idx="493">
                  <c:v>0.8</c:v>
                </c:pt>
                <c:pt idx="494">
                  <c:v>0.8</c:v>
                </c:pt>
                <c:pt idx="495">
                  <c:v>0.8</c:v>
                </c:pt>
                <c:pt idx="496">
                  <c:v>0.8</c:v>
                </c:pt>
                <c:pt idx="497">
                  <c:v>0.8</c:v>
                </c:pt>
                <c:pt idx="498">
                  <c:v>0.8</c:v>
                </c:pt>
                <c:pt idx="499">
                  <c:v>0.8</c:v>
                </c:pt>
                <c:pt idx="500">
                  <c:v>0.8</c:v>
                </c:pt>
                <c:pt idx="501">
                  <c:v>0.8</c:v>
                </c:pt>
                <c:pt idx="502">
                  <c:v>0.8</c:v>
                </c:pt>
                <c:pt idx="503">
                  <c:v>0.8</c:v>
                </c:pt>
                <c:pt idx="504">
                  <c:v>0.8</c:v>
                </c:pt>
                <c:pt idx="505">
                  <c:v>0.8</c:v>
                </c:pt>
                <c:pt idx="506">
                  <c:v>0.8</c:v>
                </c:pt>
                <c:pt idx="507">
                  <c:v>0.8</c:v>
                </c:pt>
                <c:pt idx="508">
                  <c:v>0.8</c:v>
                </c:pt>
                <c:pt idx="509">
                  <c:v>0.8</c:v>
                </c:pt>
                <c:pt idx="510">
                  <c:v>0.8</c:v>
                </c:pt>
                <c:pt idx="511">
                  <c:v>0.8</c:v>
                </c:pt>
                <c:pt idx="512">
                  <c:v>0.8</c:v>
                </c:pt>
                <c:pt idx="513">
                  <c:v>0.8</c:v>
                </c:pt>
                <c:pt idx="514">
                  <c:v>0.8</c:v>
                </c:pt>
                <c:pt idx="515">
                  <c:v>0.8</c:v>
                </c:pt>
                <c:pt idx="516">
                  <c:v>0.8</c:v>
                </c:pt>
                <c:pt idx="517">
                  <c:v>0.8</c:v>
                </c:pt>
                <c:pt idx="518">
                  <c:v>0.8</c:v>
                </c:pt>
                <c:pt idx="519">
                  <c:v>0.8</c:v>
                </c:pt>
                <c:pt idx="520">
                  <c:v>0.8</c:v>
                </c:pt>
                <c:pt idx="521">
                  <c:v>0.8</c:v>
                </c:pt>
                <c:pt idx="522">
                  <c:v>0.8</c:v>
                </c:pt>
                <c:pt idx="523">
                  <c:v>0.8</c:v>
                </c:pt>
                <c:pt idx="524">
                  <c:v>0.8</c:v>
                </c:pt>
                <c:pt idx="525">
                  <c:v>0.8</c:v>
                </c:pt>
                <c:pt idx="526">
                  <c:v>0.8</c:v>
                </c:pt>
                <c:pt idx="527">
                  <c:v>0.8</c:v>
                </c:pt>
                <c:pt idx="528">
                  <c:v>0.8</c:v>
                </c:pt>
                <c:pt idx="529">
                  <c:v>0.8</c:v>
                </c:pt>
                <c:pt idx="530">
                  <c:v>0.8</c:v>
                </c:pt>
                <c:pt idx="531">
                  <c:v>0.8</c:v>
                </c:pt>
                <c:pt idx="532">
                  <c:v>0.8</c:v>
                </c:pt>
                <c:pt idx="533">
                  <c:v>0.8</c:v>
                </c:pt>
                <c:pt idx="534">
                  <c:v>0.8</c:v>
                </c:pt>
                <c:pt idx="535">
                  <c:v>0.8</c:v>
                </c:pt>
                <c:pt idx="536">
                  <c:v>0.8</c:v>
                </c:pt>
                <c:pt idx="537">
                  <c:v>0.8</c:v>
                </c:pt>
                <c:pt idx="538">
                  <c:v>0.8</c:v>
                </c:pt>
                <c:pt idx="539">
                  <c:v>0.8</c:v>
                </c:pt>
                <c:pt idx="540">
                  <c:v>0.8</c:v>
                </c:pt>
                <c:pt idx="541">
                  <c:v>0.8</c:v>
                </c:pt>
                <c:pt idx="542">
                  <c:v>0.8</c:v>
                </c:pt>
                <c:pt idx="543">
                  <c:v>0.8</c:v>
                </c:pt>
                <c:pt idx="544">
                  <c:v>0.8</c:v>
                </c:pt>
                <c:pt idx="545">
                  <c:v>0.8</c:v>
                </c:pt>
                <c:pt idx="546">
                  <c:v>0.8</c:v>
                </c:pt>
                <c:pt idx="547">
                  <c:v>0.8</c:v>
                </c:pt>
                <c:pt idx="548">
                  <c:v>0.8</c:v>
                </c:pt>
                <c:pt idx="549">
                  <c:v>0.8</c:v>
                </c:pt>
                <c:pt idx="550">
                  <c:v>0.8</c:v>
                </c:pt>
                <c:pt idx="551">
                  <c:v>0.8</c:v>
                </c:pt>
                <c:pt idx="552">
                  <c:v>0.8</c:v>
                </c:pt>
                <c:pt idx="553">
                  <c:v>0.8</c:v>
                </c:pt>
                <c:pt idx="554">
                  <c:v>0.8</c:v>
                </c:pt>
                <c:pt idx="555">
                  <c:v>0.8</c:v>
                </c:pt>
                <c:pt idx="556">
                  <c:v>0.8</c:v>
                </c:pt>
                <c:pt idx="557">
                  <c:v>0.8</c:v>
                </c:pt>
                <c:pt idx="558">
                  <c:v>0.8</c:v>
                </c:pt>
                <c:pt idx="559">
                  <c:v>0.8</c:v>
                </c:pt>
                <c:pt idx="560">
                  <c:v>0.8</c:v>
                </c:pt>
                <c:pt idx="561">
                  <c:v>0.8</c:v>
                </c:pt>
                <c:pt idx="562">
                  <c:v>0.8</c:v>
                </c:pt>
                <c:pt idx="563">
                  <c:v>0.8</c:v>
                </c:pt>
                <c:pt idx="564">
                  <c:v>0.8</c:v>
                </c:pt>
                <c:pt idx="565">
                  <c:v>0.8</c:v>
                </c:pt>
                <c:pt idx="566">
                  <c:v>0.8</c:v>
                </c:pt>
                <c:pt idx="567">
                  <c:v>0.8</c:v>
                </c:pt>
                <c:pt idx="568">
                  <c:v>0.8</c:v>
                </c:pt>
                <c:pt idx="569">
                  <c:v>0.8</c:v>
                </c:pt>
                <c:pt idx="570">
                  <c:v>0.8</c:v>
                </c:pt>
                <c:pt idx="571">
                  <c:v>0.8</c:v>
                </c:pt>
                <c:pt idx="572">
                  <c:v>0.8</c:v>
                </c:pt>
                <c:pt idx="573">
                  <c:v>0.8</c:v>
                </c:pt>
                <c:pt idx="574">
                  <c:v>0.8</c:v>
                </c:pt>
                <c:pt idx="575">
                  <c:v>0.8</c:v>
                </c:pt>
                <c:pt idx="576">
                  <c:v>0.8</c:v>
                </c:pt>
                <c:pt idx="577">
                  <c:v>0.8</c:v>
                </c:pt>
                <c:pt idx="578">
                  <c:v>0.8</c:v>
                </c:pt>
                <c:pt idx="579">
                  <c:v>0.8</c:v>
                </c:pt>
                <c:pt idx="580">
                  <c:v>0.8</c:v>
                </c:pt>
                <c:pt idx="581">
                  <c:v>0.8</c:v>
                </c:pt>
                <c:pt idx="582">
                  <c:v>0.8</c:v>
                </c:pt>
                <c:pt idx="583">
                  <c:v>0.8</c:v>
                </c:pt>
                <c:pt idx="584">
                  <c:v>0.8</c:v>
                </c:pt>
                <c:pt idx="585">
                  <c:v>0.8</c:v>
                </c:pt>
                <c:pt idx="586">
                  <c:v>0.8</c:v>
                </c:pt>
                <c:pt idx="587">
                  <c:v>0.8</c:v>
                </c:pt>
                <c:pt idx="588">
                  <c:v>0.8</c:v>
                </c:pt>
                <c:pt idx="589">
                  <c:v>0.8</c:v>
                </c:pt>
                <c:pt idx="590">
                  <c:v>0.8</c:v>
                </c:pt>
                <c:pt idx="591">
                  <c:v>0.8</c:v>
                </c:pt>
                <c:pt idx="592">
                  <c:v>0.8</c:v>
                </c:pt>
                <c:pt idx="593">
                  <c:v>0.8</c:v>
                </c:pt>
                <c:pt idx="594">
                  <c:v>0.8</c:v>
                </c:pt>
                <c:pt idx="595">
                  <c:v>0.8</c:v>
                </c:pt>
                <c:pt idx="596">
                  <c:v>0.8</c:v>
                </c:pt>
                <c:pt idx="597">
                  <c:v>0.8</c:v>
                </c:pt>
                <c:pt idx="598">
                  <c:v>0.8</c:v>
                </c:pt>
                <c:pt idx="599">
                  <c:v>0.8</c:v>
                </c:pt>
                <c:pt idx="600">
                  <c:v>0.8</c:v>
                </c:pt>
                <c:pt idx="601">
                  <c:v>0.8</c:v>
                </c:pt>
                <c:pt idx="602">
                  <c:v>0.8</c:v>
                </c:pt>
                <c:pt idx="603">
                  <c:v>0.8</c:v>
                </c:pt>
                <c:pt idx="604">
                  <c:v>0.8</c:v>
                </c:pt>
                <c:pt idx="605">
                  <c:v>0.8</c:v>
                </c:pt>
                <c:pt idx="606">
                  <c:v>0.8</c:v>
                </c:pt>
                <c:pt idx="607">
                  <c:v>0.8</c:v>
                </c:pt>
                <c:pt idx="608">
                  <c:v>0.8</c:v>
                </c:pt>
                <c:pt idx="609">
                  <c:v>0.8</c:v>
                </c:pt>
                <c:pt idx="610">
                  <c:v>0.8</c:v>
                </c:pt>
                <c:pt idx="611">
                  <c:v>0.8</c:v>
                </c:pt>
                <c:pt idx="612">
                  <c:v>0.8</c:v>
                </c:pt>
                <c:pt idx="613">
                  <c:v>0.8</c:v>
                </c:pt>
                <c:pt idx="614">
                  <c:v>0.8</c:v>
                </c:pt>
                <c:pt idx="615">
                  <c:v>0.8</c:v>
                </c:pt>
                <c:pt idx="616">
                  <c:v>0.8</c:v>
                </c:pt>
                <c:pt idx="617">
                  <c:v>0.8</c:v>
                </c:pt>
                <c:pt idx="618">
                  <c:v>0.8</c:v>
                </c:pt>
                <c:pt idx="619">
                  <c:v>0.8</c:v>
                </c:pt>
                <c:pt idx="620">
                  <c:v>0.8</c:v>
                </c:pt>
                <c:pt idx="621">
                  <c:v>0.8</c:v>
                </c:pt>
                <c:pt idx="622">
                  <c:v>0.8</c:v>
                </c:pt>
                <c:pt idx="623">
                  <c:v>0.8</c:v>
                </c:pt>
                <c:pt idx="624">
                  <c:v>0.8</c:v>
                </c:pt>
                <c:pt idx="625">
                  <c:v>0.8</c:v>
                </c:pt>
                <c:pt idx="626">
                  <c:v>0.8</c:v>
                </c:pt>
                <c:pt idx="627">
                  <c:v>0.8</c:v>
                </c:pt>
                <c:pt idx="628">
                  <c:v>0.8</c:v>
                </c:pt>
                <c:pt idx="629">
                  <c:v>0.8</c:v>
                </c:pt>
                <c:pt idx="630">
                  <c:v>0.8</c:v>
                </c:pt>
                <c:pt idx="631">
                  <c:v>0.8</c:v>
                </c:pt>
                <c:pt idx="632">
                  <c:v>0.8</c:v>
                </c:pt>
                <c:pt idx="633">
                  <c:v>0.8</c:v>
                </c:pt>
                <c:pt idx="634">
                  <c:v>0.8</c:v>
                </c:pt>
                <c:pt idx="635">
                  <c:v>0.8</c:v>
                </c:pt>
                <c:pt idx="636">
                  <c:v>0.8</c:v>
                </c:pt>
                <c:pt idx="637">
                  <c:v>0.8</c:v>
                </c:pt>
                <c:pt idx="638">
                  <c:v>0.8</c:v>
                </c:pt>
                <c:pt idx="639">
                  <c:v>0.8</c:v>
                </c:pt>
                <c:pt idx="640">
                  <c:v>0.8</c:v>
                </c:pt>
                <c:pt idx="641">
                  <c:v>0.8</c:v>
                </c:pt>
                <c:pt idx="642">
                  <c:v>0.8</c:v>
                </c:pt>
                <c:pt idx="643">
                  <c:v>0.8</c:v>
                </c:pt>
                <c:pt idx="644">
                  <c:v>0.8</c:v>
                </c:pt>
                <c:pt idx="645">
                  <c:v>0.8</c:v>
                </c:pt>
                <c:pt idx="646">
                  <c:v>0.8</c:v>
                </c:pt>
                <c:pt idx="647">
                  <c:v>0.8</c:v>
                </c:pt>
                <c:pt idx="648">
                  <c:v>0.8</c:v>
                </c:pt>
                <c:pt idx="649">
                  <c:v>0.8</c:v>
                </c:pt>
                <c:pt idx="650">
                  <c:v>0.8</c:v>
                </c:pt>
                <c:pt idx="651">
                  <c:v>0.8</c:v>
                </c:pt>
                <c:pt idx="652">
                  <c:v>0.8</c:v>
                </c:pt>
                <c:pt idx="653">
                  <c:v>0.8</c:v>
                </c:pt>
                <c:pt idx="654">
                  <c:v>0.8</c:v>
                </c:pt>
                <c:pt idx="655">
                  <c:v>0.8</c:v>
                </c:pt>
                <c:pt idx="656">
                  <c:v>0.8</c:v>
                </c:pt>
                <c:pt idx="657">
                  <c:v>0.8</c:v>
                </c:pt>
                <c:pt idx="658">
                  <c:v>0.8</c:v>
                </c:pt>
                <c:pt idx="659">
                  <c:v>0.8</c:v>
                </c:pt>
                <c:pt idx="660">
                  <c:v>0.8</c:v>
                </c:pt>
                <c:pt idx="661">
                  <c:v>0.8</c:v>
                </c:pt>
                <c:pt idx="662">
                  <c:v>0.8</c:v>
                </c:pt>
                <c:pt idx="663">
                  <c:v>0.8</c:v>
                </c:pt>
                <c:pt idx="664">
                  <c:v>0.8</c:v>
                </c:pt>
                <c:pt idx="665">
                  <c:v>0.8</c:v>
                </c:pt>
                <c:pt idx="666">
                  <c:v>0.8</c:v>
                </c:pt>
                <c:pt idx="667">
                  <c:v>0.8</c:v>
                </c:pt>
                <c:pt idx="668">
                  <c:v>0.8</c:v>
                </c:pt>
                <c:pt idx="669">
                  <c:v>0.8</c:v>
                </c:pt>
                <c:pt idx="670">
                  <c:v>0.8</c:v>
                </c:pt>
                <c:pt idx="671">
                  <c:v>0.8</c:v>
                </c:pt>
                <c:pt idx="672">
                  <c:v>0.8</c:v>
                </c:pt>
                <c:pt idx="673">
                  <c:v>0.8</c:v>
                </c:pt>
                <c:pt idx="674">
                  <c:v>0.8</c:v>
                </c:pt>
                <c:pt idx="675">
                  <c:v>0.8</c:v>
                </c:pt>
                <c:pt idx="676">
                  <c:v>0.8</c:v>
                </c:pt>
                <c:pt idx="677">
                  <c:v>0.8</c:v>
                </c:pt>
                <c:pt idx="678">
                  <c:v>0.8</c:v>
                </c:pt>
                <c:pt idx="679">
                  <c:v>0.8</c:v>
                </c:pt>
                <c:pt idx="680">
                  <c:v>0.8</c:v>
                </c:pt>
                <c:pt idx="681">
                  <c:v>0.8</c:v>
                </c:pt>
                <c:pt idx="682">
                  <c:v>0.8</c:v>
                </c:pt>
                <c:pt idx="683">
                  <c:v>0.8</c:v>
                </c:pt>
                <c:pt idx="684">
                  <c:v>0.8</c:v>
                </c:pt>
                <c:pt idx="685">
                  <c:v>0.8</c:v>
                </c:pt>
                <c:pt idx="686">
                  <c:v>0.8</c:v>
                </c:pt>
                <c:pt idx="687">
                  <c:v>0.8</c:v>
                </c:pt>
                <c:pt idx="688">
                  <c:v>0.8</c:v>
                </c:pt>
                <c:pt idx="689">
                  <c:v>0.8</c:v>
                </c:pt>
                <c:pt idx="690">
                  <c:v>0.8</c:v>
                </c:pt>
                <c:pt idx="691">
                  <c:v>0.8</c:v>
                </c:pt>
                <c:pt idx="692">
                  <c:v>0.8</c:v>
                </c:pt>
                <c:pt idx="693">
                  <c:v>0.8</c:v>
                </c:pt>
                <c:pt idx="694">
                  <c:v>0.8</c:v>
                </c:pt>
                <c:pt idx="695">
                  <c:v>0.8</c:v>
                </c:pt>
                <c:pt idx="696">
                  <c:v>0.8</c:v>
                </c:pt>
                <c:pt idx="697">
                  <c:v>0.8</c:v>
                </c:pt>
                <c:pt idx="698">
                  <c:v>0.8</c:v>
                </c:pt>
                <c:pt idx="699">
                  <c:v>0.8</c:v>
                </c:pt>
                <c:pt idx="700">
                  <c:v>0.8</c:v>
                </c:pt>
                <c:pt idx="701">
                  <c:v>0.8</c:v>
                </c:pt>
                <c:pt idx="702">
                  <c:v>0.8</c:v>
                </c:pt>
                <c:pt idx="703">
                  <c:v>0.8</c:v>
                </c:pt>
                <c:pt idx="704">
                  <c:v>0.8</c:v>
                </c:pt>
                <c:pt idx="705">
                  <c:v>0.8</c:v>
                </c:pt>
                <c:pt idx="706">
                  <c:v>0.8</c:v>
                </c:pt>
                <c:pt idx="707">
                  <c:v>0.8</c:v>
                </c:pt>
                <c:pt idx="708">
                  <c:v>0.8</c:v>
                </c:pt>
                <c:pt idx="709">
                  <c:v>0.8</c:v>
                </c:pt>
                <c:pt idx="710">
                  <c:v>0.8</c:v>
                </c:pt>
                <c:pt idx="711">
                  <c:v>0.8</c:v>
                </c:pt>
                <c:pt idx="712">
                  <c:v>0.8</c:v>
                </c:pt>
                <c:pt idx="713">
                  <c:v>0.8</c:v>
                </c:pt>
                <c:pt idx="714">
                  <c:v>0.8</c:v>
                </c:pt>
                <c:pt idx="715">
                  <c:v>0.8</c:v>
                </c:pt>
                <c:pt idx="716">
                  <c:v>0.8</c:v>
                </c:pt>
                <c:pt idx="717">
                  <c:v>0.8</c:v>
                </c:pt>
                <c:pt idx="718">
                  <c:v>0.8</c:v>
                </c:pt>
                <c:pt idx="719">
                  <c:v>0.8</c:v>
                </c:pt>
                <c:pt idx="720">
                  <c:v>0.8</c:v>
                </c:pt>
                <c:pt idx="721">
                  <c:v>0.8</c:v>
                </c:pt>
                <c:pt idx="722">
                  <c:v>0.8</c:v>
                </c:pt>
                <c:pt idx="723">
                  <c:v>0.8</c:v>
                </c:pt>
                <c:pt idx="724">
                  <c:v>0.8</c:v>
                </c:pt>
                <c:pt idx="725">
                  <c:v>0.8</c:v>
                </c:pt>
                <c:pt idx="726">
                  <c:v>0.8</c:v>
                </c:pt>
                <c:pt idx="727">
                  <c:v>0.8</c:v>
                </c:pt>
                <c:pt idx="728">
                  <c:v>0.8</c:v>
                </c:pt>
                <c:pt idx="729">
                  <c:v>0.8</c:v>
                </c:pt>
                <c:pt idx="730">
                  <c:v>0.8</c:v>
                </c:pt>
                <c:pt idx="731">
                  <c:v>0.8</c:v>
                </c:pt>
                <c:pt idx="732">
                  <c:v>0.8</c:v>
                </c:pt>
                <c:pt idx="733">
                  <c:v>0.8</c:v>
                </c:pt>
                <c:pt idx="734">
                  <c:v>0.8</c:v>
                </c:pt>
                <c:pt idx="735">
                  <c:v>0.8</c:v>
                </c:pt>
                <c:pt idx="736">
                  <c:v>0.8</c:v>
                </c:pt>
                <c:pt idx="737">
                  <c:v>0.8</c:v>
                </c:pt>
                <c:pt idx="738">
                  <c:v>0.8</c:v>
                </c:pt>
                <c:pt idx="739">
                  <c:v>0.8</c:v>
                </c:pt>
                <c:pt idx="740">
                  <c:v>0.8</c:v>
                </c:pt>
                <c:pt idx="741">
                  <c:v>0.8</c:v>
                </c:pt>
                <c:pt idx="742">
                  <c:v>0.8</c:v>
                </c:pt>
                <c:pt idx="743">
                  <c:v>0.8</c:v>
                </c:pt>
                <c:pt idx="744">
                  <c:v>0.8</c:v>
                </c:pt>
                <c:pt idx="745">
                  <c:v>0.8</c:v>
                </c:pt>
                <c:pt idx="746">
                  <c:v>0.8</c:v>
                </c:pt>
                <c:pt idx="747">
                  <c:v>0.8</c:v>
                </c:pt>
                <c:pt idx="748">
                  <c:v>0.8</c:v>
                </c:pt>
                <c:pt idx="749">
                  <c:v>0.8</c:v>
                </c:pt>
                <c:pt idx="750">
                  <c:v>0.8</c:v>
                </c:pt>
                <c:pt idx="751">
                  <c:v>0.8</c:v>
                </c:pt>
                <c:pt idx="752">
                  <c:v>0.8</c:v>
                </c:pt>
                <c:pt idx="753">
                  <c:v>0.8</c:v>
                </c:pt>
                <c:pt idx="754">
                  <c:v>0.8</c:v>
                </c:pt>
                <c:pt idx="755">
                  <c:v>0.8</c:v>
                </c:pt>
                <c:pt idx="756">
                  <c:v>0.8</c:v>
                </c:pt>
                <c:pt idx="757">
                  <c:v>0.8</c:v>
                </c:pt>
                <c:pt idx="758">
                  <c:v>0.8</c:v>
                </c:pt>
                <c:pt idx="759">
                  <c:v>0.8</c:v>
                </c:pt>
                <c:pt idx="760">
                  <c:v>0.8</c:v>
                </c:pt>
                <c:pt idx="761">
                  <c:v>0.8</c:v>
                </c:pt>
                <c:pt idx="762">
                  <c:v>0.8</c:v>
                </c:pt>
                <c:pt idx="763">
                  <c:v>0.8</c:v>
                </c:pt>
                <c:pt idx="764">
                  <c:v>0.8</c:v>
                </c:pt>
                <c:pt idx="765">
                  <c:v>0.8</c:v>
                </c:pt>
                <c:pt idx="766">
                  <c:v>0.8</c:v>
                </c:pt>
                <c:pt idx="767">
                  <c:v>0.8</c:v>
                </c:pt>
                <c:pt idx="768">
                  <c:v>0.8</c:v>
                </c:pt>
                <c:pt idx="769">
                  <c:v>0.8</c:v>
                </c:pt>
                <c:pt idx="770">
                  <c:v>0.8</c:v>
                </c:pt>
                <c:pt idx="771">
                  <c:v>0.8</c:v>
                </c:pt>
                <c:pt idx="772">
                  <c:v>0.8</c:v>
                </c:pt>
                <c:pt idx="773">
                  <c:v>0.8</c:v>
                </c:pt>
                <c:pt idx="774">
                  <c:v>0.8</c:v>
                </c:pt>
                <c:pt idx="775">
                  <c:v>0.8</c:v>
                </c:pt>
                <c:pt idx="776">
                  <c:v>0.8</c:v>
                </c:pt>
                <c:pt idx="777">
                  <c:v>0.8</c:v>
                </c:pt>
                <c:pt idx="778">
                  <c:v>0.8</c:v>
                </c:pt>
                <c:pt idx="779">
                  <c:v>0.8</c:v>
                </c:pt>
                <c:pt idx="780">
                  <c:v>0.8</c:v>
                </c:pt>
                <c:pt idx="781">
                  <c:v>0.8</c:v>
                </c:pt>
                <c:pt idx="782">
                  <c:v>0.8</c:v>
                </c:pt>
                <c:pt idx="783">
                  <c:v>0.8</c:v>
                </c:pt>
                <c:pt idx="784">
                  <c:v>0.8</c:v>
                </c:pt>
                <c:pt idx="785">
                  <c:v>0.8</c:v>
                </c:pt>
                <c:pt idx="786">
                  <c:v>0.8</c:v>
                </c:pt>
                <c:pt idx="787">
                  <c:v>0.8</c:v>
                </c:pt>
                <c:pt idx="788">
                  <c:v>0.8</c:v>
                </c:pt>
                <c:pt idx="789">
                  <c:v>0.8</c:v>
                </c:pt>
                <c:pt idx="790">
                  <c:v>0.8</c:v>
                </c:pt>
                <c:pt idx="791">
                  <c:v>0.8</c:v>
                </c:pt>
                <c:pt idx="792">
                  <c:v>0.8</c:v>
                </c:pt>
                <c:pt idx="793">
                  <c:v>0.8</c:v>
                </c:pt>
                <c:pt idx="794">
                  <c:v>0.8</c:v>
                </c:pt>
                <c:pt idx="795">
                  <c:v>0.8</c:v>
                </c:pt>
                <c:pt idx="796">
                  <c:v>0.8</c:v>
                </c:pt>
                <c:pt idx="797">
                  <c:v>0.8</c:v>
                </c:pt>
                <c:pt idx="798">
                  <c:v>0.8</c:v>
                </c:pt>
                <c:pt idx="799">
                  <c:v>0.8</c:v>
                </c:pt>
                <c:pt idx="800">
                  <c:v>0.8</c:v>
                </c:pt>
                <c:pt idx="801">
                  <c:v>0.8</c:v>
                </c:pt>
                <c:pt idx="802">
                  <c:v>0.8</c:v>
                </c:pt>
                <c:pt idx="803">
                  <c:v>0.8</c:v>
                </c:pt>
                <c:pt idx="804">
                  <c:v>0.8</c:v>
                </c:pt>
                <c:pt idx="805">
                  <c:v>0.8</c:v>
                </c:pt>
                <c:pt idx="806">
                  <c:v>0.8</c:v>
                </c:pt>
                <c:pt idx="807">
                  <c:v>0.8</c:v>
                </c:pt>
                <c:pt idx="808">
                  <c:v>0.8</c:v>
                </c:pt>
                <c:pt idx="809">
                  <c:v>0.8</c:v>
                </c:pt>
                <c:pt idx="810">
                  <c:v>0.8</c:v>
                </c:pt>
                <c:pt idx="811">
                  <c:v>0.8</c:v>
                </c:pt>
                <c:pt idx="812">
                  <c:v>0.8</c:v>
                </c:pt>
                <c:pt idx="813">
                  <c:v>0.8</c:v>
                </c:pt>
                <c:pt idx="814">
                  <c:v>0.8</c:v>
                </c:pt>
                <c:pt idx="815">
                  <c:v>0.8</c:v>
                </c:pt>
                <c:pt idx="816">
                  <c:v>0.8</c:v>
                </c:pt>
                <c:pt idx="817">
                  <c:v>0.8</c:v>
                </c:pt>
                <c:pt idx="818">
                  <c:v>0.8</c:v>
                </c:pt>
                <c:pt idx="819">
                  <c:v>0.8</c:v>
                </c:pt>
                <c:pt idx="820">
                  <c:v>0.8</c:v>
                </c:pt>
                <c:pt idx="821">
                  <c:v>0.8</c:v>
                </c:pt>
                <c:pt idx="822">
                  <c:v>0.8</c:v>
                </c:pt>
                <c:pt idx="823">
                  <c:v>0.8</c:v>
                </c:pt>
                <c:pt idx="824">
                  <c:v>0.8</c:v>
                </c:pt>
                <c:pt idx="825">
                  <c:v>0.8</c:v>
                </c:pt>
                <c:pt idx="826">
                  <c:v>0.8</c:v>
                </c:pt>
                <c:pt idx="827">
                  <c:v>0.8</c:v>
                </c:pt>
                <c:pt idx="828">
                  <c:v>0.8</c:v>
                </c:pt>
                <c:pt idx="829">
                  <c:v>0.8</c:v>
                </c:pt>
                <c:pt idx="830">
                  <c:v>0.8</c:v>
                </c:pt>
                <c:pt idx="831">
                  <c:v>0.8</c:v>
                </c:pt>
                <c:pt idx="832">
                  <c:v>0.8</c:v>
                </c:pt>
                <c:pt idx="833">
                  <c:v>0.8</c:v>
                </c:pt>
                <c:pt idx="834">
                  <c:v>0.8</c:v>
                </c:pt>
                <c:pt idx="835">
                  <c:v>0.8</c:v>
                </c:pt>
                <c:pt idx="836">
                  <c:v>0.8</c:v>
                </c:pt>
                <c:pt idx="837">
                  <c:v>0.8</c:v>
                </c:pt>
                <c:pt idx="838">
                  <c:v>0.8</c:v>
                </c:pt>
                <c:pt idx="839">
                  <c:v>0.8</c:v>
                </c:pt>
                <c:pt idx="840">
                  <c:v>0.8</c:v>
                </c:pt>
                <c:pt idx="841">
                  <c:v>0.8</c:v>
                </c:pt>
                <c:pt idx="842">
                  <c:v>0.8</c:v>
                </c:pt>
                <c:pt idx="843">
                  <c:v>0.8</c:v>
                </c:pt>
                <c:pt idx="844">
                  <c:v>0.8</c:v>
                </c:pt>
                <c:pt idx="845">
                  <c:v>0.8</c:v>
                </c:pt>
                <c:pt idx="846">
                  <c:v>0.8</c:v>
                </c:pt>
                <c:pt idx="847">
                  <c:v>0.8</c:v>
                </c:pt>
                <c:pt idx="848">
                  <c:v>0.8</c:v>
                </c:pt>
                <c:pt idx="849">
                  <c:v>0.8</c:v>
                </c:pt>
                <c:pt idx="850">
                  <c:v>0.8</c:v>
                </c:pt>
                <c:pt idx="851">
                  <c:v>0.8</c:v>
                </c:pt>
                <c:pt idx="852">
                  <c:v>0.8</c:v>
                </c:pt>
                <c:pt idx="853">
                  <c:v>0.8</c:v>
                </c:pt>
                <c:pt idx="854">
                  <c:v>0.8</c:v>
                </c:pt>
                <c:pt idx="855">
                  <c:v>0.8</c:v>
                </c:pt>
                <c:pt idx="856">
                  <c:v>0.8</c:v>
                </c:pt>
                <c:pt idx="857">
                  <c:v>0.8</c:v>
                </c:pt>
                <c:pt idx="858">
                  <c:v>0.8</c:v>
                </c:pt>
                <c:pt idx="859">
                  <c:v>0.8</c:v>
                </c:pt>
                <c:pt idx="860">
                  <c:v>0.8</c:v>
                </c:pt>
                <c:pt idx="861">
                  <c:v>0.8</c:v>
                </c:pt>
                <c:pt idx="862">
                  <c:v>0.8</c:v>
                </c:pt>
                <c:pt idx="863">
                  <c:v>0.8</c:v>
                </c:pt>
                <c:pt idx="864">
                  <c:v>0.8</c:v>
                </c:pt>
                <c:pt idx="865">
                  <c:v>0.8</c:v>
                </c:pt>
                <c:pt idx="866">
                  <c:v>0.8</c:v>
                </c:pt>
                <c:pt idx="867">
                  <c:v>0.8</c:v>
                </c:pt>
                <c:pt idx="868">
                  <c:v>0.8</c:v>
                </c:pt>
                <c:pt idx="869">
                  <c:v>0.8</c:v>
                </c:pt>
                <c:pt idx="870">
                  <c:v>0.8</c:v>
                </c:pt>
                <c:pt idx="871">
                  <c:v>0.8</c:v>
                </c:pt>
                <c:pt idx="872">
                  <c:v>0.8</c:v>
                </c:pt>
                <c:pt idx="873">
                  <c:v>0.8</c:v>
                </c:pt>
                <c:pt idx="874">
                  <c:v>0.8</c:v>
                </c:pt>
                <c:pt idx="875">
                  <c:v>0.8</c:v>
                </c:pt>
                <c:pt idx="876">
                  <c:v>0.8</c:v>
                </c:pt>
                <c:pt idx="877">
                  <c:v>0.8</c:v>
                </c:pt>
                <c:pt idx="878">
                  <c:v>0.8</c:v>
                </c:pt>
                <c:pt idx="879">
                  <c:v>0.8</c:v>
                </c:pt>
                <c:pt idx="880">
                  <c:v>0.8</c:v>
                </c:pt>
                <c:pt idx="881">
                  <c:v>0.8</c:v>
                </c:pt>
                <c:pt idx="882">
                  <c:v>0.8</c:v>
                </c:pt>
                <c:pt idx="883">
                  <c:v>0.8</c:v>
                </c:pt>
                <c:pt idx="884">
                  <c:v>0.8</c:v>
                </c:pt>
                <c:pt idx="885">
                  <c:v>0.8</c:v>
                </c:pt>
                <c:pt idx="886">
                  <c:v>0.8</c:v>
                </c:pt>
                <c:pt idx="887">
                  <c:v>0.8</c:v>
                </c:pt>
                <c:pt idx="888">
                  <c:v>0.8</c:v>
                </c:pt>
                <c:pt idx="889">
                  <c:v>0.8</c:v>
                </c:pt>
                <c:pt idx="890">
                  <c:v>0.8</c:v>
                </c:pt>
                <c:pt idx="891">
                  <c:v>0.8</c:v>
                </c:pt>
                <c:pt idx="892">
                  <c:v>0.8</c:v>
                </c:pt>
                <c:pt idx="893">
                  <c:v>0.8</c:v>
                </c:pt>
                <c:pt idx="894">
                  <c:v>0.8</c:v>
                </c:pt>
                <c:pt idx="895">
                  <c:v>0.8</c:v>
                </c:pt>
                <c:pt idx="896">
                  <c:v>0.8</c:v>
                </c:pt>
                <c:pt idx="897">
                  <c:v>0.8</c:v>
                </c:pt>
                <c:pt idx="898">
                  <c:v>0.8</c:v>
                </c:pt>
                <c:pt idx="899">
                  <c:v>0.8</c:v>
                </c:pt>
                <c:pt idx="900">
                  <c:v>0.8</c:v>
                </c:pt>
                <c:pt idx="901">
                  <c:v>0.8</c:v>
                </c:pt>
                <c:pt idx="902">
                  <c:v>0.8</c:v>
                </c:pt>
                <c:pt idx="903">
                  <c:v>0.8</c:v>
                </c:pt>
                <c:pt idx="904">
                  <c:v>0.8</c:v>
                </c:pt>
                <c:pt idx="905">
                  <c:v>0.8</c:v>
                </c:pt>
                <c:pt idx="906">
                  <c:v>0.8</c:v>
                </c:pt>
                <c:pt idx="907">
                  <c:v>0.8</c:v>
                </c:pt>
                <c:pt idx="908">
                  <c:v>0.8</c:v>
                </c:pt>
                <c:pt idx="909">
                  <c:v>0.8</c:v>
                </c:pt>
                <c:pt idx="910">
                  <c:v>0.8</c:v>
                </c:pt>
                <c:pt idx="911">
                  <c:v>0.8</c:v>
                </c:pt>
                <c:pt idx="912">
                  <c:v>0.8</c:v>
                </c:pt>
                <c:pt idx="913">
                  <c:v>0.8</c:v>
                </c:pt>
                <c:pt idx="914">
                  <c:v>0.8</c:v>
                </c:pt>
                <c:pt idx="915">
                  <c:v>0.8</c:v>
                </c:pt>
                <c:pt idx="916">
                  <c:v>0.8</c:v>
                </c:pt>
                <c:pt idx="917">
                  <c:v>0.8</c:v>
                </c:pt>
                <c:pt idx="918">
                  <c:v>0.8</c:v>
                </c:pt>
                <c:pt idx="919">
                  <c:v>0.8</c:v>
                </c:pt>
                <c:pt idx="920">
                  <c:v>0.8</c:v>
                </c:pt>
                <c:pt idx="921">
                  <c:v>0.8</c:v>
                </c:pt>
                <c:pt idx="922">
                  <c:v>0.8</c:v>
                </c:pt>
                <c:pt idx="923">
                  <c:v>0.8</c:v>
                </c:pt>
                <c:pt idx="924">
                  <c:v>0.8</c:v>
                </c:pt>
                <c:pt idx="925">
                  <c:v>0.8</c:v>
                </c:pt>
                <c:pt idx="926">
                  <c:v>0.8</c:v>
                </c:pt>
                <c:pt idx="927">
                  <c:v>0.8</c:v>
                </c:pt>
                <c:pt idx="928">
                  <c:v>0.8</c:v>
                </c:pt>
                <c:pt idx="929">
                  <c:v>0.8</c:v>
                </c:pt>
                <c:pt idx="930">
                  <c:v>0.8</c:v>
                </c:pt>
                <c:pt idx="931">
                  <c:v>0.8</c:v>
                </c:pt>
                <c:pt idx="932">
                  <c:v>0.8</c:v>
                </c:pt>
                <c:pt idx="933">
                  <c:v>0.8</c:v>
                </c:pt>
                <c:pt idx="934">
                  <c:v>0.8</c:v>
                </c:pt>
                <c:pt idx="935">
                  <c:v>0.8</c:v>
                </c:pt>
                <c:pt idx="936">
                  <c:v>0.8</c:v>
                </c:pt>
                <c:pt idx="937">
                  <c:v>0.8</c:v>
                </c:pt>
                <c:pt idx="938">
                  <c:v>0.8</c:v>
                </c:pt>
                <c:pt idx="939">
                  <c:v>0.8</c:v>
                </c:pt>
                <c:pt idx="940">
                  <c:v>0.8</c:v>
                </c:pt>
                <c:pt idx="941">
                  <c:v>0.8</c:v>
                </c:pt>
                <c:pt idx="942">
                  <c:v>0.8</c:v>
                </c:pt>
                <c:pt idx="943">
                  <c:v>0.8</c:v>
                </c:pt>
                <c:pt idx="944">
                  <c:v>0.8</c:v>
                </c:pt>
                <c:pt idx="945">
                  <c:v>0.8</c:v>
                </c:pt>
                <c:pt idx="946">
                  <c:v>0.8</c:v>
                </c:pt>
                <c:pt idx="947">
                  <c:v>0.8</c:v>
                </c:pt>
                <c:pt idx="948">
                  <c:v>0.8</c:v>
                </c:pt>
                <c:pt idx="949">
                  <c:v>0.8</c:v>
                </c:pt>
                <c:pt idx="950">
                  <c:v>0.8</c:v>
                </c:pt>
                <c:pt idx="951">
                  <c:v>0.8</c:v>
                </c:pt>
                <c:pt idx="952">
                  <c:v>0.8</c:v>
                </c:pt>
                <c:pt idx="953">
                  <c:v>0.8</c:v>
                </c:pt>
                <c:pt idx="954">
                  <c:v>0.8</c:v>
                </c:pt>
                <c:pt idx="955">
                  <c:v>0.8</c:v>
                </c:pt>
                <c:pt idx="956">
                  <c:v>0.8</c:v>
                </c:pt>
                <c:pt idx="957">
                  <c:v>0.8</c:v>
                </c:pt>
                <c:pt idx="958">
                  <c:v>0.8</c:v>
                </c:pt>
                <c:pt idx="959">
                  <c:v>0.8</c:v>
                </c:pt>
                <c:pt idx="960">
                  <c:v>0.8</c:v>
                </c:pt>
                <c:pt idx="961">
                  <c:v>0.8</c:v>
                </c:pt>
                <c:pt idx="962">
                  <c:v>0.8</c:v>
                </c:pt>
                <c:pt idx="963">
                  <c:v>0.8</c:v>
                </c:pt>
                <c:pt idx="964">
                  <c:v>0.8</c:v>
                </c:pt>
                <c:pt idx="965">
                  <c:v>0.8</c:v>
                </c:pt>
                <c:pt idx="966">
                  <c:v>0.8</c:v>
                </c:pt>
                <c:pt idx="967">
                  <c:v>0.8</c:v>
                </c:pt>
                <c:pt idx="968">
                  <c:v>0.8</c:v>
                </c:pt>
                <c:pt idx="969">
                  <c:v>0.8</c:v>
                </c:pt>
                <c:pt idx="970">
                  <c:v>0.8</c:v>
                </c:pt>
                <c:pt idx="971">
                  <c:v>0.8</c:v>
                </c:pt>
                <c:pt idx="972">
                  <c:v>0.8</c:v>
                </c:pt>
                <c:pt idx="973">
                  <c:v>0.8</c:v>
                </c:pt>
                <c:pt idx="974">
                  <c:v>0.8</c:v>
                </c:pt>
                <c:pt idx="975">
                  <c:v>0.8</c:v>
                </c:pt>
                <c:pt idx="976">
                  <c:v>0.8</c:v>
                </c:pt>
                <c:pt idx="977">
                  <c:v>0.8</c:v>
                </c:pt>
                <c:pt idx="978">
                  <c:v>0.8</c:v>
                </c:pt>
                <c:pt idx="979">
                  <c:v>0.8</c:v>
                </c:pt>
                <c:pt idx="980">
                  <c:v>0.8</c:v>
                </c:pt>
                <c:pt idx="981">
                  <c:v>0.8</c:v>
                </c:pt>
                <c:pt idx="982">
                  <c:v>0.8</c:v>
                </c:pt>
                <c:pt idx="983">
                  <c:v>0.8</c:v>
                </c:pt>
                <c:pt idx="984">
                  <c:v>0.8</c:v>
                </c:pt>
                <c:pt idx="985">
                  <c:v>0.8</c:v>
                </c:pt>
                <c:pt idx="986">
                  <c:v>0.8</c:v>
                </c:pt>
                <c:pt idx="987">
                  <c:v>0.8</c:v>
                </c:pt>
                <c:pt idx="988">
                  <c:v>0.8</c:v>
                </c:pt>
                <c:pt idx="989">
                  <c:v>0.8</c:v>
                </c:pt>
                <c:pt idx="990">
                  <c:v>0.8</c:v>
                </c:pt>
                <c:pt idx="991">
                  <c:v>0.8</c:v>
                </c:pt>
                <c:pt idx="992">
                  <c:v>0.8</c:v>
                </c:pt>
                <c:pt idx="993">
                  <c:v>0.8</c:v>
                </c:pt>
                <c:pt idx="994">
                  <c:v>0.8</c:v>
                </c:pt>
                <c:pt idx="995">
                  <c:v>0.8</c:v>
                </c:pt>
                <c:pt idx="996">
                  <c:v>0.8</c:v>
                </c:pt>
                <c:pt idx="997">
                  <c:v>0.8</c:v>
                </c:pt>
                <c:pt idx="998">
                  <c:v>0.8</c:v>
                </c:pt>
                <c:pt idx="999">
                  <c:v>0.8</c:v>
                </c:pt>
                <c:pt idx="1000">
                  <c:v>0.8</c:v>
                </c:pt>
                <c:pt idx="1001">
                  <c:v>0.8</c:v>
                </c:pt>
                <c:pt idx="1002">
                  <c:v>0.8</c:v>
                </c:pt>
                <c:pt idx="1003">
                  <c:v>0.8</c:v>
                </c:pt>
                <c:pt idx="1004">
                  <c:v>0.8</c:v>
                </c:pt>
                <c:pt idx="1005">
                  <c:v>0.8</c:v>
                </c:pt>
                <c:pt idx="1006">
                  <c:v>0.8</c:v>
                </c:pt>
                <c:pt idx="1007">
                  <c:v>0.8</c:v>
                </c:pt>
                <c:pt idx="1008">
                  <c:v>0.8</c:v>
                </c:pt>
                <c:pt idx="1009">
                  <c:v>0.8</c:v>
                </c:pt>
                <c:pt idx="1010">
                  <c:v>0.8</c:v>
                </c:pt>
                <c:pt idx="1011">
                  <c:v>0.8</c:v>
                </c:pt>
                <c:pt idx="1012">
                  <c:v>0.8</c:v>
                </c:pt>
                <c:pt idx="1013">
                  <c:v>0.8</c:v>
                </c:pt>
                <c:pt idx="1014">
                  <c:v>0.8</c:v>
                </c:pt>
                <c:pt idx="1015">
                  <c:v>0.8</c:v>
                </c:pt>
                <c:pt idx="1016">
                  <c:v>0.8</c:v>
                </c:pt>
                <c:pt idx="1017">
                  <c:v>0.8</c:v>
                </c:pt>
                <c:pt idx="1018">
                  <c:v>0.8</c:v>
                </c:pt>
                <c:pt idx="1019">
                  <c:v>0.8</c:v>
                </c:pt>
                <c:pt idx="1020">
                  <c:v>0.8</c:v>
                </c:pt>
                <c:pt idx="1021">
                  <c:v>0.8</c:v>
                </c:pt>
                <c:pt idx="1022">
                  <c:v>0.8</c:v>
                </c:pt>
                <c:pt idx="1023">
                  <c:v>0.8</c:v>
                </c:pt>
                <c:pt idx="1024">
                  <c:v>0.8</c:v>
                </c:pt>
                <c:pt idx="1025">
                  <c:v>0.8</c:v>
                </c:pt>
                <c:pt idx="1026">
                  <c:v>0.8</c:v>
                </c:pt>
                <c:pt idx="1027">
                  <c:v>0.8</c:v>
                </c:pt>
                <c:pt idx="1028">
                  <c:v>0.8</c:v>
                </c:pt>
                <c:pt idx="1029">
                  <c:v>0.8</c:v>
                </c:pt>
                <c:pt idx="1030">
                  <c:v>0.8</c:v>
                </c:pt>
                <c:pt idx="1031">
                  <c:v>0.8</c:v>
                </c:pt>
                <c:pt idx="1032">
                  <c:v>0.8</c:v>
                </c:pt>
                <c:pt idx="1033">
                  <c:v>0.8</c:v>
                </c:pt>
                <c:pt idx="1034">
                  <c:v>0.8</c:v>
                </c:pt>
                <c:pt idx="1035">
                  <c:v>0.8</c:v>
                </c:pt>
                <c:pt idx="1036">
                  <c:v>0.8</c:v>
                </c:pt>
                <c:pt idx="1037">
                  <c:v>0.8</c:v>
                </c:pt>
                <c:pt idx="1038">
                  <c:v>0.8</c:v>
                </c:pt>
                <c:pt idx="1039">
                  <c:v>0.8</c:v>
                </c:pt>
                <c:pt idx="1040">
                  <c:v>0.8</c:v>
                </c:pt>
                <c:pt idx="1041">
                  <c:v>0.8</c:v>
                </c:pt>
                <c:pt idx="1042">
                  <c:v>0.8</c:v>
                </c:pt>
                <c:pt idx="1043">
                  <c:v>0.8</c:v>
                </c:pt>
                <c:pt idx="1044">
                  <c:v>0.8</c:v>
                </c:pt>
                <c:pt idx="1045">
                  <c:v>0.8</c:v>
                </c:pt>
                <c:pt idx="1046">
                  <c:v>0.8</c:v>
                </c:pt>
                <c:pt idx="1047">
                  <c:v>0.8</c:v>
                </c:pt>
                <c:pt idx="1048">
                  <c:v>0.8</c:v>
                </c:pt>
                <c:pt idx="1049">
                  <c:v>0.8</c:v>
                </c:pt>
                <c:pt idx="1050">
                  <c:v>0.8</c:v>
                </c:pt>
                <c:pt idx="1051">
                  <c:v>0.8</c:v>
                </c:pt>
                <c:pt idx="1052">
                  <c:v>0.8</c:v>
                </c:pt>
                <c:pt idx="1053">
                  <c:v>0.8</c:v>
                </c:pt>
                <c:pt idx="1054">
                  <c:v>0.8</c:v>
                </c:pt>
                <c:pt idx="1055">
                  <c:v>0.8</c:v>
                </c:pt>
                <c:pt idx="1056">
                  <c:v>0.8</c:v>
                </c:pt>
                <c:pt idx="1057">
                  <c:v>0.8</c:v>
                </c:pt>
                <c:pt idx="1058">
                  <c:v>0.8</c:v>
                </c:pt>
                <c:pt idx="1059">
                  <c:v>0.8</c:v>
                </c:pt>
                <c:pt idx="1060">
                  <c:v>0.8</c:v>
                </c:pt>
                <c:pt idx="1061">
                  <c:v>0.8</c:v>
                </c:pt>
                <c:pt idx="1062">
                  <c:v>0.8</c:v>
                </c:pt>
                <c:pt idx="1063">
                  <c:v>0.8</c:v>
                </c:pt>
                <c:pt idx="1064">
                  <c:v>0.8</c:v>
                </c:pt>
                <c:pt idx="1065">
                  <c:v>0.8</c:v>
                </c:pt>
                <c:pt idx="1066">
                  <c:v>0.8</c:v>
                </c:pt>
                <c:pt idx="1067">
                  <c:v>0.8</c:v>
                </c:pt>
                <c:pt idx="1068">
                  <c:v>0.8</c:v>
                </c:pt>
                <c:pt idx="1069">
                  <c:v>0.8</c:v>
                </c:pt>
                <c:pt idx="1070">
                  <c:v>0.8</c:v>
                </c:pt>
                <c:pt idx="1071">
                  <c:v>0.8</c:v>
                </c:pt>
                <c:pt idx="1072">
                  <c:v>0.8</c:v>
                </c:pt>
                <c:pt idx="1073">
                  <c:v>0.8</c:v>
                </c:pt>
                <c:pt idx="1074">
                  <c:v>0.8</c:v>
                </c:pt>
                <c:pt idx="1075">
                  <c:v>0.8</c:v>
                </c:pt>
                <c:pt idx="1076">
                  <c:v>0.8</c:v>
                </c:pt>
                <c:pt idx="1077">
                  <c:v>0.8</c:v>
                </c:pt>
                <c:pt idx="1078">
                  <c:v>0.8</c:v>
                </c:pt>
                <c:pt idx="1079">
                  <c:v>0.8</c:v>
                </c:pt>
                <c:pt idx="1080">
                  <c:v>0.8</c:v>
                </c:pt>
                <c:pt idx="1081">
                  <c:v>0.8</c:v>
                </c:pt>
                <c:pt idx="1082">
                  <c:v>0.8</c:v>
                </c:pt>
                <c:pt idx="1083">
                  <c:v>0.8</c:v>
                </c:pt>
                <c:pt idx="1084">
                  <c:v>0.8</c:v>
                </c:pt>
                <c:pt idx="1085">
                  <c:v>0.8</c:v>
                </c:pt>
                <c:pt idx="1086">
                  <c:v>0.8</c:v>
                </c:pt>
                <c:pt idx="1087">
                  <c:v>0.8</c:v>
                </c:pt>
                <c:pt idx="1088">
                  <c:v>0.8</c:v>
                </c:pt>
                <c:pt idx="1089">
                  <c:v>0.8</c:v>
                </c:pt>
                <c:pt idx="1090">
                  <c:v>0.8</c:v>
                </c:pt>
                <c:pt idx="1091">
                  <c:v>0.8</c:v>
                </c:pt>
                <c:pt idx="1092">
                  <c:v>0.8</c:v>
                </c:pt>
                <c:pt idx="1093">
                  <c:v>0.8</c:v>
                </c:pt>
                <c:pt idx="1094">
                  <c:v>0.8</c:v>
                </c:pt>
                <c:pt idx="1095">
                  <c:v>0.8</c:v>
                </c:pt>
                <c:pt idx="1096">
                  <c:v>0.8</c:v>
                </c:pt>
                <c:pt idx="1097">
                  <c:v>0.8</c:v>
                </c:pt>
                <c:pt idx="1098">
                  <c:v>0.8</c:v>
                </c:pt>
                <c:pt idx="1099">
                  <c:v>0.8</c:v>
                </c:pt>
                <c:pt idx="1100">
                  <c:v>0.8</c:v>
                </c:pt>
                <c:pt idx="1101">
                  <c:v>0.8</c:v>
                </c:pt>
                <c:pt idx="1102">
                  <c:v>0.8</c:v>
                </c:pt>
                <c:pt idx="1103">
                  <c:v>0.8</c:v>
                </c:pt>
                <c:pt idx="1104">
                  <c:v>0.8</c:v>
                </c:pt>
                <c:pt idx="1105">
                  <c:v>0.8</c:v>
                </c:pt>
                <c:pt idx="1106">
                  <c:v>0.8</c:v>
                </c:pt>
                <c:pt idx="1107">
                  <c:v>0.8</c:v>
                </c:pt>
                <c:pt idx="1108">
                  <c:v>0.8</c:v>
                </c:pt>
                <c:pt idx="1109">
                  <c:v>0.8</c:v>
                </c:pt>
                <c:pt idx="1110">
                  <c:v>0.8</c:v>
                </c:pt>
                <c:pt idx="1111">
                  <c:v>0.8</c:v>
                </c:pt>
                <c:pt idx="1112">
                  <c:v>0.8</c:v>
                </c:pt>
                <c:pt idx="1113">
                  <c:v>0.8</c:v>
                </c:pt>
                <c:pt idx="1114">
                  <c:v>0.8</c:v>
                </c:pt>
                <c:pt idx="1115">
                  <c:v>0.8</c:v>
                </c:pt>
                <c:pt idx="1116">
                  <c:v>0.8</c:v>
                </c:pt>
                <c:pt idx="1117">
                  <c:v>0.8</c:v>
                </c:pt>
                <c:pt idx="1118">
                  <c:v>0.8</c:v>
                </c:pt>
                <c:pt idx="1119">
                  <c:v>0.8</c:v>
                </c:pt>
                <c:pt idx="1120">
                  <c:v>0.8</c:v>
                </c:pt>
                <c:pt idx="1121">
                  <c:v>0.8</c:v>
                </c:pt>
                <c:pt idx="1122">
                  <c:v>0.8</c:v>
                </c:pt>
                <c:pt idx="1123">
                  <c:v>0.8</c:v>
                </c:pt>
                <c:pt idx="1124">
                  <c:v>0.8</c:v>
                </c:pt>
                <c:pt idx="1125">
                  <c:v>0.8</c:v>
                </c:pt>
                <c:pt idx="1126">
                  <c:v>0.8</c:v>
                </c:pt>
                <c:pt idx="1127">
                  <c:v>0.8</c:v>
                </c:pt>
                <c:pt idx="1128">
                  <c:v>0.8</c:v>
                </c:pt>
                <c:pt idx="1129">
                  <c:v>0.8</c:v>
                </c:pt>
                <c:pt idx="1130">
                  <c:v>0.8</c:v>
                </c:pt>
                <c:pt idx="1131">
                  <c:v>0.8</c:v>
                </c:pt>
                <c:pt idx="1132">
                  <c:v>0.8</c:v>
                </c:pt>
                <c:pt idx="1133">
                  <c:v>0.8</c:v>
                </c:pt>
                <c:pt idx="1134">
                  <c:v>0.8</c:v>
                </c:pt>
                <c:pt idx="1135">
                  <c:v>0.8</c:v>
                </c:pt>
                <c:pt idx="1136">
                  <c:v>0.8</c:v>
                </c:pt>
                <c:pt idx="1137">
                  <c:v>0.8</c:v>
                </c:pt>
                <c:pt idx="1138">
                  <c:v>0.8</c:v>
                </c:pt>
                <c:pt idx="1139">
                  <c:v>0.8</c:v>
                </c:pt>
                <c:pt idx="1140">
                  <c:v>0.8</c:v>
                </c:pt>
                <c:pt idx="1141">
                  <c:v>0.8</c:v>
                </c:pt>
                <c:pt idx="1142">
                  <c:v>0.8</c:v>
                </c:pt>
                <c:pt idx="1143">
                  <c:v>0.8</c:v>
                </c:pt>
                <c:pt idx="1144">
                  <c:v>0.8</c:v>
                </c:pt>
                <c:pt idx="1145">
                  <c:v>0.8</c:v>
                </c:pt>
                <c:pt idx="1146">
                  <c:v>0.8</c:v>
                </c:pt>
                <c:pt idx="1147">
                  <c:v>0.8</c:v>
                </c:pt>
                <c:pt idx="1148">
                  <c:v>0.8</c:v>
                </c:pt>
                <c:pt idx="1149">
                  <c:v>0.8</c:v>
                </c:pt>
                <c:pt idx="1150">
                  <c:v>0.8</c:v>
                </c:pt>
                <c:pt idx="1151">
                  <c:v>0.8</c:v>
                </c:pt>
                <c:pt idx="1152">
                  <c:v>0.8</c:v>
                </c:pt>
                <c:pt idx="1153">
                  <c:v>0.8</c:v>
                </c:pt>
                <c:pt idx="1154">
                  <c:v>0.8</c:v>
                </c:pt>
                <c:pt idx="1155">
                  <c:v>0.8</c:v>
                </c:pt>
                <c:pt idx="1156">
                  <c:v>0.8</c:v>
                </c:pt>
                <c:pt idx="1157">
                  <c:v>0.8</c:v>
                </c:pt>
                <c:pt idx="1158">
                  <c:v>0.8</c:v>
                </c:pt>
                <c:pt idx="1159">
                  <c:v>0.8</c:v>
                </c:pt>
                <c:pt idx="1160">
                  <c:v>0.8</c:v>
                </c:pt>
                <c:pt idx="1161">
                  <c:v>0.8</c:v>
                </c:pt>
                <c:pt idx="1162">
                  <c:v>0.8</c:v>
                </c:pt>
                <c:pt idx="1163">
                  <c:v>0.8</c:v>
                </c:pt>
                <c:pt idx="1164">
                  <c:v>0.8</c:v>
                </c:pt>
                <c:pt idx="1165">
                  <c:v>0.8</c:v>
                </c:pt>
                <c:pt idx="1166">
                  <c:v>0.8</c:v>
                </c:pt>
                <c:pt idx="1167">
                  <c:v>0.8</c:v>
                </c:pt>
                <c:pt idx="1168">
                  <c:v>0.8</c:v>
                </c:pt>
                <c:pt idx="1169">
                  <c:v>0.8</c:v>
                </c:pt>
                <c:pt idx="1170">
                  <c:v>0.8</c:v>
                </c:pt>
                <c:pt idx="1171">
                  <c:v>0.8</c:v>
                </c:pt>
                <c:pt idx="1172">
                  <c:v>0.8</c:v>
                </c:pt>
                <c:pt idx="1173">
                  <c:v>0.8</c:v>
                </c:pt>
                <c:pt idx="1174">
                  <c:v>0.8</c:v>
                </c:pt>
                <c:pt idx="1175">
                  <c:v>0.8</c:v>
                </c:pt>
                <c:pt idx="1176">
                  <c:v>0.8</c:v>
                </c:pt>
                <c:pt idx="1177">
                  <c:v>0.8</c:v>
                </c:pt>
                <c:pt idx="1178">
                  <c:v>0.8</c:v>
                </c:pt>
                <c:pt idx="1179">
                  <c:v>0.8</c:v>
                </c:pt>
                <c:pt idx="1180">
                  <c:v>0.8</c:v>
                </c:pt>
                <c:pt idx="1181">
                  <c:v>0.8</c:v>
                </c:pt>
                <c:pt idx="1182">
                  <c:v>0.8</c:v>
                </c:pt>
                <c:pt idx="1183">
                  <c:v>0.8</c:v>
                </c:pt>
                <c:pt idx="1184">
                  <c:v>0.8</c:v>
                </c:pt>
                <c:pt idx="1185">
                  <c:v>0.8</c:v>
                </c:pt>
                <c:pt idx="1186">
                  <c:v>0.8</c:v>
                </c:pt>
                <c:pt idx="1187">
                  <c:v>0.8</c:v>
                </c:pt>
                <c:pt idx="1188">
                  <c:v>0.8</c:v>
                </c:pt>
                <c:pt idx="1189">
                  <c:v>0.8</c:v>
                </c:pt>
                <c:pt idx="1190">
                  <c:v>0.8</c:v>
                </c:pt>
                <c:pt idx="1191">
                  <c:v>0.8</c:v>
                </c:pt>
                <c:pt idx="1192">
                  <c:v>0.8</c:v>
                </c:pt>
                <c:pt idx="1193">
                  <c:v>0.8</c:v>
                </c:pt>
                <c:pt idx="1194">
                  <c:v>0.8</c:v>
                </c:pt>
                <c:pt idx="1195">
                  <c:v>0.8</c:v>
                </c:pt>
                <c:pt idx="1196">
                  <c:v>0.8</c:v>
                </c:pt>
                <c:pt idx="1197">
                  <c:v>0.8</c:v>
                </c:pt>
                <c:pt idx="1198">
                  <c:v>0.8</c:v>
                </c:pt>
                <c:pt idx="1199">
                  <c:v>0.8</c:v>
                </c:pt>
                <c:pt idx="1200">
                  <c:v>0.8</c:v>
                </c:pt>
                <c:pt idx="1201">
                  <c:v>0.8</c:v>
                </c:pt>
                <c:pt idx="1202">
                  <c:v>0.8</c:v>
                </c:pt>
                <c:pt idx="1203">
                  <c:v>0.8</c:v>
                </c:pt>
                <c:pt idx="1204">
                  <c:v>0.8</c:v>
                </c:pt>
                <c:pt idx="1205">
                  <c:v>0.8</c:v>
                </c:pt>
                <c:pt idx="1206">
                  <c:v>0.8</c:v>
                </c:pt>
                <c:pt idx="1207">
                  <c:v>0.8</c:v>
                </c:pt>
                <c:pt idx="1208">
                  <c:v>0.8</c:v>
                </c:pt>
                <c:pt idx="1209">
                  <c:v>0.8</c:v>
                </c:pt>
                <c:pt idx="1210">
                  <c:v>0.8</c:v>
                </c:pt>
                <c:pt idx="1211">
                  <c:v>0.8</c:v>
                </c:pt>
                <c:pt idx="1212">
                  <c:v>0.8</c:v>
                </c:pt>
                <c:pt idx="1213">
                  <c:v>0.8</c:v>
                </c:pt>
                <c:pt idx="1214">
                  <c:v>0.8</c:v>
                </c:pt>
                <c:pt idx="1215">
                  <c:v>0.8</c:v>
                </c:pt>
                <c:pt idx="1216">
                  <c:v>0.8</c:v>
                </c:pt>
                <c:pt idx="1217">
                  <c:v>0.8</c:v>
                </c:pt>
                <c:pt idx="1218">
                  <c:v>0.8</c:v>
                </c:pt>
                <c:pt idx="1219">
                  <c:v>0.8</c:v>
                </c:pt>
                <c:pt idx="1220">
                  <c:v>0.8</c:v>
                </c:pt>
                <c:pt idx="1221">
                  <c:v>0.8</c:v>
                </c:pt>
                <c:pt idx="1222">
                  <c:v>0.8</c:v>
                </c:pt>
                <c:pt idx="1223">
                  <c:v>0.8</c:v>
                </c:pt>
                <c:pt idx="1224">
                  <c:v>0.8</c:v>
                </c:pt>
                <c:pt idx="1225">
                  <c:v>0.8</c:v>
                </c:pt>
                <c:pt idx="1226">
                  <c:v>0.8</c:v>
                </c:pt>
                <c:pt idx="1227">
                  <c:v>0.8</c:v>
                </c:pt>
                <c:pt idx="1228">
                  <c:v>0.8</c:v>
                </c:pt>
                <c:pt idx="1229">
                  <c:v>0.8</c:v>
                </c:pt>
                <c:pt idx="1230">
                  <c:v>0.8</c:v>
                </c:pt>
                <c:pt idx="1231">
                  <c:v>0.8</c:v>
                </c:pt>
                <c:pt idx="1232">
                  <c:v>0.8</c:v>
                </c:pt>
                <c:pt idx="1233">
                  <c:v>0.8</c:v>
                </c:pt>
                <c:pt idx="1234">
                  <c:v>0.8</c:v>
                </c:pt>
                <c:pt idx="1235">
                  <c:v>0.8</c:v>
                </c:pt>
                <c:pt idx="1236">
                  <c:v>0.8</c:v>
                </c:pt>
                <c:pt idx="1237">
                  <c:v>0.8</c:v>
                </c:pt>
                <c:pt idx="1238">
                  <c:v>0.8</c:v>
                </c:pt>
                <c:pt idx="1239">
                  <c:v>0.8</c:v>
                </c:pt>
                <c:pt idx="1240">
                  <c:v>0.8</c:v>
                </c:pt>
                <c:pt idx="1241">
                  <c:v>0.8</c:v>
                </c:pt>
                <c:pt idx="1242">
                  <c:v>0.8</c:v>
                </c:pt>
                <c:pt idx="1243">
                  <c:v>0.8</c:v>
                </c:pt>
                <c:pt idx="1244">
                  <c:v>0.8</c:v>
                </c:pt>
                <c:pt idx="1245">
                  <c:v>0.8</c:v>
                </c:pt>
                <c:pt idx="1246">
                  <c:v>0.8</c:v>
                </c:pt>
                <c:pt idx="1247">
                  <c:v>0.8</c:v>
                </c:pt>
                <c:pt idx="1248">
                  <c:v>0.8</c:v>
                </c:pt>
                <c:pt idx="1249">
                  <c:v>0.8</c:v>
                </c:pt>
                <c:pt idx="1250">
                  <c:v>0.8</c:v>
                </c:pt>
                <c:pt idx="1251">
                  <c:v>0.8</c:v>
                </c:pt>
                <c:pt idx="1252">
                  <c:v>0.8</c:v>
                </c:pt>
                <c:pt idx="1253">
                  <c:v>0.8</c:v>
                </c:pt>
                <c:pt idx="1254">
                  <c:v>0.8</c:v>
                </c:pt>
                <c:pt idx="1255">
                  <c:v>0.8</c:v>
                </c:pt>
                <c:pt idx="1256">
                  <c:v>0.8</c:v>
                </c:pt>
                <c:pt idx="1257">
                  <c:v>0.8</c:v>
                </c:pt>
                <c:pt idx="1258">
                  <c:v>0.8</c:v>
                </c:pt>
                <c:pt idx="1259">
                  <c:v>0.8</c:v>
                </c:pt>
                <c:pt idx="1260">
                  <c:v>0.8</c:v>
                </c:pt>
                <c:pt idx="1261">
                  <c:v>0.8</c:v>
                </c:pt>
                <c:pt idx="1262">
                  <c:v>0.8</c:v>
                </c:pt>
                <c:pt idx="1263">
                  <c:v>0.8</c:v>
                </c:pt>
                <c:pt idx="1264">
                  <c:v>0.8</c:v>
                </c:pt>
                <c:pt idx="1265">
                  <c:v>0.8</c:v>
                </c:pt>
                <c:pt idx="1266">
                  <c:v>0.8</c:v>
                </c:pt>
                <c:pt idx="1267">
                  <c:v>0.8</c:v>
                </c:pt>
                <c:pt idx="1268">
                  <c:v>0.8</c:v>
                </c:pt>
                <c:pt idx="1269">
                  <c:v>0.8</c:v>
                </c:pt>
                <c:pt idx="1270">
                  <c:v>0.8</c:v>
                </c:pt>
                <c:pt idx="1271">
                  <c:v>0.8</c:v>
                </c:pt>
                <c:pt idx="1272">
                  <c:v>0.8</c:v>
                </c:pt>
                <c:pt idx="1273">
                  <c:v>0.8</c:v>
                </c:pt>
                <c:pt idx="1274">
                  <c:v>0.8</c:v>
                </c:pt>
                <c:pt idx="1275">
                  <c:v>0.8</c:v>
                </c:pt>
                <c:pt idx="1276">
                  <c:v>0.8</c:v>
                </c:pt>
                <c:pt idx="1277">
                  <c:v>0.8</c:v>
                </c:pt>
                <c:pt idx="1278">
                  <c:v>0.8</c:v>
                </c:pt>
                <c:pt idx="1279">
                  <c:v>0.8</c:v>
                </c:pt>
                <c:pt idx="1280">
                  <c:v>0.8</c:v>
                </c:pt>
                <c:pt idx="1281">
                  <c:v>0.8</c:v>
                </c:pt>
                <c:pt idx="1282">
                  <c:v>0.8</c:v>
                </c:pt>
                <c:pt idx="1283">
                  <c:v>0.8</c:v>
                </c:pt>
                <c:pt idx="1284">
                  <c:v>0.8</c:v>
                </c:pt>
                <c:pt idx="1285">
                  <c:v>0.8</c:v>
                </c:pt>
                <c:pt idx="1286">
                  <c:v>0.8</c:v>
                </c:pt>
                <c:pt idx="1287">
                  <c:v>0.8</c:v>
                </c:pt>
                <c:pt idx="1288">
                  <c:v>0.8</c:v>
                </c:pt>
                <c:pt idx="1289">
                  <c:v>0.8</c:v>
                </c:pt>
                <c:pt idx="1290">
                  <c:v>0.8</c:v>
                </c:pt>
                <c:pt idx="1291">
                  <c:v>0.8</c:v>
                </c:pt>
                <c:pt idx="1292">
                  <c:v>0.8</c:v>
                </c:pt>
                <c:pt idx="1293">
                  <c:v>0.8</c:v>
                </c:pt>
                <c:pt idx="1294">
                  <c:v>0.8</c:v>
                </c:pt>
                <c:pt idx="1295">
                  <c:v>0.8</c:v>
                </c:pt>
                <c:pt idx="1296">
                  <c:v>0.8</c:v>
                </c:pt>
                <c:pt idx="1297">
                  <c:v>0.8</c:v>
                </c:pt>
                <c:pt idx="1298">
                  <c:v>0.8</c:v>
                </c:pt>
                <c:pt idx="1299">
                  <c:v>0.8</c:v>
                </c:pt>
                <c:pt idx="1300">
                  <c:v>0.8</c:v>
                </c:pt>
                <c:pt idx="1301">
                  <c:v>0.8</c:v>
                </c:pt>
                <c:pt idx="1302">
                  <c:v>0.8</c:v>
                </c:pt>
                <c:pt idx="1303">
                  <c:v>0.8</c:v>
                </c:pt>
                <c:pt idx="1304">
                  <c:v>0.8</c:v>
                </c:pt>
                <c:pt idx="1305">
                  <c:v>0.8</c:v>
                </c:pt>
                <c:pt idx="1306">
                  <c:v>0.8</c:v>
                </c:pt>
                <c:pt idx="1307">
                  <c:v>0.8</c:v>
                </c:pt>
                <c:pt idx="1308">
                  <c:v>0.8</c:v>
                </c:pt>
                <c:pt idx="1309">
                  <c:v>0.8</c:v>
                </c:pt>
                <c:pt idx="1310">
                  <c:v>0.8</c:v>
                </c:pt>
                <c:pt idx="1311">
                  <c:v>0.8</c:v>
                </c:pt>
                <c:pt idx="1312">
                  <c:v>0.8</c:v>
                </c:pt>
                <c:pt idx="1313">
                  <c:v>0.8</c:v>
                </c:pt>
                <c:pt idx="1314">
                  <c:v>0.8</c:v>
                </c:pt>
                <c:pt idx="1315">
                  <c:v>0.8</c:v>
                </c:pt>
                <c:pt idx="1316">
                  <c:v>0.8</c:v>
                </c:pt>
                <c:pt idx="1317">
                  <c:v>0.8</c:v>
                </c:pt>
                <c:pt idx="1318">
                  <c:v>0.8</c:v>
                </c:pt>
                <c:pt idx="1319">
                  <c:v>0.8</c:v>
                </c:pt>
                <c:pt idx="1320">
                  <c:v>0.8</c:v>
                </c:pt>
                <c:pt idx="1321">
                  <c:v>0.8</c:v>
                </c:pt>
                <c:pt idx="1322">
                  <c:v>0.8</c:v>
                </c:pt>
                <c:pt idx="1323">
                  <c:v>0.8</c:v>
                </c:pt>
                <c:pt idx="1324">
                  <c:v>0.8</c:v>
                </c:pt>
                <c:pt idx="1325">
                  <c:v>0.8</c:v>
                </c:pt>
                <c:pt idx="1326">
                  <c:v>0.8</c:v>
                </c:pt>
                <c:pt idx="1327">
                  <c:v>0.8</c:v>
                </c:pt>
                <c:pt idx="1328">
                  <c:v>0.8</c:v>
                </c:pt>
                <c:pt idx="1329">
                  <c:v>0.8</c:v>
                </c:pt>
                <c:pt idx="1330">
                  <c:v>0.8</c:v>
                </c:pt>
                <c:pt idx="1331">
                  <c:v>0.8</c:v>
                </c:pt>
                <c:pt idx="1332">
                  <c:v>0.8</c:v>
                </c:pt>
                <c:pt idx="1333">
                  <c:v>0.8</c:v>
                </c:pt>
                <c:pt idx="1334">
                  <c:v>0.8</c:v>
                </c:pt>
                <c:pt idx="1335">
                  <c:v>0.8</c:v>
                </c:pt>
                <c:pt idx="1336">
                  <c:v>0.8</c:v>
                </c:pt>
                <c:pt idx="1337">
                  <c:v>0.8</c:v>
                </c:pt>
                <c:pt idx="1338">
                  <c:v>0.8</c:v>
                </c:pt>
                <c:pt idx="1339">
                  <c:v>0.8</c:v>
                </c:pt>
                <c:pt idx="1340">
                  <c:v>0.8</c:v>
                </c:pt>
                <c:pt idx="1341">
                  <c:v>0.8</c:v>
                </c:pt>
                <c:pt idx="1342">
                  <c:v>0.8</c:v>
                </c:pt>
                <c:pt idx="1343">
                  <c:v>0.8</c:v>
                </c:pt>
                <c:pt idx="1344">
                  <c:v>0.8</c:v>
                </c:pt>
                <c:pt idx="1345">
                  <c:v>0.8</c:v>
                </c:pt>
                <c:pt idx="1346">
                  <c:v>0.8</c:v>
                </c:pt>
                <c:pt idx="1347">
                  <c:v>0.8</c:v>
                </c:pt>
                <c:pt idx="1348">
                  <c:v>0.8</c:v>
                </c:pt>
                <c:pt idx="1349">
                  <c:v>0.8</c:v>
                </c:pt>
                <c:pt idx="1350">
                  <c:v>0.8</c:v>
                </c:pt>
                <c:pt idx="1351">
                  <c:v>0.8</c:v>
                </c:pt>
                <c:pt idx="1352">
                  <c:v>0.8</c:v>
                </c:pt>
                <c:pt idx="1353">
                  <c:v>0.8</c:v>
                </c:pt>
                <c:pt idx="1354">
                  <c:v>0.8</c:v>
                </c:pt>
                <c:pt idx="1355">
                  <c:v>0.8</c:v>
                </c:pt>
                <c:pt idx="1356">
                  <c:v>0.8</c:v>
                </c:pt>
                <c:pt idx="1357">
                  <c:v>0.8</c:v>
                </c:pt>
                <c:pt idx="1358">
                  <c:v>0.8</c:v>
                </c:pt>
                <c:pt idx="1359">
                  <c:v>0.8</c:v>
                </c:pt>
                <c:pt idx="1360">
                  <c:v>0.8</c:v>
                </c:pt>
                <c:pt idx="1361">
                  <c:v>0.8</c:v>
                </c:pt>
                <c:pt idx="1362">
                  <c:v>0.8</c:v>
                </c:pt>
                <c:pt idx="1363">
                  <c:v>0.8</c:v>
                </c:pt>
                <c:pt idx="1364">
                  <c:v>0.8</c:v>
                </c:pt>
                <c:pt idx="1365">
                  <c:v>0.8</c:v>
                </c:pt>
                <c:pt idx="1366">
                  <c:v>0.8</c:v>
                </c:pt>
                <c:pt idx="1367">
                  <c:v>0.8</c:v>
                </c:pt>
                <c:pt idx="1368">
                  <c:v>0.8</c:v>
                </c:pt>
                <c:pt idx="1369">
                  <c:v>0.8</c:v>
                </c:pt>
                <c:pt idx="1370">
                  <c:v>0.8</c:v>
                </c:pt>
                <c:pt idx="1371">
                  <c:v>0.8</c:v>
                </c:pt>
                <c:pt idx="1372">
                  <c:v>0.8</c:v>
                </c:pt>
                <c:pt idx="1373">
                  <c:v>0.8</c:v>
                </c:pt>
                <c:pt idx="1374">
                  <c:v>0.8</c:v>
                </c:pt>
                <c:pt idx="1375">
                  <c:v>0.8</c:v>
                </c:pt>
                <c:pt idx="1376">
                  <c:v>0.8</c:v>
                </c:pt>
                <c:pt idx="1377">
                  <c:v>0.8</c:v>
                </c:pt>
                <c:pt idx="1378">
                  <c:v>0.8</c:v>
                </c:pt>
                <c:pt idx="1379">
                  <c:v>0.8</c:v>
                </c:pt>
                <c:pt idx="1380">
                  <c:v>0.8</c:v>
                </c:pt>
                <c:pt idx="1381">
                  <c:v>0.8</c:v>
                </c:pt>
                <c:pt idx="1382">
                  <c:v>0.8</c:v>
                </c:pt>
                <c:pt idx="1383">
                  <c:v>0.8</c:v>
                </c:pt>
                <c:pt idx="1384">
                  <c:v>0.8</c:v>
                </c:pt>
                <c:pt idx="1385">
                  <c:v>0.8</c:v>
                </c:pt>
                <c:pt idx="1386">
                  <c:v>0.8</c:v>
                </c:pt>
                <c:pt idx="1387">
                  <c:v>0.8</c:v>
                </c:pt>
                <c:pt idx="1388">
                  <c:v>0.8</c:v>
                </c:pt>
                <c:pt idx="1389">
                  <c:v>0.8</c:v>
                </c:pt>
                <c:pt idx="1390">
                  <c:v>0.8</c:v>
                </c:pt>
                <c:pt idx="1391">
                  <c:v>0.8</c:v>
                </c:pt>
                <c:pt idx="1392">
                  <c:v>0.8</c:v>
                </c:pt>
                <c:pt idx="1393">
                  <c:v>0.8</c:v>
                </c:pt>
                <c:pt idx="1394">
                  <c:v>0.8</c:v>
                </c:pt>
                <c:pt idx="1395">
                  <c:v>0.8</c:v>
                </c:pt>
                <c:pt idx="1396">
                  <c:v>0.8</c:v>
                </c:pt>
                <c:pt idx="1397">
                  <c:v>0.8</c:v>
                </c:pt>
                <c:pt idx="1398">
                  <c:v>0.8</c:v>
                </c:pt>
                <c:pt idx="1399">
                  <c:v>0.8</c:v>
                </c:pt>
                <c:pt idx="1400">
                  <c:v>0.8</c:v>
                </c:pt>
                <c:pt idx="1401">
                  <c:v>0.8</c:v>
                </c:pt>
                <c:pt idx="1402">
                  <c:v>0.8</c:v>
                </c:pt>
                <c:pt idx="1403">
                  <c:v>0.8</c:v>
                </c:pt>
                <c:pt idx="1404">
                  <c:v>0.8</c:v>
                </c:pt>
                <c:pt idx="1405">
                  <c:v>0.8</c:v>
                </c:pt>
                <c:pt idx="1406">
                  <c:v>0.8</c:v>
                </c:pt>
                <c:pt idx="1407">
                  <c:v>0.8</c:v>
                </c:pt>
                <c:pt idx="1408">
                  <c:v>0.8</c:v>
                </c:pt>
                <c:pt idx="1409">
                  <c:v>0.8</c:v>
                </c:pt>
                <c:pt idx="1410">
                  <c:v>0.8</c:v>
                </c:pt>
                <c:pt idx="1411">
                  <c:v>0.8</c:v>
                </c:pt>
                <c:pt idx="1412">
                  <c:v>0.8</c:v>
                </c:pt>
                <c:pt idx="1413">
                  <c:v>0.8</c:v>
                </c:pt>
                <c:pt idx="1414">
                  <c:v>0.8</c:v>
                </c:pt>
                <c:pt idx="1415">
                  <c:v>0.8</c:v>
                </c:pt>
                <c:pt idx="1416">
                  <c:v>0.8</c:v>
                </c:pt>
                <c:pt idx="1417">
                  <c:v>0.8</c:v>
                </c:pt>
                <c:pt idx="1418">
                  <c:v>0.8</c:v>
                </c:pt>
                <c:pt idx="1419">
                  <c:v>0.8</c:v>
                </c:pt>
                <c:pt idx="1420">
                  <c:v>0.8</c:v>
                </c:pt>
                <c:pt idx="1421">
                  <c:v>0.8</c:v>
                </c:pt>
                <c:pt idx="1422">
                  <c:v>0.8</c:v>
                </c:pt>
                <c:pt idx="1423">
                  <c:v>0.8</c:v>
                </c:pt>
                <c:pt idx="1424">
                  <c:v>0.8</c:v>
                </c:pt>
                <c:pt idx="1425">
                  <c:v>0.8</c:v>
                </c:pt>
                <c:pt idx="1426">
                  <c:v>0.8</c:v>
                </c:pt>
                <c:pt idx="1427">
                  <c:v>0.8</c:v>
                </c:pt>
                <c:pt idx="1428">
                  <c:v>0.8</c:v>
                </c:pt>
                <c:pt idx="1429">
                  <c:v>0.8</c:v>
                </c:pt>
                <c:pt idx="1430">
                  <c:v>0.8</c:v>
                </c:pt>
                <c:pt idx="1431">
                  <c:v>0.8</c:v>
                </c:pt>
                <c:pt idx="1432">
                  <c:v>0.8</c:v>
                </c:pt>
                <c:pt idx="1433">
                  <c:v>0.8</c:v>
                </c:pt>
                <c:pt idx="1434">
                  <c:v>0.8</c:v>
                </c:pt>
                <c:pt idx="1435">
                  <c:v>0.8</c:v>
                </c:pt>
                <c:pt idx="1436">
                  <c:v>0.8</c:v>
                </c:pt>
                <c:pt idx="1437">
                  <c:v>0.8</c:v>
                </c:pt>
                <c:pt idx="1438">
                  <c:v>0.8</c:v>
                </c:pt>
                <c:pt idx="1439">
                  <c:v>0.8</c:v>
                </c:pt>
                <c:pt idx="1440">
                  <c:v>0.8</c:v>
                </c:pt>
                <c:pt idx="1441">
                  <c:v>0.8</c:v>
                </c:pt>
                <c:pt idx="1442">
                  <c:v>0.8</c:v>
                </c:pt>
                <c:pt idx="1443">
                  <c:v>0.8</c:v>
                </c:pt>
                <c:pt idx="1444">
                  <c:v>0.8</c:v>
                </c:pt>
                <c:pt idx="1445">
                  <c:v>0.8</c:v>
                </c:pt>
                <c:pt idx="1446">
                  <c:v>0.8</c:v>
                </c:pt>
                <c:pt idx="1447">
                  <c:v>0.8</c:v>
                </c:pt>
                <c:pt idx="1448">
                  <c:v>0.8</c:v>
                </c:pt>
                <c:pt idx="1449">
                  <c:v>0.8</c:v>
                </c:pt>
                <c:pt idx="1450">
                  <c:v>0.8</c:v>
                </c:pt>
                <c:pt idx="1451">
                  <c:v>0.8</c:v>
                </c:pt>
                <c:pt idx="1452">
                  <c:v>0.8</c:v>
                </c:pt>
                <c:pt idx="1453">
                  <c:v>0.8</c:v>
                </c:pt>
                <c:pt idx="1454">
                  <c:v>0.8</c:v>
                </c:pt>
                <c:pt idx="1455">
                  <c:v>0.8</c:v>
                </c:pt>
                <c:pt idx="1456">
                  <c:v>0.8</c:v>
                </c:pt>
                <c:pt idx="1457">
                  <c:v>0.8</c:v>
                </c:pt>
                <c:pt idx="1458">
                  <c:v>0.8</c:v>
                </c:pt>
                <c:pt idx="1459">
                  <c:v>0.8</c:v>
                </c:pt>
                <c:pt idx="1460">
                  <c:v>0.8</c:v>
                </c:pt>
                <c:pt idx="1461">
                  <c:v>0.8</c:v>
                </c:pt>
                <c:pt idx="1462">
                  <c:v>0.8</c:v>
                </c:pt>
                <c:pt idx="1463">
                  <c:v>0.8</c:v>
                </c:pt>
                <c:pt idx="1464">
                  <c:v>0.8</c:v>
                </c:pt>
                <c:pt idx="1465">
                  <c:v>0.8</c:v>
                </c:pt>
                <c:pt idx="1466">
                  <c:v>0.8</c:v>
                </c:pt>
                <c:pt idx="1467">
                  <c:v>0.8</c:v>
                </c:pt>
                <c:pt idx="1468">
                  <c:v>0.8</c:v>
                </c:pt>
                <c:pt idx="1469">
                  <c:v>0.8</c:v>
                </c:pt>
                <c:pt idx="1470">
                  <c:v>0.8</c:v>
                </c:pt>
                <c:pt idx="1471">
                  <c:v>0.8</c:v>
                </c:pt>
                <c:pt idx="1472">
                  <c:v>0.8</c:v>
                </c:pt>
                <c:pt idx="1473">
                  <c:v>0.8</c:v>
                </c:pt>
                <c:pt idx="1474">
                  <c:v>0.8</c:v>
                </c:pt>
                <c:pt idx="1475">
                  <c:v>0.8</c:v>
                </c:pt>
                <c:pt idx="1476">
                  <c:v>0.8</c:v>
                </c:pt>
                <c:pt idx="1477">
                  <c:v>0.8</c:v>
                </c:pt>
                <c:pt idx="1478">
                  <c:v>0.8</c:v>
                </c:pt>
                <c:pt idx="1479">
                  <c:v>0.8</c:v>
                </c:pt>
                <c:pt idx="1480">
                  <c:v>0.8</c:v>
                </c:pt>
                <c:pt idx="1481">
                  <c:v>0.8</c:v>
                </c:pt>
                <c:pt idx="1482">
                  <c:v>0.8</c:v>
                </c:pt>
                <c:pt idx="1483">
                  <c:v>0.8</c:v>
                </c:pt>
                <c:pt idx="1484">
                  <c:v>0.8</c:v>
                </c:pt>
                <c:pt idx="1485">
                  <c:v>0.8</c:v>
                </c:pt>
                <c:pt idx="1486">
                  <c:v>0.8</c:v>
                </c:pt>
                <c:pt idx="1487">
                  <c:v>0.8</c:v>
                </c:pt>
                <c:pt idx="1488">
                  <c:v>0.8</c:v>
                </c:pt>
                <c:pt idx="1489">
                  <c:v>0.8</c:v>
                </c:pt>
                <c:pt idx="1490">
                  <c:v>0.8</c:v>
                </c:pt>
                <c:pt idx="1491">
                  <c:v>0.8</c:v>
                </c:pt>
                <c:pt idx="1492">
                  <c:v>0.8</c:v>
                </c:pt>
                <c:pt idx="1493">
                  <c:v>0.8</c:v>
                </c:pt>
                <c:pt idx="1494">
                  <c:v>0.8</c:v>
                </c:pt>
                <c:pt idx="1495">
                  <c:v>0.8</c:v>
                </c:pt>
                <c:pt idx="1496">
                  <c:v>0.8</c:v>
                </c:pt>
                <c:pt idx="1497">
                  <c:v>0.8</c:v>
                </c:pt>
                <c:pt idx="1498">
                  <c:v>0.8</c:v>
                </c:pt>
                <c:pt idx="1499">
                  <c:v>0.8</c:v>
                </c:pt>
                <c:pt idx="1500">
                  <c:v>0.8</c:v>
                </c:pt>
                <c:pt idx="1501">
                  <c:v>0.8</c:v>
                </c:pt>
                <c:pt idx="1502">
                  <c:v>0.8</c:v>
                </c:pt>
                <c:pt idx="1503">
                  <c:v>0.8</c:v>
                </c:pt>
                <c:pt idx="1504">
                  <c:v>0.8</c:v>
                </c:pt>
                <c:pt idx="1505">
                  <c:v>0.8</c:v>
                </c:pt>
                <c:pt idx="1506">
                  <c:v>0.8</c:v>
                </c:pt>
                <c:pt idx="1507">
                  <c:v>0.8</c:v>
                </c:pt>
                <c:pt idx="1508">
                  <c:v>0.8</c:v>
                </c:pt>
                <c:pt idx="1509">
                  <c:v>0.8</c:v>
                </c:pt>
                <c:pt idx="1510">
                  <c:v>0.8</c:v>
                </c:pt>
                <c:pt idx="1511">
                  <c:v>0.8</c:v>
                </c:pt>
                <c:pt idx="1512">
                  <c:v>0.8</c:v>
                </c:pt>
                <c:pt idx="1513">
                  <c:v>0.8</c:v>
                </c:pt>
                <c:pt idx="1514">
                  <c:v>0.8</c:v>
                </c:pt>
                <c:pt idx="1515">
                  <c:v>0.8</c:v>
                </c:pt>
                <c:pt idx="1516">
                  <c:v>0.8</c:v>
                </c:pt>
                <c:pt idx="1517">
                  <c:v>0.8</c:v>
                </c:pt>
                <c:pt idx="1518">
                  <c:v>0.8</c:v>
                </c:pt>
                <c:pt idx="1519">
                  <c:v>0.8</c:v>
                </c:pt>
                <c:pt idx="1520">
                  <c:v>0.8</c:v>
                </c:pt>
                <c:pt idx="1521">
                  <c:v>0.8</c:v>
                </c:pt>
                <c:pt idx="1522">
                  <c:v>0.8</c:v>
                </c:pt>
                <c:pt idx="1523">
                  <c:v>0.8</c:v>
                </c:pt>
                <c:pt idx="1524">
                  <c:v>0.8</c:v>
                </c:pt>
                <c:pt idx="1525">
                  <c:v>0.8</c:v>
                </c:pt>
                <c:pt idx="1526">
                  <c:v>0.8</c:v>
                </c:pt>
                <c:pt idx="1527">
                  <c:v>0.8</c:v>
                </c:pt>
                <c:pt idx="1528">
                  <c:v>0.8</c:v>
                </c:pt>
                <c:pt idx="1529">
                  <c:v>0.8</c:v>
                </c:pt>
                <c:pt idx="1530">
                  <c:v>0.8</c:v>
                </c:pt>
                <c:pt idx="1531">
                  <c:v>0.8</c:v>
                </c:pt>
                <c:pt idx="1532">
                  <c:v>0.8</c:v>
                </c:pt>
                <c:pt idx="1533">
                  <c:v>0.8</c:v>
                </c:pt>
                <c:pt idx="1534">
                  <c:v>0.8</c:v>
                </c:pt>
                <c:pt idx="1535">
                  <c:v>0.8</c:v>
                </c:pt>
                <c:pt idx="1536">
                  <c:v>0.8</c:v>
                </c:pt>
                <c:pt idx="1537">
                  <c:v>0.8</c:v>
                </c:pt>
                <c:pt idx="1538">
                  <c:v>0.8</c:v>
                </c:pt>
                <c:pt idx="1539">
                  <c:v>0.8</c:v>
                </c:pt>
                <c:pt idx="1540">
                  <c:v>0.8</c:v>
                </c:pt>
                <c:pt idx="1541">
                  <c:v>0.8</c:v>
                </c:pt>
                <c:pt idx="1542">
                  <c:v>0.8</c:v>
                </c:pt>
                <c:pt idx="1543">
                  <c:v>0.8</c:v>
                </c:pt>
                <c:pt idx="1544">
                  <c:v>0.8</c:v>
                </c:pt>
                <c:pt idx="1545">
                  <c:v>0.8</c:v>
                </c:pt>
                <c:pt idx="1546">
                  <c:v>0.8</c:v>
                </c:pt>
                <c:pt idx="1547">
                  <c:v>0.8</c:v>
                </c:pt>
                <c:pt idx="1548">
                  <c:v>0.8</c:v>
                </c:pt>
                <c:pt idx="1549">
                  <c:v>0.8</c:v>
                </c:pt>
                <c:pt idx="1550">
                  <c:v>0.8</c:v>
                </c:pt>
                <c:pt idx="1551">
                  <c:v>0.8</c:v>
                </c:pt>
                <c:pt idx="1552">
                  <c:v>0.8</c:v>
                </c:pt>
                <c:pt idx="1553">
                  <c:v>0.8</c:v>
                </c:pt>
                <c:pt idx="1554">
                  <c:v>0.8</c:v>
                </c:pt>
                <c:pt idx="1555">
                  <c:v>0.8</c:v>
                </c:pt>
                <c:pt idx="1556">
                  <c:v>0.8</c:v>
                </c:pt>
                <c:pt idx="1557">
                  <c:v>0.8</c:v>
                </c:pt>
                <c:pt idx="1558">
                  <c:v>0.8</c:v>
                </c:pt>
                <c:pt idx="1559">
                  <c:v>0.8</c:v>
                </c:pt>
                <c:pt idx="1560">
                  <c:v>0.8</c:v>
                </c:pt>
                <c:pt idx="1561">
                  <c:v>0.8</c:v>
                </c:pt>
                <c:pt idx="1562">
                  <c:v>0.8</c:v>
                </c:pt>
                <c:pt idx="1563">
                  <c:v>0.8</c:v>
                </c:pt>
                <c:pt idx="1564">
                  <c:v>0.8</c:v>
                </c:pt>
                <c:pt idx="1565">
                  <c:v>0.8</c:v>
                </c:pt>
                <c:pt idx="1566">
                  <c:v>0.8</c:v>
                </c:pt>
                <c:pt idx="1567">
                  <c:v>0.8</c:v>
                </c:pt>
                <c:pt idx="1568">
                  <c:v>0.8</c:v>
                </c:pt>
                <c:pt idx="1569">
                  <c:v>0.8</c:v>
                </c:pt>
                <c:pt idx="1570">
                  <c:v>0.8</c:v>
                </c:pt>
                <c:pt idx="1571">
                  <c:v>0.8</c:v>
                </c:pt>
                <c:pt idx="1572">
                  <c:v>0.8</c:v>
                </c:pt>
                <c:pt idx="1573">
                  <c:v>0.8</c:v>
                </c:pt>
                <c:pt idx="1574">
                  <c:v>0.8</c:v>
                </c:pt>
                <c:pt idx="1575">
                  <c:v>0.8</c:v>
                </c:pt>
                <c:pt idx="1576">
                  <c:v>0.8</c:v>
                </c:pt>
                <c:pt idx="1577">
                  <c:v>0.8</c:v>
                </c:pt>
                <c:pt idx="1578">
                  <c:v>0.8</c:v>
                </c:pt>
                <c:pt idx="1579">
                  <c:v>0.8</c:v>
                </c:pt>
                <c:pt idx="1580">
                  <c:v>0.8</c:v>
                </c:pt>
                <c:pt idx="1581">
                  <c:v>0.8</c:v>
                </c:pt>
                <c:pt idx="1582">
                  <c:v>0.8</c:v>
                </c:pt>
                <c:pt idx="1583">
                  <c:v>0.8</c:v>
                </c:pt>
                <c:pt idx="1584">
                  <c:v>0.8</c:v>
                </c:pt>
                <c:pt idx="1585">
                  <c:v>0.8</c:v>
                </c:pt>
                <c:pt idx="1586">
                  <c:v>0.8</c:v>
                </c:pt>
                <c:pt idx="1587">
                  <c:v>0.8</c:v>
                </c:pt>
                <c:pt idx="1588">
                  <c:v>0.8</c:v>
                </c:pt>
                <c:pt idx="1589">
                  <c:v>0.8</c:v>
                </c:pt>
                <c:pt idx="1590">
                  <c:v>0.8</c:v>
                </c:pt>
                <c:pt idx="1591">
                  <c:v>0.8</c:v>
                </c:pt>
                <c:pt idx="1592">
                  <c:v>0.8</c:v>
                </c:pt>
                <c:pt idx="1593">
                  <c:v>0.8</c:v>
                </c:pt>
                <c:pt idx="1594">
                  <c:v>0.8</c:v>
                </c:pt>
                <c:pt idx="1595">
                  <c:v>0.8</c:v>
                </c:pt>
                <c:pt idx="1596">
                  <c:v>0.8</c:v>
                </c:pt>
                <c:pt idx="1597">
                  <c:v>0.8</c:v>
                </c:pt>
                <c:pt idx="1598">
                  <c:v>0.8</c:v>
                </c:pt>
                <c:pt idx="1599">
                  <c:v>0.8</c:v>
                </c:pt>
                <c:pt idx="1600">
                  <c:v>0.8</c:v>
                </c:pt>
                <c:pt idx="1601">
                  <c:v>0.8</c:v>
                </c:pt>
                <c:pt idx="1602">
                  <c:v>0.8</c:v>
                </c:pt>
                <c:pt idx="1603">
                  <c:v>0.8</c:v>
                </c:pt>
                <c:pt idx="1604">
                  <c:v>0.8</c:v>
                </c:pt>
                <c:pt idx="1605">
                  <c:v>0.8</c:v>
                </c:pt>
                <c:pt idx="1606">
                  <c:v>0.8</c:v>
                </c:pt>
                <c:pt idx="1607">
                  <c:v>0.8</c:v>
                </c:pt>
                <c:pt idx="1608">
                  <c:v>0.8</c:v>
                </c:pt>
                <c:pt idx="1609">
                  <c:v>0.8</c:v>
                </c:pt>
                <c:pt idx="1610">
                  <c:v>0.8</c:v>
                </c:pt>
                <c:pt idx="1611">
                  <c:v>0.8</c:v>
                </c:pt>
                <c:pt idx="1612">
                  <c:v>0.8</c:v>
                </c:pt>
                <c:pt idx="1613">
                  <c:v>0.8</c:v>
                </c:pt>
                <c:pt idx="1614">
                  <c:v>0.8</c:v>
                </c:pt>
                <c:pt idx="1615">
                  <c:v>0.8</c:v>
                </c:pt>
                <c:pt idx="1616">
                  <c:v>0.8</c:v>
                </c:pt>
                <c:pt idx="1617">
                  <c:v>0.8</c:v>
                </c:pt>
                <c:pt idx="1618">
                  <c:v>0.8</c:v>
                </c:pt>
                <c:pt idx="1619">
                  <c:v>0.8</c:v>
                </c:pt>
                <c:pt idx="1620">
                  <c:v>0.8</c:v>
                </c:pt>
                <c:pt idx="1621">
                  <c:v>0.8</c:v>
                </c:pt>
                <c:pt idx="1622">
                  <c:v>0.8</c:v>
                </c:pt>
                <c:pt idx="1623">
                  <c:v>0.8</c:v>
                </c:pt>
                <c:pt idx="1624">
                  <c:v>0.8</c:v>
                </c:pt>
                <c:pt idx="1625">
                  <c:v>0.8</c:v>
                </c:pt>
                <c:pt idx="1626">
                  <c:v>0.8</c:v>
                </c:pt>
                <c:pt idx="1627">
                  <c:v>0.8</c:v>
                </c:pt>
                <c:pt idx="1628">
                  <c:v>0.8</c:v>
                </c:pt>
                <c:pt idx="1629">
                  <c:v>0.8</c:v>
                </c:pt>
                <c:pt idx="1630">
                  <c:v>0.8</c:v>
                </c:pt>
                <c:pt idx="1631">
                  <c:v>0.8</c:v>
                </c:pt>
                <c:pt idx="1632">
                  <c:v>0.8</c:v>
                </c:pt>
                <c:pt idx="1633">
                  <c:v>0.8</c:v>
                </c:pt>
                <c:pt idx="1634">
                  <c:v>0.8</c:v>
                </c:pt>
                <c:pt idx="1635">
                  <c:v>0.8</c:v>
                </c:pt>
                <c:pt idx="1636">
                  <c:v>0.8</c:v>
                </c:pt>
                <c:pt idx="1637">
                  <c:v>0.8</c:v>
                </c:pt>
                <c:pt idx="1638">
                  <c:v>0.8</c:v>
                </c:pt>
                <c:pt idx="1639">
                  <c:v>0.8</c:v>
                </c:pt>
                <c:pt idx="1640">
                  <c:v>0.8</c:v>
                </c:pt>
                <c:pt idx="1641">
                  <c:v>0.8</c:v>
                </c:pt>
                <c:pt idx="1642">
                  <c:v>0.8</c:v>
                </c:pt>
                <c:pt idx="1643">
                  <c:v>0.8</c:v>
                </c:pt>
                <c:pt idx="1644">
                  <c:v>0.8</c:v>
                </c:pt>
                <c:pt idx="1645">
                  <c:v>0.8</c:v>
                </c:pt>
                <c:pt idx="1646">
                  <c:v>0.8</c:v>
                </c:pt>
                <c:pt idx="1647">
                  <c:v>0.8</c:v>
                </c:pt>
                <c:pt idx="1648">
                  <c:v>0.8</c:v>
                </c:pt>
                <c:pt idx="1649">
                  <c:v>0.8</c:v>
                </c:pt>
                <c:pt idx="1650">
                  <c:v>0.8</c:v>
                </c:pt>
                <c:pt idx="1651">
                  <c:v>0.8</c:v>
                </c:pt>
                <c:pt idx="1652">
                  <c:v>0.8</c:v>
                </c:pt>
                <c:pt idx="1653">
                  <c:v>0.8</c:v>
                </c:pt>
                <c:pt idx="1654">
                  <c:v>0.8</c:v>
                </c:pt>
                <c:pt idx="1655">
                  <c:v>0.8</c:v>
                </c:pt>
                <c:pt idx="1656">
                  <c:v>0.8</c:v>
                </c:pt>
                <c:pt idx="1657">
                  <c:v>0.8</c:v>
                </c:pt>
                <c:pt idx="1658">
                  <c:v>0.8</c:v>
                </c:pt>
                <c:pt idx="1659">
                  <c:v>0.8</c:v>
                </c:pt>
                <c:pt idx="1660">
                  <c:v>0.8</c:v>
                </c:pt>
                <c:pt idx="1661">
                  <c:v>0.8</c:v>
                </c:pt>
                <c:pt idx="1662">
                  <c:v>0.8</c:v>
                </c:pt>
                <c:pt idx="1663">
                  <c:v>0.8</c:v>
                </c:pt>
                <c:pt idx="1664">
                  <c:v>0.8</c:v>
                </c:pt>
                <c:pt idx="1665">
                  <c:v>0.8</c:v>
                </c:pt>
                <c:pt idx="1666">
                  <c:v>0.8</c:v>
                </c:pt>
                <c:pt idx="1667">
                  <c:v>0.8</c:v>
                </c:pt>
                <c:pt idx="1668">
                  <c:v>0.8</c:v>
                </c:pt>
                <c:pt idx="1669">
                  <c:v>0.8</c:v>
                </c:pt>
                <c:pt idx="1670">
                  <c:v>0.8</c:v>
                </c:pt>
                <c:pt idx="1671">
                  <c:v>0.8</c:v>
                </c:pt>
                <c:pt idx="1672">
                  <c:v>0.8</c:v>
                </c:pt>
                <c:pt idx="1673">
                  <c:v>0.8</c:v>
                </c:pt>
                <c:pt idx="1674">
                  <c:v>0.8</c:v>
                </c:pt>
                <c:pt idx="1675">
                  <c:v>0.8</c:v>
                </c:pt>
                <c:pt idx="1676">
                  <c:v>0.8</c:v>
                </c:pt>
                <c:pt idx="1677">
                  <c:v>0.8</c:v>
                </c:pt>
                <c:pt idx="1678">
                  <c:v>0.8</c:v>
                </c:pt>
                <c:pt idx="1679">
                  <c:v>0.8</c:v>
                </c:pt>
                <c:pt idx="1680">
                  <c:v>0.8</c:v>
                </c:pt>
                <c:pt idx="1681">
                  <c:v>0.8</c:v>
                </c:pt>
                <c:pt idx="1682">
                  <c:v>0.8</c:v>
                </c:pt>
                <c:pt idx="1683">
                  <c:v>0.8</c:v>
                </c:pt>
                <c:pt idx="1684">
                  <c:v>0.8</c:v>
                </c:pt>
                <c:pt idx="1685">
                  <c:v>0.8</c:v>
                </c:pt>
                <c:pt idx="1686">
                  <c:v>0.8</c:v>
                </c:pt>
                <c:pt idx="1687">
                  <c:v>0.8</c:v>
                </c:pt>
                <c:pt idx="1688">
                  <c:v>0.8</c:v>
                </c:pt>
                <c:pt idx="1689">
                  <c:v>0.8</c:v>
                </c:pt>
                <c:pt idx="1690">
                  <c:v>0.8</c:v>
                </c:pt>
                <c:pt idx="1691">
                  <c:v>0.8</c:v>
                </c:pt>
                <c:pt idx="1692">
                  <c:v>0.8</c:v>
                </c:pt>
                <c:pt idx="1693">
                  <c:v>0.8</c:v>
                </c:pt>
                <c:pt idx="1694">
                  <c:v>0.8</c:v>
                </c:pt>
                <c:pt idx="1695">
                  <c:v>0.8</c:v>
                </c:pt>
                <c:pt idx="1696">
                  <c:v>0.8</c:v>
                </c:pt>
                <c:pt idx="1697">
                  <c:v>0.8</c:v>
                </c:pt>
                <c:pt idx="1698">
                  <c:v>0.8</c:v>
                </c:pt>
                <c:pt idx="1699">
                  <c:v>0.8</c:v>
                </c:pt>
                <c:pt idx="1700">
                  <c:v>0.8</c:v>
                </c:pt>
                <c:pt idx="1701">
                  <c:v>0.8</c:v>
                </c:pt>
                <c:pt idx="1702">
                  <c:v>0.8</c:v>
                </c:pt>
                <c:pt idx="1703">
                  <c:v>0.8</c:v>
                </c:pt>
                <c:pt idx="1704">
                  <c:v>0.8</c:v>
                </c:pt>
                <c:pt idx="1705">
                  <c:v>0.8</c:v>
                </c:pt>
                <c:pt idx="1706">
                  <c:v>0.8</c:v>
                </c:pt>
                <c:pt idx="1707">
                  <c:v>0.8</c:v>
                </c:pt>
                <c:pt idx="1708">
                  <c:v>0.8</c:v>
                </c:pt>
                <c:pt idx="1709">
                  <c:v>0.8</c:v>
                </c:pt>
                <c:pt idx="1710">
                  <c:v>0.8</c:v>
                </c:pt>
                <c:pt idx="1711">
                  <c:v>0.8</c:v>
                </c:pt>
                <c:pt idx="1712">
                  <c:v>0.8</c:v>
                </c:pt>
                <c:pt idx="1713">
                  <c:v>0.8</c:v>
                </c:pt>
                <c:pt idx="1714">
                  <c:v>0.8</c:v>
                </c:pt>
                <c:pt idx="1715">
                  <c:v>0.8</c:v>
                </c:pt>
                <c:pt idx="1716">
                  <c:v>0.8</c:v>
                </c:pt>
                <c:pt idx="1717">
                  <c:v>0.8</c:v>
                </c:pt>
                <c:pt idx="1718">
                  <c:v>0.8</c:v>
                </c:pt>
                <c:pt idx="1719">
                  <c:v>0.8</c:v>
                </c:pt>
                <c:pt idx="1720">
                  <c:v>0.8</c:v>
                </c:pt>
                <c:pt idx="1721">
                  <c:v>0.8</c:v>
                </c:pt>
                <c:pt idx="1722">
                  <c:v>0.8</c:v>
                </c:pt>
                <c:pt idx="1723">
                  <c:v>0.8</c:v>
                </c:pt>
                <c:pt idx="1724">
                  <c:v>0.8</c:v>
                </c:pt>
                <c:pt idx="1725">
                  <c:v>0.8</c:v>
                </c:pt>
                <c:pt idx="1726">
                  <c:v>0.8</c:v>
                </c:pt>
                <c:pt idx="1727">
                  <c:v>0.8</c:v>
                </c:pt>
                <c:pt idx="1728">
                  <c:v>0.8</c:v>
                </c:pt>
                <c:pt idx="1729">
                  <c:v>0.8</c:v>
                </c:pt>
                <c:pt idx="1730">
                  <c:v>0.8</c:v>
                </c:pt>
                <c:pt idx="1731">
                  <c:v>0.8</c:v>
                </c:pt>
                <c:pt idx="1732">
                  <c:v>0.8</c:v>
                </c:pt>
                <c:pt idx="1733">
                  <c:v>0.8</c:v>
                </c:pt>
                <c:pt idx="1734">
                  <c:v>0.8</c:v>
                </c:pt>
                <c:pt idx="1735">
                  <c:v>0.8</c:v>
                </c:pt>
                <c:pt idx="1736">
                  <c:v>0.8</c:v>
                </c:pt>
                <c:pt idx="1737">
                  <c:v>0.8</c:v>
                </c:pt>
                <c:pt idx="1738">
                  <c:v>0.8</c:v>
                </c:pt>
                <c:pt idx="1739">
                  <c:v>0.8</c:v>
                </c:pt>
                <c:pt idx="1740">
                  <c:v>0.8</c:v>
                </c:pt>
                <c:pt idx="1741">
                  <c:v>0.8</c:v>
                </c:pt>
                <c:pt idx="1742">
                  <c:v>0.8</c:v>
                </c:pt>
                <c:pt idx="1743">
                  <c:v>0.8</c:v>
                </c:pt>
                <c:pt idx="1744">
                  <c:v>0.8</c:v>
                </c:pt>
                <c:pt idx="1745">
                  <c:v>0.8</c:v>
                </c:pt>
                <c:pt idx="1746">
                  <c:v>0.8</c:v>
                </c:pt>
                <c:pt idx="1747">
                  <c:v>0.8</c:v>
                </c:pt>
                <c:pt idx="1748">
                  <c:v>0.8</c:v>
                </c:pt>
                <c:pt idx="1749">
                  <c:v>0.8</c:v>
                </c:pt>
                <c:pt idx="1750">
                  <c:v>0.8</c:v>
                </c:pt>
                <c:pt idx="1751">
                  <c:v>0.8</c:v>
                </c:pt>
                <c:pt idx="1752">
                  <c:v>0.8</c:v>
                </c:pt>
                <c:pt idx="1753">
                  <c:v>0.8</c:v>
                </c:pt>
                <c:pt idx="1754">
                  <c:v>0.8</c:v>
                </c:pt>
                <c:pt idx="1755">
                  <c:v>0.8</c:v>
                </c:pt>
                <c:pt idx="1756">
                  <c:v>0.8</c:v>
                </c:pt>
                <c:pt idx="1757">
                  <c:v>0.8</c:v>
                </c:pt>
                <c:pt idx="1758">
                  <c:v>0.8</c:v>
                </c:pt>
                <c:pt idx="1759">
                  <c:v>0.8</c:v>
                </c:pt>
                <c:pt idx="1760">
                  <c:v>0.8</c:v>
                </c:pt>
                <c:pt idx="1761">
                  <c:v>0.8</c:v>
                </c:pt>
                <c:pt idx="1762">
                  <c:v>0.8</c:v>
                </c:pt>
                <c:pt idx="1763">
                  <c:v>0.8</c:v>
                </c:pt>
                <c:pt idx="1764">
                  <c:v>0.8</c:v>
                </c:pt>
                <c:pt idx="1765">
                  <c:v>0.8</c:v>
                </c:pt>
                <c:pt idx="1766">
                  <c:v>0.8</c:v>
                </c:pt>
                <c:pt idx="1767">
                  <c:v>0.8</c:v>
                </c:pt>
                <c:pt idx="1768">
                  <c:v>0.8</c:v>
                </c:pt>
                <c:pt idx="1769">
                  <c:v>0.8</c:v>
                </c:pt>
                <c:pt idx="1770">
                  <c:v>0.8</c:v>
                </c:pt>
                <c:pt idx="1771">
                  <c:v>0.8</c:v>
                </c:pt>
                <c:pt idx="1772">
                  <c:v>0.8</c:v>
                </c:pt>
                <c:pt idx="1773">
                  <c:v>0.8</c:v>
                </c:pt>
                <c:pt idx="1774">
                  <c:v>0.8</c:v>
                </c:pt>
                <c:pt idx="1775">
                  <c:v>0.8</c:v>
                </c:pt>
                <c:pt idx="1776">
                  <c:v>0.8</c:v>
                </c:pt>
                <c:pt idx="1777">
                  <c:v>0.8</c:v>
                </c:pt>
                <c:pt idx="1778">
                  <c:v>0.8</c:v>
                </c:pt>
                <c:pt idx="1779">
                  <c:v>0.8</c:v>
                </c:pt>
                <c:pt idx="1780">
                  <c:v>0.8</c:v>
                </c:pt>
                <c:pt idx="1781">
                  <c:v>0.8</c:v>
                </c:pt>
                <c:pt idx="1782">
                  <c:v>0.8</c:v>
                </c:pt>
                <c:pt idx="1783">
                  <c:v>0.8</c:v>
                </c:pt>
                <c:pt idx="1784">
                  <c:v>0.8</c:v>
                </c:pt>
                <c:pt idx="1785">
                  <c:v>0.8</c:v>
                </c:pt>
                <c:pt idx="1786">
                  <c:v>0.8</c:v>
                </c:pt>
                <c:pt idx="1787">
                  <c:v>0.8</c:v>
                </c:pt>
                <c:pt idx="1788">
                  <c:v>0.8</c:v>
                </c:pt>
                <c:pt idx="1789">
                  <c:v>0.8</c:v>
                </c:pt>
                <c:pt idx="1790">
                  <c:v>0.8</c:v>
                </c:pt>
                <c:pt idx="1791">
                  <c:v>0.8</c:v>
                </c:pt>
                <c:pt idx="1792">
                  <c:v>0.8</c:v>
                </c:pt>
                <c:pt idx="1793">
                  <c:v>0.8</c:v>
                </c:pt>
                <c:pt idx="1794">
                  <c:v>0.8</c:v>
                </c:pt>
                <c:pt idx="1795">
                  <c:v>0.8</c:v>
                </c:pt>
                <c:pt idx="1796">
                  <c:v>0.8</c:v>
                </c:pt>
                <c:pt idx="1797">
                  <c:v>0.8</c:v>
                </c:pt>
                <c:pt idx="1798">
                  <c:v>0.8</c:v>
                </c:pt>
                <c:pt idx="1799">
                  <c:v>0.8</c:v>
                </c:pt>
                <c:pt idx="1800">
                  <c:v>0.8</c:v>
                </c:pt>
                <c:pt idx="1801">
                  <c:v>0.8</c:v>
                </c:pt>
                <c:pt idx="1802">
                  <c:v>0.8</c:v>
                </c:pt>
                <c:pt idx="1803">
                  <c:v>0.8</c:v>
                </c:pt>
                <c:pt idx="1804">
                  <c:v>0.8</c:v>
                </c:pt>
                <c:pt idx="1805">
                  <c:v>0.8</c:v>
                </c:pt>
                <c:pt idx="1806">
                  <c:v>0.8</c:v>
                </c:pt>
                <c:pt idx="1807">
                  <c:v>0.8</c:v>
                </c:pt>
                <c:pt idx="1808">
                  <c:v>0.8</c:v>
                </c:pt>
                <c:pt idx="1809">
                  <c:v>0.8</c:v>
                </c:pt>
                <c:pt idx="1810">
                  <c:v>0.8</c:v>
                </c:pt>
                <c:pt idx="1811">
                  <c:v>0.8</c:v>
                </c:pt>
                <c:pt idx="1812">
                  <c:v>0.8</c:v>
                </c:pt>
                <c:pt idx="1813">
                  <c:v>0.8</c:v>
                </c:pt>
                <c:pt idx="1814">
                  <c:v>0.8</c:v>
                </c:pt>
                <c:pt idx="1815">
                  <c:v>0.8</c:v>
                </c:pt>
                <c:pt idx="1816">
                  <c:v>0.8</c:v>
                </c:pt>
                <c:pt idx="1817">
                  <c:v>0.8</c:v>
                </c:pt>
                <c:pt idx="1818">
                  <c:v>0.8</c:v>
                </c:pt>
                <c:pt idx="1819">
                  <c:v>0.8</c:v>
                </c:pt>
                <c:pt idx="1820">
                  <c:v>0.8</c:v>
                </c:pt>
                <c:pt idx="1821">
                  <c:v>0.8</c:v>
                </c:pt>
                <c:pt idx="1822">
                  <c:v>0.8</c:v>
                </c:pt>
                <c:pt idx="1823">
                  <c:v>0.8</c:v>
                </c:pt>
                <c:pt idx="1824">
                  <c:v>0.8</c:v>
                </c:pt>
                <c:pt idx="1825">
                  <c:v>0.8</c:v>
                </c:pt>
                <c:pt idx="1826">
                  <c:v>0.8</c:v>
                </c:pt>
                <c:pt idx="1827">
                  <c:v>0.8</c:v>
                </c:pt>
                <c:pt idx="1828">
                  <c:v>0.8</c:v>
                </c:pt>
                <c:pt idx="1829">
                  <c:v>0.8</c:v>
                </c:pt>
                <c:pt idx="1830">
                  <c:v>0.8</c:v>
                </c:pt>
                <c:pt idx="1831">
                  <c:v>0.8</c:v>
                </c:pt>
                <c:pt idx="1832">
                  <c:v>0.8</c:v>
                </c:pt>
                <c:pt idx="1833">
                  <c:v>0.8</c:v>
                </c:pt>
                <c:pt idx="1834">
                  <c:v>0.8</c:v>
                </c:pt>
                <c:pt idx="1835">
                  <c:v>0.8</c:v>
                </c:pt>
                <c:pt idx="1836">
                  <c:v>0.8</c:v>
                </c:pt>
                <c:pt idx="1837">
                  <c:v>0.8</c:v>
                </c:pt>
                <c:pt idx="1838">
                  <c:v>0.8</c:v>
                </c:pt>
                <c:pt idx="1839">
                  <c:v>0.8</c:v>
                </c:pt>
                <c:pt idx="1840">
                  <c:v>0.8</c:v>
                </c:pt>
                <c:pt idx="1841">
                  <c:v>0.8</c:v>
                </c:pt>
                <c:pt idx="1842">
                  <c:v>0.8</c:v>
                </c:pt>
                <c:pt idx="1843">
                  <c:v>0.8</c:v>
                </c:pt>
                <c:pt idx="1844">
                  <c:v>0.8</c:v>
                </c:pt>
                <c:pt idx="1845">
                  <c:v>0.8</c:v>
                </c:pt>
                <c:pt idx="1846">
                  <c:v>0.8</c:v>
                </c:pt>
                <c:pt idx="1847">
                  <c:v>0.8</c:v>
                </c:pt>
                <c:pt idx="1848">
                  <c:v>0.8</c:v>
                </c:pt>
                <c:pt idx="1849">
                  <c:v>0.8</c:v>
                </c:pt>
                <c:pt idx="1850">
                  <c:v>0.8</c:v>
                </c:pt>
                <c:pt idx="1851">
                  <c:v>0.8</c:v>
                </c:pt>
                <c:pt idx="1852">
                  <c:v>0.8</c:v>
                </c:pt>
                <c:pt idx="1853">
                  <c:v>0.8</c:v>
                </c:pt>
                <c:pt idx="1854">
                  <c:v>0.8</c:v>
                </c:pt>
                <c:pt idx="1855">
                  <c:v>0.8</c:v>
                </c:pt>
                <c:pt idx="1856">
                  <c:v>0.8</c:v>
                </c:pt>
                <c:pt idx="1857">
                  <c:v>0.8</c:v>
                </c:pt>
                <c:pt idx="1858">
                  <c:v>0.8</c:v>
                </c:pt>
                <c:pt idx="1859">
                  <c:v>0.8</c:v>
                </c:pt>
                <c:pt idx="1860">
                  <c:v>0.8</c:v>
                </c:pt>
                <c:pt idx="1861">
                  <c:v>0.8</c:v>
                </c:pt>
                <c:pt idx="1862">
                  <c:v>0.8</c:v>
                </c:pt>
                <c:pt idx="1863">
                  <c:v>0.8</c:v>
                </c:pt>
                <c:pt idx="1864">
                  <c:v>0.8</c:v>
                </c:pt>
                <c:pt idx="1865">
                  <c:v>0.8</c:v>
                </c:pt>
                <c:pt idx="1866">
                  <c:v>0.8</c:v>
                </c:pt>
                <c:pt idx="1867">
                  <c:v>0.8</c:v>
                </c:pt>
                <c:pt idx="1868">
                  <c:v>0.8</c:v>
                </c:pt>
                <c:pt idx="1869">
                  <c:v>0.8</c:v>
                </c:pt>
                <c:pt idx="1870">
                  <c:v>0.8</c:v>
                </c:pt>
                <c:pt idx="1871">
                  <c:v>0.8</c:v>
                </c:pt>
                <c:pt idx="1872">
                  <c:v>0.8</c:v>
                </c:pt>
                <c:pt idx="1873">
                  <c:v>0.8</c:v>
                </c:pt>
                <c:pt idx="1874">
                  <c:v>0.8</c:v>
                </c:pt>
                <c:pt idx="1875">
                  <c:v>0.8</c:v>
                </c:pt>
                <c:pt idx="1876">
                  <c:v>0.8</c:v>
                </c:pt>
                <c:pt idx="1877">
                  <c:v>0.8</c:v>
                </c:pt>
                <c:pt idx="1878">
                  <c:v>0.8</c:v>
                </c:pt>
                <c:pt idx="1879">
                  <c:v>0.8</c:v>
                </c:pt>
                <c:pt idx="1880">
                  <c:v>0.8</c:v>
                </c:pt>
                <c:pt idx="1881">
                  <c:v>0.8</c:v>
                </c:pt>
                <c:pt idx="1882">
                  <c:v>0.8</c:v>
                </c:pt>
                <c:pt idx="1883">
                  <c:v>0.8</c:v>
                </c:pt>
                <c:pt idx="1884">
                  <c:v>0.8</c:v>
                </c:pt>
                <c:pt idx="1885">
                  <c:v>0.8</c:v>
                </c:pt>
                <c:pt idx="1886">
                  <c:v>0.8</c:v>
                </c:pt>
                <c:pt idx="1887">
                  <c:v>0.8</c:v>
                </c:pt>
                <c:pt idx="1888">
                  <c:v>0.8</c:v>
                </c:pt>
                <c:pt idx="1889">
                  <c:v>0.8</c:v>
                </c:pt>
                <c:pt idx="1890">
                  <c:v>0.8</c:v>
                </c:pt>
                <c:pt idx="1891">
                  <c:v>0.8</c:v>
                </c:pt>
                <c:pt idx="1892">
                  <c:v>0.8</c:v>
                </c:pt>
                <c:pt idx="1893">
                  <c:v>0.8</c:v>
                </c:pt>
                <c:pt idx="1894">
                  <c:v>0.8</c:v>
                </c:pt>
                <c:pt idx="1895">
                  <c:v>0.8</c:v>
                </c:pt>
                <c:pt idx="1896">
                  <c:v>0.8</c:v>
                </c:pt>
                <c:pt idx="1897">
                  <c:v>0.8</c:v>
                </c:pt>
                <c:pt idx="1898">
                  <c:v>0.8</c:v>
                </c:pt>
                <c:pt idx="1899">
                  <c:v>0.8</c:v>
                </c:pt>
                <c:pt idx="1900">
                  <c:v>0.8</c:v>
                </c:pt>
                <c:pt idx="1901">
                  <c:v>0.8</c:v>
                </c:pt>
                <c:pt idx="1902">
                  <c:v>0.8</c:v>
                </c:pt>
                <c:pt idx="1903">
                  <c:v>0.8</c:v>
                </c:pt>
                <c:pt idx="1904">
                  <c:v>0.8</c:v>
                </c:pt>
                <c:pt idx="1905">
                  <c:v>0.8</c:v>
                </c:pt>
                <c:pt idx="1906">
                  <c:v>0.8</c:v>
                </c:pt>
                <c:pt idx="1907">
                  <c:v>0.8</c:v>
                </c:pt>
                <c:pt idx="1908">
                  <c:v>0.8</c:v>
                </c:pt>
                <c:pt idx="1909">
                  <c:v>0.8</c:v>
                </c:pt>
                <c:pt idx="1910">
                  <c:v>0.8</c:v>
                </c:pt>
                <c:pt idx="1911">
                  <c:v>0.8</c:v>
                </c:pt>
                <c:pt idx="1912">
                  <c:v>0.8</c:v>
                </c:pt>
                <c:pt idx="1913">
                  <c:v>0.8</c:v>
                </c:pt>
                <c:pt idx="1914">
                  <c:v>0.8</c:v>
                </c:pt>
                <c:pt idx="1915">
                  <c:v>0.8</c:v>
                </c:pt>
                <c:pt idx="1916">
                  <c:v>0.8</c:v>
                </c:pt>
                <c:pt idx="1917">
                  <c:v>0.8</c:v>
                </c:pt>
                <c:pt idx="1918">
                  <c:v>0.8</c:v>
                </c:pt>
                <c:pt idx="1919">
                  <c:v>0.8</c:v>
                </c:pt>
                <c:pt idx="1920">
                  <c:v>0.8</c:v>
                </c:pt>
                <c:pt idx="1921">
                  <c:v>0.8</c:v>
                </c:pt>
                <c:pt idx="1922">
                  <c:v>0.8</c:v>
                </c:pt>
                <c:pt idx="1923">
                  <c:v>0.8</c:v>
                </c:pt>
                <c:pt idx="1924">
                  <c:v>0.8</c:v>
                </c:pt>
                <c:pt idx="1925">
                  <c:v>0.8</c:v>
                </c:pt>
                <c:pt idx="1926">
                  <c:v>0.8</c:v>
                </c:pt>
                <c:pt idx="1927">
                  <c:v>0.8</c:v>
                </c:pt>
                <c:pt idx="1928">
                  <c:v>0.8</c:v>
                </c:pt>
                <c:pt idx="1929">
                  <c:v>0.8</c:v>
                </c:pt>
                <c:pt idx="1930">
                  <c:v>0.8</c:v>
                </c:pt>
                <c:pt idx="1931">
                  <c:v>0.8</c:v>
                </c:pt>
                <c:pt idx="1932">
                  <c:v>0.8</c:v>
                </c:pt>
                <c:pt idx="1933">
                  <c:v>0.8</c:v>
                </c:pt>
                <c:pt idx="1934">
                  <c:v>0.8</c:v>
                </c:pt>
                <c:pt idx="1935">
                  <c:v>0.8</c:v>
                </c:pt>
                <c:pt idx="1936">
                  <c:v>0.8</c:v>
                </c:pt>
                <c:pt idx="1937">
                  <c:v>0.8</c:v>
                </c:pt>
                <c:pt idx="1938">
                  <c:v>0.8</c:v>
                </c:pt>
                <c:pt idx="1939">
                  <c:v>0.8</c:v>
                </c:pt>
                <c:pt idx="1940">
                  <c:v>0.8</c:v>
                </c:pt>
                <c:pt idx="1941">
                  <c:v>0.8</c:v>
                </c:pt>
                <c:pt idx="1942">
                  <c:v>0.8</c:v>
                </c:pt>
                <c:pt idx="1943">
                  <c:v>0.8</c:v>
                </c:pt>
                <c:pt idx="1944">
                  <c:v>0.8</c:v>
                </c:pt>
                <c:pt idx="1945">
                  <c:v>0.8</c:v>
                </c:pt>
                <c:pt idx="1946">
                  <c:v>0.8</c:v>
                </c:pt>
                <c:pt idx="1947">
                  <c:v>0.8</c:v>
                </c:pt>
                <c:pt idx="1948">
                  <c:v>0.8</c:v>
                </c:pt>
                <c:pt idx="1949">
                  <c:v>0.8</c:v>
                </c:pt>
                <c:pt idx="1950">
                  <c:v>0.8</c:v>
                </c:pt>
                <c:pt idx="1951">
                  <c:v>0.8</c:v>
                </c:pt>
                <c:pt idx="1952">
                  <c:v>0.8</c:v>
                </c:pt>
                <c:pt idx="1953">
                  <c:v>0.8</c:v>
                </c:pt>
                <c:pt idx="1954">
                  <c:v>0.8</c:v>
                </c:pt>
                <c:pt idx="1955">
                  <c:v>0.8</c:v>
                </c:pt>
                <c:pt idx="1956">
                  <c:v>0.8</c:v>
                </c:pt>
                <c:pt idx="1957">
                  <c:v>0.8</c:v>
                </c:pt>
                <c:pt idx="1958">
                  <c:v>0.8</c:v>
                </c:pt>
                <c:pt idx="1959">
                  <c:v>0.8</c:v>
                </c:pt>
                <c:pt idx="1960">
                  <c:v>0.8</c:v>
                </c:pt>
                <c:pt idx="1961">
                  <c:v>0.8</c:v>
                </c:pt>
                <c:pt idx="1962">
                  <c:v>0.8</c:v>
                </c:pt>
                <c:pt idx="1963">
                  <c:v>0.8</c:v>
                </c:pt>
                <c:pt idx="1964">
                  <c:v>0.8</c:v>
                </c:pt>
                <c:pt idx="1965">
                  <c:v>0.8</c:v>
                </c:pt>
                <c:pt idx="1966">
                  <c:v>0.8</c:v>
                </c:pt>
                <c:pt idx="1967">
                  <c:v>0.8</c:v>
                </c:pt>
                <c:pt idx="1968">
                  <c:v>0.8</c:v>
                </c:pt>
                <c:pt idx="1969">
                  <c:v>0.8</c:v>
                </c:pt>
                <c:pt idx="1970">
                  <c:v>0.8</c:v>
                </c:pt>
                <c:pt idx="1971">
                  <c:v>0.8</c:v>
                </c:pt>
                <c:pt idx="1972">
                  <c:v>0.8</c:v>
                </c:pt>
                <c:pt idx="1973">
                  <c:v>0.8</c:v>
                </c:pt>
                <c:pt idx="1974">
                  <c:v>0.8</c:v>
                </c:pt>
                <c:pt idx="1975">
                  <c:v>0.8</c:v>
                </c:pt>
                <c:pt idx="1976">
                  <c:v>0.8</c:v>
                </c:pt>
                <c:pt idx="1977">
                  <c:v>0.8</c:v>
                </c:pt>
                <c:pt idx="1978">
                  <c:v>0.8</c:v>
                </c:pt>
                <c:pt idx="1979">
                  <c:v>0.8</c:v>
                </c:pt>
                <c:pt idx="1980">
                  <c:v>0.8</c:v>
                </c:pt>
                <c:pt idx="1981">
                  <c:v>0.8</c:v>
                </c:pt>
                <c:pt idx="1982">
                  <c:v>0.8</c:v>
                </c:pt>
                <c:pt idx="1983">
                  <c:v>0.8</c:v>
                </c:pt>
                <c:pt idx="1984">
                  <c:v>0.8</c:v>
                </c:pt>
                <c:pt idx="1985">
                  <c:v>0.8</c:v>
                </c:pt>
                <c:pt idx="1986">
                  <c:v>0.8</c:v>
                </c:pt>
                <c:pt idx="1987">
                  <c:v>0.8</c:v>
                </c:pt>
                <c:pt idx="1988">
                  <c:v>0.8</c:v>
                </c:pt>
                <c:pt idx="1989">
                  <c:v>0.8</c:v>
                </c:pt>
                <c:pt idx="1990">
                  <c:v>0.8</c:v>
                </c:pt>
                <c:pt idx="1991">
                  <c:v>0.8</c:v>
                </c:pt>
                <c:pt idx="1992">
                  <c:v>0.8</c:v>
                </c:pt>
                <c:pt idx="1993">
                  <c:v>0.8</c:v>
                </c:pt>
                <c:pt idx="1994">
                  <c:v>0.8</c:v>
                </c:pt>
                <c:pt idx="1995">
                  <c:v>0.8</c:v>
                </c:pt>
                <c:pt idx="1996">
                  <c:v>0.8</c:v>
                </c:pt>
                <c:pt idx="1997">
                  <c:v>0.8</c:v>
                </c:pt>
                <c:pt idx="1998">
                  <c:v>0.8</c:v>
                </c:pt>
                <c:pt idx="1999">
                  <c:v>0.8</c:v>
                </c:pt>
                <c:pt idx="2000">
                  <c:v>0.8</c:v>
                </c:pt>
                <c:pt idx="2001">
                  <c:v>0.8</c:v>
                </c:pt>
                <c:pt idx="2002">
                  <c:v>0.8</c:v>
                </c:pt>
                <c:pt idx="2003">
                  <c:v>0.8</c:v>
                </c:pt>
                <c:pt idx="2004">
                  <c:v>0.8</c:v>
                </c:pt>
                <c:pt idx="2005">
                  <c:v>0.8</c:v>
                </c:pt>
                <c:pt idx="2006">
                  <c:v>0.8</c:v>
                </c:pt>
                <c:pt idx="2007">
                  <c:v>0.8</c:v>
                </c:pt>
                <c:pt idx="2008">
                  <c:v>0.8</c:v>
                </c:pt>
                <c:pt idx="2009">
                  <c:v>0.8</c:v>
                </c:pt>
                <c:pt idx="2010">
                  <c:v>0.8</c:v>
                </c:pt>
                <c:pt idx="2011">
                  <c:v>0.8</c:v>
                </c:pt>
                <c:pt idx="2012">
                  <c:v>0.8</c:v>
                </c:pt>
                <c:pt idx="2013">
                  <c:v>0.8</c:v>
                </c:pt>
                <c:pt idx="2014">
                  <c:v>0.8</c:v>
                </c:pt>
                <c:pt idx="2015">
                  <c:v>0.8</c:v>
                </c:pt>
                <c:pt idx="2016">
                  <c:v>0.8</c:v>
                </c:pt>
                <c:pt idx="2017">
                  <c:v>0.8</c:v>
                </c:pt>
                <c:pt idx="2018">
                  <c:v>0.8</c:v>
                </c:pt>
                <c:pt idx="2019">
                  <c:v>0.8</c:v>
                </c:pt>
                <c:pt idx="2020">
                  <c:v>0.8</c:v>
                </c:pt>
                <c:pt idx="2021">
                  <c:v>0.8</c:v>
                </c:pt>
                <c:pt idx="2022">
                  <c:v>0.8</c:v>
                </c:pt>
                <c:pt idx="2023">
                  <c:v>0.8</c:v>
                </c:pt>
                <c:pt idx="2024">
                  <c:v>0.8</c:v>
                </c:pt>
                <c:pt idx="2025">
                  <c:v>0.8</c:v>
                </c:pt>
                <c:pt idx="2026">
                  <c:v>0.8</c:v>
                </c:pt>
                <c:pt idx="2027">
                  <c:v>0.8</c:v>
                </c:pt>
                <c:pt idx="2028">
                  <c:v>0.8</c:v>
                </c:pt>
                <c:pt idx="2029">
                  <c:v>0.8</c:v>
                </c:pt>
                <c:pt idx="2030">
                  <c:v>0.8</c:v>
                </c:pt>
                <c:pt idx="2031">
                  <c:v>0.8</c:v>
                </c:pt>
                <c:pt idx="2032">
                  <c:v>0.8</c:v>
                </c:pt>
                <c:pt idx="2033">
                  <c:v>0.8</c:v>
                </c:pt>
                <c:pt idx="2034">
                  <c:v>0.8</c:v>
                </c:pt>
                <c:pt idx="2035">
                  <c:v>0.8</c:v>
                </c:pt>
                <c:pt idx="2036">
                  <c:v>0.8</c:v>
                </c:pt>
                <c:pt idx="2037">
                  <c:v>0.8</c:v>
                </c:pt>
                <c:pt idx="2038">
                  <c:v>0.8</c:v>
                </c:pt>
                <c:pt idx="2039">
                  <c:v>0.8</c:v>
                </c:pt>
                <c:pt idx="2040">
                  <c:v>0.8</c:v>
                </c:pt>
                <c:pt idx="2041">
                  <c:v>0.8</c:v>
                </c:pt>
                <c:pt idx="2042">
                  <c:v>0.8</c:v>
                </c:pt>
                <c:pt idx="2043">
                  <c:v>0.8</c:v>
                </c:pt>
                <c:pt idx="2044">
                  <c:v>0.8</c:v>
                </c:pt>
                <c:pt idx="2045">
                  <c:v>0.8</c:v>
                </c:pt>
                <c:pt idx="2046">
                  <c:v>0.8</c:v>
                </c:pt>
                <c:pt idx="2047">
                  <c:v>0.8</c:v>
                </c:pt>
                <c:pt idx="2048">
                  <c:v>0.8</c:v>
                </c:pt>
                <c:pt idx="2049">
                  <c:v>0.8</c:v>
                </c:pt>
                <c:pt idx="2050">
                  <c:v>0.8</c:v>
                </c:pt>
                <c:pt idx="2051">
                  <c:v>0.8</c:v>
                </c:pt>
                <c:pt idx="2052">
                  <c:v>0.8</c:v>
                </c:pt>
                <c:pt idx="2053">
                  <c:v>0.8</c:v>
                </c:pt>
                <c:pt idx="2054">
                  <c:v>0.8</c:v>
                </c:pt>
                <c:pt idx="2055">
                  <c:v>0.8</c:v>
                </c:pt>
                <c:pt idx="2056">
                  <c:v>0.8</c:v>
                </c:pt>
                <c:pt idx="2057">
                  <c:v>0.8</c:v>
                </c:pt>
                <c:pt idx="2058">
                  <c:v>0.8</c:v>
                </c:pt>
                <c:pt idx="2059">
                  <c:v>0.8</c:v>
                </c:pt>
                <c:pt idx="2060">
                  <c:v>0.8</c:v>
                </c:pt>
                <c:pt idx="2061">
                  <c:v>0.8</c:v>
                </c:pt>
                <c:pt idx="2062">
                  <c:v>0.8</c:v>
                </c:pt>
                <c:pt idx="2063">
                  <c:v>0.8</c:v>
                </c:pt>
                <c:pt idx="2064">
                  <c:v>0.8</c:v>
                </c:pt>
                <c:pt idx="2065">
                  <c:v>0.8</c:v>
                </c:pt>
                <c:pt idx="2066">
                  <c:v>0.8</c:v>
                </c:pt>
                <c:pt idx="2067">
                  <c:v>0.8</c:v>
                </c:pt>
                <c:pt idx="2068">
                  <c:v>0.8</c:v>
                </c:pt>
                <c:pt idx="2069">
                  <c:v>0.8</c:v>
                </c:pt>
                <c:pt idx="2070">
                  <c:v>0.8</c:v>
                </c:pt>
                <c:pt idx="2071">
                  <c:v>0.8</c:v>
                </c:pt>
                <c:pt idx="2072">
                  <c:v>0.8</c:v>
                </c:pt>
                <c:pt idx="2073">
                  <c:v>0.8</c:v>
                </c:pt>
                <c:pt idx="2074">
                  <c:v>0.8</c:v>
                </c:pt>
                <c:pt idx="2075">
                  <c:v>0.8</c:v>
                </c:pt>
                <c:pt idx="2076">
                  <c:v>0.8</c:v>
                </c:pt>
                <c:pt idx="2077">
                  <c:v>0.8</c:v>
                </c:pt>
                <c:pt idx="2078">
                  <c:v>0.8</c:v>
                </c:pt>
                <c:pt idx="2079">
                  <c:v>0.8</c:v>
                </c:pt>
                <c:pt idx="2080">
                  <c:v>0.8</c:v>
                </c:pt>
                <c:pt idx="2081">
                  <c:v>0.8</c:v>
                </c:pt>
                <c:pt idx="2082">
                  <c:v>0.8</c:v>
                </c:pt>
                <c:pt idx="2083">
                  <c:v>0.8</c:v>
                </c:pt>
                <c:pt idx="2084">
                  <c:v>0.8</c:v>
                </c:pt>
                <c:pt idx="2085">
                  <c:v>0.8</c:v>
                </c:pt>
                <c:pt idx="2086">
                  <c:v>0.8</c:v>
                </c:pt>
                <c:pt idx="2087">
                  <c:v>0.8</c:v>
                </c:pt>
                <c:pt idx="2088">
                  <c:v>0.8</c:v>
                </c:pt>
                <c:pt idx="2089">
                  <c:v>0.8</c:v>
                </c:pt>
                <c:pt idx="2090">
                  <c:v>0.8</c:v>
                </c:pt>
                <c:pt idx="2091">
                  <c:v>0.8</c:v>
                </c:pt>
                <c:pt idx="2092">
                  <c:v>0.8</c:v>
                </c:pt>
                <c:pt idx="2093">
                  <c:v>0.8</c:v>
                </c:pt>
                <c:pt idx="2094">
                  <c:v>0.8</c:v>
                </c:pt>
                <c:pt idx="2095">
                  <c:v>0.8</c:v>
                </c:pt>
                <c:pt idx="2096">
                  <c:v>0.8</c:v>
                </c:pt>
                <c:pt idx="2097">
                  <c:v>0.8</c:v>
                </c:pt>
                <c:pt idx="2098">
                  <c:v>0.8</c:v>
                </c:pt>
                <c:pt idx="2099">
                  <c:v>0.8</c:v>
                </c:pt>
                <c:pt idx="2100">
                  <c:v>0.8</c:v>
                </c:pt>
                <c:pt idx="2101">
                  <c:v>0.8</c:v>
                </c:pt>
                <c:pt idx="2102">
                  <c:v>0.8</c:v>
                </c:pt>
                <c:pt idx="2103">
                  <c:v>0.8</c:v>
                </c:pt>
                <c:pt idx="2104">
                  <c:v>0.8</c:v>
                </c:pt>
                <c:pt idx="2105">
                  <c:v>0.8</c:v>
                </c:pt>
                <c:pt idx="2106">
                  <c:v>0.8</c:v>
                </c:pt>
                <c:pt idx="2107">
                  <c:v>0.8</c:v>
                </c:pt>
                <c:pt idx="2108">
                  <c:v>0.8</c:v>
                </c:pt>
                <c:pt idx="2109">
                  <c:v>0.8</c:v>
                </c:pt>
                <c:pt idx="2110">
                  <c:v>0.8</c:v>
                </c:pt>
                <c:pt idx="2111">
                  <c:v>0.8</c:v>
                </c:pt>
                <c:pt idx="2112">
                  <c:v>0.8</c:v>
                </c:pt>
                <c:pt idx="2113">
                  <c:v>0.8</c:v>
                </c:pt>
                <c:pt idx="2114">
                  <c:v>0.8</c:v>
                </c:pt>
                <c:pt idx="2115">
                  <c:v>0.8</c:v>
                </c:pt>
                <c:pt idx="2116">
                  <c:v>0.8</c:v>
                </c:pt>
                <c:pt idx="2117">
                  <c:v>0.8</c:v>
                </c:pt>
                <c:pt idx="2118">
                  <c:v>0.8</c:v>
                </c:pt>
                <c:pt idx="2119">
                  <c:v>0.8</c:v>
                </c:pt>
                <c:pt idx="2120">
                  <c:v>0.8</c:v>
                </c:pt>
                <c:pt idx="2121">
                  <c:v>0.8</c:v>
                </c:pt>
                <c:pt idx="2122">
                  <c:v>0.8</c:v>
                </c:pt>
                <c:pt idx="2123">
                  <c:v>0.8</c:v>
                </c:pt>
                <c:pt idx="2124">
                  <c:v>0.8</c:v>
                </c:pt>
                <c:pt idx="2125">
                  <c:v>0.8</c:v>
                </c:pt>
                <c:pt idx="2126">
                  <c:v>0.8</c:v>
                </c:pt>
                <c:pt idx="2127">
                  <c:v>0.8</c:v>
                </c:pt>
                <c:pt idx="2128">
                  <c:v>0.8</c:v>
                </c:pt>
                <c:pt idx="2129">
                  <c:v>0.8</c:v>
                </c:pt>
                <c:pt idx="2130">
                  <c:v>0.8</c:v>
                </c:pt>
                <c:pt idx="2131">
                  <c:v>0.8</c:v>
                </c:pt>
                <c:pt idx="2132">
                  <c:v>0.8</c:v>
                </c:pt>
                <c:pt idx="2133">
                  <c:v>0.8</c:v>
                </c:pt>
                <c:pt idx="2134">
                  <c:v>0.8</c:v>
                </c:pt>
                <c:pt idx="2135">
                  <c:v>0.8</c:v>
                </c:pt>
                <c:pt idx="2136">
                  <c:v>0.8</c:v>
                </c:pt>
                <c:pt idx="2137">
                  <c:v>0.8</c:v>
                </c:pt>
                <c:pt idx="2138">
                  <c:v>0.8</c:v>
                </c:pt>
                <c:pt idx="2139">
                  <c:v>0.8</c:v>
                </c:pt>
                <c:pt idx="2140">
                  <c:v>0.8</c:v>
                </c:pt>
                <c:pt idx="2141">
                  <c:v>0.8</c:v>
                </c:pt>
                <c:pt idx="2142">
                  <c:v>0.8</c:v>
                </c:pt>
                <c:pt idx="2143">
                  <c:v>0.8</c:v>
                </c:pt>
                <c:pt idx="2144">
                  <c:v>0.8</c:v>
                </c:pt>
                <c:pt idx="2145">
                  <c:v>0.8</c:v>
                </c:pt>
                <c:pt idx="2146">
                  <c:v>0.8</c:v>
                </c:pt>
                <c:pt idx="2147">
                  <c:v>0.8</c:v>
                </c:pt>
                <c:pt idx="2148">
                  <c:v>0.8</c:v>
                </c:pt>
                <c:pt idx="2149">
                  <c:v>0.8</c:v>
                </c:pt>
                <c:pt idx="2150">
                  <c:v>0.8</c:v>
                </c:pt>
                <c:pt idx="2151">
                  <c:v>0.8</c:v>
                </c:pt>
                <c:pt idx="2152">
                  <c:v>0.8</c:v>
                </c:pt>
                <c:pt idx="2153">
                  <c:v>0.8</c:v>
                </c:pt>
                <c:pt idx="2154">
                  <c:v>0.8</c:v>
                </c:pt>
                <c:pt idx="2155">
                  <c:v>0.8</c:v>
                </c:pt>
                <c:pt idx="2156">
                  <c:v>0.8</c:v>
                </c:pt>
                <c:pt idx="2157">
                  <c:v>0.8</c:v>
                </c:pt>
                <c:pt idx="2158">
                  <c:v>0.8</c:v>
                </c:pt>
                <c:pt idx="2159">
                  <c:v>0.8</c:v>
                </c:pt>
                <c:pt idx="2160">
                  <c:v>0.8</c:v>
                </c:pt>
                <c:pt idx="2161">
                  <c:v>0.8</c:v>
                </c:pt>
                <c:pt idx="2162">
                  <c:v>0.8</c:v>
                </c:pt>
                <c:pt idx="2163">
                  <c:v>0.8</c:v>
                </c:pt>
                <c:pt idx="2164">
                  <c:v>0.8</c:v>
                </c:pt>
                <c:pt idx="2165">
                  <c:v>0.8</c:v>
                </c:pt>
                <c:pt idx="2166">
                  <c:v>0.8</c:v>
                </c:pt>
                <c:pt idx="2167">
                  <c:v>0.8</c:v>
                </c:pt>
                <c:pt idx="2168">
                  <c:v>0.8</c:v>
                </c:pt>
                <c:pt idx="2169">
                  <c:v>0.8</c:v>
                </c:pt>
                <c:pt idx="2170">
                  <c:v>0.8</c:v>
                </c:pt>
                <c:pt idx="2171">
                  <c:v>0.8</c:v>
                </c:pt>
                <c:pt idx="2172">
                  <c:v>0.8</c:v>
                </c:pt>
                <c:pt idx="2173">
                  <c:v>0.8</c:v>
                </c:pt>
                <c:pt idx="2174">
                  <c:v>0.8</c:v>
                </c:pt>
                <c:pt idx="2175">
                  <c:v>0.8</c:v>
                </c:pt>
                <c:pt idx="2176">
                  <c:v>0.8</c:v>
                </c:pt>
                <c:pt idx="2177">
                  <c:v>0.8</c:v>
                </c:pt>
                <c:pt idx="2178">
                  <c:v>0.8</c:v>
                </c:pt>
                <c:pt idx="2179">
                  <c:v>0.8</c:v>
                </c:pt>
                <c:pt idx="2180">
                  <c:v>0.8</c:v>
                </c:pt>
                <c:pt idx="2181">
                  <c:v>0.8</c:v>
                </c:pt>
                <c:pt idx="2182">
                  <c:v>0.8</c:v>
                </c:pt>
                <c:pt idx="2183">
                  <c:v>0.8</c:v>
                </c:pt>
                <c:pt idx="2184">
                  <c:v>0.8</c:v>
                </c:pt>
                <c:pt idx="2185">
                  <c:v>0.8</c:v>
                </c:pt>
                <c:pt idx="2186">
                  <c:v>0.8</c:v>
                </c:pt>
                <c:pt idx="2187">
                  <c:v>0.8</c:v>
                </c:pt>
                <c:pt idx="2188">
                  <c:v>0.8</c:v>
                </c:pt>
                <c:pt idx="2189">
                  <c:v>0.8</c:v>
                </c:pt>
                <c:pt idx="2190">
                  <c:v>0.8</c:v>
                </c:pt>
                <c:pt idx="2191">
                  <c:v>0.8</c:v>
                </c:pt>
                <c:pt idx="2192">
                  <c:v>0.8</c:v>
                </c:pt>
                <c:pt idx="2193">
                  <c:v>0.8</c:v>
                </c:pt>
                <c:pt idx="2194">
                  <c:v>0.8</c:v>
                </c:pt>
                <c:pt idx="2195">
                  <c:v>0.8</c:v>
                </c:pt>
                <c:pt idx="2196">
                  <c:v>0.8</c:v>
                </c:pt>
                <c:pt idx="2197">
                  <c:v>0.8</c:v>
                </c:pt>
                <c:pt idx="2198">
                  <c:v>0.8</c:v>
                </c:pt>
                <c:pt idx="2199">
                  <c:v>0.8</c:v>
                </c:pt>
                <c:pt idx="2200">
                  <c:v>0.8</c:v>
                </c:pt>
                <c:pt idx="2201">
                  <c:v>0.8</c:v>
                </c:pt>
                <c:pt idx="2202">
                  <c:v>0.8</c:v>
                </c:pt>
                <c:pt idx="2203">
                  <c:v>0.8</c:v>
                </c:pt>
                <c:pt idx="2204">
                  <c:v>0.8</c:v>
                </c:pt>
                <c:pt idx="2205">
                  <c:v>0.8</c:v>
                </c:pt>
                <c:pt idx="2206">
                  <c:v>0.8</c:v>
                </c:pt>
                <c:pt idx="2207">
                  <c:v>0.8</c:v>
                </c:pt>
                <c:pt idx="2208">
                  <c:v>0.8</c:v>
                </c:pt>
                <c:pt idx="2209">
                  <c:v>0.8</c:v>
                </c:pt>
                <c:pt idx="2210">
                  <c:v>0.8</c:v>
                </c:pt>
                <c:pt idx="2211">
                  <c:v>0.8</c:v>
                </c:pt>
                <c:pt idx="2212">
                  <c:v>0.8</c:v>
                </c:pt>
                <c:pt idx="2213">
                  <c:v>0.8</c:v>
                </c:pt>
                <c:pt idx="2214">
                  <c:v>0.8</c:v>
                </c:pt>
                <c:pt idx="2215">
                  <c:v>0.8</c:v>
                </c:pt>
                <c:pt idx="2216">
                  <c:v>0.8</c:v>
                </c:pt>
                <c:pt idx="2217">
                  <c:v>0.8</c:v>
                </c:pt>
                <c:pt idx="2218">
                  <c:v>0.8</c:v>
                </c:pt>
                <c:pt idx="2219">
                  <c:v>0.8</c:v>
                </c:pt>
                <c:pt idx="2220">
                  <c:v>0.8</c:v>
                </c:pt>
                <c:pt idx="2221">
                  <c:v>0.8</c:v>
                </c:pt>
                <c:pt idx="2222">
                  <c:v>0.8</c:v>
                </c:pt>
                <c:pt idx="2223">
                  <c:v>0.8</c:v>
                </c:pt>
                <c:pt idx="2224">
                  <c:v>0.8</c:v>
                </c:pt>
                <c:pt idx="2225">
                  <c:v>0.8</c:v>
                </c:pt>
                <c:pt idx="2226">
                  <c:v>0.8</c:v>
                </c:pt>
                <c:pt idx="2227">
                  <c:v>0.8</c:v>
                </c:pt>
                <c:pt idx="2228">
                  <c:v>0.8</c:v>
                </c:pt>
                <c:pt idx="2229">
                  <c:v>0.8</c:v>
                </c:pt>
                <c:pt idx="2230">
                  <c:v>0.8</c:v>
                </c:pt>
                <c:pt idx="2231">
                  <c:v>0.8</c:v>
                </c:pt>
                <c:pt idx="2232">
                  <c:v>0.8</c:v>
                </c:pt>
                <c:pt idx="2233">
                  <c:v>0.8</c:v>
                </c:pt>
                <c:pt idx="2234">
                  <c:v>0.8</c:v>
                </c:pt>
                <c:pt idx="2235">
                  <c:v>0.8</c:v>
                </c:pt>
                <c:pt idx="2236">
                  <c:v>0.8</c:v>
                </c:pt>
                <c:pt idx="2237">
                  <c:v>0.8</c:v>
                </c:pt>
                <c:pt idx="2238">
                  <c:v>0.8</c:v>
                </c:pt>
                <c:pt idx="2239">
                  <c:v>0.8</c:v>
                </c:pt>
                <c:pt idx="2240">
                  <c:v>0.8</c:v>
                </c:pt>
                <c:pt idx="2241">
                  <c:v>0.8</c:v>
                </c:pt>
                <c:pt idx="2242">
                  <c:v>0.8</c:v>
                </c:pt>
                <c:pt idx="2243">
                  <c:v>0.8</c:v>
                </c:pt>
                <c:pt idx="2244">
                  <c:v>0.8</c:v>
                </c:pt>
                <c:pt idx="2245">
                  <c:v>0.8</c:v>
                </c:pt>
                <c:pt idx="2246">
                  <c:v>0.8</c:v>
                </c:pt>
                <c:pt idx="2247">
                  <c:v>0.8</c:v>
                </c:pt>
                <c:pt idx="2248">
                  <c:v>0.8</c:v>
                </c:pt>
                <c:pt idx="2249">
                  <c:v>0.8</c:v>
                </c:pt>
                <c:pt idx="2250">
                  <c:v>0.8</c:v>
                </c:pt>
                <c:pt idx="2251">
                  <c:v>0.8</c:v>
                </c:pt>
                <c:pt idx="2252">
                  <c:v>0.8</c:v>
                </c:pt>
                <c:pt idx="2253">
                  <c:v>0.8</c:v>
                </c:pt>
                <c:pt idx="2254">
                  <c:v>0.8</c:v>
                </c:pt>
                <c:pt idx="2255">
                  <c:v>0.8</c:v>
                </c:pt>
                <c:pt idx="2256">
                  <c:v>0.8</c:v>
                </c:pt>
                <c:pt idx="2257">
                  <c:v>0.8</c:v>
                </c:pt>
                <c:pt idx="2258">
                  <c:v>0.8</c:v>
                </c:pt>
                <c:pt idx="2259">
                  <c:v>0.8</c:v>
                </c:pt>
                <c:pt idx="2260">
                  <c:v>0.8</c:v>
                </c:pt>
                <c:pt idx="2261">
                  <c:v>0.8</c:v>
                </c:pt>
                <c:pt idx="2262">
                  <c:v>0.8</c:v>
                </c:pt>
                <c:pt idx="2263">
                  <c:v>0.8</c:v>
                </c:pt>
                <c:pt idx="2264">
                  <c:v>0.8</c:v>
                </c:pt>
                <c:pt idx="2265">
                  <c:v>0.8</c:v>
                </c:pt>
                <c:pt idx="2266">
                  <c:v>0.8</c:v>
                </c:pt>
                <c:pt idx="2267">
                  <c:v>0.8</c:v>
                </c:pt>
                <c:pt idx="2268">
                  <c:v>0.8</c:v>
                </c:pt>
                <c:pt idx="2269">
                  <c:v>0.8</c:v>
                </c:pt>
                <c:pt idx="2270">
                  <c:v>0.8</c:v>
                </c:pt>
                <c:pt idx="2271">
                  <c:v>0.8</c:v>
                </c:pt>
                <c:pt idx="2272">
                  <c:v>0.8</c:v>
                </c:pt>
                <c:pt idx="2273">
                  <c:v>0.8</c:v>
                </c:pt>
                <c:pt idx="2274">
                  <c:v>0.8</c:v>
                </c:pt>
                <c:pt idx="2275">
                  <c:v>0.8</c:v>
                </c:pt>
                <c:pt idx="2276">
                  <c:v>0.8</c:v>
                </c:pt>
                <c:pt idx="2277">
                  <c:v>0.8</c:v>
                </c:pt>
                <c:pt idx="2278">
                  <c:v>0.8</c:v>
                </c:pt>
                <c:pt idx="2279">
                  <c:v>0.8</c:v>
                </c:pt>
                <c:pt idx="2280">
                  <c:v>0.8</c:v>
                </c:pt>
                <c:pt idx="2281">
                  <c:v>0.8</c:v>
                </c:pt>
                <c:pt idx="2282">
                  <c:v>0.8</c:v>
                </c:pt>
                <c:pt idx="2283">
                  <c:v>0.8</c:v>
                </c:pt>
                <c:pt idx="2284">
                  <c:v>0.8</c:v>
                </c:pt>
                <c:pt idx="2285">
                  <c:v>0.8</c:v>
                </c:pt>
                <c:pt idx="2286">
                  <c:v>0.8</c:v>
                </c:pt>
                <c:pt idx="2287">
                  <c:v>0.8</c:v>
                </c:pt>
                <c:pt idx="2288">
                  <c:v>0.8</c:v>
                </c:pt>
                <c:pt idx="2289">
                  <c:v>0.8</c:v>
                </c:pt>
                <c:pt idx="2290">
                  <c:v>0.8</c:v>
                </c:pt>
                <c:pt idx="2291">
                  <c:v>0.8</c:v>
                </c:pt>
                <c:pt idx="2292">
                  <c:v>0.8</c:v>
                </c:pt>
                <c:pt idx="2293">
                  <c:v>0.8</c:v>
                </c:pt>
                <c:pt idx="2294">
                  <c:v>0.8</c:v>
                </c:pt>
                <c:pt idx="2295">
                  <c:v>0.8</c:v>
                </c:pt>
                <c:pt idx="2296">
                  <c:v>0.8</c:v>
                </c:pt>
                <c:pt idx="2297">
                  <c:v>0.8</c:v>
                </c:pt>
                <c:pt idx="2298">
                  <c:v>0.8</c:v>
                </c:pt>
                <c:pt idx="2299">
                  <c:v>0.8</c:v>
                </c:pt>
                <c:pt idx="2300">
                  <c:v>0.8</c:v>
                </c:pt>
                <c:pt idx="2301">
                  <c:v>0.8</c:v>
                </c:pt>
                <c:pt idx="2302">
                  <c:v>0.8</c:v>
                </c:pt>
                <c:pt idx="2303">
                  <c:v>0.8</c:v>
                </c:pt>
                <c:pt idx="2304">
                  <c:v>0.8</c:v>
                </c:pt>
                <c:pt idx="2305">
                  <c:v>0.8</c:v>
                </c:pt>
                <c:pt idx="2306">
                  <c:v>0.8</c:v>
                </c:pt>
                <c:pt idx="2307">
                  <c:v>0.8</c:v>
                </c:pt>
                <c:pt idx="2308">
                  <c:v>0.8</c:v>
                </c:pt>
                <c:pt idx="2309">
                  <c:v>0.8</c:v>
                </c:pt>
                <c:pt idx="2310">
                  <c:v>0.8</c:v>
                </c:pt>
                <c:pt idx="2311">
                  <c:v>0.8</c:v>
                </c:pt>
                <c:pt idx="2312">
                  <c:v>0.8</c:v>
                </c:pt>
                <c:pt idx="2313">
                  <c:v>0.8</c:v>
                </c:pt>
                <c:pt idx="2314">
                  <c:v>0.8</c:v>
                </c:pt>
                <c:pt idx="2315">
                  <c:v>0.8</c:v>
                </c:pt>
                <c:pt idx="2316">
                  <c:v>0.8</c:v>
                </c:pt>
                <c:pt idx="2317">
                  <c:v>0.8</c:v>
                </c:pt>
                <c:pt idx="2318">
                  <c:v>0.8</c:v>
                </c:pt>
                <c:pt idx="2319">
                  <c:v>0.8</c:v>
                </c:pt>
                <c:pt idx="2320">
                  <c:v>0.8</c:v>
                </c:pt>
                <c:pt idx="2321">
                  <c:v>0.8</c:v>
                </c:pt>
                <c:pt idx="2322">
                  <c:v>0.8</c:v>
                </c:pt>
                <c:pt idx="2323">
                  <c:v>0.8</c:v>
                </c:pt>
                <c:pt idx="2324">
                  <c:v>0.8</c:v>
                </c:pt>
                <c:pt idx="2325">
                  <c:v>0.8</c:v>
                </c:pt>
                <c:pt idx="2326">
                  <c:v>0.8</c:v>
                </c:pt>
                <c:pt idx="2327">
                  <c:v>0.8</c:v>
                </c:pt>
                <c:pt idx="2328">
                  <c:v>0.8</c:v>
                </c:pt>
                <c:pt idx="2329">
                  <c:v>0.8</c:v>
                </c:pt>
                <c:pt idx="2330">
                  <c:v>0.8</c:v>
                </c:pt>
                <c:pt idx="2331">
                  <c:v>0.8</c:v>
                </c:pt>
                <c:pt idx="2332">
                  <c:v>0.8</c:v>
                </c:pt>
                <c:pt idx="2333">
                  <c:v>0.8</c:v>
                </c:pt>
                <c:pt idx="2334">
                  <c:v>0.8</c:v>
                </c:pt>
                <c:pt idx="2335">
                  <c:v>0.8</c:v>
                </c:pt>
                <c:pt idx="2336">
                  <c:v>0.8</c:v>
                </c:pt>
                <c:pt idx="2337">
                  <c:v>0.8</c:v>
                </c:pt>
                <c:pt idx="2338">
                  <c:v>0.8</c:v>
                </c:pt>
                <c:pt idx="2339">
                  <c:v>0.8</c:v>
                </c:pt>
                <c:pt idx="2340">
                  <c:v>0.8</c:v>
                </c:pt>
                <c:pt idx="2341">
                  <c:v>0.8</c:v>
                </c:pt>
                <c:pt idx="2342">
                  <c:v>0.8</c:v>
                </c:pt>
                <c:pt idx="2343">
                  <c:v>0.8</c:v>
                </c:pt>
                <c:pt idx="2344">
                  <c:v>0.8</c:v>
                </c:pt>
                <c:pt idx="2345">
                  <c:v>0.8</c:v>
                </c:pt>
                <c:pt idx="2346">
                  <c:v>0.8</c:v>
                </c:pt>
                <c:pt idx="2347">
                  <c:v>0.8</c:v>
                </c:pt>
                <c:pt idx="2348">
                  <c:v>0.8</c:v>
                </c:pt>
                <c:pt idx="2349">
                  <c:v>0.8</c:v>
                </c:pt>
                <c:pt idx="2350">
                  <c:v>0.8</c:v>
                </c:pt>
                <c:pt idx="2351">
                  <c:v>0.8</c:v>
                </c:pt>
                <c:pt idx="2352">
                  <c:v>0.8</c:v>
                </c:pt>
                <c:pt idx="2353">
                  <c:v>0.8</c:v>
                </c:pt>
                <c:pt idx="2354">
                  <c:v>0.8</c:v>
                </c:pt>
                <c:pt idx="2355">
                  <c:v>0.8</c:v>
                </c:pt>
                <c:pt idx="2356">
                  <c:v>0.8</c:v>
                </c:pt>
                <c:pt idx="2357">
                  <c:v>0.8</c:v>
                </c:pt>
                <c:pt idx="2358">
                  <c:v>0.8</c:v>
                </c:pt>
                <c:pt idx="2359">
                  <c:v>0.8</c:v>
                </c:pt>
                <c:pt idx="2360">
                  <c:v>0.8</c:v>
                </c:pt>
                <c:pt idx="2361">
                  <c:v>0.8</c:v>
                </c:pt>
                <c:pt idx="2362">
                  <c:v>0.8</c:v>
                </c:pt>
                <c:pt idx="2363">
                  <c:v>0.8</c:v>
                </c:pt>
                <c:pt idx="2364">
                  <c:v>0.8</c:v>
                </c:pt>
                <c:pt idx="2365">
                  <c:v>0.8</c:v>
                </c:pt>
                <c:pt idx="2366">
                  <c:v>0.8</c:v>
                </c:pt>
                <c:pt idx="2367">
                  <c:v>0.8</c:v>
                </c:pt>
                <c:pt idx="2368">
                  <c:v>0.8</c:v>
                </c:pt>
                <c:pt idx="2369">
                  <c:v>0.8</c:v>
                </c:pt>
                <c:pt idx="2370">
                  <c:v>0.8</c:v>
                </c:pt>
                <c:pt idx="2371">
                  <c:v>0.8</c:v>
                </c:pt>
                <c:pt idx="2372">
                  <c:v>0.8</c:v>
                </c:pt>
                <c:pt idx="2373">
                  <c:v>0.8</c:v>
                </c:pt>
                <c:pt idx="2374">
                  <c:v>0.8</c:v>
                </c:pt>
                <c:pt idx="2375">
                  <c:v>0.8</c:v>
                </c:pt>
                <c:pt idx="2376">
                  <c:v>0.8</c:v>
                </c:pt>
                <c:pt idx="2377">
                  <c:v>0.8</c:v>
                </c:pt>
                <c:pt idx="2378">
                  <c:v>0.8</c:v>
                </c:pt>
                <c:pt idx="2379">
                  <c:v>0.8</c:v>
                </c:pt>
                <c:pt idx="2380">
                  <c:v>0.8</c:v>
                </c:pt>
                <c:pt idx="2381">
                  <c:v>0.8</c:v>
                </c:pt>
                <c:pt idx="2382">
                  <c:v>0.8</c:v>
                </c:pt>
                <c:pt idx="2383">
                  <c:v>0.8</c:v>
                </c:pt>
                <c:pt idx="2384">
                  <c:v>0.8</c:v>
                </c:pt>
                <c:pt idx="2385">
                  <c:v>0.8</c:v>
                </c:pt>
                <c:pt idx="2386">
                  <c:v>0.8</c:v>
                </c:pt>
                <c:pt idx="2387">
                  <c:v>0.8</c:v>
                </c:pt>
                <c:pt idx="2388">
                  <c:v>0.8</c:v>
                </c:pt>
                <c:pt idx="2389">
                  <c:v>0.8</c:v>
                </c:pt>
                <c:pt idx="2390">
                  <c:v>0.8</c:v>
                </c:pt>
                <c:pt idx="2391">
                  <c:v>0.8</c:v>
                </c:pt>
                <c:pt idx="2392">
                  <c:v>0.8</c:v>
                </c:pt>
                <c:pt idx="2393">
                  <c:v>0.8</c:v>
                </c:pt>
                <c:pt idx="2394">
                  <c:v>0.8</c:v>
                </c:pt>
                <c:pt idx="2395">
                  <c:v>0.8</c:v>
                </c:pt>
                <c:pt idx="2396">
                  <c:v>0.8</c:v>
                </c:pt>
                <c:pt idx="2397">
                  <c:v>0.8</c:v>
                </c:pt>
                <c:pt idx="2398">
                  <c:v>0.8</c:v>
                </c:pt>
                <c:pt idx="2399">
                  <c:v>0.8</c:v>
                </c:pt>
                <c:pt idx="2400">
                  <c:v>0.8</c:v>
                </c:pt>
                <c:pt idx="2401">
                  <c:v>0.8</c:v>
                </c:pt>
                <c:pt idx="2402">
                  <c:v>0.8</c:v>
                </c:pt>
                <c:pt idx="2403">
                  <c:v>0.8</c:v>
                </c:pt>
                <c:pt idx="2404">
                  <c:v>0.8</c:v>
                </c:pt>
                <c:pt idx="2405">
                  <c:v>0.8</c:v>
                </c:pt>
                <c:pt idx="2406">
                  <c:v>0.8</c:v>
                </c:pt>
                <c:pt idx="2407">
                  <c:v>0.8</c:v>
                </c:pt>
                <c:pt idx="2408">
                  <c:v>0.8</c:v>
                </c:pt>
                <c:pt idx="2409">
                  <c:v>0.8</c:v>
                </c:pt>
                <c:pt idx="2410">
                  <c:v>0.8</c:v>
                </c:pt>
                <c:pt idx="2411">
                  <c:v>0.8</c:v>
                </c:pt>
                <c:pt idx="2412">
                  <c:v>0.8</c:v>
                </c:pt>
                <c:pt idx="2413">
                  <c:v>0.8</c:v>
                </c:pt>
                <c:pt idx="2414">
                  <c:v>0.8</c:v>
                </c:pt>
                <c:pt idx="2415">
                  <c:v>0.8</c:v>
                </c:pt>
                <c:pt idx="2416">
                  <c:v>0.8</c:v>
                </c:pt>
                <c:pt idx="2417">
                  <c:v>0.8</c:v>
                </c:pt>
                <c:pt idx="2418">
                  <c:v>0.8</c:v>
                </c:pt>
                <c:pt idx="2419">
                  <c:v>0.8</c:v>
                </c:pt>
                <c:pt idx="2420">
                  <c:v>0.8</c:v>
                </c:pt>
                <c:pt idx="2421">
                  <c:v>0.8</c:v>
                </c:pt>
                <c:pt idx="2422">
                  <c:v>0.8</c:v>
                </c:pt>
                <c:pt idx="2423">
                  <c:v>0.8</c:v>
                </c:pt>
                <c:pt idx="2424">
                  <c:v>0.8</c:v>
                </c:pt>
                <c:pt idx="2425">
                  <c:v>0.8</c:v>
                </c:pt>
                <c:pt idx="2426">
                  <c:v>0.8</c:v>
                </c:pt>
                <c:pt idx="2427">
                  <c:v>0.8</c:v>
                </c:pt>
                <c:pt idx="2428">
                  <c:v>0.8</c:v>
                </c:pt>
                <c:pt idx="2429">
                  <c:v>0.8</c:v>
                </c:pt>
                <c:pt idx="2430">
                  <c:v>0.8</c:v>
                </c:pt>
                <c:pt idx="2431">
                  <c:v>0.8</c:v>
                </c:pt>
                <c:pt idx="2432">
                  <c:v>0.8</c:v>
                </c:pt>
                <c:pt idx="2433">
                  <c:v>0.8</c:v>
                </c:pt>
                <c:pt idx="2434">
                  <c:v>0.8</c:v>
                </c:pt>
                <c:pt idx="2435">
                  <c:v>0.8</c:v>
                </c:pt>
                <c:pt idx="2436">
                  <c:v>0.8</c:v>
                </c:pt>
                <c:pt idx="2437">
                  <c:v>0.8</c:v>
                </c:pt>
                <c:pt idx="2438">
                  <c:v>0.8</c:v>
                </c:pt>
                <c:pt idx="2439">
                  <c:v>0.8</c:v>
                </c:pt>
                <c:pt idx="2440">
                  <c:v>0.8</c:v>
                </c:pt>
                <c:pt idx="2441">
                  <c:v>0.8</c:v>
                </c:pt>
                <c:pt idx="2442">
                  <c:v>0.8</c:v>
                </c:pt>
                <c:pt idx="2443">
                  <c:v>0.8</c:v>
                </c:pt>
                <c:pt idx="2444">
                  <c:v>0.8</c:v>
                </c:pt>
                <c:pt idx="2445">
                  <c:v>0.8</c:v>
                </c:pt>
                <c:pt idx="2446">
                  <c:v>0.8</c:v>
                </c:pt>
                <c:pt idx="2447">
                  <c:v>0.8</c:v>
                </c:pt>
                <c:pt idx="2448">
                  <c:v>0.8</c:v>
                </c:pt>
                <c:pt idx="2449">
                  <c:v>0.8</c:v>
                </c:pt>
                <c:pt idx="2450">
                  <c:v>0.8</c:v>
                </c:pt>
                <c:pt idx="2451">
                  <c:v>0.8</c:v>
                </c:pt>
                <c:pt idx="2452">
                  <c:v>0.8</c:v>
                </c:pt>
                <c:pt idx="2453">
                  <c:v>0.8</c:v>
                </c:pt>
                <c:pt idx="2454">
                  <c:v>0.8</c:v>
                </c:pt>
                <c:pt idx="2455">
                  <c:v>0.8</c:v>
                </c:pt>
                <c:pt idx="2456">
                  <c:v>0.8</c:v>
                </c:pt>
                <c:pt idx="2457">
                  <c:v>0.8</c:v>
                </c:pt>
                <c:pt idx="2458">
                  <c:v>0.8</c:v>
                </c:pt>
                <c:pt idx="2459">
                  <c:v>0.8</c:v>
                </c:pt>
                <c:pt idx="2460">
                  <c:v>0.8</c:v>
                </c:pt>
                <c:pt idx="2461">
                  <c:v>0.8</c:v>
                </c:pt>
                <c:pt idx="2462">
                  <c:v>0.8</c:v>
                </c:pt>
                <c:pt idx="2463">
                  <c:v>0.8</c:v>
                </c:pt>
                <c:pt idx="2464">
                  <c:v>0.8</c:v>
                </c:pt>
                <c:pt idx="2465">
                  <c:v>0.8</c:v>
                </c:pt>
                <c:pt idx="2466">
                  <c:v>0.8</c:v>
                </c:pt>
                <c:pt idx="2467">
                  <c:v>0.8</c:v>
                </c:pt>
                <c:pt idx="2468">
                  <c:v>0.8</c:v>
                </c:pt>
                <c:pt idx="2469">
                  <c:v>0.8</c:v>
                </c:pt>
                <c:pt idx="2470">
                  <c:v>0.8</c:v>
                </c:pt>
                <c:pt idx="2471">
                  <c:v>0.8</c:v>
                </c:pt>
                <c:pt idx="2472">
                  <c:v>0.8</c:v>
                </c:pt>
                <c:pt idx="2473">
                  <c:v>0.8</c:v>
                </c:pt>
                <c:pt idx="2474">
                  <c:v>0.8</c:v>
                </c:pt>
                <c:pt idx="2475">
                  <c:v>0.8</c:v>
                </c:pt>
                <c:pt idx="2476">
                  <c:v>0.8</c:v>
                </c:pt>
                <c:pt idx="2477">
                  <c:v>0.8</c:v>
                </c:pt>
                <c:pt idx="2478">
                  <c:v>0.8</c:v>
                </c:pt>
                <c:pt idx="2479">
                  <c:v>0.8</c:v>
                </c:pt>
                <c:pt idx="2480">
                  <c:v>0.8</c:v>
                </c:pt>
                <c:pt idx="2481">
                  <c:v>0.8</c:v>
                </c:pt>
                <c:pt idx="2482">
                  <c:v>0.8</c:v>
                </c:pt>
                <c:pt idx="2483">
                  <c:v>0.8</c:v>
                </c:pt>
                <c:pt idx="2484">
                  <c:v>0.8</c:v>
                </c:pt>
                <c:pt idx="2485">
                  <c:v>0.8</c:v>
                </c:pt>
                <c:pt idx="2486">
                  <c:v>0.8</c:v>
                </c:pt>
                <c:pt idx="2487">
                  <c:v>0.8</c:v>
                </c:pt>
                <c:pt idx="2488">
                  <c:v>0.8</c:v>
                </c:pt>
                <c:pt idx="2489">
                  <c:v>0.8</c:v>
                </c:pt>
                <c:pt idx="2490">
                  <c:v>0.8</c:v>
                </c:pt>
                <c:pt idx="2491">
                  <c:v>0.8</c:v>
                </c:pt>
                <c:pt idx="2492">
                  <c:v>0.8</c:v>
                </c:pt>
                <c:pt idx="2493">
                  <c:v>0.8</c:v>
                </c:pt>
                <c:pt idx="2494">
                  <c:v>0.8</c:v>
                </c:pt>
                <c:pt idx="2495">
                  <c:v>0.8</c:v>
                </c:pt>
                <c:pt idx="2496">
                  <c:v>0.8</c:v>
                </c:pt>
                <c:pt idx="2497">
                  <c:v>0.8</c:v>
                </c:pt>
                <c:pt idx="2498">
                  <c:v>0.8</c:v>
                </c:pt>
                <c:pt idx="2499">
                  <c:v>0.8</c:v>
                </c:pt>
                <c:pt idx="2500">
                  <c:v>0.8</c:v>
                </c:pt>
                <c:pt idx="2501">
                  <c:v>0.8</c:v>
                </c:pt>
                <c:pt idx="2502">
                  <c:v>0.8</c:v>
                </c:pt>
                <c:pt idx="2503">
                  <c:v>0.8</c:v>
                </c:pt>
                <c:pt idx="2504">
                  <c:v>0.8</c:v>
                </c:pt>
                <c:pt idx="2505">
                  <c:v>0.8</c:v>
                </c:pt>
                <c:pt idx="2506">
                  <c:v>0.8</c:v>
                </c:pt>
                <c:pt idx="2507">
                  <c:v>0.8</c:v>
                </c:pt>
                <c:pt idx="2508">
                  <c:v>0.8</c:v>
                </c:pt>
                <c:pt idx="2509">
                  <c:v>0.8</c:v>
                </c:pt>
                <c:pt idx="2510">
                  <c:v>0.8</c:v>
                </c:pt>
                <c:pt idx="2511">
                  <c:v>0.8</c:v>
                </c:pt>
                <c:pt idx="2512">
                  <c:v>0.8</c:v>
                </c:pt>
                <c:pt idx="2513">
                  <c:v>0.8</c:v>
                </c:pt>
                <c:pt idx="2514">
                  <c:v>0.8</c:v>
                </c:pt>
                <c:pt idx="2515">
                  <c:v>0.8</c:v>
                </c:pt>
                <c:pt idx="2516">
                  <c:v>0.8</c:v>
                </c:pt>
                <c:pt idx="2517">
                  <c:v>0.8</c:v>
                </c:pt>
                <c:pt idx="2518">
                  <c:v>0.8</c:v>
                </c:pt>
                <c:pt idx="2519">
                  <c:v>0.8</c:v>
                </c:pt>
                <c:pt idx="2520">
                  <c:v>0.8</c:v>
                </c:pt>
                <c:pt idx="2521">
                  <c:v>0.8</c:v>
                </c:pt>
                <c:pt idx="2522">
                  <c:v>0.8</c:v>
                </c:pt>
                <c:pt idx="2523">
                  <c:v>0.8</c:v>
                </c:pt>
                <c:pt idx="2524">
                  <c:v>0.8</c:v>
                </c:pt>
                <c:pt idx="2525">
                  <c:v>0.8</c:v>
                </c:pt>
                <c:pt idx="2526">
                  <c:v>0.8</c:v>
                </c:pt>
                <c:pt idx="2527">
                  <c:v>0.8</c:v>
                </c:pt>
                <c:pt idx="2528">
                  <c:v>0.8</c:v>
                </c:pt>
                <c:pt idx="2529">
                  <c:v>0.8</c:v>
                </c:pt>
                <c:pt idx="2530">
                  <c:v>0.8</c:v>
                </c:pt>
                <c:pt idx="2531">
                  <c:v>0.8</c:v>
                </c:pt>
                <c:pt idx="2532">
                  <c:v>0.8</c:v>
                </c:pt>
                <c:pt idx="2533">
                  <c:v>0.8</c:v>
                </c:pt>
                <c:pt idx="2534">
                  <c:v>0.8</c:v>
                </c:pt>
                <c:pt idx="2535">
                  <c:v>0.8</c:v>
                </c:pt>
                <c:pt idx="2536">
                  <c:v>0.8</c:v>
                </c:pt>
                <c:pt idx="2537">
                  <c:v>0.8</c:v>
                </c:pt>
                <c:pt idx="2538">
                  <c:v>0.8</c:v>
                </c:pt>
                <c:pt idx="2539">
                  <c:v>0.8</c:v>
                </c:pt>
                <c:pt idx="2540">
                  <c:v>0.8</c:v>
                </c:pt>
                <c:pt idx="2541">
                  <c:v>0.8</c:v>
                </c:pt>
                <c:pt idx="2542">
                  <c:v>0.8</c:v>
                </c:pt>
                <c:pt idx="2543">
                  <c:v>0.8</c:v>
                </c:pt>
                <c:pt idx="2544">
                  <c:v>0.8</c:v>
                </c:pt>
                <c:pt idx="2545">
                  <c:v>0.8</c:v>
                </c:pt>
                <c:pt idx="2546">
                  <c:v>0.8</c:v>
                </c:pt>
                <c:pt idx="2547">
                  <c:v>0.8</c:v>
                </c:pt>
                <c:pt idx="2548">
                  <c:v>0.8</c:v>
                </c:pt>
                <c:pt idx="2549">
                  <c:v>0.8</c:v>
                </c:pt>
                <c:pt idx="2550">
                  <c:v>0.8</c:v>
                </c:pt>
                <c:pt idx="2551">
                  <c:v>0.8</c:v>
                </c:pt>
                <c:pt idx="2552">
                  <c:v>0.8</c:v>
                </c:pt>
                <c:pt idx="2553">
                  <c:v>0.8</c:v>
                </c:pt>
                <c:pt idx="2554">
                  <c:v>0.8</c:v>
                </c:pt>
                <c:pt idx="2555">
                  <c:v>0.8</c:v>
                </c:pt>
                <c:pt idx="2556">
                  <c:v>0.8</c:v>
                </c:pt>
                <c:pt idx="2557">
                  <c:v>0.8</c:v>
                </c:pt>
                <c:pt idx="2558">
                  <c:v>0.8</c:v>
                </c:pt>
                <c:pt idx="2559">
                  <c:v>0.8</c:v>
                </c:pt>
                <c:pt idx="2560">
                  <c:v>0.8</c:v>
                </c:pt>
                <c:pt idx="2561">
                  <c:v>0.8</c:v>
                </c:pt>
                <c:pt idx="2562">
                  <c:v>0.8</c:v>
                </c:pt>
                <c:pt idx="2563">
                  <c:v>0.8</c:v>
                </c:pt>
                <c:pt idx="2564">
                  <c:v>0.8</c:v>
                </c:pt>
                <c:pt idx="2565">
                  <c:v>0.8</c:v>
                </c:pt>
                <c:pt idx="2566">
                  <c:v>0.8</c:v>
                </c:pt>
                <c:pt idx="2567">
                  <c:v>0.8</c:v>
                </c:pt>
                <c:pt idx="2568">
                  <c:v>0.8</c:v>
                </c:pt>
                <c:pt idx="2569">
                  <c:v>0.8</c:v>
                </c:pt>
                <c:pt idx="2570">
                  <c:v>0.8</c:v>
                </c:pt>
                <c:pt idx="2571">
                  <c:v>0.8</c:v>
                </c:pt>
                <c:pt idx="2572">
                  <c:v>0.8</c:v>
                </c:pt>
                <c:pt idx="2573">
                  <c:v>0.8</c:v>
                </c:pt>
                <c:pt idx="2574">
                  <c:v>0.8</c:v>
                </c:pt>
                <c:pt idx="2575">
                  <c:v>0.8</c:v>
                </c:pt>
                <c:pt idx="2576">
                  <c:v>0.8</c:v>
                </c:pt>
                <c:pt idx="2577">
                  <c:v>0.8</c:v>
                </c:pt>
                <c:pt idx="2578">
                  <c:v>0.8</c:v>
                </c:pt>
                <c:pt idx="2579">
                  <c:v>0.8</c:v>
                </c:pt>
                <c:pt idx="2580">
                  <c:v>0.8</c:v>
                </c:pt>
                <c:pt idx="2581">
                  <c:v>0.8</c:v>
                </c:pt>
                <c:pt idx="2582">
                  <c:v>0.8</c:v>
                </c:pt>
                <c:pt idx="2583">
                  <c:v>0.8</c:v>
                </c:pt>
                <c:pt idx="2584">
                  <c:v>0.8</c:v>
                </c:pt>
                <c:pt idx="2585">
                  <c:v>0.8</c:v>
                </c:pt>
                <c:pt idx="2586">
                  <c:v>0.8</c:v>
                </c:pt>
                <c:pt idx="2587">
                  <c:v>0.8</c:v>
                </c:pt>
                <c:pt idx="2588">
                  <c:v>0.8</c:v>
                </c:pt>
                <c:pt idx="2589">
                  <c:v>0.8</c:v>
                </c:pt>
                <c:pt idx="2590">
                  <c:v>0.8</c:v>
                </c:pt>
                <c:pt idx="2591">
                  <c:v>0.8</c:v>
                </c:pt>
                <c:pt idx="2592">
                  <c:v>0.8</c:v>
                </c:pt>
                <c:pt idx="2593">
                  <c:v>0.8</c:v>
                </c:pt>
                <c:pt idx="2594">
                  <c:v>0.8</c:v>
                </c:pt>
                <c:pt idx="2595">
                  <c:v>0.8</c:v>
                </c:pt>
                <c:pt idx="2596">
                  <c:v>0.8</c:v>
                </c:pt>
                <c:pt idx="2597">
                  <c:v>0.8</c:v>
                </c:pt>
                <c:pt idx="2598">
                  <c:v>0.8</c:v>
                </c:pt>
                <c:pt idx="2599">
                  <c:v>0.8</c:v>
                </c:pt>
                <c:pt idx="2600">
                  <c:v>0.8</c:v>
                </c:pt>
                <c:pt idx="2601">
                  <c:v>0.8</c:v>
                </c:pt>
                <c:pt idx="2602">
                  <c:v>0.8</c:v>
                </c:pt>
                <c:pt idx="2603">
                  <c:v>0.8</c:v>
                </c:pt>
                <c:pt idx="2604">
                  <c:v>0.8</c:v>
                </c:pt>
                <c:pt idx="2605">
                  <c:v>0.8</c:v>
                </c:pt>
                <c:pt idx="2606">
                  <c:v>0.8</c:v>
                </c:pt>
                <c:pt idx="2607">
                  <c:v>0.8</c:v>
                </c:pt>
                <c:pt idx="2608">
                  <c:v>0.8</c:v>
                </c:pt>
                <c:pt idx="2609">
                  <c:v>0.8</c:v>
                </c:pt>
                <c:pt idx="2610">
                  <c:v>0.8</c:v>
                </c:pt>
                <c:pt idx="2611">
                  <c:v>0.8</c:v>
                </c:pt>
                <c:pt idx="2612">
                  <c:v>0.8</c:v>
                </c:pt>
                <c:pt idx="2613">
                  <c:v>0.8</c:v>
                </c:pt>
                <c:pt idx="2614">
                  <c:v>0.8</c:v>
                </c:pt>
                <c:pt idx="2615">
                  <c:v>0.8</c:v>
                </c:pt>
                <c:pt idx="2616">
                  <c:v>0.8</c:v>
                </c:pt>
                <c:pt idx="2617">
                  <c:v>0.8</c:v>
                </c:pt>
                <c:pt idx="2618">
                  <c:v>0.8</c:v>
                </c:pt>
                <c:pt idx="2619">
                  <c:v>0.8</c:v>
                </c:pt>
                <c:pt idx="2620">
                  <c:v>0.8</c:v>
                </c:pt>
                <c:pt idx="2621">
                  <c:v>0.8</c:v>
                </c:pt>
                <c:pt idx="2622">
                  <c:v>0.8</c:v>
                </c:pt>
                <c:pt idx="2623">
                  <c:v>0.8</c:v>
                </c:pt>
                <c:pt idx="2624">
                  <c:v>0.8</c:v>
                </c:pt>
                <c:pt idx="2625">
                  <c:v>0.8</c:v>
                </c:pt>
                <c:pt idx="2626">
                  <c:v>0.8</c:v>
                </c:pt>
                <c:pt idx="2627">
                  <c:v>0.8</c:v>
                </c:pt>
                <c:pt idx="2628">
                  <c:v>0.8</c:v>
                </c:pt>
                <c:pt idx="2629">
                  <c:v>0.8</c:v>
                </c:pt>
                <c:pt idx="2630">
                  <c:v>0.8</c:v>
                </c:pt>
                <c:pt idx="2631">
                  <c:v>0.8</c:v>
                </c:pt>
                <c:pt idx="2632">
                  <c:v>0.8</c:v>
                </c:pt>
                <c:pt idx="2633">
                  <c:v>0.8</c:v>
                </c:pt>
                <c:pt idx="2634">
                  <c:v>0.8</c:v>
                </c:pt>
                <c:pt idx="2635">
                  <c:v>0.8</c:v>
                </c:pt>
                <c:pt idx="2636">
                  <c:v>0.8</c:v>
                </c:pt>
                <c:pt idx="2637">
                  <c:v>0.8</c:v>
                </c:pt>
                <c:pt idx="2638">
                  <c:v>0.8</c:v>
                </c:pt>
                <c:pt idx="2639">
                  <c:v>0.8</c:v>
                </c:pt>
                <c:pt idx="2640">
                  <c:v>0.8</c:v>
                </c:pt>
                <c:pt idx="2641">
                  <c:v>0.8</c:v>
                </c:pt>
                <c:pt idx="2642">
                  <c:v>0.8</c:v>
                </c:pt>
                <c:pt idx="2643">
                  <c:v>0.8</c:v>
                </c:pt>
                <c:pt idx="2644">
                  <c:v>0.8</c:v>
                </c:pt>
                <c:pt idx="2645">
                  <c:v>0.8</c:v>
                </c:pt>
                <c:pt idx="2646">
                  <c:v>0.8</c:v>
                </c:pt>
                <c:pt idx="2647">
                  <c:v>0.8</c:v>
                </c:pt>
                <c:pt idx="2648">
                  <c:v>0.8</c:v>
                </c:pt>
                <c:pt idx="2649">
                  <c:v>0.8</c:v>
                </c:pt>
                <c:pt idx="2650">
                  <c:v>0.8</c:v>
                </c:pt>
                <c:pt idx="2651">
                  <c:v>0.8</c:v>
                </c:pt>
                <c:pt idx="2652">
                  <c:v>0.8</c:v>
                </c:pt>
                <c:pt idx="2653">
                  <c:v>0.8</c:v>
                </c:pt>
                <c:pt idx="2654">
                  <c:v>0.8</c:v>
                </c:pt>
                <c:pt idx="2655">
                  <c:v>0.8</c:v>
                </c:pt>
                <c:pt idx="2656">
                  <c:v>0.8</c:v>
                </c:pt>
                <c:pt idx="2657">
                  <c:v>0.8</c:v>
                </c:pt>
                <c:pt idx="2658">
                  <c:v>0.8</c:v>
                </c:pt>
                <c:pt idx="2659">
                  <c:v>0.8</c:v>
                </c:pt>
                <c:pt idx="2660">
                  <c:v>0.8</c:v>
                </c:pt>
                <c:pt idx="2661">
                  <c:v>0.8</c:v>
                </c:pt>
                <c:pt idx="2662">
                  <c:v>0.8</c:v>
                </c:pt>
                <c:pt idx="2663">
                  <c:v>0.8</c:v>
                </c:pt>
                <c:pt idx="2664">
                  <c:v>0.8</c:v>
                </c:pt>
                <c:pt idx="2665">
                  <c:v>0.8</c:v>
                </c:pt>
                <c:pt idx="2666">
                  <c:v>0.8</c:v>
                </c:pt>
                <c:pt idx="2667">
                  <c:v>0.8</c:v>
                </c:pt>
                <c:pt idx="2668">
                  <c:v>0.8</c:v>
                </c:pt>
                <c:pt idx="2669">
                  <c:v>0.8</c:v>
                </c:pt>
                <c:pt idx="2670">
                  <c:v>0.8</c:v>
                </c:pt>
                <c:pt idx="2671">
                  <c:v>0.8</c:v>
                </c:pt>
                <c:pt idx="2672">
                  <c:v>0.8</c:v>
                </c:pt>
                <c:pt idx="2673">
                  <c:v>0.8</c:v>
                </c:pt>
                <c:pt idx="2674">
                  <c:v>0.8</c:v>
                </c:pt>
                <c:pt idx="2675">
                  <c:v>0.8</c:v>
                </c:pt>
                <c:pt idx="2676">
                  <c:v>0.8</c:v>
                </c:pt>
                <c:pt idx="2677">
                  <c:v>0.8</c:v>
                </c:pt>
                <c:pt idx="2678">
                  <c:v>0.8</c:v>
                </c:pt>
                <c:pt idx="2679">
                  <c:v>0.8</c:v>
                </c:pt>
                <c:pt idx="2680">
                  <c:v>0.8</c:v>
                </c:pt>
                <c:pt idx="2681">
                  <c:v>0.8</c:v>
                </c:pt>
                <c:pt idx="2682">
                  <c:v>0.8</c:v>
                </c:pt>
                <c:pt idx="2683">
                  <c:v>0.8</c:v>
                </c:pt>
                <c:pt idx="2684">
                  <c:v>0.8</c:v>
                </c:pt>
                <c:pt idx="2685">
                  <c:v>0.8</c:v>
                </c:pt>
                <c:pt idx="2686">
                  <c:v>0.8</c:v>
                </c:pt>
                <c:pt idx="2687">
                  <c:v>0.8</c:v>
                </c:pt>
                <c:pt idx="2688">
                  <c:v>0.8</c:v>
                </c:pt>
                <c:pt idx="2689">
                  <c:v>0.8</c:v>
                </c:pt>
                <c:pt idx="2690">
                  <c:v>0.8</c:v>
                </c:pt>
                <c:pt idx="2691">
                  <c:v>0.8</c:v>
                </c:pt>
                <c:pt idx="2692">
                  <c:v>0.8</c:v>
                </c:pt>
                <c:pt idx="2693">
                  <c:v>0.8</c:v>
                </c:pt>
                <c:pt idx="2694">
                  <c:v>0.8</c:v>
                </c:pt>
                <c:pt idx="2695">
                  <c:v>0.8</c:v>
                </c:pt>
                <c:pt idx="2696">
                  <c:v>0.8</c:v>
                </c:pt>
                <c:pt idx="2697">
                  <c:v>0.8</c:v>
                </c:pt>
                <c:pt idx="2698">
                  <c:v>0.8</c:v>
                </c:pt>
                <c:pt idx="2699">
                  <c:v>0.8</c:v>
                </c:pt>
                <c:pt idx="2700">
                  <c:v>0.8</c:v>
                </c:pt>
                <c:pt idx="2701">
                  <c:v>0.8</c:v>
                </c:pt>
                <c:pt idx="2702">
                  <c:v>0.8</c:v>
                </c:pt>
                <c:pt idx="2703">
                  <c:v>0.8</c:v>
                </c:pt>
                <c:pt idx="2704">
                  <c:v>0.8</c:v>
                </c:pt>
                <c:pt idx="2705">
                  <c:v>0.8</c:v>
                </c:pt>
                <c:pt idx="2706">
                  <c:v>0.8</c:v>
                </c:pt>
                <c:pt idx="2707">
                  <c:v>0.8</c:v>
                </c:pt>
                <c:pt idx="2708">
                  <c:v>0.8</c:v>
                </c:pt>
                <c:pt idx="2709">
                  <c:v>0.8</c:v>
                </c:pt>
                <c:pt idx="2710">
                  <c:v>0.8</c:v>
                </c:pt>
                <c:pt idx="2711">
                  <c:v>0.8</c:v>
                </c:pt>
                <c:pt idx="2712">
                  <c:v>0.8</c:v>
                </c:pt>
                <c:pt idx="2713">
                  <c:v>0.8</c:v>
                </c:pt>
                <c:pt idx="2714">
                  <c:v>0.8</c:v>
                </c:pt>
                <c:pt idx="2715">
                  <c:v>0.8</c:v>
                </c:pt>
                <c:pt idx="2716">
                  <c:v>0.8</c:v>
                </c:pt>
                <c:pt idx="2717">
                  <c:v>0.8</c:v>
                </c:pt>
                <c:pt idx="2718">
                  <c:v>0.8</c:v>
                </c:pt>
                <c:pt idx="2719">
                  <c:v>0.8</c:v>
                </c:pt>
                <c:pt idx="2720">
                  <c:v>0.8</c:v>
                </c:pt>
                <c:pt idx="2721">
                  <c:v>0.8</c:v>
                </c:pt>
                <c:pt idx="2722">
                  <c:v>0.8</c:v>
                </c:pt>
                <c:pt idx="2723">
                  <c:v>0.8</c:v>
                </c:pt>
                <c:pt idx="2724">
                  <c:v>0.8</c:v>
                </c:pt>
                <c:pt idx="2725">
                  <c:v>0.8</c:v>
                </c:pt>
                <c:pt idx="2726">
                  <c:v>0.8</c:v>
                </c:pt>
                <c:pt idx="2727">
                  <c:v>0.8</c:v>
                </c:pt>
                <c:pt idx="2728">
                  <c:v>0.8</c:v>
                </c:pt>
                <c:pt idx="2729">
                  <c:v>0.8</c:v>
                </c:pt>
                <c:pt idx="2730">
                  <c:v>0.8</c:v>
                </c:pt>
                <c:pt idx="2731">
                  <c:v>0.8</c:v>
                </c:pt>
                <c:pt idx="2732">
                  <c:v>0.8</c:v>
                </c:pt>
                <c:pt idx="2733">
                  <c:v>0.8</c:v>
                </c:pt>
                <c:pt idx="2734">
                  <c:v>0.8</c:v>
                </c:pt>
                <c:pt idx="2735">
                  <c:v>0.8</c:v>
                </c:pt>
                <c:pt idx="2736">
                  <c:v>0.8</c:v>
                </c:pt>
                <c:pt idx="2737">
                  <c:v>0.8</c:v>
                </c:pt>
                <c:pt idx="2738">
                  <c:v>0.8</c:v>
                </c:pt>
                <c:pt idx="2739">
                  <c:v>0.8</c:v>
                </c:pt>
                <c:pt idx="2740">
                  <c:v>0.8</c:v>
                </c:pt>
                <c:pt idx="2741">
                  <c:v>0.8</c:v>
                </c:pt>
                <c:pt idx="2742">
                  <c:v>0.8</c:v>
                </c:pt>
                <c:pt idx="2743">
                  <c:v>0.8</c:v>
                </c:pt>
                <c:pt idx="2744">
                  <c:v>0.8</c:v>
                </c:pt>
                <c:pt idx="2745">
                  <c:v>0.8</c:v>
                </c:pt>
                <c:pt idx="2746">
                  <c:v>0.8</c:v>
                </c:pt>
                <c:pt idx="2747">
                  <c:v>0.8</c:v>
                </c:pt>
                <c:pt idx="2748">
                  <c:v>0.8</c:v>
                </c:pt>
                <c:pt idx="2749">
                  <c:v>0.8</c:v>
                </c:pt>
                <c:pt idx="2750">
                  <c:v>0.8</c:v>
                </c:pt>
                <c:pt idx="2751">
                  <c:v>0.8</c:v>
                </c:pt>
                <c:pt idx="2752">
                  <c:v>0.8</c:v>
                </c:pt>
                <c:pt idx="2753">
                  <c:v>0.8</c:v>
                </c:pt>
                <c:pt idx="2754">
                  <c:v>0.8</c:v>
                </c:pt>
                <c:pt idx="2755">
                  <c:v>0.8</c:v>
                </c:pt>
                <c:pt idx="2756">
                  <c:v>0.8</c:v>
                </c:pt>
                <c:pt idx="2757">
                  <c:v>0.8</c:v>
                </c:pt>
                <c:pt idx="2758">
                  <c:v>0.8</c:v>
                </c:pt>
                <c:pt idx="2759">
                  <c:v>0.8</c:v>
                </c:pt>
                <c:pt idx="2760">
                  <c:v>0.8</c:v>
                </c:pt>
                <c:pt idx="2761">
                  <c:v>0.8</c:v>
                </c:pt>
                <c:pt idx="2762">
                  <c:v>0.8</c:v>
                </c:pt>
                <c:pt idx="2763">
                  <c:v>0.8</c:v>
                </c:pt>
                <c:pt idx="2764">
                  <c:v>0.8</c:v>
                </c:pt>
                <c:pt idx="2765">
                  <c:v>0.8</c:v>
                </c:pt>
                <c:pt idx="2766">
                  <c:v>0.8</c:v>
                </c:pt>
                <c:pt idx="2767">
                  <c:v>0.8</c:v>
                </c:pt>
                <c:pt idx="2768">
                  <c:v>0.8</c:v>
                </c:pt>
                <c:pt idx="2769">
                  <c:v>0.8</c:v>
                </c:pt>
                <c:pt idx="2770">
                  <c:v>0.8</c:v>
                </c:pt>
                <c:pt idx="2771">
                  <c:v>0.8</c:v>
                </c:pt>
                <c:pt idx="2772">
                  <c:v>0.8</c:v>
                </c:pt>
                <c:pt idx="2773">
                  <c:v>0.8</c:v>
                </c:pt>
                <c:pt idx="2774">
                  <c:v>0.8</c:v>
                </c:pt>
                <c:pt idx="2775">
                  <c:v>0.8</c:v>
                </c:pt>
                <c:pt idx="2776">
                  <c:v>0.8</c:v>
                </c:pt>
                <c:pt idx="2777">
                  <c:v>0.8</c:v>
                </c:pt>
                <c:pt idx="2778">
                  <c:v>0.8</c:v>
                </c:pt>
                <c:pt idx="2779">
                  <c:v>0.8</c:v>
                </c:pt>
                <c:pt idx="2780">
                  <c:v>0.8</c:v>
                </c:pt>
                <c:pt idx="2781">
                  <c:v>0.8</c:v>
                </c:pt>
                <c:pt idx="2782">
                  <c:v>0.8</c:v>
                </c:pt>
                <c:pt idx="2783">
                  <c:v>0.8</c:v>
                </c:pt>
                <c:pt idx="2784">
                  <c:v>0.8</c:v>
                </c:pt>
                <c:pt idx="2785">
                  <c:v>0.8</c:v>
                </c:pt>
                <c:pt idx="2786">
                  <c:v>0.8</c:v>
                </c:pt>
                <c:pt idx="2787">
                  <c:v>0.8</c:v>
                </c:pt>
                <c:pt idx="2788">
                  <c:v>0.8</c:v>
                </c:pt>
                <c:pt idx="2789">
                  <c:v>0.8</c:v>
                </c:pt>
                <c:pt idx="2790">
                  <c:v>0.8</c:v>
                </c:pt>
                <c:pt idx="2791">
                  <c:v>0.8</c:v>
                </c:pt>
                <c:pt idx="2792">
                  <c:v>0.8</c:v>
                </c:pt>
                <c:pt idx="2793">
                  <c:v>0.8</c:v>
                </c:pt>
                <c:pt idx="2794">
                  <c:v>0.8</c:v>
                </c:pt>
                <c:pt idx="2795">
                  <c:v>0.8</c:v>
                </c:pt>
                <c:pt idx="2796">
                  <c:v>0.8</c:v>
                </c:pt>
                <c:pt idx="2797">
                  <c:v>0.8</c:v>
                </c:pt>
                <c:pt idx="2798">
                  <c:v>0.8</c:v>
                </c:pt>
                <c:pt idx="2799">
                  <c:v>0.8</c:v>
                </c:pt>
                <c:pt idx="2800">
                  <c:v>0.8</c:v>
                </c:pt>
                <c:pt idx="2801">
                  <c:v>0.8</c:v>
                </c:pt>
                <c:pt idx="2802">
                  <c:v>0.8</c:v>
                </c:pt>
                <c:pt idx="2803">
                  <c:v>0.8</c:v>
                </c:pt>
                <c:pt idx="2804">
                  <c:v>0.8</c:v>
                </c:pt>
                <c:pt idx="2805">
                  <c:v>0.8</c:v>
                </c:pt>
                <c:pt idx="2806">
                  <c:v>0.8</c:v>
                </c:pt>
                <c:pt idx="2807">
                  <c:v>0.8</c:v>
                </c:pt>
                <c:pt idx="2808">
                  <c:v>0.8</c:v>
                </c:pt>
                <c:pt idx="2809">
                  <c:v>0.8</c:v>
                </c:pt>
                <c:pt idx="2810">
                  <c:v>0.8</c:v>
                </c:pt>
                <c:pt idx="2811">
                  <c:v>0.8</c:v>
                </c:pt>
                <c:pt idx="2812">
                  <c:v>0.8</c:v>
                </c:pt>
                <c:pt idx="2813">
                  <c:v>0.8</c:v>
                </c:pt>
                <c:pt idx="2814">
                  <c:v>0.8</c:v>
                </c:pt>
                <c:pt idx="2815">
                  <c:v>0.8</c:v>
                </c:pt>
                <c:pt idx="2816">
                  <c:v>0.8</c:v>
                </c:pt>
                <c:pt idx="2817">
                  <c:v>0.8</c:v>
                </c:pt>
                <c:pt idx="2818">
                  <c:v>0.8</c:v>
                </c:pt>
                <c:pt idx="2819">
                  <c:v>0.8</c:v>
                </c:pt>
                <c:pt idx="2820">
                  <c:v>0.8</c:v>
                </c:pt>
                <c:pt idx="2821">
                  <c:v>0.8</c:v>
                </c:pt>
                <c:pt idx="2822">
                  <c:v>0.8</c:v>
                </c:pt>
                <c:pt idx="2823">
                  <c:v>0.8</c:v>
                </c:pt>
                <c:pt idx="2824">
                  <c:v>0.8</c:v>
                </c:pt>
                <c:pt idx="2825">
                  <c:v>0.8</c:v>
                </c:pt>
                <c:pt idx="2826">
                  <c:v>0.8</c:v>
                </c:pt>
                <c:pt idx="2827">
                  <c:v>0.8</c:v>
                </c:pt>
                <c:pt idx="2828">
                  <c:v>0.8</c:v>
                </c:pt>
                <c:pt idx="2829">
                  <c:v>0.8</c:v>
                </c:pt>
                <c:pt idx="2830">
                  <c:v>0.8</c:v>
                </c:pt>
                <c:pt idx="2831">
                  <c:v>0.8</c:v>
                </c:pt>
                <c:pt idx="2832">
                  <c:v>0.8</c:v>
                </c:pt>
                <c:pt idx="2833">
                  <c:v>0.8</c:v>
                </c:pt>
                <c:pt idx="2834">
                  <c:v>0.8</c:v>
                </c:pt>
                <c:pt idx="2835">
                  <c:v>0.8</c:v>
                </c:pt>
                <c:pt idx="2836">
                  <c:v>0.8</c:v>
                </c:pt>
                <c:pt idx="2837">
                  <c:v>0.8</c:v>
                </c:pt>
                <c:pt idx="2838">
                  <c:v>0.8</c:v>
                </c:pt>
                <c:pt idx="2839">
                  <c:v>0.8</c:v>
                </c:pt>
                <c:pt idx="2840">
                  <c:v>0.8</c:v>
                </c:pt>
                <c:pt idx="2841">
                  <c:v>0.8</c:v>
                </c:pt>
                <c:pt idx="2842">
                  <c:v>0.8</c:v>
                </c:pt>
                <c:pt idx="2843">
                  <c:v>0.8</c:v>
                </c:pt>
                <c:pt idx="2844">
                  <c:v>0.8</c:v>
                </c:pt>
                <c:pt idx="2845">
                  <c:v>0.8</c:v>
                </c:pt>
                <c:pt idx="2846">
                  <c:v>0.8</c:v>
                </c:pt>
                <c:pt idx="2847">
                  <c:v>0.8</c:v>
                </c:pt>
                <c:pt idx="2848">
                  <c:v>0.8</c:v>
                </c:pt>
                <c:pt idx="2849">
                  <c:v>0.8</c:v>
                </c:pt>
                <c:pt idx="2850">
                  <c:v>0.8</c:v>
                </c:pt>
                <c:pt idx="2851">
                  <c:v>0.8</c:v>
                </c:pt>
                <c:pt idx="2852">
                  <c:v>0.8</c:v>
                </c:pt>
                <c:pt idx="2853">
                  <c:v>0.8</c:v>
                </c:pt>
                <c:pt idx="2854">
                  <c:v>0.8</c:v>
                </c:pt>
                <c:pt idx="2855">
                  <c:v>0.8</c:v>
                </c:pt>
                <c:pt idx="2856">
                  <c:v>0.8</c:v>
                </c:pt>
                <c:pt idx="2857">
                  <c:v>0.8</c:v>
                </c:pt>
                <c:pt idx="2858">
                  <c:v>0.8</c:v>
                </c:pt>
                <c:pt idx="2859">
                  <c:v>0.8</c:v>
                </c:pt>
                <c:pt idx="2860">
                  <c:v>0.8</c:v>
                </c:pt>
                <c:pt idx="2861">
                  <c:v>0.8</c:v>
                </c:pt>
                <c:pt idx="2862">
                  <c:v>0.8</c:v>
                </c:pt>
                <c:pt idx="2863">
                  <c:v>0.8</c:v>
                </c:pt>
                <c:pt idx="2864">
                  <c:v>0.8</c:v>
                </c:pt>
                <c:pt idx="2865">
                  <c:v>0.8</c:v>
                </c:pt>
                <c:pt idx="2866">
                  <c:v>0.8</c:v>
                </c:pt>
                <c:pt idx="2867">
                  <c:v>0.8</c:v>
                </c:pt>
                <c:pt idx="2868">
                  <c:v>0.8</c:v>
                </c:pt>
                <c:pt idx="2869">
                  <c:v>0.8</c:v>
                </c:pt>
                <c:pt idx="2870">
                  <c:v>0.8</c:v>
                </c:pt>
                <c:pt idx="2871">
                  <c:v>0.8</c:v>
                </c:pt>
                <c:pt idx="2872">
                  <c:v>0.8</c:v>
                </c:pt>
                <c:pt idx="2873">
                  <c:v>0.8</c:v>
                </c:pt>
                <c:pt idx="2874">
                  <c:v>0.8</c:v>
                </c:pt>
                <c:pt idx="2875">
                  <c:v>0.8</c:v>
                </c:pt>
                <c:pt idx="2876">
                  <c:v>0.8</c:v>
                </c:pt>
                <c:pt idx="2877">
                  <c:v>0.8</c:v>
                </c:pt>
                <c:pt idx="2878">
                  <c:v>0.8</c:v>
                </c:pt>
                <c:pt idx="2879">
                  <c:v>0.8</c:v>
                </c:pt>
                <c:pt idx="2880">
                  <c:v>0.8</c:v>
                </c:pt>
                <c:pt idx="2881">
                  <c:v>0.8</c:v>
                </c:pt>
                <c:pt idx="2882">
                  <c:v>0.8</c:v>
                </c:pt>
                <c:pt idx="2883">
                  <c:v>0.8</c:v>
                </c:pt>
                <c:pt idx="2884">
                  <c:v>0.8</c:v>
                </c:pt>
                <c:pt idx="2885">
                  <c:v>0.8</c:v>
                </c:pt>
                <c:pt idx="2886">
                  <c:v>0.8</c:v>
                </c:pt>
                <c:pt idx="2887">
                  <c:v>0.8</c:v>
                </c:pt>
                <c:pt idx="2888">
                  <c:v>0.8</c:v>
                </c:pt>
                <c:pt idx="2889">
                  <c:v>0.8</c:v>
                </c:pt>
                <c:pt idx="2890">
                  <c:v>0.8</c:v>
                </c:pt>
                <c:pt idx="2891">
                  <c:v>0.8</c:v>
                </c:pt>
                <c:pt idx="2892">
                  <c:v>0.8</c:v>
                </c:pt>
                <c:pt idx="2893">
                  <c:v>0.8</c:v>
                </c:pt>
                <c:pt idx="2894">
                  <c:v>0.8</c:v>
                </c:pt>
                <c:pt idx="2895">
                  <c:v>0.8</c:v>
                </c:pt>
                <c:pt idx="2896">
                  <c:v>0.8</c:v>
                </c:pt>
                <c:pt idx="2897">
                  <c:v>0.8</c:v>
                </c:pt>
                <c:pt idx="2898">
                  <c:v>0.8</c:v>
                </c:pt>
                <c:pt idx="2899">
                  <c:v>0.8</c:v>
                </c:pt>
                <c:pt idx="2900">
                  <c:v>0.8</c:v>
                </c:pt>
                <c:pt idx="2901">
                  <c:v>0.8</c:v>
                </c:pt>
                <c:pt idx="2902">
                  <c:v>0.8</c:v>
                </c:pt>
                <c:pt idx="2903">
                  <c:v>0.8</c:v>
                </c:pt>
                <c:pt idx="2904">
                  <c:v>0.8</c:v>
                </c:pt>
                <c:pt idx="2905">
                  <c:v>0.8</c:v>
                </c:pt>
                <c:pt idx="2906">
                  <c:v>0.8</c:v>
                </c:pt>
                <c:pt idx="2907">
                  <c:v>0.8</c:v>
                </c:pt>
                <c:pt idx="2908">
                  <c:v>0.8</c:v>
                </c:pt>
                <c:pt idx="2909">
                  <c:v>0.8</c:v>
                </c:pt>
                <c:pt idx="2910">
                  <c:v>0.8</c:v>
                </c:pt>
                <c:pt idx="2911">
                  <c:v>0.8</c:v>
                </c:pt>
                <c:pt idx="2912">
                  <c:v>0.8</c:v>
                </c:pt>
                <c:pt idx="2913">
                  <c:v>0.8</c:v>
                </c:pt>
                <c:pt idx="2914">
                  <c:v>0.8</c:v>
                </c:pt>
                <c:pt idx="2915">
                  <c:v>0.8</c:v>
                </c:pt>
                <c:pt idx="2916">
                  <c:v>0.8</c:v>
                </c:pt>
                <c:pt idx="2917">
                  <c:v>0.8</c:v>
                </c:pt>
                <c:pt idx="2918">
                  <c:v>0.8</c:v>
                </c:pt>
                <c:pt idx="2919">
                  <c:v>0.8</c:v>
                </c:pt>
                <c:pt idx="2920">
                  <c:v>0.8</c:v>
                </c:pt>
                <c:pt idx="2921">
                  <c:v>0.8</c:v>
                </c:pt>
                <c:pt idx="2922">
                  <c:v>0.8</c:v>
                </c:pt>
                <c:pt idx="2923">
                  <c:v>0.8</c:v>
                </c:pt>
                <c:pt idx="2924">
                  <c:v>0.8</c:v>
                </c:pt>
                <c:pt idx="2925">
                  <c:v>0.8</c:v>
                </c:pt>
                <c:pt idx="2926">
                  <c:v>0.8</c:v>
                </c:pt>
                <c:pt idx="2927">
                  <c:v>0.8</c:v>
                </c:pt>
                <c:pt idx="2928">
                  <c:v>0.8</c:v>
                </c:pt>
                <c:pt idx="2929">
                  <c:v>0.8</c:v>
                </c:pt>
                <c:pt idx="2930">
                  <c:v>0.8</c:v>
                </c:pt>
                <c:pt idx="2931">
                  <c:v>0.8</c:v>
                </c:pt>
                <c:pt idx="2932">
                  <c:v>0.8</c:v>
                </c:pt>
                <c:pt idx="2933">
                  <c:v>0.8</c:v>
                </c:pt>
                <c:pt idx="2934">
                  <c:v>0.8</c:v>
                </c:pt>
                <c:pt idx="2935">
                  <c:v>0.8</c:v>
                </c:pt>
                <c:pt idx="2936">
                  <c:v>0.8</c:v>
                </c:pt>
                <c:pt idx="2937">
                  <c:v>0.8</c:v>
                </c:pt>
                <c:pt idx="2938">
                  <c:v>0.8</c:v>
                </c:pt>
                <c:pt idx="2939">
                  <c:v>0.8</c:v>
                </c:pt>
                <c:pt idx="2940">
                  <c:v>0.8</c:v>
                </c:pt>
                <c:pt idx="2941">
                  <c:v>0.8</c:v>
                </c:pt>
                <c:pt idx="2942">
                  <c:v>0.8</c:v>
                </c:pt>
                <c:pt idx="2943">
                  <c:v>0.8</c:v>
                </c:pt>
                <c:pt idx="2944">
                  <c:v>0.8</c:v>
                </c:pt>
                <c:pt idx="2945">
                  <c:v>0.8</c:v>
                </c:pt>
                <c:pt idx="2946">
                  <c:v>0.8</c:v>
                </c:pt>
                <c:pt idx="2947">
                  <c:v>0.8</c:v>
                </c:pt>
                <c:pt idx="2948">
                  <c:v>0.8</c:v>
                </c:pt>
                <c:pt idx="2949">
                  <c:v>0.8</c:v>
                </c:pt>
                <c:pt idx="2950">
                  <c:v>0.8</c:v>
                </c:pt>
                <c:pt idx="2951">
                  <c:v>0.8</c:v>
                </c:pt>
                <c:pt idx="2952">
                  <c:v>0.8</c:v>
                </c:pt>
                <c:pt idx="2953">
                  <c:v>0.8</c:v>
                </c:pt>
                <c:pt idx="2954">
                  <c:v>0.8</c:v>
                </c:pt>
                <c:pt idx="2955">
                  <c:v>0.8</c:v>
                </c:pt>
                <c:pt idx="2956">
                  <c:v>0.8</c:v>
                </c:pt>
                <c:pt idx="2957">
                  <c:v>0.8</c:v>
                </c:pt>
                <c:pt idx="2958">
                  <c:v>0.8</c:v>
                </c:pt>
                <c:pt idx="2959">
                  <c:v>0.8</c:v>
                </c:pt>
                <c:pt idx="2960">
                  <c:v>0.8</c:v>
                </c:pt>
                <c:pt idx="2961">
                  <c:v>0.8</c:v>
                </c:pt>
                <c:pt idx="2962">
                  <c:v>0.8</c:v>
                </c:pt>
                <c:pt idx="2963">
                  <c:v>0.8</c:v>
                </c:pt>
                <c:pt idx="2964">
                  <c:v>0.8</c:v>
                </c:pt>
                <c:pt idx="2965">
                  <c:v>0.8</c:v>
                </c:pt>
                <c:pt idx="2966">
                  <c:v>0.8</c:v>
                </c:pt>
                <c:pt idx="2967">
                  <c:v>0.8</c:v>
                </c:pt>
                <c:pt idx="2968">
                  <c:v>0.8</c:v>
                </c:pt>
                <c:pt idx="2969">
                  <c:v>0.8</c:v>
                </c:pt>
                <c:pt idx="2970">
                  <c:v>0.8</c:v>
                </c:pt>
                <c:pt idx="2971">
                  <c:v>0.8</c:v>
                </c:pt>
                <c:pt idx="2972">
                  <c:v>0.8</c:v>
                </c:pt>
                <c:pt idx="2973">
                  <c:v>0.8</c:v>
                </c:pt>
                <c:pt idx="2974">
                  <c:v>0.8</c:v>
                </c:pt>
                <c:pt idx="2975">
                  <c:v>0.8</c:v>
                </c:pt>
                <c:pt idx="2976">
                  <c:v>0.8</c:v>
                </c:pt>
                <c:pt idx="2977">
                  <c:v>0.8</c:v>
                </c:pt>
                <c:pt idx="2978">
                  <c:v>0.8</c:v>
                </c:pt>
                <c:pt idx="2979">
                  <c:v>0.8</c:v>
                </c:pt>
                <c:pt idx="2980">
                  <c:v>0.8</c:v>
                </c:pt>
                <c:pt idx="2981">
                  <c:v>0.8</c:v>
                </c:pt>
                <c:pt idx="2982">
                  <c:v>0.8</c:v>
                </c:pt>
                <c:pt idx="2983">
                  <c:v>0.8</c:v>
                </c:pt>
                <c:pt idx="2984">
                  <c:v>0.8</c:v>
                </c:pt>
                <c:pt idx="2985">
                  <c:v>0.8</c:v>
                </c:pt>
                <c:pt idx="2986">
                  <c:v>0.8</c:v>
                </c:pt>
                <c:pt idx="2987">
                  <c:v>0.8</c:v>
                </c:pt>
                <c:pt idx="2988">
                  <c:v>0.8</c:v>
                </c:pt>
                <c:pt idx="2989">
                  <c:v>0.8</c:v>
                </c:pt>
                <c:pt idx="2990">
                  <c:v>0.8</c:v>
                </c:pt>
                <c:pt idx="2991">
                  <c:v>0.8</c:v>
                </c:pt>
                <c:pt idx="2992">
                  <c:v>0.8</c:v>
                </c:pt>
                <c:pt idx="2993">
                  <c:v>0.8</c:v>
                </c:pt>
                <c:pt idx="2994">
                  <c:v>0.8</c:v>
                </c:pt>
                <c:pt idx="2995">
                  <c:v>0.8</c:v>
                </c:pt>
                <c:pt idx="2996">
                  <c:v>0.8</c:v>
                </c:pt>
                <c:pt idx="2997">
                  <c:v>0.8</c:v>
                </c:pt>
                <c:pt idx="2998">
                  <c:v>0.8</c:v>
                </c:pt>
                <c:pt idx="2999">
                  <c:v>0.8</c:v>
                </c:pt>
                <c:pt idx="3000">
                  <c:v>0.79973233954847023</c:v>
                </c:pt>
                <c:pt idx="3001">
                  <c:v>0.79972802471306292</c:v>
                </c:pt>
                <c:pt idx="3002">
                  <c:v>0.79972364474182744</c:v>
                </c:pt>
                <c:pt idx="3003">
                  <c:v>0.79971919872708364</c:v>
                </c:pt>
                <c:pt idx="3004">
                  <c:v>0.79971468574973648</c:v>
                </c:pt>
                <c:pt idx="3005">
                  <c:v>0.79971010487915228</c:v>
                </c:pt>
                <c:pt idx="3006">
                  <c:v>0.7997054551730326</c:v>
                </c:pt>
                <c:pt idx="3007">
                  <c:v>0.7997007356772885</c:v>
                </c:pt>
                <c:pt idx="3008">
                  <c:v>0.79969594542591238</c:v>
                </c:pt>
                <c:pt idx="3009">
                  <c:v>0.79969108344084971</c:v>
                </c:pt>
                <c:pt idx="3010">
                  <c:v>0.79968614873186894</c:v>
                </c:pt>
                <c:pt idx="3011">
                  <c:v>0.79968114029643123</c:v>
                </c:pt>
                <c:pt idx="3012">
                  <c:v>0.79967605711955769</c:v>
                </c:pt>
                <c:pt idx="3013">
                  <c:v>0.79967089817369719</c:v>
                </c:pt>
                <c:pt idx="3014">
                  <c:v>0.79966566241859183</c:v>
                </c:pt>
                <c:pt idx="3015">
                  <c:v>0.79966034880114134</c:v>
                </c:pt>
                <c:pt idx="3016">
                  <c:v>0.7996549562552675</c:v>
                </c:pt>
                <c:pt idx="3017">
                  <c:v>0.79964948370177602</c:v>
                </c:pt>
                <c:pt idx="3018">
                  <c:v>0.79964393004821799</c:v>
                </c:pt>
                <c:pt idx="3019">
                  <c:v>0.79963829418875043</c:v>
                </c:pt>
                <c:pt idx="3020">
                  <c:v>0.79963257500399509</c:v>
                </c:pt>
                <c:pt idx="3021">
                  <c:v>0.79962677136089677</c:v>
                </c:pt>
                <c:pt idx="3022">
                  <c:v>0.79962088211257965</c:v>
                </c:pt>
                <c:pt idx="3023">
                  <c:v>0.7996149060982034</c:v>
                </c:pt>
                <c:pt idx="3024">
                  <c:v>0.79960884214281736</c:v>
                </c:pt>
                <c:pt idx="3025">
                  <c:v>0.79960268905721454</c:v>
                </c:pt>
                <c:pt idx="3026">
                  <c:v>0.79959644563778298</c:v>
                </c:pt>
                <c:pt idx="3027">
                  <c:v>0.79959011066635732</c:v>
                </c:pt>
                <c:pt idx="3028">
                  <c:v>0.79958368291006865</c:v>
                </c:pt>
                <c:pt idx="3029">
                  <c:v>0.79957716112119304</c:v>
                </c:pt>
                <c:pt idx="3030">
                  <c:v>0.79957054403699934</c:v>
                </c:pt>
                <c:pt idx="3031">
                  <c:v>0.79956383037959511</c:v>
                </c:pt>
                <c:pt idx="3032">
                  <c:v>0.79955701885577224</c:v>
                </c:pt>
                <c:pt idx="3033">
                  <c:v>0.79955010815685046</c:v>
                </c:pt>
                <c:pt idx="3034">
                  <c:v>0.79954309695852077</c:v>
                </c:pt>
                <c:pt idx="3035">
                  <c:v>0.79953598392068614</c:v>
                </c:pt>
                <c:pt idx="3036">
                  <c:v>0.79952876768730297</c:v>
                </c:pt>
                <c:pt idx="3037">
                  <c:v>0.7995214468862194</c:v>
                </c:pt>
                <c:pt idx="3038">
                  <c:v>0.79951402012901351</c:v>
                </c:pt>
                <c:pt idx="3039">
                  <c:v>0.79950648601083074</c:v>
                </c:pt>
                <c:pt idx="3040">
                  <c:v>0.79949884311021835</c:v>
                </c:pt>
                <c:pt idx="3041">
                  <c:v>0.7994910899889609</c:v>
                </c:pt>
                <c:pt idx="3042">
                  <c:v>0.79948322519191262</c:v>
                </c:pt>
                <c:pt idx="3043">
                  <c:v>0.79947524724682961</c:v>
                </c:pt>
                <c:pt idx="3044">
                  <c:v>0.79946715466420082</c:v>
                </c:pt>
                <c:pt idx="3045">
                  <c:v>0.799458945937077</c:v>
                </c:pt>
                <c:pt idx="3046">
                  <c:v>0.79945061954089947</c:v>
                </c:pt>
                <c:pt idx="3047">
                  <c:v>0.79944217393332673</c:v>
                </c:pt>
                <c:pt idx="3048">
                  <c:v>0.79943360755406045</c:v>
                </c:pt>
                <c:pt idx="3049">
                  <c:v>0.79942491882467037</c:v>
                </c:pt>
                <c:pt idx="3050">
                  <c:v>0.79941610614841718</c:v>
                </c:pt>
                <c:pt idx="3051">
                  <c:v>0.7994071679100746</c:v>
                </c:pt>
                <c:pt idx="3052">
                  <c:v>0.7993981024757506</c:v>
                </c:pt>
                <c:pt idx="3053">
                  <c:v>0.79938890819270703</c:v>
                </c:pt>
                <c:pt idx="3054">
                  <c:v>0.79937958338917747</c:v>
                </c:pt>
                <c:pt idx="3055">
                  <c:v>0.79937012637418503</c:v>
                </c:pt>
                <c:pt idx="3056">
                  <c:v>0.79936053543735797</c:v>
                </c:pt>
                <c:pt idx="3057">
                  <c:v>0.7993508088487441</c:v>
                </c:pt>
                <c:pt idx="3058">
                  <c:v>0.79934094485862484</c:v>
                </c:pt>
                <c:pt idx="3059">
                  <c:v>0.79933094169732677</c:v>
                </c:pt>
                <c:pt idx="3060">
                  <c:v>0.79932079757503283</c:v>
                </c:pt>
                <c:pt idx="3061">
                  <c:v>0.79931051068159198</c:v>
                </c:pt>
                <c:pt idx="3062">
                  <c:v>0.79930007918632751</c:v>
                </c:pt>
                <c:pt idx="3063">
                  <c:v>0.79928950123784459</c:v>
                </c:pt>
                <c:pt idx="3064">
                  <c:v>0.7992787749638357</c:v>
                </c:pt>
                <c:pt idx="3065">
                  <c:v>0.79926789847088542</c:v>
                </c:pt>
                <c:pt idx="3066">
                  <c:v>0.79925686984427424</c:v>
                </c:pt>
                <c:pt idx="3067">
                  <c:v>0.79924568714778021</c:v>
                </c:pt>
                <c:pt idx="3068">
                  <c:v>0.79923434842348051</c:v>
                </c:pt>
                <c:pt idx="3069">
                  <c:v>0.79922285169155027</c:v>
                </c:pt>
                <c:pt idx="3070">
                  <c:v>0.79921119495006188</c:v>
                </c:pt>
                <c:pt idx="3071">
                  <c:v>0.79919937617478154</c:v>
                </c:pt>
                <c:pt idx="3072">
                  <c:v>0.79918739331896571</c:v>
                </c:pt>
                <c:pt idx="3073">
                  <c:v>0.79917524431315545</c:v>
                </c:pt>
                <c:pt idx="3074">
                  <c:v>0.79916292706496983</c:v>
                </c:pt>
                <c:pt idx="3075">
                  <c:v>0.79915043945889863</c:v>
                </c:pt>
                <c:pt idx="3076">
                  <c:v>0.79913777935609287</c:v>
                </c:pt>
                <c:pt idx="3077">
                  <c:v>0.7991249445941544</c:v>
                </c:pt>
                <c:pt idx="3078">
                  <c:v>0.79911193298692507</c:v>
                </c:pt>
                <c:pt idx="3079">
                  <c:v>0.79909874232427325</c:v>
                </c:pt>
                <c:pt idx="3080">
                  <c:v>0.79908537037188043</c:v>
                </c:pt>
                <c:pt idx="3081">
                  <c:v>0.79907181487102574</c:v>
                </c:pt>
                <c:pt idx="3082">
                  <c:v>0.79905807353836955</c:v>
                </c:pt>
                <c:pt idx="3083">
                  <c:v>0.79904414406573565</c:v>
                </c:pt>
                <c:pt idx="3084">
                  <c:v>0.79903002411989288</c:v>
                </c:pt>
                <c:pt idx="3085">
                  <c:v>0.7990157113423344</c:v>
                </c:pt>
                <c:pt idx="3086">
                  <c:v>0.79900120334905689</c:v>
                </c:pt>
                <c:pt idx="3087">
                  <c:v>0.79898649773033792</c:v>
                </c:pt>
                <c:pt idx="3088">
                  <c:v>0.79897159205051171</c:v>
                </c:pt>
                <c:pt idx="3089">
                  <c:v>0.79895648384774498</c:v>
                </c:pt>
                <c:pt idx="3090">
                  <c:v>0.79894117063381032</c:v>
                </c:pt>
                <c:pt idx="3091">
                  <c:v>0.79892564989385895</c:v>
                </c:pt>
                <c:pt idx="3092">
                  <c:v>0.79890991908619213</c:v>
                </c:pt>
                <c:pt idx="3093">
                  <c:v>0.79889397564203157</c:v>
                </c:pt>
                <c:pt idx="3094">
                  <c:v>0.79887781696528859</c:v>
                </c:pt>
                <c:pt idx="3095">
                  <c:v>0.79886144043233165</c:v>
                </c:pt>
                <c:pt idx="3096">
                  <c:v>0.79884484339175377</c:v>
                </c:pt>
                <c:pt idx="3097">
                  <c:v>0.79882802316413726</c:v>
                </c:pt>
                <c:pt idx="3098">
                  <c:v>0.79881097704181891</c:v>
                </c:pt>
                <c:pt idx="3099">
                  <c:v>0.79879370228865287</c:v>
                </c:pt>
                <c:pt idx="3100">
                  <c:v>0.79877619613977269</c:v>
                </c:pt>
                <c:pt idx="3101">
                  <c:v>0.79875845580135252</c:v>
                </c:pt>
                <c:pt idx="3102">
                  <c:v>0.79874047845036678</c:v>
                </c:pt>
                <c:pt idx="3103">
                  <c:v>0.79872226123434897</c:v>
                </c:pt>
                <c:pt idx="3104">
                  <c:v>0.79870380127114937</c:v>
                </c:pt>
                <c:pt idx="3105">
                  <c:v>0.79868509564869083</c:v>
                </c:pt>
                <c:pt idx="3106">
                  <c:v>0.79866614142472525</c:v>
                </c:pt>
                <c:pt idx="3107">
                  <c:v>0.79864693562658662</c:v>
                </c:pt>
                <c:pt idx="3108">
                  <c:v>0.79862747525094513</c:v>
                </c:pt>
                <c:pt idx="3109">
                  <c:v>0.7986077572635587</c:v>
                </c:pt>
                <c:pt idx="3110">
                  <c:v>0.79858777859902419</c:v>
                </c:pt>
                <c:pt idx="3111">
                  <c:v>0.79856753616052722</c:v>
                </c:pt>
                <c:pt idx="3112">
                  <c:v>0.798547026819591</c:v>
                </c:pt>
                <c:pt idx="3113">
                  <c:v>0.79852624741582456</c:v>
                </c:pt>
                <c:pt idx="3114">
                  <c:v>0.79850519475666892</c:v>
                </c:pt>
                <c:pt idx="3115">
                  <c:v>0.79848386561714291</c:v>
                </c:pt>
                <c:pt idx="3116">
                  <c:v>0.79846225673958848</c:v>
                </c:pt>
                <c:pt idx="3117">
                  <c:v>0.79844036483341385</c:v>
                </c:pt>
                <c:pt idx="3118">
                  <c:v>0.79841818657483632</c:v>
                </c:pt>
                <c:pt idx="3119">
                  <c:v>0.79839571860662406</c:v>
                </c:pt>
                <c:pt idx="3120">
                  <c:v>0.79837295753783677</c:v>
                </c:pt>
                <c:pt idx="3121">
                  <c:v>0.79834989994356564</c:v>
                </c:pt>
                <c:pt idx="3122">
                  <c:v>0.79832654236467193</c:v>
                </c:pt>
                <c:pt idx="3123">
                  <c:v>0.79830288130752503</c:v>
                </c:pt>
                <c:pt idx="3124">
                  <c:v>0.7982789132437389</c:v>
                </c:pt>
                <c:pt idx="3125">
                  <c:v>0.79825463460990886</c:v>
                </c:pt>
                <c:pt idx="3126">
                  <c:v>0.79823004180734625</c:v>
                </c:pt>
                <c:pt idx="3127">
                  <c:v>0.79820513120181236</c:v>
                </c:pt>
                <c:pt idx="3128">
                  <c:v>0.79817989912325227</c:v>
                </c:pt>
                <c:pt idx="3129">
                  <c:v>0.79815434186552703</c:v>
                </c:pt>
                <c:pt idx="3130">
                  <c:v>0.79812845568614543</c:v>
                </c:pt>
                <c:pt idx="3131">
                  <c:v>0.79810223680599446</c:v>
                </c:pt>
                <c:pt idx="3132">
                  <c:v>0.79807568140906937</c:v>
                </c:pt>
                <c:pt idx="3133">
                  <c:v>0.79804878564220272</c:v>
                </c:pt>
                <c:pt idx="3134">
                  <c:v>0.7980215456147931</c:v>
                </c:pt>
                <c:pt idx="3135">
                  <c:v>0.79799395739853196</c:v>
                </c:pt>
                <c:pt idx="3136">
                  <c:v>0.79796601702713099</c:v>
                </c:pt>
                <c:pt idx="3137">
                  <c:v>0.7979377204960475</c:v>
                </c:pt>
                <c:pt idx="3138">
                  <c:v>0.79790906376221038</c:v>
                </c:pt>
                <c:pt idx="3139">
                  <c:v>0.79788004274374413</c:v>
                </c:pt>
                <c:pt idx="3140">
                  <c:v>0.79785065331969307</c:v>
                </c:pt>
                <c:pt idx="3141">
                  <c:v>0.79782089132974388</c:v>
                </c:pt>
                <c:pt idx="3142">
                  <c:v>0.79779075257394882</c:v>
                </c:pt>
                <c:pt idx="3143">
                  <c:v>0.79776023281244723</c:v>
                </c:pt>
                <c:pt idx="3144">
                  <c:v>0.79772932776518668</c:v>
                </c:pt>
                <c:pt idx="3145">
                  <c:v>0.79769803311164356</c:v>
                </c:pt>
                <c:pt idx="3146">
                  <c:v>0.79766634449054308</c:v>
                </c:pt>
                <c:pt idx="3147">
                  <c:v>0.79763425749957884</c:v>
                </c:pt>
                <c:pt idx="3148">
                  <c:v>0.79760176769513147</c:v>
                </c:pt>
                <c:pt idx="3149">
                  <c:v>0.797568870591987</c:v>
                </c:pt>
                <c:pt idx="3150">
                  <c:v>0.7975355616630545</c:v>
                </c:pt>
                <c:pt idx="3151">
                  <c:v>0.79750183633908367</c:v>
                </c:pt>
                <c:pt idx="3152">
                  <c:v>0.79746769000838158</c:v>
                </c:pt>
                <c:pt idx="3153">
                  <c:v>0.7974331180165285</c:v>
                </c:pt>
                <c:pt idx="3154">
                  <c:v>0.79739811566609475</c:v>
                </c:pt>
                <c:pt idx="3155">
                  <c:v>0.79736267821635509</c:v>
                </c:pt>
                <c:pt idx="3156">
                  <c:v>0.79732680088300478</c:v>
                </c:pt>
                <c:pt idx="3157">
                  <c:v>0.79729047883787407</c:v>
                </c:pt>
                <c:pt idx="3158">
                  <c:v>0.7972537072086413</c:v>
                </c:pt>
                <c:pt idx="3159">
                  <c:v>0.7972164810785497</c:v>
                </c:pt>
                <c:pt idx="3160">
                  <c:v>0.79717879548611803</c:v>
                </c:pt>
                <c:pt idx="3161">
                  <c:v>0.79714064542485596</c:v>
                </c:pt>
                <c:pt idx="3162">
                  <c:v>0.79710202584297762</c:v>
                </c:pt>
                <c:pt idx="3163">
                  <c:v>0.79706293164311226</c:v>
                </c:pt>
                <c:pt idx="3164">
                  <c:v>0.79702335768201926</c:v>
                </c:pt>
                <c:pt idx="3165">
                  <c:v>0.79698329877030027</c:v>
                </c:pt>
                <c:pt idx="3166">
                  <c:v>0.79694274967211054</c:v>
                </c:pt>
                <c:pt idx="3167">
                  <c:v>0.79690170510487257</c:v>
                </c:pt>
                <c:pt idx="3168">
                  <c:v>0.79686015973898738</c:v>
                </c:pt>
                <c:pt idx="3169">
                  <c:v>0.79681810819754706</c:v>
                </c:pt>
                <c:pt idx="3170">
                  <c:v>0.79677554505604664</c:v>
                </c:pt>
                <c:pt idx="3171">
                  <c:v>0.79673246484209614</c:v>
                </c:pt>
                <c:pt idx="3172">
                  <c:v>0.79668886203513245</c:v>
                </c:pt>
                <c:pt idx="3173">
                  <c:v>0.79664473106613209</c:v>
                </c:pt>
                <c:pt idx="3174">
                  <c:v>0.79660006631732216</c:v>
                </c:pt>
                <c:pt idx="3175">
                  <c:v>0.79655486212189364</c:v>
                </c:pt>
                <c:pt idx="3176">
                  <c:v>0.79650911276371283</c:v>
                </c:pt>
                <c:pt idx="3177">
                  <c:v>0.79646281247703465</c:v>
                </c:pt>
                <c:pt idx="3178">
                  <c:v>0.79641595544621469</c:v>
                </c:pt>
                <c:pt idx="3179">
                  <c:v>0.79636853580542188</c:v>
                </c:pt>
                <c:pt idx="3180">
                  <c:v>0.79632054763835247</c:v>
                </c:pt>
                <c:pt idx="3181">
                  <c:v>0.79627198497794227</c:v>
                </c:pt>
                <c:pt idx="3182">
                  <c:v>0.79622284180608127</c:v>
                </c:pt>
                <c:pt idx="3183">
                  <c:v>0.79617311205332686</c:v>
                </c:pt>
                <c:pt idx="3184">
                  <c:v>0.79612278959861837</c:v>
                </c:pt>
                <c:pt idx="3185">
                  <c:v>0.79607186826899234</c:v>
                </c:pt>
                <c:pt idx="3186">
                  <c:v>0.7960203418392966</c:v>
                </c:pt>
                <c:pt idx="3187">
                  <c:v>0.79596820403190705</c:v>
                </c:pt>
                <c:pt idx="3188">
                  <c:v>0.79591544851644269</c:v>
                </c:pt>
                <c:pt idx="3189">
                  <c:v>0.79586206890948319</c:v>
                </c:pt>
                <c:pt idx="3190">
                  <c:v>0.79580805877428529</c:v>
                </c:pt>
                <c:pt idx="3191">
                  <c:v>0.79575341162050106</c:v>
                </c:pt>
                <c:pt idx="3192">
                  <c:v>0.79569812090389613</c:v>
                </c:pt>
                <c:pt idx="3193">
                  <c:v>0.79564218002606901</c:v>
                </c:pt>
                <c:pt idx="3194">
                  <c:v>0.79558558233417043</c:v>
                </c:pt>
                <c:pt idx="3195">
                  <c:v>0.7955283211206241</c:v>
                </c:pt>
                <c:pt idx="3196">
                  <c:v>0.79547038962284822</c:v>
                </c:pt>
                <c:pt idx="3197">
                  <c:v>0.79541178102297727</c:v>
                </c:pt>
                <c:pt idx="3198">
                  <c:v>0.79535248844758488</c:v>
                </c:pt>
                <c:pt idx="3199">
                  <c:v>0.795292504967408</c:v>
                </c:pt>
                <c:pt idx="3200">
                  <c:v>0.79523182359707156</c:v>
                </c:pt>
                <c:pt idx="3201">
                  <c:v>0.79517043729481407</c:v>
                </c:pt>
                <c:pt idx="3202">
                  <c:v>0.79510833896221444</c:v>
                </c:pt>
                <c:pt idx="3203">
                  <c:v>0.79504552144391982</c:v>
                </c:pt>
                <c:pt idx="3204">
                  <c:v>0.79498197752737398</c:v>
                </c:pt>
                <c:pt idx="3205">
                  <c:v>0.79491769994254857</c:v>
                </c:pt>
                <c:pt idx="3206">
                  <c:v>0.79485268136167209</c:v>
                </c:pt>
                <c:pt idx="3207">
                  <c:v>0.79478691439896421</c:v>
                </c:pt>
                <c:pt idx="3208">
                  <c:v>0.79472039161036878</c:v>
                </c:pt>
                <c:pt idx="3209">
                  <c:v>0.79465310549328827</c:v>
                </c:pt>
                <c:pt idx="3210">
                  <c:v>0.79458504848632039</c:v>
                </c:pt>
                <c:pt idx="3211">
                  <c:v>0.79451621296899522</c:v>
                </c:pt>
                <c:pt idx="3212">
                  <c:v>0.79444659126151473</c:v>
                </c:pt>
                <c:pt idx="3213">
                  <c:v>0.79437617562449303</c:v>
                </c:pt>
                <c:pt idx="3214">
                  <c:v>0.79430495825869796</c:v>
                </c:pt>
                <c:pt idx="3215">
                  <c:v>0.794232931304795</c:v>
                </c:pt>
                <c:pt idx="3216">
                  <c:v>0.79416008684309214</c:v>
                </c:pt>
                <c:pt idx="3217">
                  <c:v>0.79408641689328652</c:v>
                </c:pt>
                <c:pt idx="3218">
                  <c:v>0.79401191341421307</c:v>
                </c:pt>
                <c:pt idx="3219">
                  <c:v>0.79393656830359438</c:v>
                </c:pt>
                <c:pt idx="3220">
                  <c:v>0.79386037339779247</c:v>
                </c:pt>
                <c:pt idx="3221">
                  <c:v>0.79378332047156275</c:v>
                </c:pt>
                <c:pt idx="3222">
                  <c:v>0.79370540123780942</c:v>
                </c:pt>
                <c:pt idx="3223">
                  <c:v>0.79362660734734303</c:v>
                </c:pt>
                <c:pt idx="3224">
                  <c:v>0.79354693038863955</c:v>
                </c:pt>
                <c:pt idx="3225">
                  <c:v>0.79346636188760222</c:v>
                </c:pt>
                <c:pt idx="3226">
                  <c:v>0.79338489330732487</c:v>
                </c:pt>
                <c:pt idx="3227">
                  <c:v>0.7933025160478574</c:v>
                </c:pt>
                <c:pt idx="3228">
                  <c:v>0.79321922144597345</c:v>
                </c:pt>
                <c:pt idx="3229">
                  <c:v>0.7931350007749407</c:v>
                </c:pt>
                <c:pt idx="3230">
                  <c:v>0.79304984524429234</c:v>
                </c:pt>
                <c:pt idx="3231">
                  <c:v>0.79296374599960229</c:v>
                </c:pt>
                <c:pt idx="3232">
                  <c:v>0.79287669412226158</c:v>
                </c:pt>
                <c:pt idx="3233">
                  <c:v>0.79278868062925767</c:v>
                </c:pt>
                <c:pt idx="3234">
                  <c:v>0.79269969647295591</c:v>
                </c:pt>
                <c:pt idx="3235">
                  <c:v>0.79260973254088418</c:v>
                </c:pt>
                <c:pt idx="3236">
                  <c:v>0.79251877965551931</c:v>
                </c:pt>
                <c:pt idx="3237">
                  <c:v>0.7924268285740762</c:v>
                </c:pt>
                <c:pt idx="3238">
                  <c:v>0.79233386998830013</c:v>
                </c:pt>
                <c:pt idx="3239">
                  <c:v>0.79223989452426147</c:v>
                </c:pt>
                <c:pt idx="3240">
                  <c:v>0.79214489274215294</c:v>
                </c:pt>
                <c:pt idx="3241">
                  <c:v>0.7920488551360898</c:v>
                </c:pt>
                <c:pt idx="3242">
                  <c:v>0.79195177213391343</c:v>
                </c:pt>
                <c:pt idx="3243">
                  <c:v>0.79185363409699716</c:v>
                </c:pt>
                <c:pt idx="3244">
                  <c:v>0.79175443132005519</c:v>
                </c:pt>
                <c:pt idx="3245">
                  <c:v>0.79165415403095463</c:v>
                </c:pt>
                <c:pt idx="3246">
                  <c:v>0.79155279239053122</c:v>
                </c:pt>
                <c:pt idx="3247">
                  <c:v>0.79145033649240726</c:v>
                </c:pt>
                <c:pt idx="3248">
                  <c:v>0.79134677636281281</c:v>
                </c:pt>
                <c:pt idx="3249">
                  <c:v>0.79124210196041123</c:v>
                </c:pt>
                <c:pt idx="3250">
                  <c:v>0.79113630317612726</c:v>
                </c:pt>
                <c:pt idx="3251">
                  <c:v>0.79102936983297645</c:v>
                </c:pt>
                <c:pt idx="3252">
                  <c:v>0.79092129168590364</c:v>
                </c:pt>
                <c:pt idx="3253">
                  <c:v>0.79081205842161861</c:v>
                </c:pt>
                <c:pt idx="3254">
                  <c:v>0.79070165965843897</c:v>
                </c:pt>
                <c:pt idx="3255">
                  <c:v>0.79059008494613547</c:v>
                </c:pt>
                <c:pt idx="3256">
                  <c:v>0.79047732376578139</c:v>
                </c:pt>
                <c:pt idx="3257">
                  <c:v>0.79036336552960551</c:v>
                </c:pt>
                <c:pt idx="3258">
                  <c:v>0.79024819958084813</c:v>
                </c:pt>
                <c:pt idx="3259">
                  <c:v>0.79013181519362252</c:v>
                </c:pt>
                <c:pt idx="3260">
                  <c:v>0.7900142015727788</c:v>
                </c:pt>
                <c:pt idx="3261">
                  <c:v>0.78989534785377247</c:v>
                </c:pt>
                <c:pt idx="3262">
                  <c:v>0.78977524310253633</c:v>
                </c:pt>
                <c:pt idx="3263">
                  <c:v>0.78965387631535788</c:v>
                </c:pt>
                <c:pt idx="3264">
                  <c:v>0.78953123641875922</c:v>
                </c:pt>
                <c:pt idx="3265">
                  <c:v>0.78940731226938177</c:v>
                </c:pt>
                <c:pt idx="3266">
                  <c:v>0.78928209265387572</c:v>
                </c:pt>
                <c:pt idx="3267">
                  <c:v>0.78915556628879324</c:v>
                </c:pt>
                <c:pt idx="3268">
                  <c:v>0.78902772182048631</c:v>
                </c:pt>
                <c:pt idx="3269">
                  <c:v>0.78889854782500846</c:v>
                </c:pt>
                <c:pt idx="3270">
                  <c:v>0.7887680328080221</c:v>
                </c:pt>
                <c:pt idx="3271">
                  <c:v>0.78863616520470925</c:v>
                </c:pt>
                <c:pt idx="3272">
                  <c:v>0.78850293337968791</c:v>
                </c:pt>
                <c:pt idx="3273">
                  <c:v>0.78836832562693226</c:v>
                </c:pt>
                <c:pt idx="3274">
                  <c:v>0.78823233016969796</c:v>
                </c:pt>
                <c:pt idx="3275">
                  <c:v>0.78809493516045248</c:v>
                </c:pt>
                <c:pt idx="3276">
                  <c:v>0.78795612868081011</c:v>
                </c:pt>
                <c:pt idx="3277">
                  <c:v>0.78781589874147195</c:v>
                </c:pt>
                <c:pt idx="3278">
                  <c:v>0.78767423328217057</c:v>
                </c:pt>
                <c:pt idx="3279">
                  <c:v>0.7875311201716203</c:v>
                </c:pt>
                <c:pt idx="3280">
                  <c:v>0.78738654720747259</c:v>
                </c:pt>
                <c:pt idx="3281">
                  <c:v>0.78724050211627583</c:v>
                </c:pt>
                <c:pt idx="3282">
                  <c:v>0.78709297255344168</c:v>
                </c:pt>
                <c:pt idx="3283">
                  <c:v>0.78694394610321527</c:v>
                </c:pt>
                <c:pt idx="3284">
                  <c:v>0.78679341027865202</c:v>
                </c:pt>
                <c:pt idx="3285">
                  <c:v>0.78664135252159939</c:v>
                </c:pt>
                <c:pt idx="3286">
                  <c:v>0.78648776020268407</c:v>
                </c:pt>
                <c:pt idx="3287">
                  <c:v>0.78633262062130493</c:v>
                </c:pt>
                <c:pt idx="3288">
                  <c:v>0.78617592100563161</c:v>
                </c:pt>
                <c:pt idx="3289">
                  <c:v>0.7860176485126088</c:v>
                </c:pt>
                <c:pt idx="3290">
                  <c:v>0.78585779022796598</c:v>
                </c:pt>
                <c:pt idx="3291">
                  <c:v>0.78569633316623377</c:v>
                </c:pt>
                <c:pt idx="3292">
                  <c:v>0.78553326427076553</c:v>
                </c:pt>
                <c:pt idx="3293">
                  <c:v>0.78536857041376595</c:v>
                </c:pt>
                <c:pt idx="3294">
                  <c:v>0.78520223839632053</c:v>
                </c:pt>
                <c:pt idx="3295">
                  <c:v>0.78503425494844392</c:v>
                </c:pt>
                <c:pt idx="3296">
                  <c:v>0.78486460672911917</c:v>
                </c:pt>
                <c:pt idx="3297">
                  <c:v>0.78469328032634877</c:v>
                </c:pt>
                <c:pt idx="3298">
                  <c:v>0.78452026225722271</c:v>
                </c:pt>
                <c:pt idx="3299">
                  <c:v>0.78434553896797143</c:v>
                </c:pt>
                <c:pt idx="3300">
                  <c:v>0.78416909683404634</c:v>
                </c:pt>
                <c:pt idx="3301">
                  <c:v>0.78399092216019362</c:v>
                </c:pt>
                <c:pt idx="3302">
                  <c:v>0.78381100118053992</c:v>
                </c:pt>
                <c:pt idx="3303">
                  <c:v>0.78362932005868291</c:v>
                </c:pt>
                <c:pt idx="3304">
                  <c:v>0.78344586488778944</c:v>
                </c:pt>
                <c:pt idx="3305">
                  <c:v>0.78326062169070054</c:v>
                </c:pt>
                <c:pt idx="3306">
                  <c:v>0.78307357642004183</c:v>
                </c:pt>
                <c:pt idx="3307">
                  <c:v>0.78288471495834289</c:v>
                </c:pt>
                <c:pt idx="3308">
                  <c:v>0.78269402311816183</c:v>
                </c:pt>
                <c:pt idx="3309">
                  <c:v>0.78250148664221841</c:v>
                </c:pt>
                <c:pt idx="3310">
                  <c:v>0.78230709120353248</c:v>
                </c:pt>
                <c:pt idx="3311">
                  <c:v>0.78211082240557117</c:v>
                </c:pt>
                <c:pt idx="3312">
                  <c:v>0.78191266578240248</c:v>
                </c:pt>
                <c:pt idx="3313">
                  <c:v>0.78171260679885679</c:v>
                </c:pt>
                <c:pt idx="3314">
                  <c:v>0.7815106308506945</c:v>
                </c:pt>
                <c:pt idx="3315">
                  <c:v>0.78130672326478268</c:v>
                </c:pt>
                <c:pt idx="3316">
                  <c:v>0.7811008692992778</c:v>
                </c:pt>
                <c:pt idx="3317">
                  <c:v>0.78089305414381727</c:v>
                </c:pt>
                <c:pt idx="3318">
                  <c:v>0.78068326291971746</c:v>
                </c:pt>
                <c:pt idx="3319">
                  <c:v>0.7804714806801798</c:v>
                </c:pt>
                <c:pt idx="3320">
                  <c:v>0.78025769241050524</c:v>
                </c:pt>
                <c:pt idx="3321">
                  <c:v>0.78004188302831579</c:v>
                </c:pt>
                <c:pt idx="3322">
                  <c:v>0.77982403738378392</c:v>
                </c:pt>
                <c:pt idx="3323">
                  <c:v>0.77960414025987035</c:v>
                </c:pt>
                <c:pt idx="3324">
                  <c:v>0.77938217637256924</c:v>
                </c:pt>
                <c:pt idx="3325">
                  <c:v>0.77915813037116266</c:v>
                </c:pt>
                <c:pt idx="3326">
                  <c:v>0.77893198683848153</c:v>
                </c:pt>
                <c:pt idx="3327">
                  <c:v>0.77870373029117579</c:v>
                </c:pt>
                <c:pt idx="3328">
                  <c:v>0.77847334517999256</c:v>
                </c:pt>
                <c:pt idx="3329">
                  <c:v>0.77824081589006322</c:v>
                </c:pt>
                <c:pt idx="3330">
                  <c:v>0.77800612674119718</c:v>
                </c:pt>
                <c:pt idx="3331">
                  <c:v>0.7777692619881863</c:v>
                </c:pt>
                <c:pt idx="3332">
                  <c:v>0.77753020582111609</c:v>
                </c:pt>
                <c:pt idx="3333">
                  <c:v>0.77728894236568669</c:v>
                </c:pt>
                <c:pt idx="3334">
                  <c:v>0.77704545568354111</c:v>
                </c:pt>
                <c:pt idx="3335">
                  <c:v>0.77679972977260359</c:v>
                </c:pt>
                <c:pt idx="3336">
                  <c:v>0.7765517485674257</c:v>
                </c:pt>
                <c:pt idx="3337">
                  <c:v>0.77630149593954223</c:v>
                </c:pt>
                <c:pt idx="3338">
                  <c:v>0.77604895569783439</c:v>
                </c:pt>
                <c:pt idx="3339">
                  <c:v>0.77579411158890355</c:v>
                </c:pt>
                <c:pt idx="3340">
                  <c:v>0.77553694729745304</c:v>
                </c:pt>
                <c:pt idx="3341">
                  <c:v>0.77527744644668117</c:v>
                </c:pt>
                <c:pt idx="3342">
                  <c:v>0.77501559259867481</c:v>
                </c:pt>
                <c:pt idx="3343">
                  <c:v>0.77475136925482835</c:v>
                </c:pt>
                <c:pt idx="3344">
                  <c:v>0.77448475985625576</c:v>
                </c:pt>
                <c:pt idx="3345">
                  <c:v>0.77421574778422031</c:v>
                </c:pt>
                <c:pt idx="3346">
                  <c:v>0.77394431636057159</c:v>
                </c:pt>
                <c:pt idx="3347">
                  <c:v>0.77367044884819258</c:v>
                </c:pt>
                <c:pt idx="3348">
                  <c:v>0.77339412845145517</c:v>
                </c:pt>
                <c:pt idx="3349">
                  <c:v>0.77311533831668555</c:v>
                </c:pt>
                <c:pt idx="3350">
                  <c:v>0.77283406153264012</c:v>
                </c:pt>
                <c:pt idx="3351">
                  <c:v>0.77255028113098945</c:v>
                </c:pt>
                <c:pt idx="3352">
                  <c:v>0.77226398008681318</c:v>
                </c:pt>
                <c:pt idx="3353">
                  <c:v>0.77197514131910372</c:v>
                </c:pt>
                <c:pt idx="3354">
                  <c:v>0.77168374769128012</c:v>
                </c:pt>
                <c:pt idx="3355">
                  <c:v>0.77138978201171249</c:v>
                </c:pt>
                <c:pt idx="3356">
                  <c:v>0.77109322703425454</c:v>
                </c:pt>
                <c:pt idx="3357">
                  <c:v>0.77079406545878781</c:v>
                </c:pt>
                <c:pt idx="3358">
                  <c:v>0.77049227993177483</c:v>
                </c:pt>
                <c:pt idx="3359">
                  <c:v>0.77018785304682302</c:v>
                </c:pt>
                <c:pt idx="3360">
                  <c:v>0.76988076734525746</c:v>
                </c:pt>
                <c:pt idx="3361">
                  <c:v>0.76957100531670564</c:v>
                </c:pt>
                <c:pt idx="3362">
                  <c:v>0.76925854939969041</c:v>
                </c:pt>
                <c:pt idx="3363">
                  <c:v>0.76894338198223511</c:v>
                </c:pt>
                <c:pt idx="3364">
                  <c:v>0.76862548540247666</c:v>
                </c:pt>
                <c:pt idx="3365">
                  <c:v>0.76830484194929138</c:v>
                </c:pt>
                <c:pt idx="3366">
                  <c:v>0.76798143386292939</c:v>
                </c:pt>
                <c:pt idx="3367">
                  <c:v>0.76765524333566071</c:v>
                </c:pt>
                <c:pt idx="3368">
                  <c:v>0.76732625251243047</c:v>
                </c:pt>
                <c:pt idx="3369">
                  <c:v>0.76699444349152546</c:v>
                </c:pt>
                <c:pt idx="3370">
                  <c:v>0.76665979832525133</c:v>
                </c:pt>
                <c:pt idx="3371">
                  <c:v>0.76632229902062021</c:v>
                </c:pt>
                <c:pt idx="3372">
                  <c:v>0.76598192754004846</c:v>
                </c:pt>
                <c:pt idx="3373">
                  <c:v>0.76563866580206541</c:v>
                </c:pt>
                <c:pt idx="3374">
                  <c:v>0.76529249568203306</c:v>
                </c:pt>
                <c:pt idx="3375">
                  <c:v>0.764943399012877</c:v>
                </c:pt>
                <c:pt idx="3376">
                  <c:v>0.76459135758582575</c:v>
                </c:pt>
                <c:pt idx="3377">
                  <c:v>0.76423635315116423</c:v>
                </c:pt>
                <c:pt idx="3378">
                  <c:v>0.76387836741899495</c:v>
                </c:pt>
                <c:pt idx="3379">
                  <c:v>0.76351738206001341</c:v>
                </c:pt>
                <c:pt idx="3380">
                  <c:v>0.76315337870629063</c:v>
                </c:pt>
                <c:pt idx="3381">
                  <c:v>0.76278633895206949</c:v>
                </c:pt>
                <c:pt idx="3382">
                  <c:v>0.76241624435457123</c:v>
                </c:pt>
                <c:pt idx="3383">
                  <c:v>0.76204307643481273</c:v>
                </c:pt>
                <c:pt idx="3384">
                  <c:v>0.76166681667843461</c:v>
                </c:pt>
                <c:pt idx="3385">
                  <c:v>0.76128744653654146</c:v>
                </c:pt>
                <c:pt idx="3386">
                  <c:v>0.76090494742655335</c:v>
                </c:pt>
                <c:pt idx="3387">
                  <c:v>0.76051930073306118</c:v>
                </c:pt>
                <c:pt idx="3388">
                  <c:v>0.76013048780871029</c:v>
                </c:pt>
                <c:pt idx="3389">
                  <c:v>0.75973848997507709</c:v>
                </c:pt>
                <c:pt idx="3390">
                  <c:v>0.75934328852356625</c:v>
                </c:pt>
                <c:pt idx="3391">
                  <c:v>0.75894486471631739</c:v>
                </c:pt>
                <c:pt idx="3392">
                  <c:v>0.75854319978712326</c:v>
                </c:pt>
                <c:pt idx="3393">
                  <c:v>0.75813827494235775</c:v>
                </c:pt>
                <c:pt idx="3394">
                  <c:v>0.75773007136191761</c:v>
                </c:pt>
                <c:pt idx="3395">
                  <c:v>0.75731857020017301</c:v>
                </c:pt>
                <c:pt idx="3396">
                  <c:v>0.75690375258693188</c:v>
                </c:pt>
                <c:pt idx="3397">
                  <c:v>0.756485599628413</c:v>
                </c:pt>
                <c:pt idx="3398">
                  <c:v>0.75606409240823269</c:v>
                </c:pt>
                <c:pt idx="3399">
                  <c:v>0.75563921198840156</c:v>
                </c:pt>
                <c:pt idx="3400">
                  <c:v>0.75521093941033357</c:v>
                </c:pt>
                <c:pt idx="3401">
                  <c:v>0.75477925569586557</c:v>
                </c:pt>
                <c:pt idx="3402">
                  <c:v>0.75434414184828869</c:v>
                </c:pt>
                <c:pt idx="3403">
                  <c:v>0.75390557885339171</c:v>
                </c:pt>
                <c:pt idx="3404">
                  <c:v>0.75346354768051538</c:v>
                </c:pt>
                <c:pt idx="3405">
                  <c:v>0.7530180292836175</c:v>
                </c:pt>
                <c:pt idx="3406">
                  <c:v>0.75256900460235066</c:v>
                </c:pt>
                <c:pt idx="3407">
                  <c:v>0.75211645456315113</c:v>
                </c:pt>
                <c:pt idx="3408">
                  <c:v>0.75166036008033887</c:v>
                </c:pt>
                <c:pt idx="3409">
                  <c:v>0.75120070205722933</c:v>
                </c:pt>
                <c:pt idx="3410">
                  <c:v>0.75073746138725606</c:v>
                </c:pt>
                <c:pt idx="3411">
                  <c:v>0.75027061895510594</c:v>
                </c:pt>
                <c:pt idx="3412">
                  <c:v>0.74980015563786573</c:v>
                </c:pt>
                <c:pt idx="3413">
                  <c:v>0.74932605230617844</c:v>
                </c:pt>
                <c:pt idx="3414">
                  <c:v>0.74884828982541352</c:v>
                </c:pt>
                <c:pt idx="3415">
                  <c:v>0.74836684905684636</c:v>
                </c:pt>
                <c:pt idx="3416">
                  <c:v>0.74788171085885202</c:v>
                </c:pt>
                <c:pt idx="3417">
                  <c:v>0.7473928560881069</c:v>
                </c:pt>
                <c:pt idx="3418">
                  <c:v>0.7469002656008048</c:v>
                </c:pt>
                <c:pt idx="3419">
                  <c:v>0.74640392025388247</c:v>
                </c:pt>
                <c:pt idx="3420">
                  <c:v>0.74590380090625907</c:v>
                </c:pt>
                <c:pt idx="3421">
                  <c:v>0.7453998884200832</c:v>
                </c:pt>
                <c:pt idx="3422">
                  <c:v>0.74489216366199518</c:v>
                </c:pt>
                <c:pt idx="3423">
                  <c:v>0.74438060750439827</c:v>
                </c:pt>
                <c:pt idx="3424">
                  <c:v>0.74386520082674312</c:v>
                </c:pt>
                <c:pt idx="3425">
                  <c:v>0.74334592451682113</c:v>
                </c:pt>
                <c:pt idx="3426">
                  <c:v>0.74282275947207166</c:v>
                </c:pt>
                <c:pt idx="3427">
                  <c:v>0.74229568660089873</c:v>
                </c:pt>
                <c:pt idx="3428">
                  <c:v>0.74176468682400087</c:v>
                </c:pt>
                <c:pt idx="3429">
                  <c:v>0.7412297410757096</c:v>
                </c:pt>
                <c:pt idx="3430">
                  <c:v>0.74069083030534189</c:v>
                </c:pt>
                <c:pt idx="3431">
                  <c:v>0.74014793547856184</c:v>
                </c:pt>
                <c:pt idx="3432">
                  <c:v>0.73960103757875817</c:v>
                </c:pt>
                <c:pt idx="3433">
                  <c:v>0.73905011760841677</c:v>
                </c:pt>
                <c:pt idx="3434">
                  <c:v>0.73849515659053377</c:v>
                </c:pt>
                <c:pt idx="3435">
                  <c:v>0.7379361355700117</c:v>
                </c:pt>
                <c:pt idx="3436">
                  <c:v>0.73737303561507961</c:v>
                </c:pt>
                <c:pt idx="3437">
                  <c:v>0.736805837818724</c:v>
                </c:pt>
                <c:pt idx="3438">
                  <c:v>0.73623452330012662</c:v>
                </c:pt>
                <c:pt idx="3439">
                  <c:v>0.73565907320611712</c:v>
                </c:pt>
                <c:pt idx="3440">
                  <c:v>0.73507946871263408</c:v>
                </c:pt>
                <c:pt idx="3441">
                  <c:v>0.73449569102619938</c:v>
                </c:pt>
                <c:pt idx="3442">
                  <c:v>0.73390772138539995</c:v>
                </c:pt>
                <c:pt idx="3443">
                  <c:v>0.73331554106238317</c:v>
                </c:pt>
                <c:pt idx="3444">
                  <c:v>0.73271913136436218</c:v>
                </c:pt>
                <c:pt idx="3445">
                  <c:v>0.73211847363513172</c:v>
                </c:pt>
                <c:pt idx="3446">
                  <c:v>0.73151354925659429</c:v>
                </c:pt>
                <c:pt idx="3447">
                  <c:v>0.730904339650297</c:v>
                </c:pt>
                <c:pt idx="3448">
                  <c:v>0.7302908262789799</c:v>
                </c:pt>
                <c:pt idx="3449">
                  <c:v>0.72967299064813385</c:v>
                </c:pt>
                <c:pt idx="3450">
                  <c:v>0.72905081430756835</c:v>
                </c:pt>
                <c:pt idx="3451">
                  <c:v>0.7284242788529911</c:v>
                </c:pt>
                <c:pt idx="3452">
                  <c:v>0.72779336592759647</c:v>
                </c:pt>
                <c:pt idx="3453">
                  <c:v>0.72715805722366589</c:v>
                </c:pt>
                <c:pt idx="3454">
                  <c:v>0.72651833448417613</c:v>
                </c:pt>
                <c:pt idx="3455">
                  <c:v>0.72587417950441946</c:v>
                </c:pt>
                <c:pt idx="3456">
                  <c:v>0.72522557413363353</c:v>
                </c:pt>
                <c:pt idx="3457">
                  <c:v>0.72457250027664033</c:v>
                </c:pt>
                <c:pt idx="3458">
                  <c:v>0.72391493989549704</c:v>
                </c:pt>
                <c:pt idx="3459">
                  <c:v>0.72325287501115343</c:v>
                </c:pt>
                <c:pt idx="3460">
                  <c:v>0.72258628770512245</c:v>
                </c:pt>
                <c:pt idx="3461">
                  <c:v>0.72191516012115786</c:v>
                </c:pt>
                <c:pt idx="3462">
                  <c:v>0.72123947446694425</c:v>
                </c:pt>
                <c:pt idx="3463">
                  <c:v>0.72055921301579295</c:v>
                </c:pt>
                <c:pt idx="3464">
                  <c:v>0.71987435810835032</c:v>
                </c:pt>
                <c:pt idx="3465">
                  <c:v>0.71918489215431392</c:v>
                </c:pt>
                <c:pt idx="3466">
                  <c:v>0.71849079763415968</c:v>
                </c:pt>
                <c:pt idx="3467">
                  <c:v>0.71779205710087524</c:v>
                </c:pt>
                <c:pt idx="3468">
                  <c:v>0.71708865318170489</c:v>
                </c:pt>
                <c:pt idx="3469">
                  <c:v>0.71638056857990262</c:v>
                </c:pt>
                <c:pt idx="3470">
                  <c:v>0.71566778607649517</c:v>
                </c:pt>
                <c:pt idx="3471">
                  <c:v>0.71495028853205111</c:v>
                </c:pt>
                <c:pt idx="3472">
                  <c:v>0.71422805888846175</c:v>
                </c:pt>
                <c:pt idx="3473">
                  <c:v>0.71350108017072866</c:v>
                </c:pt>
                <c:pt idx="3474">
                  <c:v>0.71276933548876187</c:v>
                </c:pt>
                <c:pt idx="3475">
                  <c:v>0.71203280803918267</c:v>
                </c:pt>
                <c:pt idx="3476">
                  <c:v>0.71129148110713902</c:v>
                </c:pt>
                <c:pt idx="3477">
                  <c:v>0.71054533806813003</c:v>
                </c:pt>
                <c:pt idx="3478">
                  <c:v>0.7097943623898213</c:v>
                </c:pt>
                <c:pt idx="3479">
                  <c:v>0.70903853763390567</c:v>
                </c:pt>
                <c:pt idx="3480">
                  <c:v>0.70827784745793232</c:v>
                </c:pt>
                <c:pt idx="3481">
                  <c:v>0.70751227561716534</c:v>
                </c:pt>
                <c:pt idx="3482">
                  <c:v>0.70674180596644431</c:v>
                </c:pt>
                <c:pt idx="3483">
                  <c:v>0.70596642246205432</c:v>
                </c:pt>
                <c:pt idx="3484">
                  <c:v>0.70518610916359969</c:v>
                </c:pt>
                <c:pt idx="3485">
                  <c:v>0.7044008502358895</c:v>
                </c:pt>
                <c:pt idx="3486">
                  <c:v>0.70361062995082668</c:v>
                </c:pt>
                <c:pt idx="3487">
                  <c:v>0.70281543268930791</c:v>
                </c:pt>
                <c:pt idx="3488">
                  <c:v>0.70201524294312567</c:v>
                </c:pt>
                <c:pt idx="3489">
                  <c:v>0.70121004531688158</c:v>
                </c:pt>
                <c:pt idx="3490">
                  <c:v>0.70039982452990313</c:v>
                </c:pt>
                <c:pt idx="3491">
                  <c:v>0.69958456541817049</c:v>
                </c:pt>
                <c:pt idx="3492">
                  <c:v>0.69876425293624556</c:v>
                </c:pt>
                <c:pt idx="3493">
                  <c:v>0.69793887215921036</c:v>
                </c:pt>
                <c:pt idx="3494">
                  <c:v>0.69710840828461018</c:v>
                </c:pt>
                <c:pt idx="3495">
                  <c:v>0.69627284663440503</c:v>
                </c:pt>
                <c:pt idx="3496">
                  <c:v>0.69543217265692225</c:v>
                </c:pt>
                <c:pt idx="3497">
                  <c:v>0.69458637192882</c:v>
                </c:pt>
                <c:pt idx="3498">
                  <c:v>0.69373543015705308</c:v>
                </c:pt>
                <c:pt idx="3499">
                  <c:v>0.69287933318084649</c:v>
                </c:pt>
                <c:pt idx="3500">
                  <c:v>0.69201806697367152</c:v>
                </c:pt>
                <c:pt idx="3501">
                  <c:v>0.69115161764522925</c:v>
                </c:pt>
                <c:pt idx="3502">
                  <c:v>0.69027997144343856</c:v>
                </c:pt>
                <c:pt idx="3503">
                  <c:v>0.68940311475642935</c:v>
                </c:pt>
                <c:pt idx="3504">
                  <c:v>0.68852103411453858</c:v>
                </c:pt>
                <c:pt idx="3505">
                  <c:v>0.68763371619231306</c:v>
                </c:pt>
                <c:pt idx="3506">
                  <c:v>0.68674114781051565</c:v>
                </c:pt>
                <c:pt idx="3507">
                  <c:v>0.68584331593813708</c:v>
                </c:pt>
                <c:pt idx="3508">
                  <c:v>0.68494020769440822</c:v>
                </c:pt>
                <c:pt idx="3509">
                  <c:v>0.68403181035082039</c:v>
                </c:pt>
                <c:pt idx="3510">
                  <c:v>0.68311811133314737</c:v>
                </c:pt>
                <c:pt idx="3511">
                  <c:v>0.68219909822347213</c:v>
                </c:pt>
                <c:pt idx="3512">
                  <c:v>0.68127475876221444</c:v>
                </c:pt>
                <c:pt idx="3513">
                  <c:v>0.68034508085016498</c:v>
                </c:pt>
                <c:pt idx="3514">
                  <c:v>0.67941005255052012</c:v>
                </c:pt>
                <c:pt idx="3515">
                  <c:v>0.6784696620909223</c:v>
                </c:pt>
                <c:pt idx="3516">
                  <c:v>0.67752389786549916</c:v>
                </c:pt>
                <c:pt idx="3517">
                  <c:v>0.67657274843690873</c:v>
                </c:pt>
                <c:pt idx="3518">
                  <c:v>0.67561620253838539</c:v>
                </c:pt>
                <c:pt idx="3519">
                  <c:v>0.67465424907578952</c:v>
                </c:pt>
                <c:pt idx="3520">
                  <c:v>0.67368687712965614</c:v>
                </c:pt>
                <c:pt idx="3521">
                  <c:v>0.67271407595724886</c:v>
                </c:pt>
                <c:pt idx="3522">
                  <c:v>0.67173583499461287</c:v>
                </c:pt>
                <c:pt idx="3523">
                  <c:v>0.67075214385863724</c:v>
                </c:pt>
                <c:pt idx="3524">
                  <c:v>0.66976299234909009</c:v>
                </c:pt>
                <c:pt idx="3525">
                  <c:v>0.6687683704507067</c:v>
                </c:pt>
                <c:pt idx="3526">
                  <c:v>0.66776826833522929</c:v>
                </c:pt>
                <c:pt idx="3527">
                  <c:v>0.66676267636347053</c:v>
                </c:pt>
                <c:pt idx="3528">
                  <c:v>0.66575158508737564</c:v>
                </c:pt>
                <c:pt idx="3529">
                  <c:v>0.6647349852520803</c:v>
                </c:pt>
                <c:pt idx="3530">
                  <c:v>0.66371286779797256</c:v>
                </c:pt>
                <c:pt idx="3531">
                  <c:v>0.66268522386275319</c:v>
                </c:pt>
                <c:pt idx="3532">
                  <c:v>0.66165204478349715</c:v>
                </c:pt>
                <c:pt idx="3533">
                  <c:v>0.66061332209871115</c:v>
                </c:pt>
                <c:pt idx="3534">
                  <c:v>0.65956904755039458</c:v>
                </c:pt>
                <c:pt idx="3535">
                  <c:v>0.65851921308609618</c:v>
                </c:pt>
                <c:pt idx="3536">
                  <c:v>0.6574638108609745</c:v>
                </c:pt>
                <c:pt idx="3537">
                  <c:v>0.65640283323984971</c:v>
                </c:pt>
                <c:pt idx="3538">
                  <c:v>0.65533627279926066</c:v>
                </c:pt>
                <c:pt idx="3539">
                  <c:v>0.65426412232951692</c:v>
                </c:pt>
                <c:pt idx="3540">
                  <c:v>0.65318637483675102</c:v>
                </c:pt>
                <c:pt idx="3541">
                  <c:v>0.65210302354496441</c:v>
                </c:pt>
                <c:pt idx="3542">
                  <c:v>0.65101406189807642</c:v>
                </c:pt>
                <c:pt idx="3543">
                  <c:v>0.64991948356196649</c:v>
                </c:pt>
                <c:pt idx="3544">
                  <c:v>0.64881928242651776</c:v>
                </c:pt>
                <c:pt idx="3545">
                  <c:v>0.64771345260765201</c:v>
                </c:pt>
                <c:pt idx="3546">
                  <c:v>0.64660198844936678</c:v>
                </c:pt>
                <c:pt idx="3547">
                  <c:v>0.64548488452576602</c:v>
                </c:pt>
                <c:pt idx="3548">
                  <c:v>0.64436213564308975</c:v>
                </c:pt>
                <c:pt idx="3549">
                  <c:v>0.64323373684173557</c:v>
                </c:pt>
                <c:pt idx="3550">
                  <c:v>0.64209968339828005</c:v>
                </c:pt>
                <c:pt idx="3551">
                  <c:v>0.64095997082749434</c:v>
                </c:pt>
                <c:pt idx="3552">
                  <c:v>0.63981459488435644</c:v>
                </c:pt>
                <c:pt idx="3553">
                  <c:v>0.63866355156605525</c:v>
                </c:pt>
                <c:pt idx="3554">
                  <c:v>0.63750683711399359</c:v>
                </c:pt>
                <c:pt idx="3555">
                  <c:v>0.63634444801578405</c:v>
                </c:pt>
                <c:pt idx="3556">
                  <c:v>0.63517638100724116</c:v>
                </c:pt>
                <c:pt idx="3557">
                  <c:v>0.63400263307436378</c:v>
                </c:pt>
                <c:pt idx="3558">
                  <c:v>0.63282320145531656</c:v>
                </c:pt>
                <c:pt idx="3559">
                  <c:v>0.63163808364240137</c:v>
                </c:pt>
                <c:pt idx="3560">
                  <c:v>0.63044727738402706</c:v>
                </c:pt>
                <c:pt idx="3561">
                  <c:v>0.62925078068666573</c:v>
                </c:pt>
                <c:pt idx="3562">
                  <c:v>0.62804859181680817</c:v>
                </c:pt>
                <c:pt idx="3563">
                  <c:v>0.62684070930290958</c:v>
                </c:pt>
                <c:pt idx="3564">
                  <c:v>0.62562713193732977</c:v>
                </c:pt>
                <c:pt idx="3565">
                  <c:v>0.6244078587782621</c:v>
                </c:pt>
                <c:pt idx="3566">
                  <c:v>0.62318288915165865</c:v>
                </c:pt>
                <c:pt idx="3567">
                  <c:v>0.62195222265314509</c:v>
                </c:pt>
                <c:pt idx="3568">
                  <c:v>0.6207158591499361</c:v>
                </c:pt>
                <c:pt idx="3569">
                  <c:v>0.6194737987827047</c:v>
                </c:pt>
                <c:pt idx="3570">
                  <c:v>0.61822604196751563</c:v>
                </c:pt>
                <c:pt idx="3571">
                  <c:v>0.6169725893976763</c:v>
                </c:pt>
                <c:pt idx="3572">
                  <c:v>0.6157134420456174</c:v>
                </c:pt>
                <c:pt idx="3573">
                  <c:v>0.61444860116475397</c:v>
                </c:pt>
                <c:pt idx="3574">
                  <c:v>0.61317806829134047</c:v>
                </c:pt>
                <c:pt idx="3575">
                  <c:v>0.61190184524630942</c:v>
                </c:pt>
                <c:pt idx="3576">
                  <c:v>0.61061993413710669</c:v>
                </c:pt>
                <c:pt idx="3577">
                  <c:v>0.60933233735951153</c:v>
                </c:pt>
                <c:pt idx="3578">
                  <c:v>0.60803905759945087</c:v>
                </c:pt>
                <c:pt idx="3579">
                  <c:v>0.6067400978347951</c:v>
                </c:pt>
                <c:pt idx="3580">
                  <c:v>0.60543546133715032</c:v>
                </c:pt>
                <c:pt idx="3581">
                  <c:v>0.60412515167363412</c:v>
                </c:pt>
                <c:pt idx="3582">
                  <c:v>0.60280917270864398</c:v>
                </c:pt>
                <c:pt idx="3583">
                  <c:v>0.60148752860560739</c:v>
                </c:pt>
                <c:pt idx="3584">
                  <c:v>0.60016022382872658</c:v>
                </c:pt>
                <c:pt idx="3585">
                  <c:v>0.59882726314470558</c:v>
                </c:pt>
                <c:pt idx="3586">
                  <c:v>0.59748865162446974</c:v>
                </c:pt>
                <c:pt idx="3587">
                  <c:v>0.59614439464486546</c:v>
                </c:pt>
                <c:pt idx="3588">
                  <c:v>0.59479449789035321</c:v>
                </c:pt>
                <c:pt idx="3589">
                  <c:v>0.59343896735468316</c:v>
                </c:pt>
                <c:pt idx="3590">
                  <c:v>0.59207780934256027</c:v>
                </c:pt>
                <c:pt idx="3591">
                  <c:v>0.5907110304712907</c:v>
                </c:pt>
                <c:pt idx="3592">
                  <c:v>0.58933863767241856</c:v>
                </c:pt>
                <c:pt idx="3593">
                  <c:v>0.58796063819334599</c:v>
                </c:pt>
                <c:pt idx="3594">
                  <c:v>0.58657703959894048</c:v>
                </c:pt>
                <c:pt idx="3595">
                  <c:v>0.58518784977312299</c:v>
                </c:pt>
                <c:pt idx="3596">
                  <c:v>0.58379307692044569</c:v>
                </c:pt>
                <c:pt idx="3597">
                  <c:v>0.58239272956765087</c:v>
                </c:pt>
                <c:pt idx="3598">
                  <c:v>0.580986816565218</c:v>
                </c:pt>
                <c:pt idx="3599">
                  <c:v>0.5795753470888888</c:v>
                </c:pt>
                <c:pt idx="3600">
                  <c:v>0.57815833064118149</c:v>
                </c:pt>
                <c:pt idx="3601">
                  <c:v>0.57673577705288581</c:v>
                </c:pt>
                <c:pt idx="3602">
                  <c:v>0.5753076964845445</c:v>
                </c:pt>
                <c:pt idx="3603">
                  <c:v>0.57387409942791168</c:v>
                </c:pt>
                <c:pt idx="3604">
                  <c:v>0.5724349967074005</c:v>
                </c:pt>
                <c:pt idx="3605">
                  <c:v>0.57099039948150909</c:v>
                </c:pt>
                <c:pt idx="3606">
                  <c:v>0.5695403192442331</c:v>
                </c:pt>
                <c:pt idx="3607">
                  <c:v>0.56808476782645334</c:v>
                </c:pt>
                <c:pt idx="3608">
                  <c:v>0.56662375739731208</c:v>
                </c:pt>
                <c:pt idx="3609">
                  <c:v>0.56515730046556745</c:v>
                </c:pt>
                <c:pt idx="3610">
                  <c:v>0.5636854098809313</c:v>
                </c:pt>
                <c:pt idx="3611">
                  <c:v>0.5622080988353837</c:v>
                </c:pt>
                <c:pt idx="3612">
                  <c:v>0.56072538086447343</c:v>
                </c:pt>
                <c:pt idx="3613">
                  <c:v>0.55923726984860367</c:v>
                </c:pt>
                <c:pt idx="3614">
                  <c:v>0.55774378001426117</c:v>
                </c:pt>
                <c:pt idx="3615">
                  <c:v>0.5562449259353015</c:v>
                </c:pt>
                <c:pt idx="3616">
                  <c:v>0.55474072253413564</c:v>
                </c:pt>
                <c:pt idx="3617">
                  <c:v>0.55323118508293789</c:v>
                </c:pt>
                <c:pt idx="3618">
                  <c:v>0.55171632920482283</c:v>
                </c:pt>
                <c:pt idx="3619">
                  <c:v>0.55019617087500505</c:v>
                </c:pt>
                <c:pt idx="3620">
                  <c:v>0.54867072642193082</c:v>
                </c:pt>
                <c:pt idx="3621">
                  <c:v>0.54714001252839539</c:v>
                </c:pt>
                <c:pt idx="3622">
                  <c:v>0.54560404623263459</c:v>
                </c:pt>
                <c:pt idx="3623">
                  <c:v>0.54406284492939827</c:v>
                </c:pt>
                <c:pt idx="3624">
                  <c:v>0.54251642637099606</c:v>
                </c:pt>
                <c:pt idx="3625">
                  <c:v>0.54096480866832564</c:v>
                </c:pt>
                <c:pt idx="3626">
                  <c:v>0.53940801029187591</c:v>
                </c:pt>
                <c:pt idx="3627">
                  <c:v>0.53784605007271091</c:v>
                </c:pt>
                <c:pt idx="3628">
                  <c:v>0.53627894720342439</c:v>
                </c:pt>
                <c:pt idx="3629">
                  <c:v>0.53470672123907681</c:v>
                </c:pt>
                <c:pt idx="3630">
                  <c:v>0.53312939209810573</c:v>
                </c:pt>
                <c:pt idx="3631">
                  <c:v>0.53154698006321688</c:v>
                </c:pt>
                <c:pt idx="3632">
                  <c:v>0.52995950578224282</c:v>
                </c:pt>
                <c:pt idx="3633">
                  <c:v>0.52836699026898637</c:v>
                </c:pt>
                <c:pt idx="3634">
                  <c:v>0.52676945490403382</c:v>
                </c:pt>
                <c:pt idx="3635">
                  <c:v>0.52516692143554877</c:v>
                </c:pt>
                <c:pt idx="3636">
                  <c:v>0.52355941198003353</c:v>
                </c:pt>
                <c:pt idx="3637">
                  <c:v>0.52194694902307281</c:v>
                </c:pt>
                <c:pt idx="3638">
                  <c:v>0.520329555420048</c:v>
                </c:pt>
                <c:pt idx="3639">
                  <c:v>0.51870725439682919</c:v>
                </c:pt>
                <c:pt idx="3640">
                  <c:v>0.51708006955043662</c:v>
                </c:pt>
                <c:pt idx="3641">
                  <c:v>0.51544802484968044</c:v>
                </c:pt>
                <c:pt idx="3642">
                  <c:v>0.51381114463577271</c:v>
                </c:pt>
                <c:pt idx="3643">
                  <c:v>0.51216945362291533</c:v>
                </c:pt>
                <c:pt idx="3644">
                  <c:v>0.51052297689885529</c:v>
                </c:pt>
                <c:pt idx="3645">
                  <c:v>0.50887173992542079</c:v>
                </c:pt>
                <c:pt idx="3646">
                  <c:v>0.50721576853902461</c:v>
                </c:pt>
                <c:pt idx="3647">
                  <c:v>0.50555508895114576</c:v>
                </c:pt>
                <c:pt idx="3648">
                  <c:v>0.50388972774877661</c:v>
                </c:pt>
                <c:pt idx="3649">
                  <c:v>0.5022197118948486</c:v>
                </c:pt>
                <c:pt idx="3650">
                  <c:v>0.50054506872862736</c:v>
                </c:pt>
                <c:pt idx="3651">
                  <c:v>0.49886582596608303</c:v>
                </c:pt>
                <c:pt idx="3652">
                  <c:v>0.49718201170022569</c:v>
                </c:pt>
                <c:pt idx="3653">
                  <c:v>0.49549365440141935</c:v>
                </c:pt>
                <c:pt idx="3654">
                  <c:v>0.49380078291766388</c:v>
                </c:pt>
                <c:pt idx="3655">
                  <c:v>0.49210342647485145</c:v>
                </c:pt>
                <c:pt idx="3656">
                  <c:v>0.4904016146769879</c:v>
                </c:pt>
                <c:pt idx="3657">
                  <c:v>0.48869537750639108</c:v>
                </c:pt>
                <c:pt idx="3658">
                  <c:v>0.48698474532385694</c:v>
                </c:pt>
                <c:pt idx="3659">
                  <c:v>0.48526974886880797</c:v>
                </c:pt>
                <c:pt idx="3660">
                  <c:v>0.48355041925936293</c:v>
                </c:pt>
                <c:pt idx="3661">
                  <c:v>0.48182678799246825</c:v>
                </c:pt>
                <c:pt idx="3662">
                  <c:v>0.4800988869439119</c:v>
                </c:pt>
                <c:pt idx="3663">
                  <c:v>0.47836674836834869</c:v>
                </c:pt>
                <c:pt idx="3664">
                  <c:v>0.47663040489929126</c:v>
                </c:pt>
                <c:pt idx="3665">
                  <c:v>0.47488988954906247</c:v>
                </c:pt>
                <c:pt idx="3666">
                  <c:v>0.47314523570872491</c:v>
                </c:pt>
                <c:pt idx="3667">
                  <c:v>0.47139647714797533</c:v>
                </c:pt>
                <c:pt idx="3668">
                  <c:v>0.46964364801501268</c:v>
                </c:pt>
                <c:pt idx="3669">
                  <c:v>0.46788678283636692</c:v>
                </c:pt>
                <c:pt idx="3670">
                  <c:v>0.46612591651670482</c:v>
                </c:pt>
                <c:pt idx="3671">
                  <c:v>0.46436108433859968</c:v>
                </c:pt>
                <c:pt idx="3672">
                  <c:v>0.46259232196227362</c:v>
                </c:pt>
                <c:pt idx="3673">
                  <c:v>0.46081966542530151</c:v>
                </c:pt>
                <c:pt idx="3674">
                  <c:v>0.45904315114228966</c:v>
                </c:pt>
                <c:pt idx="3675">
                  <c:v>0.45726281590451856</c:v>
                </c:pt>
                <c:pt idx="3676">
                  <c:v>0.45547869687955855</c:v>
                </c:pt>
                <c:pt idx="3677">
                  <c:v>0.45369083161084434</c:v>
                </c:pt>
                <c:pt idx="3678">
                  <c:v>0.45189925801722625</c:v>
                </c:pt>
                <c:pt idx="3679">
                  <c:v>0.4501040143924836</c:v>
                </c:pt>
                <c:pt idx="3680">
                  <c:v>0.44830513940481015</c:v>
                </c:pt>
                <c:pt idx="3681">
                  <c:v>0.44650267209625966</c:v>
                </c:pt>
                <c:pt idx="3682">
                  <c:v>0.44469665188216551</c:v>
                </c:pt>
                <c:pt idx="3683">
                  <c:v>0.44288711855052437</c:v>
                </c:pt>
                <c:pt idx="3684">
                  <c:v>0.4410741122613463</c:v>
                </c:pt>
                <c:pt idx="3685">
                  <c:v>0.43925767354597572</c:v>
                </c:pt>
                <c:pt idx="3686">
                  <c:v>0.43743784330637148</c:v>
                </c:pt>
                <c:pt idx="3687">
                  <c:v>0.43561466281436112</c:v>
                </c:pt>
                <c:pt idx="3688">
                  <c:v>0.43378817371085715</c:v>
                </c:pt>
                <c:pt idx="3689">
                  <c:v>0.4319584180050447</c:v>
                </c:pt>
                <c:pt idx="3690">
                  <c:v>0.43012543807352727</c:v>
                </c:pt>
                <c:pt idx="3691">
                  <c:v>0.42828927665944666</c:v>
                </c:pt>
                <c:pt idx="3692">
                  <c:v>0.42644997687156494</c:v>
                </c:pt>
                <c:pt idx="3693">
                  <c:v>0.42460758218331685</c:v>
                </c:pt>
                <c:pt idx="3694">
                  <c:v>0.4227621364318197</c:v>
                </c:pt>
                <c:pt idx="3695">
                  <c:v>0.42091368381685873</c:v>
                </c:pt>
                <c:pt idx="3696">
                  <c:v>0.41906226889983206</c:v>
                </c:pt>
                <c:pt idx="3697">
                  <c:v>0.41720793660266703</c:v>
                </c:pt>
                <c:pt idx="3698">
                  <c:v>0.41535073220669466</c:v>
                </c:pt>
                <c:pt idx="3699">
                  <c:v>0.41349070135149646</c:v>
                </c:pt>
                <c:pt idx="3700">
                  <c:v>0.41162789003371369</c:v>
                </c:pt>
                <c:pt idx="3701">
                  <c:v>0.40976234460582611</c:v>
                </c:pt>
                <c:pt idx="3702">
                  <c:v>0.40789411177488827</c:v>
                </c:pt>
                <c:pt idx="3703">
                  <c:v>0.40602323860123984</c:v>
                </c:pt>
                <c:pt idx="3704">
                  <c:v>0.40414977249718609</c:v>
                </c:pt>
                <c:pt idx="3705">
                  <c:v>0.40227376122559816</c:v>
                </c:pt>
                <c:pt idx="3706">
                  <c:v>0.40039525289857447</c:v>
                </c:pt>
                <c:pt idx="3707">
                  <c:v>0.39851429597596733</c:v>
                </c:pt>
                <c:pt idx="3708">
                  <c:v>0.39663093926392978</c:v>
                </c:pt>
                <c:pt idx="3709">
                  <c:v>0.39474523191341265</c:v>
                </c:pt>
                <c:pt idx="3710">
                  <c:v>0.39285722341863227</c:v>
                </c:pt>
                <c:pt idx="3711">
                  <c:v>0.39096696361549549</c:v>
                </c:pt>
                <c:pt idx="3712">
                  <c:v>0.38907450267999805</c:v>
                </c:pt>
                <c:pt idx="3713">
                  <c:v>0.38717989112658258</c:v>
                </c:pt>
                <c:pt idx="3714">
                  <c:v>0.38528317980646803</c:v>
                </c:pt>
                <c:pt idx="3715">
                  <c:v>0.38338441990593553</c:v>
                </c:pt>
                <c:pt idx="3716">
                  <c:v>0.38148366294458697</c:v>
                </c:pt>
                <c:pt idx="3717">
                  <c:v>0.37958096077356579</c:v>
                </c:pt>
                <c:pt idx="3718">
                  <c:v>0.37767636557374618</c:v>
                </c:pt>
                <c:pt idx="3719">
                  <c:v>0.3757699298538798</c:v>
                </c:pt>
                <c:pt idx="3720">
                  <c:v>0.37386170644871736</c:v>
                </c:pt>
                <c:pt idx="3721">
                  <c:v>0.37195174851708829</c:v>
                </c:pt>
                <c:pt idx="3722">
                  <c:v>0.37004010953995314</c:v>
                </c:pt>
                <c:pt idx="3723">
                  <c:v>0.36812684331841106</c:v>
                </c:pt>
                <c:pt idx="3724">
                  <c:v>0.36621200397168263</c:v>
                </c:pt>
                <c:pt idx="3725">
                  <c:v>0.36429564593505204</c:v>
                </c:pt>
                <c:pt idx="3726">
                  <c:v>0.36237782395778051</c:v>
                </c:pt>
                <c:pt idx="3727">
                  <c:v>0.3604585931009765</c:v>
                </c:pt>
                <c:pt idx="3728">
                  <c:v>0.35853800873544023</c:v>
                </c:pt>
                <c:pt idx="3729">
                  <c:v>0.35661612653946884</c:v>
                </c:pt>
                <c:pt idx="3730">
                  <c:v>0.35469300249663155</c:v>
                </c:pt>
                <c:pt idx="3731">
                  <c:v>0.35276869289350399</c:v>
                </c:pt>
                <c:pt idx="3732">
                  <c:v>0.35084325431737462</c:v>
                </c:pt>
                <c:pt idx="3733">
                  <c:v>0.34891674365391379</c:v>
                </c:pt>
                <c:pt idx="3734">
                  <c:v>0.34698921808481314</c:v>
                </c:pt>
                <c:pt idx="3735">
                  <c:v>0.34506073508538276</c:v>
                </c:pt>
                <c:pt idx="3736">
                  <c:v>0.34313135242212273</c:v>
                </c:pt>
                <c:pt idx="3737">
                  <c:v>0.34120112815025649</c:v>
                </c:pt>
                <c:pt idx="3738">
                  <c:v>0.33927012061123557</c:v>
                </c:pt>
                <c:pt idx="3739">
                  <c:v>0.33733838843020114</c:v>
                </c:pt>
                <c:pt idx="3740">
                  <c:v>0.33540599051342257</c:v>
                </c:pt>
                <c:pt idx="3741">
                  <c:v>0.33347298604569597</c:v>
                </c:pt>
                <c:pt idx="3742">
                  <c:v>0.33153943448771561</c:v>
                </c:pt>
                <c:pt idx="3743">
                  <c:v>0.3296053955734029</c:v>
                </c:pt>
                <c:pt idx="3744">
                  <c:v>0.3276709293072117</c:v>
                </c:pt>
                <c:pt idx="3745">
                  <c:v>0.32573609596139536</c:v>
                </c:pt>
                <c:pt idx="3746">
                  <c:v>0.32380095607324594</c:v>
                </c:pt>
                <c:pt idx="3747">
                  <c:v>0.32186557044229269</c:v>
                </c:pt>
                <c:pt idx="3748">
                  <c:v>0.31993000012747624</c:v>
                </c:pt>
                <c:pt idx="3749">
                  <c:v>0.31799430644428556</c:v>
                </c:pt>
                <c:pt idx="3750">
                  <c:v>0.31605855096187757</c:v>
                </c:pt>
                <c:pt idx="3751">
                  <c:v>0.31412279550010808</c:v>
                </c:pt>
                <c:pt idx="3752">
                  <c:v>0.31218710212663525</c:v>
                </c:pt>
                <c:pt idx="3753">
                  <c:v>0.31025153315389109</c:v>
                </c:pt>
                <c:pt idx="3754">
                  <c:v>0.30831615113606986</c:v>
                </c:pt>
                <c:pt idx="3755">
                  <c:v>0.30638101886607888</c:v>
                </c:pt>
                <c:pt idx="3756">
                  <c:v>0.30444619937245088</c:v>
                </c:pt>
                <c:pt idx="3757">
                  <c:v>0.30251175591623231</c:v>
                </c:pt>
                <c:pt idx="3758">
                  <c:v>0.30057775198783665</c:v>
                </c:pt>
                <c:pt idx="3759">
                  <c:v>0.29864425130387218</c:v>
                </c:pt>
                <c:pt idx="3760">
                  <c:v>0.29671131780393023</c:v>
                </c:pt>
                <c:pt idx="3761">
                  <c:v>0.29477901564735154</c:v>
                </c:pt>
                <c:pt idx="3762">
                  <c:v>0.29284740920995866</c:v>
                </c:pt>
                <c:pt idx="3763">
                  <c:v>0.29091656308076153</c:v>
                </c:pt>
                <c:pt idx="3764">
                  <c:v>0.28898654205862639</c:v>
                </c:pt>
                <c:pt idx="3765">
                  <c:v>0.28705741114892347</c:v>
                </c:pt>
                <c:pt idx="3766">
                  <c:v>0.28512923556013947</c:v>
                </c:pt>
                <c:pt idx="3767">
                  <c:v>0.28320208070046682</c:v>
                </c:pt>
                <c:pt idx="3768">
                  <c:v>0.28127601217435516</c:v>
                </c:pt>
                <c:pt idx="3769">
                  <c:v>0.27935109577904338</c:v>
                </c:pt>
                <c:pt idx="3770">
                  <c:v>0.27742739750105683</c:v>
                </c:pt>
                <c:pt idx="3771">
                  <c:v>0.27550498351268293</c:v>
                </c:pt>
                <c:pt idx="3772">
                  <c:v>0.27358392016840916</c:v>
                </c:pt>
                <c:pt idx="3773">
                  <c:v>0.27166427400134252</c:v>
                </c:pt>
                <c:pt idx="3774">
                  <c:v>0.26974611171959584</c:v>
                </c:pt>
                <c:pt idx="3775">
                  <c:v>0.26782950020265306</c:v>
                </c:pt>
                <c:pt idx="3776">
                  <c:v>0.26591450649769732</c:v>
                </c:pt>
                <c:pt idx="3777">
                  <c:v>0.26400119781592279</c:v>
                </c:pt>
                <c:pt idx="3778">
                  <c:v>0.26208964152881287</c:v>
                </c:pt>
                <c:pt idx="3779">
                  <c:v>0.26017990516439959</c:v>
                </c:pt>
                <c:pt idx="3780">
                  <c:v>0.25827205640348616</c:v>
                </c:pt>
                <c:pt idx="3781">
                  <c:v>0.25636616307585447</c:v>
                </c:pt>
                <c:pt idx="3782">
                  <c:v>0.25446229315644076</c:v>
                </c:pt>
                <c:pt idx="3783">
                  <c:v>0.25256051476149188</c:v>
                </c:pt>
                <c:pt idx="3784">
                  <c:v>0.25066089614468756</c:v>
                </c:pt>
                <c:pt idx="3785">
                  <c:v>0.24876350569324801</c:v>
                </c:pt>
                <c:pt idx="3786">
                  <c:v>0.24686841192401066</c:v>
                </c:pt>
                <c:pt idx="3787">
                  <c:v>0.24497568347948839</c:v>
                </c:pt>
                <c:pt idx="3788">
                  <c:v>0.24308538912389688</c:v>
                </c:pt>
                <c:pt idx="3789">
                  <c:v>0.24119759773916494</c:v>
                </c:pt>
                <c:pt idx="3790">
                  <c:v>0.23931237832091867</c:v>
                </c:pt>
                <c:pt idx="3791">
                  <c:v>0.23742979997444658</c:v>
                </c:pt>
                <c:pt idx="3792">
                  <c:v>0.23554993191063467</c:v>
                </c:pt>
                <c:pt idx="3793">
                  <c:v>0.23367284344188732</c:v>
                </c:pt>
                <c:pt idx="3794">
                  <c:v>0.23179860397802143</c:v>
                </c:pt>
                <c:pt idx="3795">
                  <c:v>0.22992728302215426</c:v>
                </c:pt>
                <c:pt idx="3796">
                  <c:v>0.22805895016651101</c:v>
                </c:pt>
                <c:pt idx="3797">
                  <c:v>0.22619367508832333</c:v>
                </c:pt>
                <c:pt idx="3798">
                  <c:v>0.22433152754559615</c:v>
                </c:pt>
                <c:pt idx="3799">
                  <c:v>0.22247257737291182</c:v>
                </c:pt>
                <c:pt idx="3800">
                  <c:v>0.22061689447720112</c:v>
                </c:pt>
                <c:pt idx="3801">
                  <c:v>0.21876454883349905</c:v>
                </c:pt>
                <c:pt idx="3802">
                  <c:v>0.21691561048067209</c:v>
                </c:pt>
                <c:pt idx="3803">
                  <c:v>0.21507014951713721</c:v>
                </c:pt>
                <c:pt idx="3804">
                  <c:v>0.21322823609655595</c:v>
                </c:pt>
                <c:pt idx="3805">
                  <c:v>0.211389940423515</c:v>
                </c:pt>
                <c:pt idx="3806">
                  <c:v>0.20955533274918248</c:v>
                </c:pt>
                <c:pt idx="3807">
                  <c:v>0.20772448336695326</c:v>
                </c:pt>
                <c:pt idx="3808">
                  <c:v>0.20589746260807384</c:v>
                </c:pt>
                <c:pt idx="3809">
                  <c:v>0.20407434083725473</c:v>
                </c:pt>
                <c:pt idx="3810">
                  <c:v>0.20225518844825829</c:v>
                </c:pt>
                <c:pt idx="3811">
                  <c:v>0.20044007585947898</c:v>
                </c:pt>
                <c:pt idx="3812">
                  <c:v>0.19862907350950421</c:v>
                </c:pt>
                <c:pt idx="3813">
                  <c:v>0.19682225185266278</c:v>
                </c:pt>
                <c:pt idx="3814">
                  <c:v>0.19501968135455283</c:v>
                </c:pt>
                <c:pt idx="3815">
                  <c:v>0.19322143248756174</c:v>
                </c:pt>
                <c:pt idx="3816">
                  <c:v>0.19142757572636826</c:v>
                </c:pt>
                <c:pt idx="3817">
                  <c:v>0.18963818154343537</c:v>
                </c:pt>
                <c:pt idx="3818">
                  <c:v>0.18785332040448177</c:v>
                </c:pt>
                <c:pt idx="3819">
                  <c:v>0.18607306276394964</c:v>
                </c:pt>
                <c:pt idx="3820">
                  <c:v>0.18429747906045346</c:v>
                </c:pt>
                <c:pt idx="3821">
                  <c:v>0.18252663971222371</c:v>
                </c:pt>
                <c:pt idx="3822">
                  <c:v>0.18076061511252906</c:v>
                </c:pt>
                <c:pt idx="3823">
                  <c:v>0.1789994756250961</c:v>
                </c:pt>
                <c:pt idx="3824">
                  <c:v>0.17724329157951457</c:v>
                </c:pt>
                <c:pt idx="3825">
                  <c:v>0.17549213326663482</c:v>
                </c:pt>
                <c:pt idx="3826">
                  <c:v>0.17374607093394934</c:v>
                </c:pt>
                <c:pt idx="3827">
                  <c:v>0.17200517478097188</c:v>
                </c:pt>
                <c:pt idx="3828">
                  <c:v>0.17026951495460219</c:v>
                </c:pt>
                <c:pt idx="3829">
                  <c:v>0.16853916154448789</c:v>
                </c:pt>
                <c:pt idx="3830">
                  <c:v>0.16681418457836961</c:v>
                </c:pt>
                <c:pt idx="3831">
                  <c:v>0.16509465401742551</c:v>
                </c:pt>
                <c:pt idx="3832">
                  <c:v>0.16338063975160533</c:v>
                </c:pt>
                <c:pt idx="3833">
                  <c:v>0.16167221159496004</c:v>
                </c:pt>
                <c:pt idx="3834">
                  <c:v>0.15996943928095908</c:v>
                </c:pt>
                <c:pt idx="3835">
                  <c:v>0.15827239245780778</c:v>
                </c:pt>
                <c:pt idx="3836">
                  <c:v>0.15658114068375528</c:v>
                </c:pt>
                <c:pt idx="3837">
                  <c:v>0.15489575342240147</c:v>
                </c:pt>
                <c:pt idx="3838">
                  <c:v>0.15321630003799125</c:v>
                </c:pt>
                <c:pt idx="3839">
                  <c:v>0.15154284979071253</c:v>
                </c:pt>
                <c:pt idx="3840">
                  <c:v>0.14987547183199412</c:v>
                </c:pt>
                <c:pt idx="3841">
                  <c:v>0.14821423519976029</c:v>
                </c:pt>
                <c:pt idx="3842">
                  <c:v>0.14655920881376561</c:v>
                </c:pt>
                <c:pt idx="3843">
                  <c:v>0.1449104614708403</c:v>
                </c:pt>
                <c:pt idx="3844">
                  <c:v>0.14326806184018082</c:v>
                </c:pt>
                <c:pt idx="3845">
                  <c:v>0.14163207845862535</c:v>
                </c:pt>
                <c:pt idx="3846">
                  <c:v>0.14000257972593344</c:v>
                </c:pt>
                <c:pt idx="3847">
                  <c:v>0.13837963390005736</c:v>
                </c:pt>
                <c:pt idx="3848">
                  <c:v>0.13676330909241985</c:v>
                </c:pt>
                <c:pt idx="3849">
                  <c:v>0.13515367326318828</c:v>
                </c:pt>
                <c:pt idx="3850">
                  <c:v>0.13355079421655258</c:v>
                </c:pt>
                <c:pt idx="3851">
                  <c:v>0.13195473959599879</c:v>
                </c:pt>
                <c:pt idx="3852">
                  <c:v>0.13036557687958927</c:v>
                </c:pt>
                <c:pt idx="3853">
                  <c:v>0.12878337337524182</c:v>
                </c:pt>
                <c:pt idx="3854">
                  <c:v>0.12720819621601465</c:v>
                </c:pt>
                <c:pt idx="3855">
                  <c:v>0.12564011235538763</c:v>
                </c:pt>
                <c:pt idx="3856">
                  <c:v>0.12407918856255407</c:v>
                </c:pt>
                <c:pt idx="3857">
                  <c:v>0.12252549141771107</c:v>
                </c:pt>
                <c:pt idx="3858">
                  <c:v>0.12097908730735896</c:v>
                </c:pt>
                <c:pt idx="3859">
                  <c:v>0.1194400424195986</c:v>
                </c:pt>
                <c:pt idx="3860">
                  <c:v>0.11790842273944036</c:v>
                </c:pt>
                <c:pt idx="3861">
                  <c:v>0.11638429404411421</c:v>
                </c:pt>
                <c:pt idx="3862">
                  <c:v>0.11486772189839134</c:v>
                </c:pt>
                <c:pt idx="3863">
                  <c:v>0.11335877164990338</c:v>
                </c:pt>
                <c:pt idx="3864">
                  <c:v>0.11185750842447784</c:v>
                </c:pt>
                <c:pt idx="3865">
                  <c:v>0.11036399712147449</c:v>
                </c:pt>
                <c:pt idx="3866">
                  <c:v>0.10887830240913576</c:v>
                </c:pt>
                <c:pt idx="3867">
                  <c:v>0.10740048871993724</c:v>
                </c:pt>
                <c:pt idx="3868">
                  <c:v>0.1059306202459549</c:v>
                </c:pt>
                <c:pt idx="3869">
                  <c:v>0.10446876093423685</c:v>
                </c:pt>
                <c:pt idx="3870">
                  <c:v>0.10301497448218866</c:v>
                </c:pt>
                <c:pt idx="3871">
                  <c:v>0.10156932433296373</c:v>
                </c:pt>
                <c:pt idx="3872">
                  <c:v>0.10013187367086906</c:v>
                </c:pt>
                <c:pt idx="3873">
                  <c:v>9.870268541677929E-2</c:v>
                </c:pt>
                <c:pt idx="3874">
                  <c:v>9.7281822223566516E-2</c:v>
                </c:pt>
                <c:pt idx="3875">
                  <c:v>9.5869346471534889E-2</c:v>
                </c:pt>
                <c:pt idx="3876">
                  <c:v>9.4465320263874553E-2</c:v>
                </c:pt>
                <c:pt idx="3877">
                  <c:v>9.3069805422125285E-2</c:v>
                </c:pt>
                <c:pt idx="3878">
                  <c:v>9.1682863481656329E-2</c:v>
                </c:pt>
                <c:pt idx="3879">
                  <c:v>9.030455568715523E-2</c:v>
                </c:pt>
                <c:pt idx="3880">
                  <c:v>8.8934942988135757E-2</c:v>
                </c:pt>
                <c:pt idx="3881">
                  <c:v>8.7574086034458487E-2</c:v>
                </c:pt>
                <c:pt idx="3882">
                  <c:v>8.6222045171869377E-2</c:v>
                </c:pt>
                <c:pt idx="3883">
                  <c:v>8.4878880437547988E-2</c:v>
                </c:pt>
                <c:pt idx="3884">
                  <c:v>8.3544651555679139E-2</c:v>
                </c:pt>
                <c:pt idx="3885">
                  <c:v>8.221941793303611E-2</c:v>
                </c:pt>
                <c:pt idx="3886">
                  <c:v>8.0903238654591814E-2</c:v>
                </c:pt>
                <c:pt idx="3887">
                  <c:v>7.9596172479109772E-2</c:v>
                </c:pt>
                <c:pt idx="3888">
                  <c:v>7.8298277834822905E-2</c:v>
                </c:pt>
                <c:pt idx="3889">
                  <c:v>7.7009612815063022E-2</c:v>
                </c:pt>
                <c:pt idx="3890">
                  <c:v>7.5730235173942839E-2</c:v>
                </c:pt>
                <c:pt idx="3891">
                  <c:v>7.4460202322052416E-2</c:v>
                </c:pt>
                <c:pt idx="3892">
                  <c:v>7.3199571322171253E-2</c:v>
                </c:pt>
                <c:pt idx="3893">
                  <c:v>7.1948398885004039E-2</c:v>
                </c:pt>
                <c:pt idx="3894">
                  <c:v>7.070674136493682E-2</c:v>
                </c:pt>
                <c:pt idx="3895">
                  <c:v>6.9474654755814824E-2</c:v>
                </c:pt>
                <c:pt idx="3896">
                  <c:v>6.8252194686738599E-2</c:v>
                </c:pt>
                <c:pt idx="3897">
                  <c:v>6.7039416417885911E-2</c:v>
                </c:pt>
                <c:pt idx="3898">
                  <c:v>6.5836374836354628E-2</c:v>
                </c:pt>
                <c:pt idx="3899">
                  <c:v>6.4643124452029799E-2</c:v>
                </c:pt>
                <c:pt idx="3900">
                  <c:v>6.345971939347117E-2</c:v>
                </c:pt>
                <c:pt idx="3901">
                  <c:v>6.2286213403827562E-2</c:v>
                </c:pt>
                <c:pt idx="3902">
                  <c:v>6.1122659836773341E-2</c:v>
                </c:pt>
                <c:pt idx="3903">
                  <c:v>5.9969111652473539E-2</c:v>
                </c:pt>
                <c:pt idx="3904">
                  <c:v>5.8825621413566731E-2</c:v>
                </c:pt>
                <c:pt idx="3905">
                  <c:v>5.7692241281181E-2</c:v>
                </c:pt>
                <c:pt idx="3906">
                  <c:v>5.6569023010970776E-2</c:v>
                </c:pt>
                <c:pt idx="3907">
                  <c:v>5.5456017949184866E-2</c:v>
                </c:pt>
                <c:pt idx="3908">
                  <c:v>5.4353277028754476E-2</c:v>
                </c:pt>
                <c:pt idx="3909">
                  <c:v>5.3260850765414758E-2</c:v>
                </c:pt>
                <c:pt idx="3910">
                  <c:v>5.2178789253851221E-2</c:v>
                </c:pt>
                <c:pt idx="3911">
                  <c:v>5.1107142163873465E-2</c:v>
                </c:pt>
                <c:pt idx="3912">
                  <c:v>5.0045958736620988E-2</c:v>
                </c:pt>
                <c:pt idx="3913">
                  <c:v>4.8995287780791652E-2</c:v>
                </c:pt>
                <c:pt idx="3914">
                  <c:v>4.7955177668905447E-2</c:v>
                </c:pt>
                <c:pt idx="3915">
                  <c:v>4.6925676333594457E-2</c:v>
                </c:pt>
                <c:pt idx="3916">
                  <c:v>4.5906831263925252E-2</c:v>
                </c:pt>
                <c:pt idx="3917">
                  <c:v>4.4898689501747913E-2</c:v>
                </c:pt>
                <c:pt idx="3918">
                  <c:v>4.3901297638080372E-2</c:v>
                </c:pt>
                <c:pt idx="3919">
                  <c:v>4.2914701809520728E-2</c:v>
                </c:pt>
                <c:pt idx="3920">
                  <c:v>4.193894769469364E-2</c:v>
                </c:pt>
                <c:pt idx="3921">
                  <c:v>4.0974080510726152E-2</c:v>
                </c:pt>
                <c:pt idx="3922">
                  <c:v>4.0020145009757591E-2</c:v>
                </c:pt>
                <c:pt idx="3923">
                  <c:v>3.9077185475481446E-2</c:v>
                </c:pt>
                <c:pt idx="3924">
                  <c:v>3.8145245719722665E-2</c:v>
                </c:pt>
                <c:pt idx="3925">
                  <c:v>3.7224369079043473E-2</c:v>
                </c:pt>
                <c:pt idx="3926">
                  <c:v>3.6314598411388288E-2</c:v>
                </c:pt>
                <c:pt idx="3927">
                  <c:v>3.5415976092759704E-2</c:v>
                </c:pt>
                <c:pt idx="3928">
                  <c:v>3.4528544013931128E-2</c:v>
                </c:pt>
                <c:pt idx="3929">
                  <c:v>3.3652343577191712E-2</c:v>
                </c:pt>
                <c:pt idx="3930">
                  <c:v>3.2787415693129041E-2</c:v>
                </c:pt>
                <c:pt idx="3931">
                  <c:v>3.1933800777450783E-2</c:v>
                </c:pt>
                <c:pt idx="3932">
                  <c:v>3.1091538747820557E-2</c:v>
                </c:pt>
                <c:pt idx="3933">
                  <c:v>3.0260669020774955E-2</c:v>
                </c:pt>
                <c:pt idx="3934">
                  <c:v>2.9441230508630234E-2</c:v>
                </c:pt>
                <c:pt idx="3935">
                  <c:v>2.8633261616452299E-2</c:v>
                </c:pt>
                <c:pt idx="3936">
                  <c:v>2.7836800239055659E-2</c:v>
                </c:pt>
                <c:pt idx="3937">
                  <c:v>2.705188375804457E-2</c:v>
                </c:pt>
                <c:pt idx="3938">
                  <c:v>2.6278549038886378E-2</c:v>
                </c:pt>
                <c:pt idx="3939">
                  <c:v>2.5516832428028269E-2</c:v>
                </c:pt>
                <c:pt idx="3940">
                  <c:v>2.4766769750049766E-2</c:v>
                </c:pt>
                <c:pt idx="3941">
                  <c:v>2.4028396304856647E-2</c:v>
                </c:pt>
                <c:pt idx="3942">
                  <c:v>2.3301746864910045E-2</c:v>
                </c:pt>
                <c:pt idx="3943">
                  <c:v>2.2586855672499739E-2</c:v>
                </c:pt>
                <c:pt idx="3944">
                  <c:v>2.1883756437053647E-2</c:v>
                </c:pt>
                <c:pt idx="3945">
                  <c:v>2.1192482332491158E-2</c:v>
                </c:pt>
                <c:pt idx="3946">
                  <c:v>2.0513065994612001E-2</c:v>
                </c:pt>
                <c:pt idx="3947">
                  <c:v>1.9845539518530297E-2</c:v>
                </c:pt>
                <c:pt idx="3948">
                  <c:v>1.9189934456147806E-2</c:v>
                </c:pt>
                <c:pt idx="3949">
                  <c:v>1.8546281813668464E-2</c:v>
                </c:pt>
                <c:pt idx="3950">
                  <c:v>1.7914612049154011E-2</c:v>
                </c:pt>
                <c:pt idx="3951">
                  <c:v>1.7294955070122686E-2</c:v>
                </c:pt>
                <c:pt idx="3952">
                  <c:v>1.6687340231189007E-2</c:v>
                </c:pt>
                <c:pt idx="3953">
                  <c:v>1.6091796331747177E-2</c:v>
                </c:pt>
                <c:pt idx="3954">
                  <c:v>1.5508351613694793E-2</c:v>
                </c:pt>
                <c:pt idx="3955">
                  <c:v>1.4937033759201634E-2</c:v>
                </c:pt>
                <c:pt idx="3956">
                  <c:v>1.4377869888520856E-2</c:v>
                </c:pt>
                <c:pt idx="3957">
                  <c:v>1.383088655784348E-2</c:v>
                </c:pt>
                <c:pt idx="3958">
                  <c:v>1.3296109757196195E-2</c:v>
                </c:pt>
                <c:pt idx="3959">
                  <c:v>1.2773564908382773E-2</c:v>
                </c:pt>
                <c:pt idx="3960">
                  <c:v>1.226327686297124E-2</c:v>
                </c:pt>
                <c:pt idx="3961">
                  <c:v>1.176526990032345E-2</c:v>
                </c:pt>
                <c:pt idx="3962">
                  <c:v>1.1279567725669515E-2</c:v>
                </c:pt>
                <c:pt idx="3963">
                  <c:v>1.0806193468227754E-2</c:v>
                </c:pt>
                <c:pt idx="3964">
                  <c:v>1.034516967936816E-2</c:v>
                </c:pt>
                <c:pt idx="3965">
                  <c:v>9.8965183308239446E-3</c:v>
                </c:pt>
                <c:pt idx="3966">
                  <c:v>9.4602608129438215E-3</c:v>
                </c:pt>
                <c:pt idx="3967">
                  <c:v>9.0364179329938121E-3</c:v>
                </c:pt>
                <c:pt idx="3968">
                  <c:v>8.6250099135027902E-3</c:v>
                </c:pt>
                <c:pt idx="3969">
                  <c:v>8.226056390655323E-3</c:v>
                </c:pt>
                <c:pt idx="3970">
                  <c:v>7.8395764127278111E-3</c:v>
                </c:pt>
                <c:pt idx="3971">
                  <c:v>7.4655884385746996E-3</c:v>
                </c:pt>
                <c:pt idx="3972">
                  <c:v>7.1041103361575431E-3</c:v>
                </c:pt>
                <c:pt idx="3973">
                  <c:v>6.7551593811238098E-3</c:v>
                </c:pt>
                <c:pt idx="3974">
                  <c:v>6.4187522554293164E-3</c:v>
                </c:pt>
                <c:pt idx="3975">
                  <c:v>6.0949050460098464E-3</c:v>
                </c:pt>
                <c:pt idx="3976">
                  <c:v>5.7836332434990645E-3</c:v>
                </c:pt>
                <c:pt idx="3977">
                  <c:v>5.4849517409951698E-3</c:v>
                </c:pt>
                <c:pt idx="3978">
                  <c:v>5.19887483286674E-3</c:v>
                </c:pt>
                <c:pt idx="3979">
                  <c:v>4.9254162136220803E-3</c:v>
                </c:pt>
                <c:pt idx="3980">
                  <c:v>4.6645889768103244E-3</c:v>
                </c:pt>
                <c:pt idx="3981">
                  <c:v>4.4164056139781582E-3</c:v>
                </c:pt>
                <c:pt idx="3982">
                  <c:v>4.1808780136735058E-3</c:v>
                </c:pt>
                <c:pt idx="3983">
                  <c:v>3.9580174604945118E-3</c:v>
                </c:pt>
                <c:pt idx="3984">
                  <c:v>3.7478346341903723E-3</c:v>
                </c:pt>
                <c:pt idx="3985">
                  <c:v>3.5503396088071293E-3</c:v>
                </c:pt>
                <c:pt idx="3986">
                  <c:v>3.3655418518840907E-3</c:v>
                </c:pt>
                <c:pt idx="3987">
                  <c:v>3.1934502236959927E-3</c:v>
                </c:pt>
                <c:pt idx="3988">
                  <c:v>3.0340729765458985E-3</c:v>
                </c:pt>
                <c:pt idx="3989">
                  <c:v>2.8874177541055035E-3</c:v>
                </c:pt>
                <c:pt idx="3990">
                  <c:v>2.7534915908039581E-3</c:v>
                </c:pt>
                <c:pt idx="3991">
                  <c:v>2.6323009112660944E-3</c:v>
                </c:pt>
                <c:pt idx="3992">
                  <c:v>2.5238515297978381E-3</c:v>
                </c:pt>
                <c:pt idx="3993">
                  <c:v>2.428148649922135E-3</c:v>
                </c:pt>
                <c:pt idx="3994">
                  <c:v>2.3451968639621734E-3</c:v>
                </c:pt>
                <c:pt idx="3995">
                  <c:v>2.2750001526747887E-3</c:v>
                </c:pt>
                <c:pt idx="3996">
                  <c:v>2.217561884931607E-3</c:v>
                </c:pt>
                <c:pt idx="3997">
                  <c:v>2.172884817449483E-3</c:v>
                </c:pt>
                <c:pt idx="3998">
                  <c:v>2.1409710945706761E-3</c:v>
                </c:pt>
                <c:pt idx="3999">
                  <c:v>2.1218222480902105E-3</c:v>
                </c:pt>
                <c:pt idx="4000">
                  <c:v>2.1154391971346387E-3</c:v>
                </c:pt>
                <c:pt idx="4001">
                  <c:v>2.1218222480873239E-3</c:v>
                </c:pt>
                <c:pt idx="4002">
                  <c:v>2.140971094565014E-3</c:v>
                </c:pt>
                <c:pt idx="4003">
                  <c:v>2.1728848174411564E-3</c:v>
                </c:pt>
                <c:pt idx="4004">
                  <c:v>2.2175618849202827E-3</c:v>
                </c:pt>
                <c:pt idx="4005">
                  <c:v>2.2750001526607999E-3</c:v>
                </c:pt>
                <c:pt idx="4006">
                  <c:v>2.345196863945409E-3</c:v>
                </c:pt>
                <c:pt idx="4007">
                  <c:v>2.428148649902373E-3</c:v>
                </c:pt>
                <c:pt idx="4008">
                  <c:v>2.5238515297754116E-3</c:v>
                </c:pt>
                <c:pt idx="4009">
                  <c:v>2.6323009112408924E-3</c:v>
                </c:pt>
                <c:pt idx="4010">
                  <c:v>2.7534915907759805E-3</c:v>
                </c:pt>
                <c:pt idx="4011">
                  <c:v>2.8874177540746393E-3</c:v>
                </c:pt>
                <c:pt idx="4012">
                  <c:v>3.0340729765122587E-3</c:v>
                </c:pt>
                <c:pt idx="4013">
                  <c:v>3.1934502236595774E-3</c:v>
                </c:pt>
                <c:pt idx="4014">
                  <c:v>3.3655418518448998E-3</c:v>
                </c:pt>
                <c:pt idx="4015">
                  <c:v>3.5503396087651629E-3</c:v>
                </c:pt>
                <c:pt idx="4016">
                  <c:v>3.7478346341454083E-3</c:v>
                </c:pt>
                <c:pt idx="4017">
                  <c:v>3.9580174604467722E-3</c:v>
                </c:pt>
                <c:pt idx="4018">
                  <c:v>4.1808780136231016E-3</c:v>
                </c:pt>
                <c:pt idx="4019">
                  <c:v>4.4164056139250896E-3</c:v>
                </c:pt>
                <c:pt idx="4020">
                  <c:v>4.6645889767542581E-3</c:v>
                </c:pt>
                <c:pt idx="4021">
                  <c:v>4.9254162135632384E-3</c:v>
                </c:pt>
                <c:pt idx="4022">
                  <c:v>5.1988748328037904E-3</c:v>
                </c:pt>
                <c:pt idx="4023">
                  <c:v>5.4849517409294446E-3</c:v>
                </c:pt>
                <c:pt idx="4024">
                  <c:v>5.783633243432007E-3</c:v>
                </c:pt>
                <c:pt idx="4025">
                  <c:v>6.0949050459399023E-3</c:v>
                </c:pt>
                <c:pt idx="4026">
                  <c:v>6.4187522553567078E-3</c:v>
                </c:pt>
                <c:pt idx="4027">
                  <c:v>6.7551593810484256E-3</c:v>
                </c:pt>
                <c:pt idx="4028">
                  <c:v>7.1041103360793834E-3</c:v>
                </c:pt>
                <c:pt idx="4029">
                  <c:v>7.4655884384936533E-3</c:v>
                </c:pt>
                <c:pt idx="4030">
                  <c:v>7.8395764126442113E-3</c:v>
                </c:pt>
                <c:pt idx="4031">
                  <c:v>8.2260563905688366E-3</c:v>
                </c:pt>
                <c:pt idx="4032">
                  <c:v>8.6250099134137503E-3</c:v>
                </c:pt>
                <c:pt idx="4033">
                  <c:v>9.0364179329018857E-3</c:v>
                </c:pt>
                <c:pt idx="4034">
                  <c:v>9.4602608128492305E-3</c:v>
                </c:pt>
                <c:pt idx="4035">
                  <c:v>9.896518330726578E-3</c:v>
                </c:pt>
                <c:pt idx="4036">
                  <c:v>1.034516967926824E-2</c:v>
                </c:pt>
                <c:pt idx="4037">
                  <c:v>1.0806193468124836E-2</c:v>
                </c:pt>
                <c:pt idx="4038">
                  <c:v>1.1279567725564044E-2</c:v>
                </c:pt>
                <c:pt idx="4039">
                  <c:v>1.1765269900215314E-2</c:v>
                </c:pt>
                <c:pt idx="4040">
                  <c:v>1.2263276862860328E-2</c:v>
                </c:pt>
                <c:pt idx="4041">
                  <c:v>1.2773564908269086E-2</c:v>
                </c:pt>
                <c:pt idx="4042">
                  <c:v>1.3296109757079733E-2</c:v>
                </c:pt>
                <c:pt idx="4043">
                  <c:v>1.3830886557724575E-2</c:v>
                </c:pt>
                <c:pt idx="4044">
                  <c:v>1.4377869888399175E-2</c:v>
                </c:pt>
                <c:pt idx="4045">
                  <c:v>1.4937033759077178E-2</c:v>
                </c:pt>
                <c:pt idx="4046">
                  <c:v>1.5508351613567783E-2</c:v>
                </c:pt>
                <c:pt idx="4047">
                  <c:v>1.6091796331617503E-2</c:v>
                </c:pt>
                <c:pt idx="4048">
                  <c:v>1.668734023105678E-2</c:v>
                </c:pt>
                <c:pt idx="4049">
                  <c:v>1.7294955069987461E-2</c:v>
                </c:pt>
                <c:pt idx="4050">
                  <c:v>1.7914612049016232E-2</c:v>
                </c:pt>
                <c:pt idx="4051">
                  <c:v>1.8546281813528132E-2</c:v>
                </c:pt>
                <c:pt idx="4052">
                  <c:v>1.9189934456005031E-2</c:v>
                </c:pt>
                <c:pt idx="4053">
                  <c:v>1.9845539518384636E-2</c:v>
                </c:pt>
                <c:pt idx="4054">
                  <c:v>2.0513065994463786E-2</c:v>
                </c:pt>
                <c:pt idx="4055">
                  <c:v>2.1192482332340279E-2</c:v>
                </c:pt>
                <c:pt idx="4056">
                  <c:v>2.1883756436900326E-2</c:v>
                </c:pt>
                <c:pt idx="4057">
                  <c:v>2.2586855672343531E-2</c:v>
                </c:pt>
                <c:pt idx="4058">
                  <c:v>2.3301746864751394E-2</c:v>
                </c:pt>
                <c:pt idx="4059">
                  <c:v>2.4028396304695443E-2</c:v>
                </c:pt>
                <c:pt idx="4060">
                  <c:v>2.4766769749886119E-2</c:v>
                </c:pt>
                <c:pt idx="4061">
                  <c:v>2.5516832427861846E-2</c:v>
                </c:pt>
                <c:pt idx="4062">
                  <c:v>2.6278549038717514E-2</c:v>
                </c:pt>
                <c:pt idx="4063">
                  <c:v>2.7051883757873152E-2</c:v>
                </c:pt>
                <c:pt idx="4064">
                  <c:v>2.7836800238881909E-2</c:v>
                </c:pt>
                <c:pt idx="4065">
                  <c:v>2.8633261616275552E-2</c:v>
                </c:pt>
                <c:pt idx="4066">
                  <c:v>2.9441230508451266E-2</c:v>
                </c:pt>
                <c:pt idx="4067">
                  <c:v>3.0260669020589326E-2</c:v>
                </c:pt>
                <c:pt idx="4068">
                  <c:v>3.1091538747632375E-2</c:v>
                </c:pt>
                <c:pt idx="4069">
                  <c:v>3.1933800777259824E-2</c:v>
                </c:pt>
                <c:pt idx="4070">
                  <c:v>3.2787415692939859E-2</c:v>
                </c:pt>
                <c:pt idx="4071">
                  <c:v>3.3652343577000088E-2</c:v>
                </c:pt>
                <c:pt idx="4072">
                  <c:v>3.4528544013737061E-2</c:v>
                </c:pt>
                <c:pt idx="4073">
                  <c:v>3.5415976092563417E-2</c:v>
                </c:pt>
                <c:pt idx="4074">
                  <c:v>3.6314598411189114E-2</c:v>
                </c:pt>
                <c:pt idx="4075">
                  <c:v>3.7224369078842079E-2</c:v>
                </c:pt>
                <c:pt idx="4076">
                  <c:v>3.8145245719518828E-2</c:v>
                </c:pt>
                <c:pt idx="4077">
                  <c:v>3.9077185475275389E-2</c:v>
                </c:pt>
                <c:pt idx="4078">
                  <c:v>4.0020145009548647E-2</c:v>
                </c:pt>
                <c:pt idx="4079">
                  <c:v>4.0974080510515098E-2</c:v>
                </c:pt>
                <c:pt idx="4080">
                  <c:v>4.1938947694480144E-2</c:v>
                </c:pt>
                <c:pt idx="4081">
                  <c:v>4.2914701809305011E-2</c:v>
                </c:pt>
                <c:pt idx="4082">
                  <c:v>4.390129763786188E-2</c:v>
                </c:pt>
                <c:pt idx="4083">
                  <c:v>4.48986895015272E-2</c:v>
                </c:pt>
                <c:pt idx="4084">
                  <c:v>4.5906831263702208E-2</c:v>
                </c:pt>
                <c:pt idx="4085">
                  <c:v>4.6925676333369304E-2</c:v>
                </c:pt>
                <c:pt idx="4086">
                  <c:v>4.7955177668677518E-2</c:v>
                </c:pt>
                <c:pt idx="4087">
                  <c:v>4.8995287780561614E-2</c:v>
                </c:pt>
                <c:pt idx="4088">
                  <c:v>5.0045958736388618E-2</c:v>
                </c:pt>
                <c:pt idx="4089">
                  <c:v>5.1107142163639097E-2</c:v>
                </c:pt>
                <c:pt idx="4090">
                  <c:v>5.2178789253613966E-2</c:v>
                </c:pt>
                <c:pt idx="4091">
                  <c:v>5.3260850765175505E-2</c:v>
                </c:pt>
                <c:pt idx="4092">
                  <c:v>5.4353277028512892E-2</c:v>
                </c:pt>
                <c:pt idx="4093">
                  <c:v>5.5456017948941283E-2</c:v>
                </c:pt>
                <c:pt idx="4094">
                  <c:v>5.6569023010724973E-2</c:v>
                </c:pt>
                <c:pt idx="4095">
                  <c:v>5.7692241280932643E-2</c:v>
                </c:pt>
                <c:pt idx="4096">
                  <c:v>5.8825621413316265E-2</c:v>
                </c:pt>
                <c:pt idx="4097">
                  <c:v>5.9969111652221074E-2</c:v>
                </c:pt>
                <c:pt idx="4098">
                  <c:v>6.1122659836518767E-2</c:v>
                </c:pt>
                <c:pt idx="4099">
                  <c:v>6.2286213403570434E-2</c:v>
                </c:pt>
                <c:pt idx="4100">
                  <c:v>6.3459719393211933E-2</c:v>
                </c:pt>
                <c:pt idx="4101">
                  <c:v>6.4643124451768563E-2</c:v>
                </c:pt>
                <c:pt idx="4102">
                  <c:v>6.5836374836091283E-2</c:v>
                </c:pt>
                <c:pt idx="4103">
                  <c:v>6.7039416417620123E-2</c:v>
                </c:pt>
                <c:pt idx="4104">
                  <c:v>6.8252194686470702E-2</c:v>
                </c:pt>
                <c:pt idx="4105">
                  <c:v>6.9474654755545151E-2</c:v>
                </c:pt>
                <c:pt idx="4106">
                  <c:v>7.0706741364664816E-2</c:v>
                </c:pt>
                <c:pt idx="4107">
                  <c:v>7.1948398884729814E-2</c:v>
                </c:pt>
                <c:pt idx="4108">
                  <c:v>7.3199571321894807E-2</c:v>
                </c:pt>
                <c:pt idx="4109">
                  <c:v>7.4460202321774416E-2</c:v>
                </c:pt>
                <c:pt idx="4110">
                  <c:v>7.5730235173662619E-2</c:v>
                </c:pt>
                <c:pt idx="4111">
                  <c:v>7.700961281478047E-2</c:v>
                </c:pt>
                <c:pt idx="4112">
                  <c:v>7.8298277834538355E-2</c:v>
                </c:pt>
                <c:pt idx="4113">
                  <c:v>7.9596172478816896E-2</c:v>
                </c:pt>
                <c:pt idx="4114">
                  <c:v>8.0903238654297049E-2</c:v>
                </c:pt>
                <c:pt idx="4115">
                  <c:v>8.2219417932745675E-2</c:v>
                </c:pt>
                <c:pt idx="4116">
                  <c:v>8.3544651555386595E-2</c:v>
                </c:pt>
                <c:pt idx="4117">
                  <c:v>8.4878880437253446E-2</c:v>
                </c:pt>
                <c:pt idx="4118">
                  <c:v>8.6222045171573058E-2</c:v>
                </c:pt>
                <c:pt idx="4119">
                  <c:v>8.7574086034160281E-2</c:v>
                </c:pt>
                <c:pt idx="4120">
                  <c:v>8.893494298783533E-2</c:v>
                </c:pt>
                <c:pt idx="4121">
                  <c:v>9.0304555686852805E-2</c:v>
                </c:pt>
                <c:pt idx="4122">
                  <c:v>9.168286348135235E-2</c:v>
                </c:pt>
                <c:pt idx="4123">
                  <c:v>9.3069805421819418E-2</c:v>
                </c:pt>
                <c:pt idx="4124">
                  <c:v>9.4465320263566577E-2</c:v>
                </c:pt>
                <c:pt idx="4125">
                  <c:v>9.5869346471225025E-2</c:v>
                </c:pt>
                <c:pt idx="4126">
                  <c:v>9.728182222325521E-2</c:v>
                </c:pt>
                <c:pt idx="4127">
                  <c:v>9.8702685416466096E-2</c:v>
                </c:pt>
                <c:pt idx="4128">
                  <c:v>0.10013187367055354</c:v>
                </c:pt>
                <c:pt idx="4129">
                  <c:v>0.10156932433264643</c:v>
                </c:pt>
                <c:pt idx="4130">
                  <c:v>0.10301497448187003</c:v>
                </c:pt>
                <c:pt idx="4131">
                  <c:v>0.10446876093391633</c:v>
                </c:pt>
                <c:pt idx="4132">
                  <c:v>0.10593062024563238</c:v>
                </c:pt>
                <c:pt idx="4133">
                  <c:v>0.10740048871961294</c:v>
                </c:pt>
                <c:pt idx="4134">
                  <c:v>0.10887830240881002</c:v>
                </c:pt>
                <c:pt idx="4135">
                  <c:v>0.11036399712114708</c:v>
                </c:pt>
                <c:pt idx="4136">
                  <c:v>0.11185750842414832</c:v>
                </c:pt>
                <c:pt idx="4137">
                  <c:v>0.11335877164957231</c:v>
                </c:pt>
                <c:pt idx="4138">
                  <c:v>0.11486772189805849</c:v>
                </c:pt>
                <c:pt idx="4139">
                  <c:v>0.11638429404378003</c:v>
                </c:pt>
                <c:pt idx="4140">
                  <c:v>0.11790842273910374</c:v>
                </c:pt>
                <c:pt idx="4141">
                  <c:v>0.11944004241926076</c:v>
                </c:pt>
                <c:pt idx="4142">
                  <c:v>0.12097908730701956</c:v>
                </c:pt>
                <c:pt idx="4143">
                  <c:v>0.12252549141737024</c:v>
                </c:pt>
                <c:pt idx="4144">
                  <c:v>0.12407918856221112</c:v>
                </c:pt>
                <c:pt idx="4145">
                  <c:v>0.12564011235504335</c:v>
                </c:pt>
                <c:pt idx="4146">
                  <c:v>0.12720819621566881</c:v>
                </c:pt>
                <c:pt idx="4147">
                  <c:v>0.12878337337489476</c:v>
                </c:pt>
                <c:pt idx="4148">
                  <c:v>0.13036557687924011</c:v>
                </c:pt>
                <c:pt idx="4149">
                  <c:v>0.13195473959564841</c:v>
                </c:pt>
                <c:pt idx="4150">
                  <c:v>0.13355079421620064</c:v>
                </c:pt>
                <c:pt idx="4151">
                  <c:v>0.13515367326283512</c:v>
                </c:pt>
                <c:pt idx="4152">
                  <c:v>0.13676330909206458</c:v>
                </c:pt>
                <c:pt idx="4153">
                  <c:v>0.13837963389970098</c:v>
                </c:pt>
                <c:pt idx="4154">
                  <c:v>0.1400025797255755</c:v>
                </c:pt>
                <c:pt idx="4155">
                  <c:v>0.14163207845826642</c:v>
                </c:pt>
                <c:pt idx="4156">
                  <c:v>0.14326806183981977</c:v>
                </c:pt>
                <c:pt idx="4157">
                  <c:v>0.14491046147047815</c:v>
                </c:pt>
                <c:pt idx="4158">
                  <c:v>0.1465592088133939</c:v>
                </c:pt>
                <c:pt idx="4159">
                  <c:v>0.14821423519938737</c:v>
                </c:pt>
                <c:pt idx="4160">
                  <c:v>0.14987547183161942</c:v>
                </c:pt>
                <c:pt idx="4161">
                  <c:v>0.15154284979034449</c:v>
                </c:pt>
                <c:pt idx="4162">
                  <c:v>0.15321630003762232</c:v>
                </c:pt>
                <c:pt idx="4163">
                  <c:v>0.15489575342203121</c:v>
                </c:pt>
                <c:pt idx="4164">
                  <c:v>0.15658114068338425</c:v>
                </c:pt>
                <c:pt idx="4165">
                  <c:v>0.15827239245743463</c:v>
                </c:pt>
                <c:pt idx="4166">
                  <c:v>0.15996943928058505</c:v>
                </c:pt>
                <c:pt idx="4167">
                  <c:v>0.16167221159458478</c:v>
                </c:pt>
                <c:pt idx="4168">
                  <c:v>0.16338063975122907</c:v>
                </c:pt>
                <c:pt idx="4169">
                  <c:v>0.16509465401704737</c:v>
                </c:pt>
                <c:pt idx="4170">
                  <c:v>0.16681418457799058</c:v>
                </c:pt>
                <c:pt idx="4171">
                  <c:v>0.16853916154410775</c:v>
                </c:pt>
                <c:pt idx="4172">
                  <c:v>0.17026951495422127</c:v>
                </c:pt>
                <c:pt idx="4173">
                  <c:v>0.17200517478058897</c:v>
                </c:pt>
                <c:pt idx="4174">
                  <c:v>0.17374607093356575</c:v>
                </c:pt>
                <c:pt idx="4175">
                  <c:v>0.17549213326625002</c:v>
                </c:pt>
                <c:pt idx="4176">
                  <c:v>0.1772432915791291</c:v>
                </c:pt>
                <c:pt idx="4177">
                  <c:v>0.17899947562470875</c:v>
                </c:pt>
                <c:pt idx="4178">
                  <c:v>0.18076061511214092</c:v>
                </c:pt>
                <c:pt idx="4179">
                  <c:v>0.18252663971183458</c:v>
                </c:pt>
                <c:pt idx="4180">
                  <c:v>0.18429747906006377</c:v>
                </c:pt>
                <c:pt idx="4181">
                  <c:v>0.18607306276355795</c:v>
                </c:pt>
                <c:pt idx="4182">
                  <c:v>0.18785332040408953</c:v>
                </c:pt>
                <c:pt idx="4183">
                  <c:v>0.18963818154304213</c:v>
                </c:pt>
                <c:pt idx="4184">
                  <c:v>0.19142757572597446</c:v>
                </c:pt>
                <c:pt idx="4185">
                  <c:v>0.19322143248716617</c:v>
                </c:pt>
                <c:pt idx="4186">
                  <c:v>0.1950196813541567</c:v>
                </c:pt>
                <c:pt idx="4187">
                  <c:v>0.19682225185226565</c:v>
                </c:pt>
                <c:pt idx="4188">
                  <c:v>0.19862907350910652</c:v>
                </c:pt>
                <c:pt idx="4189">
                  <c:v>0.20044007585907964</c:v>
                </c:pt>
                <c:pt idx="4190">
                  <c:v>0.20225518844785839</c:v>
                </c:pt>
                <c:pt idx="4191">
                  <c:v>0.20407434083685394</c:v>
                </c:pt>
                <c:pt idx="4192">
                  <c:v>0.20589746260767261</c:v>
                </c:pt>
                <c:pt idx="4193">
                  <c:v>0.20772448336655036</c:v>
                </c:pt>
                <c:pt idx="4194">
                  <c:v>0.20955533274877913</c:v>
                </c:pt>
                <c:pt idx="4195">
                  <c:v>0.21138994042311099</c:v>
                </c:pt>
                <c:pt idx="4196">
                  <c:v>0.21322823609615149</c:v>
                </c:pt>
                <c:pt idx="4197">
                  <c:v>0.2150701495167312</c:v>
                </c:pt>
                <c:pt idx="4198">
                  <c:v>0.21691561048026553</c:v>
                </c:pt>
                <c:pt idx="4199">
                  <c:v>0.21876454883309182</c:v>
                </c:pt>
                <c:pt idx="4200">
                  <c:v>0.22061689447679356</c:v>
                </c:pt>
                <c:pt idx="4201">
                  <c:v>0.2224725773725027</c:v>
                </c:pt>
                <c:pt idx="4202">
                  <c:v>0.2243315275451867</c:v>
                </c:pt>
                <c:pt idx="4203">
                  <c:v>0.22619367508791333</c:v>
                </c:pt>
                <c:pt idx="4204">
                  <c:v>0.22805895016609112</c:v>
                </c:pt>
                <c:pt idx="4205">
                  <c:v>0.22992728302173326</c:v>
                </c:pt>
                <c:pt idx="4206">
                  <c:v>0.23179860397760976</c:v>
                </c:pt>
                <c:pt idx="4207">
                  <c:v>0.23367284344147454</c:v>
                </c:pt>
                <c:pt idx="4208">
                  <c:v>0.23554993191022133</c:v>
                </c:pt>
                <c:pt idx="4209">
                  <c:v>0.23742979997403302</c:v>
                </c:pt>
                <c:pt idx="4210">
                  <c:v>0.23931237832050456</c:v>
                </c:pt>
                <c:pt idx="4211">
                  <c:v>0.24119759773874982</c:v>
                </c:pt>
                <c:pt idx="4212">
                  <c:v>0.2430853891234811</c:v>
                </c:pt>
                <c:pt idx="4213">
                  <c:v>0.24497568347907261</c:v>
                </c:pt>
                <c:pt idx="4214">
                  <c:v>0.24686841192359432</c:v>
                </c:pt>
                <c:pt idx="4215">
                  <c:v>0.24876350569283079</c:v>
                </c:pt>
                <c:pt idx="4216">
                  <c:v>0.25066089614426978</c:v>
                </c:pt>
                <c:pt idx="4217">
                  <c:v>0.252560514761074</c:v>
                </c:pt>
                <c:pt idx="4218">
                  <c:v>0.25446229315602253</c:v>
                </c:pt>
                <c:pt idx="4219">
                  <c:v>0.25636616307543536</c:v>
                </c:pt>
                <c:pt idx="4220">
                  <c:v>0.2582720564030665</c:v>
                </c:pt>
                <c:pt idx="4221">
                  <c:v>0.26017990516397993</c:v>
                </c:pt>
                <c:pt idx="4222">
                  <c:v>0.26208964152839287</c:v>
                </c:pt>
                <c:pt idx="4223">
                  <c:v>0.26400119781550191</c:v>
                </c:pt>
                <c:pt idx="4224">
                  <c:v>0.2659145064972761</c:v>
                </c:pt>
                <c:pt idx="4225">
                  <c:v>0.26782950020223195</c:v>
                </c:pt>
                <c:pt idx="4226">
                  <c:v>0.2697461117191744</c:v>
                </c:pt>
                <c:pt idx="4227">
                  <c:v>0.27166427400092019</c:v>
                </c:pt>
                <c:pt idx="4228">
                  <c:v>0.27358392016798661</c:v>
                </c:pt>
                <c:pt idx="4229">
                  <c:v>0.27550498351226049</c:v>
                </c:pt>
                <c:pt idx="4230">
                  <c:v>0.27742739750063405</c:v>
                </c:pt>
                <c:pt idx="4231">
                  <c:v>0.27935109577861983</c:v>
                </c:pt>
                <c:pt idx="4232">
                  <c:v>0.2812760121739315</c:v>
                </c:pt>
                <c:pt idx="4233">
                  <c:v>0.28320208070004327</c:v>
                </c:pt>
                <c:pt idx="4234">
                  <c:v>0.28512923555971581</c:v>
                </c:pt>
                <c:pt idx="4235">
                  <c:v>0.28705741114849914</c:v>
                </c:pt>
                <c:pt idx="4236">
                  <c:v>0.28898654205820185</c:v>
                </c:pt>
                <c:pt idx="4237">
                  <c:v>0.29091656308033709</c:v>
                </c:pt>
                <c:pt idx="4238">
                  <c:v>0.29284740920953412</c:v>
                </c:pt>
                <c:pt idx="4239">
                  <c:v>0.29477901564692643</c:v>
                </c:pt>
                <c:pt idx="4240">
                  <c:v>0.2967113178035049</c:v>
                </c:pt>
                <c:pt idx="4241">
                  <c:v>0.29864425130344718</c:v>
                </c:pt>
                <c:pt idx="4242">
                  <c:v>0.3005777519874116</c:v>
                </c:pt>
                <c:pt idx="4243">
                  <c:v>0.3025117559158067</c:v>
                </c:pt>
                <c:pt idx="4244">
                  <c:v>0.30444619937202516</c:v>
                </c:pt>
                <c:pt idx="4245">
                  <c:v>0.30638101886565361</c:v>
                </c:pt>
                <c:pt idx="4246">
                  <c:v>0.30831615113564437</c:v>
                </c:pt>
                <c:pt idx="4247">
                  <c:v>0.31025153315346521</c:v>
                </c:pt>
                <c:pt idx="4248">
                  <c:v>0.31218710212620926</c:v>
                </c:pt>
                <c:pt idx="4249">
                  <c:v>0.3141227954996727</c:v>
                </c:pt>
                <c:pt idx="4250">
                  <c:v>0.31605855096144209</c:v>
                </c:pt>
                <c:pt idx="4251">
                  <c:v>0.31799430644386006</c:v>
                </c:pt>
                <c:pt idx="4252">
                  <c:v>0.31993000012704981</c:v>
                </c:pt>
                <c:pt idx="4253">
                  <c:v>0.32186557044186681</c:v>
                </c:pt>
                <c:pt idx="4254">
                  <c:v>0.32380095607282006</c:v>
                </c:pt>
                <c:pt idx="4255">
                  <c:v>0.32573609596096997</c:v>
                </c:pt>
                <c:pt idx="4256">
                  <c:v>0.32767092930678554</c:v>
                </c:pt>
                <c:pt idx="4257">
                  <c:v>0.32960539557297724</c:v>
                </c:pt>
                <c:pt idx="4258">
                  <c:v>0.33153943448729006</c:v>
                </c:pt>
                <c:pt idx="4259">
                  <c:v>0.33347298604527109</c:v>
                </c:pt>
                <c:pt idx="4260">
                  <c:v>0.33540599051299685</c:v>
                </c:pt>
                <c:pt idx="4261">
                  <c:v>0.33733838842977598</c:v>
                </c:pt>
                <c:pt idx="4262">
                  <c:v>0.33927012061081058</c:v>
                </c:pt>
                <c:pt idx="4263">
                  <c:v>0.34120112814983217</c:v>
                </c:pt>
                <c:pt idx="4264">
                  <c:v>0.34313135242169762</c:v>
                </c:pt>
                <c:pt idx="4265">
                  <c:v>0.34506073508495827</c:v>
                </c:pt>
                <c:pt idx="4266">
                  <c:v>0.34698921808438893</c:v>
                </c:pt>
                <c:pt idx="4267">
                  <c:v>0.34891674365349007</c:v>
                </c:pt>
                <c:pt idx="4268">
                  <c:v>0.35084325431695029</c:v>
                </c:pt>
                <c:pt idx="4269">
                  <c:v>0.35276869289308038</c:v>
                </c:pt>
                <c:pt idx="4270">
                  <c:v>0.35469300249620822</c:v>
                </c:pt>
                <c:pt idx="4271">
                  <c:v>0.35661612653904617</c:v>
                </c:pt>
                <c:pt idx="4272">
                  <c:v>0.35853800873501707</c:v>
                </c:pt>
                <c:pt idx="4273">
                  <c:v>0.36045859310055406</c:v>
                </c:pt>
                <c:pt idx="4274">
                  <c:v>0.36237782395735829</c:v>
                </c:pt>
                <c:pt idx="4275">
                  <c:v>0.36429564593463065</c:v>
                </c:pt>
                <c:pt idx="4276">
                  <c:v>0.36621200397126064</c:v>
                </c:pt>
                <c:pt idx="4277">
                  <c:v>0.36812684331798995</c:v>
                </c:pt>
                <c:pt idx="4278">
                  <c:v>0.37004010953953226</c:v>
                </c:pt>
                <c:pt idx="4279">
                  <c:v>0.37195174851666823</c:v>
                </c:pt>
                <c:pt idx="4280">
                  <c:v>0.37386170644829686</c:v>
                </c:pt>
                <c:pt idx="4281">
                  <c:v>0.37576992985346019</c:v>
                </c:pt>
                <c:pt idx="4282">
                  <c:v>0.37767636557332684</c:v>
                </c:pt>
                <c:pt idx="4283">
                  <c:v>0.37958096077314735</c:v>
                </c:pt>
                <c:pt idx="4284">
                  <c:v>0.38148366294416808</c:v>
                </c:pt>
                <c:pt idx="4285">
                  <c:v>0.38338441990551742</c:v>
                </c:pt>
                <c:pt idx="4286">
                  <c:v>0.38528317980605042</c:v>
                </c:pt>
                <c:pt idx="4287">
                  <c:v>0.3871798911261658</c:v>
                </c:pt>
                <c:pt idx="4288">
                  <c:v>0.38907450267958099</c:v>
                </c:pt>
                <c:pt idx="4289">
                  <c:v>0.39096696361507932</c:v>
                </c:pt>
                <c:pt idx="4290">
                  <c:v>0.39285722341821655</c:v>
                </c:pt>
                <c:pt idx="4291">
                  <c:v>0.39474523191299782</c:v>
                </c:pt>
                <c:pt idx="4292">
                  <c:v>0.39663093926351467</c:v>
                </c:pt>
                <c:pt idx="4293">
                  <c:v>0.3985142959755531</c:v>
                </c:pt>
                <c:pt idx="4294">
                  <c:v>0.40039525289815153</c:v>
                </c:pt>
                <c:pt idx="4295">
                  <c:v>0.40227376122517589</c:v>
                </c:pt>
                <c:pt idx="4296">
                  <c:v>0.40414977249676404</c:v>
                </c:pt>
                <c:pt idx="4297">
                  <c:v>0.40602323860082751</c:v>
                </c:pt>
                <c:pt idx="4298">
                  <c:v>0.40789411177447688</c:v>
                </c:pt>
                <c:pt idx="4299">
                  <c:v>0.40976234460541527</c:v>
                </c:pt>
                <c:pt idx="4300">
                  <c:v>0.41162789003330391</c:v>
                </c:pt>
                <c:pt idx="4301">
                  <c:v>0.41349070135108645</c:v>
                </c:pt>
                <c:pt idx="4302">
                  <c:v>0.41535073220628571</c:v>
                </c:pt>
                <c:pt idx="4303">
                  <c:v>0.41720793660225874</c:v>
                </c:pt>
                <c:pt idx="4304">
                  <c:v>0.41906226889942466</c:v>
                </c:pt>
                <c:pt idx="4305">
                  <c:v>0.42091368381645122</c:v>
                </c:pt>
                <c:pt idx="4306">
                  <c:v>0.4227621364314133</c:v>
                </c:pt>
                <c:pt idx="4307">
                  <c:v>0.42460758218291106</c:v>
                </c:pt>
                <c:pt idx="4308">
                  <c:v>0.42644997687116032</c:v>
                </c:pt>
                <c:pt idx="4309">
                  <c:v>0.42828927665904187</c:v>
                </c:pt>
                <c:pt idx="4310">
                  <c:v>0.43012543807312353</c:v>
                </c:pt>
                <c:pt idx="4311">
                  <c:v>0.43195841800464174</c:v>
                </c:pt>
                <c:pt idx="4312">
                  <c:v>0.4337881737104553</c:v>
                </c:pt>
                <c:pt idx="4313">
                  <c:v>0.43561466281395916</c:v>
                </c:pt>
                <c:pt idx="4314">
                  <c:v>0.43743784330597063</c:v>
                </c:pt>
                <c:pt idx="4315">
                  <c:v>0.43925767354557566</c:v>
                </c:pt>
                <c:pt idx="4316">
                  <c:v>0.44107411226094739</c:v>
                </c:pt>
                <c:pt idx="4317">
                  <c:v>0.44288711855012541</c:v>
                </c:pt>
                <c:pt idx="4318">
                  <c:v>0.44469665188176766</c:v>
                </c:pt>
                <c:pt idx="4319">
                  <c:v>0.44650267209586264</c:v>
                </c:pt>
                <c:pt idx="4320">
                  <c:v>0.44830513940441435</c:v>
                </c:pt>
                <c:pt idx="4321">
                  <c:v>0.45010401439208853</c:v>
                </c:pt>
                <c:pt idx="4322">
                  <c:v>0.45189925801683162</c:v>
                </c:pt>
                <c:pt idx="4323">
                  <c:v>0.45369083161045048</c:v>
                </c:pt>
                <c:pt idx="4324">
                  <c:v>0.45547869687916592</c:v>
                </c:pt>
                <c:pt idx="4325">
                  <c:v>0.45726281590412682</c:v>
                </c:pt>
                <c:pt idx="4326">
                  <c:v>0.45904315114189825</c:v>
                </c:pt>
                <c:pt idx="4327">
                  <c:v>0.46081966542491098</c:v>
                </c:pt>
                <c:pt idx="4328">
                  <c:v>0.46259232196188438</c:v>
                </c:pt>
                <c:pt idx="4329">
                  <c:v>0.46436108433821122</c:v>
                </c:pt>
                <c:pt idx="4330">
                  <c:v>0.46612591651631691</c:v>
                </c:pt>
                <c:pt idx="4331">
                  <c:v>0.46788678283597984</c:v>
                </c:pt>
                <c:pt idx="4332">
                  <c:v>0.46964364801462694</c:v>
                </c:pt>
                <c:pt idx="4333">
                  <c:v>0.47139647714759048</c:v>
                </c:pt>
                <c:pt idx="4334">
                  <c:v>0.47314523570834055</c:v>
                </c:pt>
                <c:pt idx="4335">
                  <c:v>0.474889889548679</c:v>
                </c:pt>
                <c:pt idx="4336">
                  <c:v>0.47663040489890918</c:v>
                </c:pt>
                <c:pt idx="4337">
                  <c:v>0.4783667483679675</c:v>
                </c:pt>
                <c:pt idx="4338">
                  <c:v>0.4800988869435312</c:v>
                </c:pt>
                <c:pt idx="4339">
                  <c:v>0.48182678799208845</c:v>
                </c:pt>
                <c:pt idx="4340">
                  <c:v>0.48355041925897568</c:v>
                </c:pt>
                <c:pt idx="4341">
                  <c:v>0.48526974886842211</c:v>
                </c:pt>
                <c:pt idx="4342">
                  <c:v>0.48698474532348041</c:v>
                </c:pt>
                <c:pt idx="4343">
                  <c:v>0.48869537750601516</c:v>
                </c:pt>
                <c:pt idx="4344">
                  <c:v>0.49040161467661292</c:v>
                </c:pt>
                <c:pt idx="4345">
                  <c:v>0.49210342647447786</c:v>
                </c:pt>
                <c:pt idx="4346">
                  <c:v>0.49380078291729118</c:v>
                </c:pt>
                <c:pt idx="4347">
                  <c:v>0.49549365440104731</c:v>
                </c:pt>
                <c:pt idx="4348">
                  <c:v>0.49718201169985465</c:v>
                </c:pt>
                <c:pt idx="4349">
                  <c:v>0.49886582596571344</c:v>
                </c:pt>
                <c:pt idx="4350">
                  <c:v>0.50054506872825877</c:v>
                </c:pt>
                <c:pt idx="4351">
                  <c:v>0.50221971189448067</c:v>
                </c:pt>
                <c:pt idx="4352">
                  <c:v>0.50388972774840957</c:v>
                </c:pt>
                <c:pt idx="4353">
                  <c:v>0.50555508895078027</c:v>
                </c:pt>
                <c:pt idx="4354">
                  <c:v>0.50721576853866002</c:v>
                </c:pt>
                <c:pt idx="4355">
                  <c:v>0.50887173992505708</c:v>
                </c:pt>
                <c:pt idx="4356">
                  <c:v>0.51052297689849246</c:v>
                </c:pt>
                <c:pt idx="4357">
                  <c:v>0.51216945362255384</c:v>
                </c:pt>
                <c:pt idx="4358">
                  <c:v>0.51381114463541233</c:v>
                </c:pt>
                <c:pt idx="4359">
                  <c:v>0.51544802484932095</c:v>
                </c:pt>
                <c:pt idx="4360">
                  <c:v>0.51708006955007801</c:v>
                </c:pt>
                <c:pt idx="4361">
                  <c:v>0.51870725439647203</c:v>
                </c:pt>
                <c:pt idx="4362">
                  <c:v>0.52032955541969184</c:v>
                </c:pt>
                <c:pt idx="4363">
                  <c:v>0.52194694902271754</c:v>
                </c:pt>
                <c:pt idx="4364">
                  <c:v>0.52355941197967937</c:v>
                </c:pt>
                <c:pt idx="4365">
                  <c:v>0.52516692143519594</c:v>
                </c:pt>
                <c:pt idx="4366">
                  <c:v>0.5267694549036821</c:v>
                </c:pt>
                <c:pt idx="4367">
                  <c:v>0.52836699026863498</c:v>
                </c:pt>
                <c:pt idx="4368">
                  <c:v>0.52995950578189288</c:v>
                </c:pt>
                <c:pt idx="4369">
                  <c:v>0.53154698006286805</c:v>
                </c:pt>
                <c:pt idx="4370">
                  <c:v>0.53312939209775845</c:v>
                </c:pt>
                <c:pt idx="4371">
                  <c:v>0.53470672123872987</c:v>
                </c:pt>
                <c:pt idx="4372">
                  <c:v>0.53627894720307889</c:v>
                </c:pt>
                <c:pt idx="4373">
                  <c:v>0.53784605007236652</c:v>
                </c:pt>
                <c:pt idx="4374">
                  <c:v>0.53940801029153307</c:v>
                </c:pt>
                <c:pt idx="4375">
                  <c:v>0.54096480866798324</c:v>
                </c:pt>
                <c:pt idx="4376">
                  <c:v>0.54251642637065522</c:v>
                </c:pt>
                <c:pt idx="4377">
                  <c:v>0.54406284492905854</c:v>
                </c:pt>
                <c:pt idx="4378">
                  <c:v>0.54560404623229619</c:v>
                </c:pt>
                <c:pt idx="4379">
                  <c:v>0.54714001252805766</c:v>
                </c:pt>
                <c:pt idx="4380">
                  <c:v>0.54867072642159453</c:v>
                </c:pt>
                <c:pt idx="4381">
                  <c:v>0.55019617087466999</c:v>
                </c:pt>
                <c:pt idx="4382">
                  <c:v>0.55171632920448932</c:v>
                </c:pt>
                <c:pt idx="4383">
                  <c:v>0.55323118508260483</c:v>
                </c:pt>
                <c:pt idx="4384">
                  <c:v>0.55474072253380402</c:v>
                </c:pt>
                <c:pt idx="4385">
                  <c:v>0.55624492593496377</c:v>
                </c:pt>
                <c:pt idx="4386">
                  <c:v>0.55774378001392466</c:v>
                </c:pt>
                <c:pt idx="4387">
                  <c:v>0.55923726984826816</c:v>
                </c:pt>
                <c:pt idx="4388">
                  <c:v>0.56072538086414625</c:v>
                </c:pt>
                <c:pt idx="4389">
                  <c:v>0.56220809883505796</c:v>
                </c:pt>
                <c:pt idx="4390">
                  <c:v>0.56368540988060678</c:v>
                </c:pt>
                <c:pt idx="4391">
                  <c:v>0.56515730046524448</c:v>
                </c:pt>
                <c:pt idx="4392">
                  <c:v>0.56662375739698978</c:v>
                </c:pt>
                <c:pt idx="4393">
                  <c:v>0.56808476782613249</c:v>
                </c:pt>
                <c:pt idx="4394">
                  <c:v>0.56954031924391346</c:v>
                </c:pt>
                <c:pt idx="4395">
                  <c:v>0.5709903994811909</c:v>
                </c:pt>
                <c:pt idx="4396">
                  <c:v>0.57243499670708298</c:v>
                </c:pt>
                <c:pt idx="4397">
                  <c:v>0.5738740994275956</c:v>
                </c:pt>
                <c:pt idx="4398">
                  <c:v>0.57530769648422964</c:v>
                </c:pt>
                <c:pt idx="4399">
                  <c:v>0.5767357770525724</c:v>
                </c:pt>
                <c:pt idx="4400">
                  <c:v>0.57815833064086875</c:v>
                </c:pt>
                <c:pt idx="4401">
                  <c:v>0.57957534708857761</c:v>
                </c:pt>
                <c:pt idx="4402">
                  <c:v>0.58098681656490814</c:v>
                </c:pt>
                <c:pt idx="4403">
                  <c:v>0.58239272956734245</c:v>
                </c:pt>
                <c:pt idx="4404">
                  <c:v>0.58379307692013782</c:v>
                </c:pt>
                <c:pt idx="4405">
                  <c:v>0.58518784977281668</c:v>
                </c:pt>
                <c:pt idx="4406">
                  <c:v>0.58657703959863539</c:v>
                </c:pt>
                <c:pt idx="4407">
                  <c:v>0.58796063819304245</c:v>
                </c:pt>
                <c:pt idx="4408">
                  <c:v>0.58933863767211569</c:v>
                </c:pt>
                <c:pt idx="4409">
                  <c:v>0.59071103047098927</c:v>
                </c:pt>
                <c:pt idx="4410">
                  <c:v>0.59207780934226006</c:v>
                </c:pt>
                <c:pt idx="4411">
                  <c:v>0.59343896735438451</c:v>
                </c:pt>
                <c:pt idx="4412">
                  <c:v>0.59479449789005523</c:v>
                </c:pt>
                <c:pt idx="4413">
                  <c:v>0.59614439464456903</c:v>
                </c:pt>
                <c:pt idx="4414">
                  <c:v>0.59748865162417453</c:v>
                </c:pt>
                <c:pt idx="4415">
                  <c:v>0.59882726314441204</c:v>
                </c:pt>
                <c:pt idx="4416">
                  <c:v>0.60016022382843359</c:v>
                </c:pt>
                <c:pt idx="4417">
                  <c:v>0.60148752860531607</c:v>
                </c:pt>
                <c:pt idx="4418">
                  <c:v>0.60280917270835377</c:v>
                </c:pt>
                <c:pt idx="4419">
                  <c:v>0.60412515167334546</c:v>
                </c:pt>
                <c:pt idx="4420">
                  <c:v>0.60543546133686232</c:v>
                </c:pt>
                <c:pt idx="4421">
                  <c:v>0.60674009783450866</c:v>
                </c:pt>
                <c:pt idx="4422">
                  <c:v>0.60803905759916566</c:v>
                </c:pt>
                <c:pt idx="4423">
                  <c:v>0.60933233735922787</c:v>
                </c:pt>
                <c:pt idx="4424">
                  <c:v>0.61061993413682369</c:v>
                </c:pt>
                <c:pt idx="4425">
                  <c:v>0.61190184524602798</c:v>
                </c:pt>
                <c:pt idx="4426">
                  <c:v>0.61317806829106025</c:v>
                </c:pt>
                <c:pt idx="4427">
                  <c:v>0.61444860116447531</c:v>
                </c:pt>
                <c:pt idx="4428">
                  <c:v>0.6157134420453394</c:v>
                </c:pt>
                <c:pt idx="4429">
                  <c:v>0.61697258939739985</c:v>
                </c:pt>
                <c:pt idx="4430">
                  <c:v>0.6182260419672404</c:v>
                </c:pt>
                <c:pt idx="4431">
                  <c:v>0.6194737987824247</c:v>
                </c:pt>
                <c:pt idx="4432">
                  <c:v>0.6207158591496571</c:v>
                </c:pt>
                <c:pt idx="4433">
                  <c:v>0.62195222265287398</c:v>
                </c:pt>
                <c:pt idx="4434">
                  <c:v>0.62318288915138853</c:v>
                </c:pt>
                <c:pt idx="4435">
                  <c:v>0.62440785877799321</c:v>
                </c:pt>
                <c:pt idx="4436">
                  <c:v>0.62562713193706232</c:v>
                </c:pt>
                <c:pt idx="4437">
                  <c:v>0.62684070930264335</c:v>
                </c:pt>
                <c:pt idx="4438">
                  <c:v>0.62804859181654304</c:v>
                </c:pt>
                <c:pt idx="4439">
                  <c:v>0.62925078068640183</c:v>
                </c:pt>
                <c:pt idx="4440">
                  <c:v>0.63044727738376471</c:v>
                </c:pt>
                <c:pt idx="4441">
                  <c:v>0.63163808364214025</c:v>
                </c:pt>
                <c:pt idx="4442">
                  <c:v>0.63282320145505633</c:v>
                </c:pt>
                <c:pt idx="4443">
                  <c:v>0.63400263307410487</c:v>
                </c:pt>
                <c:pt idx="4444">
                  <c:v>0.63517638100698381</c:v>
                </c:pt>
                <c:pt idx="4445">
                  <c:v>0.63634444801552792</c:v>
                </c:pt>
                <c:pt idx="4446">
                  <c:v>0.63750683711373846</c:v>
                </c:pt>
                <c:pt idx="4447">
                  <c:v>0.63866355156580135</c:v>
                </c:pt>
                <c:pt idx="4448">
                  <c:v>0.63981459488410408</c:v>
                </c:pt>
                <c:pt idx="4449">
                  <c:v>0.6409599708272431</c:v>
                </c:pt>
                <c:pt idx="4450">
                  <c:v>0.64209968339802992</c:v>
                </c:pt>
                <c:pt idx="4451">
                  <c:v>0.64323373684148666</c:v>
                </c:pt>
                <c:pt idx="4452">
                  <c:v>0.64436213564284228</c:v>
                </c:pt>
                <c:pt idx="4453">
                  <c:v>0.64548488452551978</c:v>
                </c:pt>
                <c:pt idx="4454">
                  <c:v>0.64660198844912153</c:v>
                </c:pt>
                <c:pt idx="4455">
                  <c:v>0.64771345260740798</c:v>
                </c:pt>
                <c:pt idx="4456">
                  <c:v>0.64881928242627529</c:v>
                </c:pt>
                <c:pt idx="4457">
                  <c:v>0.64991948356172524</c:v>
                </c:pt>
                <c:pt idx="4458">
                  <c:v>0.65101406189783617</c:v>
                </c:pt>
                <c:pt idx="4459">
                  <c:v>0.65210302354472538</c:v>
                </c:pt>
                <c:pt idx="4460">
                  <c:v>0.65318637483651343</c:v>
                </c:pt>
                <c:pt idx="4461">
                  <c:v>0.65426412232928066</c:v>
                </c:pt>
                <c:pt idx="4462">
                  <c:v>0.6553362727990254</c:v>
                </c:pt>
                <c:pt idx="4463">
                  <c:v>0.65640283323961557</c:v>
                </c:pt>
                <c:pt idx="4464">
                  <c:v>0.65746381086074179</c:v>
                </c:pt>
                <c:pt idx="4465">
                  <c:v>0.65851921308586481</c:v>
                </c:pt>
                <c:pt idx="4466">
                  <c:v>0.6595690475501641</c:v>
                </c:pt>
                <c:pt idx="4467">
                  <c:v>0.660613322098482</c:v>
                </c:pt>
                <c:pt idx="4468">
                  <c:v>0.66165204478326944</c:v>
                </c:pt>
                <c:pt idx="4469">
                  <c:v>0.66268522386252671</c:v>
                </c:pt>
                <c:pt idx="4470">
                  <c:v>0.66371286779774707</c:v>
                </c:pt>
                <c:pt idx="4471">
                  <c:v>0.66473498525185593</c:v>
                </c:pt>
                <c:pt idx="4472">
                  <c:v>0.66575158508715282</c:v>
                </c:pt>
                <c:pt idx="4473">
                  <c:v>0.66676267636324893</c:v>
                </c:pt>
                <c:pt idx="4474">
                  <c:v>0.66776826833500869</c:v>
                </c:pt>
                <c:pt idx="4475">
                  <c:v>0.6687683704504872</c:v>
                </c:pt>
                <c:pt idx="4476">
                  <c:v>0.66976299234886694</c:v>
                </c:pt>
                <c:pt idx="4477">
                  <c:v>0.67075214385841542</c:v>
                </c:pt>
                <c:pt idx="4478">
                  <c:v>0.67173583499439715</c:v>
                </c:pt>
                <c:pt idx="4479">
                  <c:v>0.67271407595703403</c:v>
                </c:pt>
                <c:pt idx="4480">
                  <c:v>0.67368687712944264</c:v>
                </c:pt>
                <c:pt idx="4481">
                  <c:v>0.67465424907557725</c:v>
                </c:pt>
                <c:pt idx="4482">
                  <c:v>0.67561620253817445</c:v>
                </c:pt>
                <c:pt idx="4483">
                  <c:v>0.67657274843669868</c:v>
                </c:pt>
                <c:pt idx="4484">
                  <c:v>0.67752389786529044</c:v>
                </c:pt>
                <c:pt idx="4485">
                  <c:v>0.6784696620907148</c:v>
                </c:pt>
                <c:pt idx="4486">
                  <c:v>0.67941005255031395</c:v>
                </c:pt>
                <c:pt idx="4487">
                  <c:v>0.68034508084995959</c:v>
                </c:pt>
                <c:pt idx="4488">
                  <c:v>0.68127475876201049</c:v>
                </c:pt>
                <c:pt idx="4489">
                  <c:v>0.6821990982232693</c:v>
                </c:pt>
                <c:pt idx="4490">
                  <c:v>0.68311811133294587</c:v>
                </c:pt>
                <c:pt idx="4491">
                  <c:v>0.68403181035061977</c:v>
                </c:pt>
                <c:pt idx="4492">
                  <c:v>0.68494020769420882</c:v>
                </c:pt>
                <c:pt idx="4493">
                  <c:v>0.6858433159379389</c:v>
                </c:pt>
                <c:pt idx="4494">
                  <c:v>0.68674114781031892</c:v>
                </c:pt>
                <c:pt idx="4495">
                  <c:v>0.68763371619211711</c:v>
                </c:pt>
                <c:pt idx="4496">
                  <c:v>0.68852103411434384</c:v>
                </c:pt>
                <c:pt idx="4497">
                  <c:v>0.68940311475623584</c:v>
                </c:pt>
                <c:pt idx="4498">
                  <c:v>0.69027997144324638</c:v>
                </c:pt>
                <c:pt idx="4499">
                  <c:v>0.69115161764503785</c:v>
                </c:pt>
                <c:pt idx="4500">
                  <c:v>0.69201806697348145</c:v>
                </c:pt>
                <c:pt idx="4501">
                  <c:v>0.69287933318065764</c:v>
                </c:pt>
                <c:pt idx="4502">
                  <c:v>0.69373543015686545</c:v>
                </c:pt>
                <c:pt idx="4503">
                  <c:v>0.69458637192863315</c:v>
                </c:pt>
                <c:pt idx="4504">
                  <c:v>0.69543217265673674</c:v>
                </c:pt>
                <c:pt idx="4505">
                  <c:v>0.69627284663422051</c:v>
                </c:pt>
                <c:pt idx="4506">
                  <c:v>0.69710840828442711</c:v>
                </c:pt>
                <c:pt idx="4507">
                  <c:v>0.69793887215902795</c:v>
                </c:pt>
                <c:pt idx="4508">
                  <c:v>0.69876425293606448</c:v>
                </c:pt>
                <c:pt idx="4509">
                  <c:v>0.69958456541799063</c:v>
                </c:pt>
                <c:pt idx="4510">
                  <c:v>0.70039982452972449</c:v>
                </c:pt>
                <c:pt idx="4511">
                  <c:v>0.70121004531670361</c:v>
                </c:pt>
                <c:pt idx="4512">
                  <c:v>0.70201524294294915</c:v>
                </c:pt>
                <c:pt idx="4513">
                  <c:v>0.70281543268913238</c:v>
                </c:pt>
                <c:pt idx="4514">
                  <c:v>0.70361062995065238</c:v>
                </c:pt>
                <c:pt idx="4515">
                  <c:v>0.70440085023571597</c:v>
                </c:pt>
                <c:pt idx="4516">
                  <c:v>0.7051861091634275</c:v>
                </c:pt>
                <c:pt idx="4517">
                  <c:v>0.70596642246188313</c:v>
                </c:pt>
                <c:pt idx="4518">
                  <c:v>0.70674180596627445</c:v>
                </c:pt>
                <c:pt idx="4519">
                  <c:v>0.70751227561699614</c:v>
                </c:pt>
                <c:pt idx="4520">
                  <c:v>0.70827784745776434</c:v>
                </c:pt>
                <c:pt idx="4521">
                  <c:v>0.70903853763373514</c:v>
                </c:pt>
                <c:pt idx="4522">
                  <c:v>0.70979436238965188</c:v>
                </c:pt>
                <c:pt idx="4523">
                  <c:v>0.7105453380679615</c:v>
                </c:pt>
                <c:pt idx="4524">
                  <c:v>0.71129148110697515</c:v>
                </c:pt>
                <c:pt idx="4525">
                  <c:v>0.71203280803902003</c:v>
                </c:pt>
                <c:pt idx="4526">
                  <c:v>0.71276933548860033</c:v>
                </c:pt>
                <c:pt idx="4527">
                  <c:v>0.71350108017056835</c:v>
                </c:pt>
                <c:pt idx="4528">
                  <c:v>0.7142280588883021</c:v>
                </c:pt>
                <c:pt idx="4529">
                  <c:v>0.71495028853189269</c:v>
                </c:pt>
                <c:pt idx="4530">
                  <c:v>0.71566778607633774</c:v>
                </c:pt>
                <c:pt idx="4531">
                  <c:v>0.71638056857974641</c:v>
                </c:pt>
                <c:pt idx="4532">
                  <c:v>0.71708865318154946</c:v>
                </c:pt>
                <c:pt idx="4533">
                  <c:v>0.71779205710072103</c:v>
                </c:pt>
                <c:pt idx="4534">
                  <c:v>0.71849079763400647</c:v>
                </c:pt>
                <c:pt idx="4535">
                  <c:v>0.71918489215416181</c:v>
                </c:pt>
                <c:pt idx="4536">
                  <c:v>0.719874358108199</c:v>
                </c:pt>
                <c:pt idx="4537">
                  <c:v>0.72055921301564274</c:v>
                </c:pt>
                <c:pt idx="4538">
                  <c:v>0.72123947446679504</c:v>
                </c:pt>
                <c:pt idx="4539">
                  <c:v>0.72191516012100976</c:v>
                </c:pt>
                <c:pt idx="4540">
                  <c:v>0.72258628770497513</c:v>
                </c:pt>
                <c:pt idx="4541">
                  <c:v>0.72325287501100721</c:v>
                </c:pt>
                <c:pt idx="4542">
                  <c:v>0.72391493989535183</c:v>
                </c:pt>
                <c:pt idx="4543">
                  <c:v>0.72457250027649633</c:v>
                </c:pt>
                <c:pt idx="4544">
                  <c:v>0.7252255741334902</c:v>
                </c:pt>
                <c:pt idx="4545">
                  <c:v>0.72587417950427724</c:v>
                </c:pt>
                <c:pt idx="4546">
                  <c:v>0.7265183344840348</c:v>
                </c:pt>
                <c:pt idx="4547">
                  <c:v>0.72715805722352578</c:v>
                </c:pt>
                <c:pt idx="4548">
                  <c:v>0.72779336592745725</c:v>
                </c:pt>
                <c:pt idx="4549">
                  <c:v>0.72842427885285277</c:v>
                </c:pt>
                <c:pt idx="4550">
                  <c:v>0.72905081430743102</c:v>
                </c:pt>
                <c:pt idx="4551">
                  <c:v>0.72967299064799751</c:v>
                </c:pt>
                <c:pt idx="4552">
                  <c:v>0.73029082627884456</c:v>
                </c:pt>
                <c:pt idx="4553">
                  <c:v>0.73090433965016255</c:v>
                </c:pt>
                <c:pt idx="4554">
                  <c:v>0.73151354925646062</c:v>
                </c:pt>
                <c:pt idx="4555">
                  <c:v>0.73211847363499927</c:v>
                </c:pt>
                <c:pt idx="4556">
                  <c:v>0.7327191313642305</c:v>
                </c:pt>
                <c:pt idx="4557">
                  <c:v>0.73331554106225239</c:v>
                </c:pt>
                <c:pt idx="4558">
                  <c:v>0.73390772138527005</c:v>
                </c:pt>
                <c:pt idx="4559">
                  <c:v>0.7344956910260706</c:v>
                </c:pt>
                <c:pt idx="4560">
                  <c:v>0.73507946871250629</c:v>
                </c:pt>
                <c:pt idx="4561">
                  <c:v>0.73565907320599</c:v>
                </c:pt>
                <c:pt idx="4562">
                  <c:v>0.7362345233000005</c:v>
                </c:pt>
                <c:pt idx="4563">
                  <c:v>0.73680583781859887</c:v>
                </c:pt>
                <c:pt idx="4564">
                  <c:v>0.73737303561495537</c:v>
                </c:pt>
                <c:pt idx="4565">
                  <c:v>0.73793613556988813</c:v>
                </c:pt>
                <c:pt idx="4566">
                  <c:v>0.73849515659041121</c:v>
                </c:pt>
                <c:pt idx="4567">
                  <c:v>0.73905011760829242</c:v>
                </c:pt>
                <c:pt idx="4568">
                  <c:v>0.73960103757863482</c:v>
                </c:pt>
                <c:pt idx="4569">
                  <c:v>0.74014793547844215</c:v>
                </c:pt>
                <c:pt idx="4570">
                  <c:v>0.74069083030522287</c:v>
                </c:pt>
                <c:pt idx="4571">
                  <c:v>0.74122974107559148</c:v>
                </c:pt>
                <c:pt idx="4572">
                  <c:v>0.74176468682388363</c:v>
                </c:pt>
                <c:pt idx="4573">
                  <c:v>0.74229568660078249</c:v>
                </c:pt>
                <c:pt idx="4574">
                  <c:v>0.74282275947195608</c:v>
                </c:pt>
                <c:pt idx="4575">
                  <c:v>0.74334592451670645</c:v>
                </c:pt>
                <c:pt idx="4576">
                  <c:v>0.74386520082662932</c:v>
                </c:pt>
                <c:pt idx="4577">
                  <c:v>0.74438060750428536</c:v>
                </c:pt>
                <c:pt idx="4578">
                  <c:v>0.74489216366188304</c:v>
                </c:pt>
                <c:pt idx="4579">
                  <c:v>0.74539988841997185</c:v>
                </c:pt>
                <c:pt idx="4580">
                  <c:v>0.74590380090614872</c:v>
                </c:pt>
                <c:pt idx="4581">
                  <c:v>0.746403920253773</c:v>
                </c:pt>
                <c:pt idx="4582">
                  <c:v>0.746900265600696</c:v>
                </c:pt>
                <c:pt idx="4583">
                  <c:v>0.74739285608799899</c:v>
                </c:pt>
                <c:pt idx="4584">
                  <c:v>0.747881710858745</c:v>
                </c:pt>
                <c:pt idx="4585">
                  <c:v>0.74836684905674011</c:v>
                </c:pt>
                <c:pt idx="4586">
                  <c:v>0.74884828982530793</c:v>
                </c:pt>
                <c:pt idx="4587">
                  <c:v>0.74932605230607374</c:v>
                </c:pt>
                <c:pt idx="4588">
                  <c:v>0.74980015563776192</c:v>
                </c:pt>
                <c:pt idx="4589">
                  <c:v>0.75027061895500291</c:v>
                </c:pt>
                <c:pt idx="4590">
                  <c:v>0.75073746138715369</c:v>
                </c:pt>
                <c:pt idx="4591">
                  <c:v>0.75120070205712774</c:v>
                </c:pt>
                <c:pt idx="4592">
                  <c:v>0.75166036008023829</c:v>
                </c:pt>
                <c:pt idx="4593">
                  <c:v>0.75211645456305121</c:v>
                </c:pt>
                <c:pt idx="4594">
                  <c:v>0.7525690046022514</c:v>
                </c:pt>
                <c:pt idx="4595">
                  <c:v>0.75301802928351902</c:v>
                </c:pt>
                <c:pt idx="4596">
                  <c:v>0.75346354768041768</c:v>
                </c:pt>
                <c:pt idx="4597">
                  <c:v>0.7539055788532949</c:v>
                </c:pt>
                <c:pt idx="4598">
                  <c:v>0.75434414184819254</c:v>
                </c:pt>
                <c:pt idx="4599">
                  <c:v>0.7547792556957702</c:v>
                </c:pt>
                <c:pt idx="4600">
                  <c:v>0.75521093941023898</c:v>
                </c:pt>
                <c:pt idx="4601">
                  <c:v>0.75563921198830775</c:v>
                </c:pt>
                <c:pt idx="4602">
                  <c:v>0.75606409240813954</c:v>
                </c:pt>
                <c:pt idx="4603">
                  <c:v>0.75648559962832063</c:v>
                </c:pt>
                <c:pt idx="4604">
                  <c:v>0.75690375258684028</c:v>
                </c:pt>
                <c:pt idx="4605">
                  <c:v>0.7573185702000822</c:v>
                </c:pt>
                <c:pt idx="4606">
                  <c:v>0.75773007136182735</c:v>
                </c:pt>
                <c:pt idx="4607">
                  <c:v>0.75813827494226826</c:v>
                </c:pt>
                <c:pt idx="4608">
                  <c:v>0.75854319978703444</c:v>
                </c:pt>
                <c:pt idx="4609">
                  <c:v>0.75894486471622946</c:v>
                </c:pt>
                <c:pt idx="4610">
                  <c:v>0.75934328852347888</c:v>
                </c:pt>
                <c:pt idx="4611">
                  <c:v>0.75973848997499049</c:v>
                </c:pt>
                <c:pt idx="4612">
                  <c:v>0.76013048780862247</c:v>
                </c:pt>
                <c:pt idx="4613">
                  <c:v>0.76051930073297402</c:v>
                </c:pt>
                <c:pt idx="4614">
                  <c:v>0.76090494742646697</c:v>
                </c:pt>
                <c:pt idx="4615">
                  <c:v>0.76128744653645752</c:v>
                </c:pt>
                <c:pt idx="4616">
                  <c:v>0.76166681667835157</c:v>
                </c:pt>
                <c:pt idx="4617">
                  <c:v>0.76204307643473024</c:v>
                </c:pt>
                <c:pt idx="4618">
                  <c:v>0.76241624435448951</c:v>
                </c:pt>
                <c:pt idx="4619">
                  <c:v>0.76278633895198833</c:v>
                </c:pt>
                <c:pt idx="4620">
                  <c:v>0.76315337870621014</c:v>
                </c:pt>
                <c:pt idx="4621">
                  <c:v>0.76351738205993369</c:v>
                </c:pt>
                <c:pt idx="4622">
                  <c:v>0.76387836741891602</c:v>
                </c:pt>
                <c:pt idx="4623">
                  <c:v>0.76423635315108562</c:v>
                </c:pt>
                <c:pt idx="4624">
                  <c:v>0.76459135758574803</c:v>
                </c:pt>
                <c:pt idx="4625">
                  <c:v>0.76494339901279984</c:v>
                </c:pt>
                <c:pt idx="4626">
                  <c:v>0.76529249568195667</c:v>
                </c:pt>
                <c:pt idx="4627">
                  <c:v>0.76563866580198947</c:v>
                </c:pt>
                <c:pt idx="4628">
                  <c:v>0.76598192753997318</c:v>
                </c:pt>
                <c:pt idx="4629">
                  <c:v>0.76632229902054561</c:v>
                </c:pt>
                <c:pt idx="4630">
                  <c:v>0.7666597983251775</c:v>
                </c:pt>
                <c:pt idx="4631">
                  <c:v>0.76699444349145207</c:v>
                </c:pt>
                <c:pt idx="4632">
                  <c:v>0.76732625251235775</c:v>
                </c:pt>
                <c:pt idx="4633">
                  <c:v>0.76765524333558866</c:v>
                </c:pt>
                <c:pt idx="4634">
                  <c:v>0.767981433862858</c:v>
                </c:pt>
                <c:pt idx="4635">
                  <c:v>0.76830484194922044</c:v>
                </c:pt>
                <c:pt idx="4636">
                  <c:v>0.76862548540240638</c:v>
                </c:pt>
                <c:pt idx="4637">
                  <c:v>0.76894338198216539</c:v>
                </c:pt>
                <c:pt idx="4638">
                  <c:v>0.76925854939962146</c:v>
                </c:pt>
                <c:pt idx="4639">
                  <c:v>0.76957100531663714</c:v>
                </c:pt>
                <c:pt idx="4640">
                  <c:v>0.76988076734518962</c:v>
                </c:pt>
                <c:pt idx="4641">
                  <c:v>0.77018785304675574</c:v>
                </c:pt>
                <c:pt idx="4642">
                  <c:v>0.77049227993170821</c:v>
                </c:pt>
                <c:pt idx="4643">
                  <c:v>0.77079406545872164</c:v>
                </c:pt>
                <c:pt idx="4644">
                  <c:v>0.77109322703418903</c:v>
                </c:pt>
                <c:pt idx="4645">
                  <c:v>0.77138978201164754</c:v>
                </c:pt>
                <c:pt idx="4646">
                  <c:v>0.77168374769121573</c:v>
                </c:pt>
                <c:pt idx="4647">
                  <c:v>0.77197514131903977</c:v>
                </c:pt>
                <c:pt idx="4648">
                  <c:v>0.7722639800867499</c:v>
                </c:pt>
                <c:pt idx="4649">
                  <c:v>0.77255028113092672</c:v>
                </c:pt>
                <c:pt idx="4650">
                  <c:v>0.77283406153257794</c:v>
                </c:pt>
                <c:pt idx="4651">
                  <c:v>0.77311533831662393</c:v>
                </c:pt>
                <c:pt idx="4652">
                  <c:v>0.7733941284513941</c:v>
                </c:pt>
                <c:pt idx="4653">
                  <c:v>0.77367044884813208</c:v>
                </c:pt>
                <c:pt idx="4654">
                  <c:v>0.77394431636051164</c:v>
                </c:pt>
                <c:pt idx="4655">
                  <c:v>0.7742157477841608</c:v>
                </c:pt>
                <c:pt idx="4656">
                  <c:v>0.7744847598561968</c:v>
                </c:pt>
                <c:pt idx="4657">
                  <c:v>0.77475136925476995</c:v>
                </c:pt>
                <c:pt idx="4658">
                  <c:v>0.77501559259861563</c:v>
                </c:pt>
                <c:pt idx="4659">
                  <c:v>0.77527744644662244</c:v>
                </c:pt>
                <c:pt idx="4660">
                  <c:v>0.77553694729739631</c:v>
                </c:pt>
                <c:pt idx="4661">
                  <c:v>0.77579411158884726</c:v>
                </c:pt>
                <c:pt idx="4662">
                  <c:v>0.77604895569777854</c:v>
                </c:pt>
                <c:pt idx="4663">
                  <c:v>0.77630149593948694</c:v>
                </c:pt>
                <c:pt idx="4664">
                  <c:v>0.77655174856737097</c:v>
                </c:pt>
                <c:pt idx="4665">
                  <c:v>0.7767997297725493</c:v>
                </c:pt>
                <c:pt idx="4666">
                  <c:v>0.77704545568348726</c:v>
                </c:pt>
                <c:pt idx="4667">
                  <c:v>0.7772889423656334</c:v>
                </c:pt>
                <c:pt idx="4668">
                  <c:v>0.77753020582106336</c:v>
                </c:pt>
                <c:pt idx="4669">
                  <c:v>0.7777692619881339</c:v>
                </c:pt>
                <c:pt idx="4670">
                  <c:v>0.77800612674114522</c:v>
                </c:pt>
                <c:pt idx="4671">
                  <c:v>0.77824081589001182</c:v>
                </c:pt>
                <c:pt idx="4672">
                  <c:v>0.77847334517994171</c:v>
                </c:pt>
                <c:pt idx="4673">
                  <c:v>0.77870373029112538</c:v>
                </c:pt>
                <c:pt idx="4674">
                  <c:v>0.77893198683843157</c:v>
                </c:pt>
                <c:pt idx="4675">
                  <c:v>0.77915813037111326</c:v>
                </c:pt>
                <c:pt idx="4676">
                  <c:v>0.77938217637252016</c:v>
                </c:pt>
                <c:pt idx="4677">
                  <c:v>0.77960414025982172</c:v>
                </c:pt>
                <c:pt idx="4678">
                  <c:v>0.77982403738373574</c:v>
                </c:pt>
                <c:pt idx="4679">
                  <c:v>0.78004188302826816</c:v>
                </c:pt>
                <c:pt idx="4680">
                  <c:v>0.78025769241045806</c:v>
                </c:pt>
                <c:pt idx="4681">
                  <c:v>0.78047148068013295</c:v>
                </c:pt>
                <c:pt idx="4682">
                  <c:v>0.78068326291967105</c:v>
                </c:pt>
                <c:pt idx="4683">
                  <c:v>0.78089305414377141</c:v>
                </c:pt>
                <c:pt idx="4684">
                  <c:v>0.78110086929923228</c:v>
                </c:pt>
                <c:pt idx="4685">
                  <c:v>0.7813067232647376</c:v>
                </c:pt>
                <c:pt idx="4686">
                  <c:v>0.78151063085064987</c:v>
                </c:pt>
                <c:pt idx="4687">
                  <c:v>0.7817126067988126</c:v>
                </c:pt>
                <c:pt idx="4688">
                  <c:v>0.78191266578235874</c:v>
                </c:pt>
                <c:pt idx="4689">
                  <c:v>0.78211082240552776</c:v>
                </c:pt>
                <c:pt idx="4690">
                  <c:v>0.78230709120348951</c:v>
                </c:pt>
                <c:pt idx="4691">
                  <c:v>0.78250148664217589</c:v>
                </c:pt>
                <c:pt idx="4692">
                  <c:v>0.78269402311811975</c:v>
                </c:pt>
                <c:pt idx="4693">
                  <c:v>0.78288471495830103</c:v>
                </c:pt>
                <c:pt idx="4694">
                  <c:v>0.78307357642000042</c:v>
                </c:pt>
                <c:pt idx="4695">
                  <c:v>0.78326062169065958</c:v>
                </c:pt>
                <c:pt idx="4696">
                  <c:v>0.78344586488774892</c:v>
                </c:pt>
                <c:pt idx="4697">
                  <c:v>0.78362932005864272</c:v>
                </c:pt>
                <c:pt idx="4698">
                  <c:v>0.78381100118050018</c:v>
                </c:pt>
                <c:pt idx="4699">
                  <c:v>0.78399092216015431</c:v>
                </c:pt>
                <c:pt idx="4700">
                  <c:v>0.78416909683400726</c:v>
                </c:pt>
                <c:pt idx="4701">
                  <c:v>0.7843455389679328</c:v>
                </c:pt>
                <c:pt idx="4702">
                  <c:v>0.78452026225718452</c:v>
                </c:pt>
                <c:pt idx="4703">
                  <c:v>0.78469328032631092</c:v>
                </c:pt>
                <c:pt idx="4704">
                  <c:v>0.78486460672908087</c:v>
                </c:pt>
                <c:pt idx="4705">
                  <c:v>0.78503425494840684</c:v>
                </c:pt>
                <c:pt idx="4706">
                  <c:v>0.78520223839628367</c:v>
                </c:pt>
                <c:pt idx="4707">
                  <c:v>0.78536857041372876</c:v>
                </c:pt>
                <c:pt idx="4708">
                  <c:v>0.78553326427072956</c:v>
                </c:pt>
                <c:pt idx="4709">
                  <c:v>0.78569633316619814</c:v>
                </c:pt>
                <c:pt idx="4710">
                  <c:v>0.78585779022793056</c:v>
                </c:pt>
                <c:pt idx="4711">
                  <c:v>0.78601764851257383</c:v>
                </c:pt>
                <c:pt idx="4712">
                  <c:v>0.78617592100559697</c:v>
                </c:pt>
                <c:pt idx="4713">
                  <c:v>0.78633262062127063</c:v>
                </c:pt>
                <c:pt idx="4714">
                  <c:v>0.7864877602026501</c:v>
                </c:pt>
                <c:pt idx="4715">
                  <c:v>0.78664135252156575</c:v>
                </c:pt>
                <c:pt idx="4716">
                  <c:v>0.78679341027861871</c:v>
                </c:pt>
                <c:pt idx="4717">
                  <c:v>0.7869439461031823</c:v>
                </c:pt>
                <c:pt idx="4718">
                  <c:v>0.78709297255340904</c:v>
                </c:pt>
                <c:pt idx="4719">
                  <c:v>0.78724050211624363</c:v>
                </c:pt>
                <c:pt idx="4720">
                  <c:v>0.78738654720744061</c:v>
                </c:pt>
                <c:pt idx="4721">
                  <c:v>0.78753112017158866</c:v>
                </c:pt>
                <c:pt idx="4722">
                  <c:v>0.78767423328213915</c:v>
                </c:pt>
                <c:pt idx="4723">
                  <c:v>0.78781589874144087</c:v>
                </c:pt>
                <c:pt idx="4724">
                  <c:v>0.78795612868077947</c:v>
                </c:pt>
                <c:pt idx="4725">
                  <c:v>0.78809493516042206</c:v>
                </c:pt>
                <c:pt idx="4726">
                  <c:v>0.78823233016966787</c:v>
                </c:pt>
                <c:pt idx="4727">
                  <c:v>0.78836832562690251</c:v>
                </c:pt>
                <c:pt idx="4728">
                  <c:v>0.78850293337965849</c:v>
                </c:pt>
                <c:pt idx="4729">
                  <c:v>0.78863616520468016</c:v>
                </c:pt>
                <c:pt idx="4730">
                  <c:v>0.78876803280799312</c:v>
                </c:pt>
                <c:pt idx="4731">
                  <c:v>0.78889854782497992</c:v>
                </c:pt>
                <c:pt idx="4732">
                  <c:v>0.78902772182045799</c:v>
                </c:pt>
                <c:pt idx="4733">
                  <c:v>0.78915556628876526</c:v>
                </c:pt>
                <c:pt idx="4734">
                  <c:v>0.78928209265384808</c:v>
                </c:pt>
                <c:pt idx="4735">
                  <c:v>0.78940731226935434</c:v>
                </c:pt>
                <c:pt idx="4736">
                  <c:v>0.78953123641873202</c:v>
                </c:pt>
                <c:pt idx="4737">
                  <c:v>0.78965387631533113</c:v>
                </c:pt>
                <c:pt idx="4738">
                  <c:v>0.78977524310250979</c:v>
                </c:pt>
                <c:pt idx="4739">
                  <c:v>0.78989534785374615</c:v>
                </c:pt>
                <c:pt idx="4740">
                  <c:v>0.79001420157275282</c:v>
                </c:pt>
                <c:pt idx="4741">
                  <c:v>0.79013181519359676</c:v>
                </c:pt>
                <c:pt idx="4742">
                  <c:v>0.7902481995808226</c:v>
                </c:pt>
                <c:pt idx="4743">
                  <c:v>0.79036336552958031</c:v>
                </c:pt>
                <c:pt idx="4744">
                  <c:v>0.79047732376575652</c:v>
                </c:pt>
                <c:pt idx="4745">
                  <c:v>0.79059008494611083</c:v>
                </c:pt>
                <c:pt idx="4746">
                  <c:v>0.79070165965841455</c:v>
                </c:pt>
                <c:pt idx="4747">
                  <c:v>0.79081205842159441</c:v>
                </c:pt>
                <c:pt idx="4748">
                  <c:v>0.79092129168587921</c:v>
                </c:pt>
                <c:pt idx="4749">
                  <c:v>0.79102936983295224</c:v>
                </c:pt>
                <c:pt idx="4750">
                  <c:v>0.79113630317610328</c:v>
                </c:pt>
                <c:pt idx="4751">
                  <c:v>0.79124210196038802</c:v>
                </c:pt>
                <c:pt idx="4752">
                  <c:v>0.79134677636278994</c:v>
                </c:pt>
                <c:pt idx="4753">
                  <c:v>0.79145033649238461</c:v>
                </c:pt>
                <c:pt idx="4754">
                  <c:v>0.79155279239050891</c:v>
                </c:pt>
                <c:pt idx="4755">
                  <c:v>0.79165415403093242</c:v>
                </c:pt>
                <c:pt idx="4756">
                  <c:v>0.7917544313200332</c:v>
                </c:pt>
                <c:pt idx="4757">
                  <c:v>0.79185363409697551</c:v>
                </c:pt>
                <c:pt idx="4758">
                  <c:v>0.79195177213389201</c:v>
                </c:pt>
                <c:pt idx="4759">
                  <c:v>0.79204885513606849</c:v>
                </c:pt>
                <c:pt idx="4760">
                  <c:v>0.79214489274213185</c:v>
                </c:pt>
                <c:pt idx="4761">
                  <c:v>0.79223989452424071</c:v>
                </c:pt>
                <c:pt idx="4762">
                  <c:v>0.79233386998827959</c:v>
                </c:pt>
                <c:pt idx="4763">
                  <c:v>0.79242682857405589</c:v>
                </c:pt>
                <c:pt idx="4764">
                  <c:v>0.79251877965549922</c:v>
                </c:pt>
                <c:pt idx="4765">
                  <c:v>0.79260973254086431</c:v>
                </c:pt>
                <c:pt idx="4766">
                  <c:v>0.79269969647293625</c:v>
                </c:pt>
                <c:pt idx="4767">
                  <c:v>0.79278868062923813</c:v>
                </c:pt>
                <c:pt idx="4768">
                  <c:v>0.79287669412224226</c:v>
                </c:pt>
                <c:pt idx="4769">
                  <c:v>0.79296374599958319</c:v>
                </c:pt>
                <c:pt idx="4770">
                  <c:v>0.79304984524427347</c:v>
                </c:pt>
                <c:pt idx="4771">
                  <c:v>0.79313500077492205</c:v>
                </c:pt>
                <c:pt idx="4772">
                  <c:v>0.79321922144595503</c:v>
                </c:pt>
                <c:pt idx="4773">
                  <c:v>0.79330251604783919</c:v>
                </c:pt>
                <c:pt idx="4774">
                  <c:v>0.79338489330730688</c:v>
                </c:pt>
                <c:pt idx="4775">
                  <c:v>0.79346636188758435</c:v>
                </c:pt>
                <c:pt idx="4776">
                  <c:v>0.7935469303886219</c:v>
                </c:pt>
                <c:pt idx="4777">
                  <c:v>0.7936266073473256</c:v>
                </c:pt>
                <c:pt idx="4778">
                  <c:v>0.79370540123779221</c:v>
                </c:pt>
                <c:pt idx="4779">
                  <c:v>0.79378332047154576</c:v>
                </c:pt>
                <c:pt idx="4780">
                  <c:v>0.7938603733977756</c:v>
                </c:pt>
                <c:pt idx="4781">
                  <c:v>0.79393656830357773</c:v>
                </c:pt>
                <c:pt idx="4782">
                  <c:v>0.79401191341419664</c:v>
                </c:pt>
                <c:pt idx="4783">
                  <c:v>0.7940864168932702</c:v>
                </c:pt>
                <c:pt idx="4784">
                  <c:v>0.79416008684307593</c:v>
                </c:pt>
                <c:pt idx="4785">
                  <c:v>0.79423293130477901</c:v>
                </c:pt>
                <c:pt idx="4786">
                  <c:v>0.79430495825868219</c:v>
                </c:pt>
                <c:pt idx="4787">
                  <c:v>0.79437617562447749</c:v>
                </c:pt>
                <c:pt idx="4788">
                  <c:v>0.79444659126149941</c:v>
                </c:pt>
                <c:pt idx="4789">
                  <c:v>0.79451621296898001</c:v>
                </c:pt>
                <c:pt idx="4790">
                  <c:v>0.79458504848630529</c:v>
                </c:pt>
                <c:pt idx="4791">
                  <c:v>0.79465310549327339</c:v>
                </c:pt>
                <c:pt idx="4792">
                  <c:v>0.79472039161035413</c:v>
                </c:pt>
                <c:pt idx="4793">
                  <c:v>0.79478691439894966</c:v>
                </c:pt>
                <c:pt idx="4794">
                  <c:v>0.79485268136165732</c:v>
                </c:pt>
                <c:pt idx="4795">
                  <c:v>0.79491769994253403</c:v>
                </c:pt>
                <c:pt idx="4796">
                  <c:v>0.79498197752736</c:v>
                </c:pt>
                <c:pt idx="4797">
                  <c:v>0.79504552144390583</c:v>
                </c:pt>
                <c:pt idx="4798">
                  <c:v>0.79510833896220079</c:v>
                </c:pt>
                <c:pt idx="4799">
                  <c:v>0.79517043729480053</c:v>
                </c:pt>
                <c:pt idx="4800">
                  <c:v>0.79523182359705813</c:v>
                </c:pt>
                <c:pt idx="4801">
                  <c:v>0.79529250496739468</c:v>
                </c:pt>
                <c:pt idx="4802">
                  <c:v>0.79535248844757167</c:v>
                </c:pt>
                <c:pt idx="4803">
                  <c:v>0.79541178102296428</c:v>
                </c:pt>
                <c:pt idx="4804">
                  <c:v>0.79547038962283545</c:v>
                </c:pt>
                <c:pt idx="4805">
                  <c:v>0.79552832112061145</c:v>
                </c:pt>
                <c:pt idx="4806">
                  <c:v>0.79558558233415788</c:v>
                </c:pt>
                <c:pt idx="4807">
                  <c:v>0.79564218002605658</c:v>
                </c:pt>
                <c:pt idx="4808">
                  <c:v>0.79569812090388392</c:v>
                </c:pt>
                <c:pt idx="4809">
                  <c:v>0.79575341162048896</c:v>
                </c:pt>
                <c:pt idx="4810">
                  <c:v>0.7958080587742733</c:v>
                </c:pt>
                <c:pt idx="4811">
                  <c:v>0.79586206890947131</c:v>
                </c:pt>
                <c:pt idx="4812">
                  <c:v>0.79591544851643103</c:v>
                </c:pt>
                <c:pt idx="4813">
                  <c:v>0.7959682040318955</c:v>
                </c:pt>
                <c:pt idx="4814">
                  <c:v>0.79602034183928527</c:v>
                </c:pt>
                <c:pt idx="4815">
                  <c:v>0.79607186826898102</c:v>
                </c:pt>
                <c:pt idx="4816">
                  <c:v>0.79612278959860727</c:v>
                </c:pt>
                <c:pt idx="4817">
                  <c:v>0.79617311205331587</c:v>
                </c:pt>
                <c:pt idx="4818">
                  <c:v>0.79622284180607039</c:v>
                </c:pt>
                <c:pt idx="4819">
                  <c:v>0.79627198497793161</c:v>
                </c:pt>
                <c:pt idx="4820">
                  <c:v>0.79632054763834181</c:v>
                </c:pt>
                <c:pt idx="4821">
                  <c:v>0.79636853580541145</c:v>
                </c:pt>
                <c:pt idx="4822">
                  <c:v>0.79641595544620425</c:v>
                </c:pt>
                <c:pt idx="4823">
                  <c:v>0.79646281247702444</c:v>
                </c:pt>
                <c:pt idx="4824">
                  <c:v>0.79650911276370273</c:v>
                </c:pt>
                <c:pt idx="4825">
                  <c:v>0.79655486212188353</c:v>
                </c:pt>
                <c:pt idx="4826">
                  <c:v>0.79660006631731228</c:v>
                </c:pt>
                <c:pt idx="4827">
                  <c:v>0.79664473106612232</c:v>
                </c:pt>
                <c:pt idx="4828">
                  <c:v>0.7966888620351229</c:v>
                </c:pt>
                <c:pt idx="4829">
                  <c:v>0.7967324648420866</c:v>
                </c:pt>
                <c:pt idx="4830">
                  <c:v>0.7967755450560372</c:v>
                </c:pt>
                <c:pt idx="4831">
                  <c:v>0.79681810819753784</c:v>
                </c:pt>
                <c:pt idx="4832">
                  <c:v>0.79686015973897828</c:v>
                </c:pt>
                <c:pt idx="4833">
                  <c:v>0.79690170510486347</c:v>
                </c:pt>
                <c:pt idx="4834">
                  <c:v>0.79694274967210155</c:v>
                </c:pt>
                <c:pt idx="4835">
                  <c:v>0.79698329877029139</c:v>
                </c:pt>
                <c:pt idx="4836">
                  <c:v>0.7970233576820106</c:v>
                </c:pt>
                <c:pt idx="4837">
                  <c:v>0.79706293164310349</c:v>
                </c:pt>
                <c:pt idx="4838">
                  <c:v>0.79710202584296908</c:v>
                </c:pt>
                <c:pt idx="4839">
                  <c:v>0.79714064542484753</c:v>
                </c:pt>
                <c:pt idx="4840">
                  <c:v>0.79717879548610948</c:v>
                </c:pt>
                <c:pt idx="4841">
                  <c:v>0.79721648107854126</c:v>
                </c:pt>
                <c:pt idx="4842">
                  <c:v>0.7972537072086332</c:v>
                </c:pt>
                <c:pt idx="4843">
                  <c:v>0.79729047883786586</c:v>
                </c:pt>
                <c:pt idx="4844">
                  <c:v>0.7973268008829969</c:v>
                </c:pt>
                <c:pt idx="4845">
                  <c:v>0.79736267821634721</c:v>
                </c:pt>
                <c:pt idx="4846">
                  <c:v>0.79739811566608698</c:v>
                </c:pt>
                <c:pt idx="4847">
                  <c:v>0.79743311801652095</c:v>
                </c:pt>
                <c:pt idx="4848">
                  <c:v>0.79746769000837403</c:v>
                </c:pt>
                <c:pt idx="4849">
                  <c:v>0.79750183633907623</c:v>
                </c:pt>
                <c:pt idx="4850">
                  <c:v>0.79753556166304718</c:v>
                </c:pt>
                <c:pt idx="4851">
                  <c:v>0.79756887059197967</c:v>
                </c:pt>
                <c:pt idx="4852">
                  <c:v>0.79760176769512436</c:v>
                </c:pt>
                <c:pt idx="4853">
                  <c:v>0.79763425749957184</c:v>
                </c:pt>
                <c:pt idx="4854">
                  <c:v>0.79766634449053608</c:v>
                </c:pt>
                <c:pt idx="4855">
                  <c:v>0.79769803311163667</c:v>
                </c:pt>
                <c:pt idx="4856">
                  <c:v>0.7977293277651798</c:v>
                </c:pt>
                <c:pt idx="4857">
                  <c:v>0.79776023281244046</c:v>
                </c:pt>
                <c:pt idx="4858">
                  <c:v>0.79779075257394216</c:v>
                </c:pt>
                <c:pt idx="4859">
                  <c:v>0.79782089132973721</c:v>
                </c:pt>
                <c:pt idx="4860">
                  <c:v>0.79785065331968652</c:v>
                </c:pt>
                <c:pt idx="4861">
                  <c:v>0.79788004274373781</c:v>
                </c:pt>
                <c:pt idx="4862">
                  <c:v>0.79790906376220405</c:v>
                </c:pt>
                <c:pt idx="4863">
                  <c:v>0.79793772049604117</c:v>
                </c:pt>
                <c:pt idx="4864">
                  <c:v>0.79796601702712477</c:v>
                </c:pt>
                <c:pt idx="4865">
                  <c:v>0.79799395739852585</c:v>
                </c:pt>
                <c:pt idx="4866">
                  <c:v>0.79802154561478711</c:v>
                </c:pt>
                <c:pt idx="4867">
                  <c:v>0.79804878564219683</c:v>
                </c:pt>
                <c:pt idx="4868">
                  <c:v>0.79807568140906349</c:v>
                </c:pt>
                <c:pt idx="4869">
                  <c:v>0.79810223680598869</c:v>
                </c:pt>
                <c:pt idx="4870">
                  <c:v>0.79812845568613977</c:v>
                </c:pt>
                <c:pt idx="4871">
                  <c:v>0.79815434186552148</c:v>
                </c:pt>
                <c:pt idx="4872">
                  <c:v>0.79817989912324661</c:v>
                </c:pt>
                <c:pt idx="4873">
                  <c:v>0.79820513120180681</c:v>
                </c:pt>
                <c:pt idx="4874">
                  <c:v>0.79823004180734081</c:v>
                </c:pt>
                <c:pt idx="4875">
                  <c:v>0.79825463460990354</c:v>
                </c:pt>
                <c:pt idx="4876">
                  <c:v>0.79827891324373357</c:v>
                </c:pt>
                <c:pt idx="4877">
                  <c:v>0.7983028813075197</c:v>
                </c:pt>
                <c:pt idx="4878">
                  <c:v>0.79832654236466682</c:v>
                </c:pt>
                <c:pt idx="4879">
                  <c:v>0.79834989994356054</c:v>
                </c:pt>
                <c:pt idx="4880">
                  <c:v>0.79837295753783177</c:v>
                </c:pt>
                <c:pt idx="4881">
                  <c:v>0.79839571860661906</c:v>
                </c:pt>
                <c:pt idx="4882">
                  <c:v>0.79841818657483143</c:v>
                </c:pt>
                <c:pt idx="4883">
                  <c:v>0.79844036483340897</c:v>
                </c:pt>
                <c:pt idx="4884">
                  <c:v>0.79846225673958371</c:v>
                </c:pt>
                <c:pt idx="4885">
                  <c:v>0.79848386561713813</c:v>
                </c:pt>
                <c:pt idx="4886">
                  <c:v>0.79850519475666415</c:v>
                </c:pt>
                <c:pt idx="4887">
                  <c:v>0.79852624741582001</c:v>
                </c:pt>
                <c:pt idx="4888">
                  <c:v>0.79854702681958656</c:v>
                </c:pt>
                <c:pt idx="4889">
                  <c:v>0.79856753616052267</c:v>
                </c:pt>
                <c:pt idx="4890">
                  <c:v>0.79858777859901975</c:v>
                </c:pt>
                <c:pt idx="4891">
                  <c:v>0.79860775726355437</c:v>
                </c:pt>
                <c:pt idx="4892">
                  <c:v>0.7986274752509408</c:v>
                </c:pt>
                <c:pt idx="4893">
                  <c:v>0.7986469356265824</c:v>
                </c:pt>
                <c:pt idx="4894">
                  <c:v>0.79866614142472103</c:v>
                </c:pt>
                <c:pt idx="4895">
                  <c:v>0.79868509564868673</c:v>
                </c:pt>
                <c:pt idx="4896">
                  <c:v>0.79870380127114526</c:v>
                </c:pt>
                <c:pt idx="4897">
                  <c:v>0.79872226123434498</c:v>
                </c:pt>
                <c:pt idx="4898">
                  <c:v>0.79874047845036278</c:v>
                </c:pt>
                <c:pt idx="4899">
                  <c:v>0.79875845580134852</c:v>
                </c:pt>
                <c:pt idx="4900">
                  <c:v>0.7987761961397688</c:v>
                </c:pt>
                <c:pt idx="4901">
                  <c:v>0.7987937022886491</c:v>
                </c:pt>
                <c:pt idx="4902">
                  <c:v>0.79881097704181525</c:v>
                </c:pt>
                <c:pt idx="4903">
                  <c:v>0.79882802316413359</c:v>
                </c:pt>
                <c:pt idx="4904">
                  <c:v>0.7988448433917501</c:v>
                </c:pt>
                <c:pt idx="4905">
                  <c:v>0.7988614404323281</c:v>
                </c:pt>
                <c:pt idx="4906">
                  <c:v>0.79887781696528504</c:v>
                </c:pt>
                <c:pt idx="4907">
                  <c:v>0.79889397564202802</c:v>
                </c:pt>
                <c:pt idx="4908">
                  <c:v>0.79890991908618858</c:v>
                </c:pt>
                <c:pt idx="4909">
                  <c:v>0.79892564989385551</c:v>
                </c:pt>
                <c:pt idx="4910">
                  <c:v>0.79894117063380699</c:v>
                </c:pt>
                <c:pt idx="4911">
                  <c:v>0.79895648384774165</c:v>
                </c:pt>
                <c:pt idx="4912">
                  <c:v>0.79897159205050838</c:v>
                </c:pt>
                <c:pt idx="4913">
                  <c:v>0.79898649773033459</c:v>
                </c:pt>
                <c:pt idx="4914">
                  <c:v>0.79900120334905378</c:v>
                </c:pt>
                <c:pt idx="4915">
                  <c:v>0.79901571134233118</c:v>
                </c:pt>
                <c:pt idx="4916">
                  <c:v>0.79903002411988977</c:v>
                </c:pt>
                <c:pt idx="4917">
                  <c:v>0.79904414406573254</c:v>
                </c:pt>
                <c:pt idx="4918">
                  <c:v>0.79905807353836644</c:v>
                </c:pt>
                <c:pt idx="4919">
                  <c:v>0.79907181487102275</c:v>
                </c:pt>
                <c:pt idx="4920">
                  <c:v>0.79908537037187755</c:v>
                </c:pt>
                <c:pt idx="4921">
                  <c:v>0.79909874232427036</c:v>
                </c:pt>
                <c:pt idx="4922">
                  <c:v>0.79911193298692218</c:v>
                </c:pt>
                <c:pt idx="4923">
                  <c:v>0.79912494459415151</c:v>
                </c:pt>
                <c:pt idx="4924">
                  <c:v>0.79913777935608998</c:v>
                </c:pt>
                <c:pt idx="4925">
                  <c:v>0.79915043945889586</c:v>
                </c:pt>
                <c:pt idx="4926">
                  <c:v>0.79916292706496717</c:v>
                </c:pt>
                <c:pt idx="4927">
                  <c:v>0.79917524431315268</c:v>
                </c:pt>
                <c:pt idx="4928">
                  <c:v>0.79918739331896305</c:v>
                </c:pt>
                <c:pt idx="4929">
                  <c:v>0.79919937617477887</c:v>
                </c:pt>
                <c:pt idx="4930">
                  <c:v>0.79921119495005921</c:v>
                </c:pt>
                <c:pt idx="4931">
                  <c:v>0.79922285169154772</c:v>
                </c:pt>
                <c:pt idx="4932">
                  <c:v>0.79923434842347796</c:v>
                </c:pt>
                <c:pt idx="4933">
                  <c:v>0.79924568714777777</c:v>
                </c:pt>
                <c:pt idx="4934">
                  <c:v>0.7992568698442718</c:v>
                </c:pt>
                <c:pt idx="4935">
                  <c:v>0.79926789847088298</c:v>
                </c:pt>
                <c:pt idx="4936">
                  <c:v>0.79927877496383326</c:v>
                </c:pt>
                <c:pt idx="4937">
                  <c:v>0.79928950123784226</c:v>
                </c:pt>
                <c:pt idx="4938">
                  <c:v>0.79930007918632529</c:v>
                </c:pt>
                <c:pt idx="4939">
                  <c:v>0.79931051068158965</c:v>
                </c:pt>
                <c:pt idx="4940">
                  <c:v>0.79932079757503049</c:v>
                </c:pt>
                <c:pt idx="4941">
                  <c:v>0.79933094169732455</c:v>
                </c:pt>
                <c:pt idx="4942">
                  <c:v>0.79934094485862262</c:v>
                </c:pt>
                <c:pt idx="4943">
                  <c:v>0.79935080884874199</c:v>
                </c:pt>
                <c:pt idx="4944">
                  <c:v>0.79936053543735575</c:v>
                </c:pt>
                <c:pt idx="4945">
                  <c:v>0.79937012637418292</c:v>
                </c:pt>
                <c:pt idx="4946">
                  <c:v>0.79937958338917536</c:v>
                </c:pt>
                <c:pt idx="4947">
                  <c:v>0.79938890819270503</c:v>
                </c:pt>
                <c:pt idx="4948">
                  <c:v>0.79939810247574861</c:v>
                </c:pt>
                <c:pt idx="4949">
                  <c:v>0.7994071679100726</c:v>
                </c:pt>
                <c:pt idx="4950">
                  <c:v>0.79941610614841518</c:v>
                </c:pt>
                <c:pt idx="4951">
                  <c:v>0.79942491882466848</c:v>
                </c:pt>
                <c:pt idx="4952">
                  <c:v>0.79943360755405857</c:v>
                </c:pt>
                <c:pt idx="4953">
                  <c:v>0.79944217393332484</c:v>
                </c:pt>
                <c:pt idx="4954">
                  <c:v>0.79945061954089758</c:v>
                </c:pt>
                <c:pt idx="4955">
                  <c:v>0.79945894593707523</c:v>
                </c:pt>
                <c:pt idx="4956">
                  <c:v>0.79946715466419904</c:v>
                </c:pt>
                <c:pt idx="4957">
                  <c:v>0.79947524724682784</c:v>
                </c:pt>
                <c:pt idx="4958">
                  <c:v>0.79948322519191084</c:v>
                </c:pt>
                <c:pt idx="4959">
                  <c:v>0.79949108998895912</c:v>
                </c:pt>
                <c:pt idx="4960">
                  <c:v>0.79949884311021668</c:v>
                </c:pt>
                <c:pt idx="4961">
                  <c:v>0.79950648601082908</c:v>
                </c:pt>
                <c:pt idx="4962">
                  <c:v>0.79951402012901196</c:v>
                </c:pt>
                <c:pt idx="4963">
                  <c:v>0.79952144688621773</c:v>
                </c:pt>
                <c:pt idx="4964">
                  <c:v>0.79952876768730141</c:v>
                </c:pt>
                <c:pt idx="4965">
                  <c:v>0.79953598392068459</c:v>
                </c:pt>
                <c:pt idx="4966">
                  <c:v>0.79954309695851922</c:v>
                </c:pt>
                <c:pt idx="4967">
                  <c:v>0.79955010815684902</c:v>
                </c:pt>
                <c:pt idx="4968">
                  <c:v>0.79955701885577068</c:v>
                </c:pt>
                <c:pt idx="4969">
                  <c:v>0.79956383037959367</c:v>
                </c:pt>
                <c:pt idx="4970">
                  <c:v>0.7995705440369979</c:v>
                </c:pt>
                <c:pt idx="4971">
                  <c:v>0.79957716112119159</c:v>
                </c:pt>
                <c:pt idx="4972">
                  <c:v>0.79958368291006721</c:v>
                </c:pt>
                <c:pt idx="4973">
                  <c:v>0.79959011066635588</c:v>
                </c:pt>
                <c:pt idx="4974">
                  <c:v>0.79959644563778154</c:v>
                </c:pt>
                <c:pt idx="4975">
                  <c:v>0.7996026890572131</c:v>
                </c:pt>
                <c:pt idx="4976">
                  <c:v>0.79960884214281602</c:v>
                </c:pt>
                <c:pt idx="4977">
                  <c:v>0.79961490609820196</c:v>
                </c:pt>
                <c:pt idx="4978">
                  <c:v>0.79962088211257831</c:v>
                </c:pt>
                <c:pt idx="4979">
                  <c:v>0.79962677136089544</c:v>
                </c:pt>
                <c:pt idx="4980">
                  <c:v>0.79963257500399387</c:v>
                </c:pt>
                <c:pt idx="4981">
                  <c:v>0.79963829418874921</c:v>
                </c:pt>
                <c:pt idx="4982">
                  <c:v>0.79964393004821677</c:v>
                </c:pt>
                <c:pt idx="4983">
                  <c:v>0.7996494837017748</c:v>
                </c:pt>
                <c:pt idx="4984">
                  <c:v>0.79965495625526628</c:v>
                </c:pt>
                <c:pt idx="4985">
                  <c:v>0.79966034880114023</c:v>
                </c:pt>
                <c:pt idx="4986">
                  <c:v>0.79966566241859061</c:v>
                </c:pt>
                <c:pt idx="4987">
                  <c:v>0.79967089817369608</c:v>
                </c:pt>
                <c:pt idx="4988">
                  <c:v>0.79967605711955658</c:v>
                </c:pt>
                <c:pt idx="4989">
                  <c:v>0.79968114029643012</c:v>
                </c:pt>
                <c:pt idx="4990">
                  <c:v>0.79968614873186794</c:v>
                </c:pt>
                <c:pt idx="4991">
                  <c:v>0.7996910834408486</c:v>
                </c:pt>
                <c:pt idx="4992">
                  <c:v>0.79969594542591138</c:v>
                </c:pt>
                <c:pt idx="4993">
                  <c:v>0.7997007356772875</c:v>
                </c:pt>
                <c:pt idx="4994">
                  <c:v>0.7997054551730316</c:v>
                </c:pt>
                <c:pt idx="4995">
                  <c:v>0.79971010487915128</c:v>
                </c:pt>
                <c:pt idx="4996">
                  <c:v>0.79971468574973548</c:v>
                </c:pt>
                <c:pt idx="4997">
                  <c:v>0.79971919872708264</c:v>
                </c:pt>
                <c:pt idx="4998">
                  <c:v>0.79972364474182644</c:v>
                </c:pt>
                <c:pt idx="4999">
                  <c:v>0.79972802471306192</c:v>
                </c:pt>
                <c:pt idx="5000">
                  <c:v>0.8</c:v>
                </c:pt>
                <c:pt idx="5001">
                  <c:v>0.8</c:v>
                </c:pt>
                <c:pt idx="5002">
                  <c:v>0.8</c:v>
                </c:pt>
                <c:pt idx="5003">
                  <c:v>0.8</c:v>
                </c:pt>
                <c:pt idx="5004">
                  <c:v>0.8</c:v>
                </c:pt>
                <c:pt idx="5005">
                  <c:v>0.8</c:v>
                </c:pt>
                <c:pt idx="5006">
                  <c:v>0.8</c:v>
                </c:pt>
                <c:pt idx="5007">
                  <c:v>0.8</c:v>
                </c:pt>
                <c:pt idx="5008">
                  <c:v>0.8</c:v>
                </c:pt>
                <c:pt idx="5009">
                  <c:v>0.8</c:v>
                </c:pt>
                <c:pt idx="5010">
                  <c:v>0.8</c:v>
                </c:pt>
                <c:pt idx="5011">
                  <c:v>0.8</c:v>
                </c:pt>
                <c:pt idx="5012">
                  <c:v>0.8</c:v>
                </c:pt>
                <c:pt idx="5013">
                  <c:v>0.8</c:v>
                </c:pt>
                <c:pt idx="5014">
                  <c:v>0.8</c:v>
                </c:pt>
                <c:pt idx="5015">
                  <c:v>0.8</c:v>
                </c:pt>
                <c:pt idx="5016">
                  <c:v>0.8</c:v>
                </c:pt>
                <c:pt idx="5017">
                  <c:v>0.8</c:v>
                </c:pt>
                <c:pt idx="5018">
                  <c:v>0.8</c:v>
                </c:pt>
                <c:pt idx="5019">
                  <c:v>0.8</c:v>
                </c:pt>
                <c:pt idx="5020">
                  <c:v>0.8</c:v>
                </c:pt>
                <c:pt idx="5021">
                  <c:v>0.8</c:v>
                </c:pt>
                <c:pt idx="5022">
                  <c:v>0.8</c:v>
                </c:pt>
                <c:pt idx="5023">
                  <c:v>0.8</c:v>
                </c:pt>
                <c:pt idx="5024">
                  <c:v>0.8</c:v>
                </c:pt>
                <c:pt idx="5025">
                  <c:v>0.8</c:v>
                </c:pt>
                <c:pt idx="5026">
                  <c:v>0.8</c:v>
                </c:pt>
                <c:pt idx="5027">
                  <c:v>0.8</c:v>
                </c:pt>
                <c:pt idx="5028">
                  <c:v>0.8</c:v>
                </c:pt>
                <c:pt idx="5029">
                  <c:v>0.8</c:v>
                </c:pt>
                <c:pt idx="5030">
                  <c:v>0.8</c:v>
                </c:pt>
                <c:pt idx="5031">
                  <c:v>0.8</c:v>
                </c:pt>
                <c:pt idx="5032">
                  <c:v>0.8</c:v>
                </c:pt>
                <c:pt idx="5033">
                  <c:v>0.8</c:v>
                </c:pt>
                <c:pt idx="5034">
                  <c:v>0.8</c:v>
                </c:pt>
                <c:pt idx="5035">
                  <c:v>0.8</c:v>
                </c:pt>
                <c:pt idx="5036">
                  <c:v>0.8</c:v>
                </c:pt>
                <c:pt idx="5037">
                  <c:v>0.8</c:v>
                </c:pt>
                <c:pt idx="5038">
                  <c:v>0.8</c:v>
                </c:pt>
                <c:pt idx="5039">
                  <c:v>0.8</c:v>
                </c:pt>
                <c:pt idx="5040">
                  <c:v>0.8</c:v>
                </c:pt>
                <c:pt idx="5041">
                  <c:v>0.8</c:v>
                </c:pt>
                <c:pt idx="5042">
                  <c:v>0.8</c:v>
                </c:pt>
                <c:pt idx="5043">
                  <c:v>0.8</c:v>
                </c:pt>
                <c:pt idx="5044">
                  <c:v>0.8</c:v>
                </c:pt>
                <c:pt idx="5045">
                  <c:v>0.8</c:v>
                </c:pt>
                <c:pt idx="5046">
                  <c:v>0.8</c:v>
                </c:pt>
                <c:pt idx="5047">
                  <c:v>0.8</c:v>
                </c:pt>
                <c:pt idx="5048">
                  <c:v>0.8</c:v>
                </c:pt>
                <c:pt idx="5049">
                  <c:v>0.8</c:v>
                </c:pt>
                <c:pt idx="5050">
                  <c:v>0.8</c:v>
                </c:pt>
                <c:pt idx="5051">
                  <c:v>0.8</c:v>
                </c:pt>
                <c:pt idx="5052">
                  <c:v>0.8</c:v>
                </c:pt>
                <c:pt idx="5053">
                  <c:v>0.8</c:v>
                </c:pt>
                <c:pt idx="5054">
                  <c:v>0.8</c:v>
                </c:pt>
                <c:pt idx="5055">
                  <c:v>0.8</c:v>
                </c:pt>
                <c:pt idx="5056">
                  <c:v>0.8</c:v>
                </c:pt>
                <c:pt idx="5057">
                  <c:v>0.8</c:v>
                </c:pt>
                <c:pt idx="5058">
                  <c:v>0.8</c:v>
                </c:pt>
                <c:pt idx="5059">
                  <c:v>0.8</c:v>
                </c:pt>
                <c:pt idx="5060">
                  <c:v>0.8</c:v>
                </c:pt>
                <c:pt idx="5061">
                  <c:v>0.8</c:v>
                </c:pt>
                <c:pt idx="5062">
                  <c:v>0.8</c:v>
                </c:pt>
                <c:pt idx="5063">
                  <c:v>0.8</c:v>
                </c:pt>
                <c:pt idx="5064">
                  <c:v>0.8</c:v>
                </c:pt>
                <c:pt idx="5065">
                  <c:v>0.8</c:v>
                </c:pt>
                <c:pt idx="5066">
                  <c:v>0.8</c:v>
                </c:pt>
                <c:pt idx="5067">
                  <c:v>0.8</c:v>
                </c:pt>
                <c:pt idx="5068">
                  <c:v>0.8</c:v>
                </c:pt>
                <c:pt idx="5069">
                  <c:v>0.8</c:v>
                </c:pt>
                <c:pt idx="5070">
                  <c:v>0.8</c:v>
                </c:pt>
                <c:pt idx="5071">
                  <c:v>0.8</c:v>
                </c:pt>
                <c:pt idx="5072">
                  <c:v>0.8</c:v>
                </c:pt>
                <c:pt idx="5073">
                  <c:v>0.8</c:v>
                </c:pt>
                <c:pt idx="5074">
                  <c:v>0.8</c:v>
                </c:pt>
                <c:pt idx="5075">
                  <c:v>0.8</c:v>
                </c:pt>
                <c:pt idx="5076">
                  <c:v>0.8</c:v>
                </c:pt>
                <c:pt idx="5077">
                  <c:v>0.8</c:v>
                </c:pt>
                <c:pt idx="5078">
                  <c:v>0.8</c:v>
                </c:pt>
                <c:pt idx="5079">
                  <c:v>0.8</c:v>
                </c:pt>
                <c:pt idx="5080">
                  <c:v>0.8</c:v>
                </c:pt>
                <c:pt idx="5081">
                  <c:v>0.8</c:v>
                </c:pt>
                <c:pt idx="5082">
                  <c:v>0.8</c:v>
                </c:pt>
                <c:pt idx="5083">
                  <c:v>0.8</c:v>
                </c:pt>
                <c:pt idx="5084">
                  <c:v>0.8</c:v>
                </c:pt>
                <c:pt idx="5085">
                  <c:v>0.8</c:v>
                </c:pt>
                <c:pt idx="5086">
                  <c:v>0.8</c:v>
                </c:pt>
                <c:pt idx="5087">
                  <c:v>0.8</c:v>
                </c:pt>
                <c:pt idx="5088">
                  <c:v>0.8</c:v>
                </c:pt>
                <c:pt idx="5089">
                  <c:v>0.8</c:v>
                </c:pt>
                <c:pt idx="5090">
                  <c:v>0.8</c:v>
                </c:pt>
                <c:pt idx="5091">
                  <c:v>0.8</c:v>
                </c:pt>
                <c:pt idx="5092">
                  <c:v>0.8</c:v>
                </c:pt>
                <c:pt idx="5093">
                  <c:v>0.8</c:v>
                </c:pt>
                <c:pt idx="5094">
                  <c:v>0.8</c:v>
                </c:pt>
                <c:pt idx="5095">
                  <c:v>0.8</c:v>
                </c:pt>
                <c:pt idx="5096">
                  <c:v>0.8</c:v>
                </c:pt>
                <c:pt idx="5097">
                  <c:v>0.8</c:v>
                </c:pt>
                <c:pt idx="5098">
                  <c:v>0.8</c:v>
                </c:pt>
                <c:pt idx="5099">
                  <c:v>0.8</c:v>
                </c:pt>
                <c:pt idx="5100">
                  <c:v>0.8</c:v>
                </c:pt>
                <c:pt idx="5101">
                  <c:v>0.8</c:v>
                </c:pt>
                <c:pt idx="5102">
                  <c:v>0.8</c:v>
                </c:pt>
                <c:pt idx="5103">
                  <c:v>0.8</c:v>
                </c:pt>
                <c:pt idx="5104">
                  <c:v>0.8</c:v>
                </c:pt>
                <c:pt idx="5105">
                  <c:v>0.8</c:v>
                </c:pt>
                <c:pt idx="5106">
                  <c:v>0.8</c:v>
                </c:pt>
                <c:pt idx="5107">
                  <c:v>0.8</c:v>
                </c:pt>
                <c:pt idx="5108">
                  <c:v>0.8</c:v>
                </c:pt>
                <c:pt idx="5109">
                  <c:v>0.8</c:v>
                </c:pt>
                <c:pt idx="5110">
                  <c:v>0.8</c:v>
                </c:pt>
                <c:pt idx="5111">
                  <c:v>0.8</c:v>
                </c:pt>
                <c:pt idx="5112">
                  <c:v>0.8</c:v>
                </c:pt>
                <c:pt idx="5113">
                  <c:v>0.8</c:v>
                </c:pt>
                <c:pt idx="5114">
                  <c:v>0.8</c:v>
                </c:pt>
                <c:pt idx="5115">
                  <c:v>0.8</c:v>
                </c:pt>
                <c:pt idx="5116">
                  <c:v>0.8</c:v>
                </c:pt>
                <c:pt idx="5117">
                  <c:v>0.8</c:v>
                </c:pt>
                <c:pt idx="5118">
                  <c:v>0.8</c:v>
                </c:pt>
                <c:pt idx="5119">
                  <c:v>0.8</c:v>
                </c:pt>
                <c:pt idx="5120">
                  <c:v>0.8</c:v>
                </c:pt>
                <c:pt idx="5121">
                  <c:v>0.8</c:v>
                </c:pt>
                <c:pt idx="5122">
                  <c:v>0.8</c:v>
                </c:pt>
                <c:pt idx="5123">
                  <c:v>0.8</c:v>
                </c:pt>
                <c:pt idx="5124">
                  <c:v>0.8</c:v>
                </c:pt>
                <c:pt idx="5125">
                  <c:v>0.8</c:v>
                </c:pt>
                <c:pt idx="5126">
                  <c:v>0.8</c:v>
                </c:pt>
                <c:pt idx="5127">
                  <c:v>0.8</c:v>
                </c:pt>
                <c:pt idx="5128">
                  <c:v>0.8</c:v>
                </c:pt>
                <c:pt idx="5129">
                  <c:v>0.8</c:v>
                </c:pt>
                <c:pt idx="5130">
                  <c:v>0.8</c:v>
                </c:pt>
                <c:pt idx="5131">
                  <c:v>0.8</c:v>
                </c:pt>
                <c:pt idx="5132">
                  <c:v>0.8</c:v>
                </c:pt>
                <c:pt idx="5133">
                  <c:v>0.8</c:v>
                </c:pt>
                <c:pt idx="5134">
                  <c:v>0.8</c:v>
                </c:pt>
                <c:pt idx="5135">
                  <c:v>0.8</c:v>
                </c:pt>
                <c:pt idx="5136">
                  <c:v>0.8</c:v>
                </c:pt>
                <c:pt idx="5137">
                  <c:v>0.8</c:v>
                </c:pt>
                <c:pt idx="5138">
                  <c:v>0.8</c:v>
                </c:pt>
                <c:pt idx="5139">
                  <c:v>0.8</c:v>
                </c:pt>
                <c:pt idx="5140">
                  <c:v>0.8</c:v>
                </c:pt>
                <c:pt idx="5141">
                  <c:v>0.8</c:v>
                </c:pt>
                <c:pt idx="5142">
                  <c:v>0.8</c:v>
                </c:pt>
                <c:pt idx="5143">
                  <c:v>0.8</c:v>
                </c:pt>
                <c:pt idx="5144">
                  <c:v>0.8</c:v>
                </c:pt>
                <c:pt idx="5145">
                  <c:v>0.8</c:v>
                </c:pt>
                <c:pt idx="5146">
                  <c:v>0.8</c:v>
                </c:pt>
                <c:pt idx="5147">
                  <c:v>0.8</c:v>
                </c:pt>
                <c:pt idx="5148">
                  <c:v>0.8</c:v>
                </c:pt>
                <c:pt idx="5149">
                  <c:v>0.8</c:v>
                </c:pt>
                <c:pt idx="5150">
                  <c:v>0.8</c:v>
                </c:pt>
                <c:pt idx="5151">
                  <c:v>0.8</c:v>
                </c:pt>
                <c:pt idx="5152">
                  <c:v>0.8</c:v>
                </c:pt>
                <c:pt idx="5153">
                  <c:v>0.8</c:v>
                </c:pt>
                <c:pt idx="5154">
                  <c:v>0.8</c:v>
                </c:pt>
                <c:pt idx="5155">
                  <c:v>0.8</c:v>
                </c:pt>
                <c:pt idx="5156">
                  <c:v>0.8</c:v>
                </c:pt>
                <c:pt idx="5157">
                  <c:v>0.8</c:v>
                </c:pt>
                <c:pt idx="5158">
                  <c:v>0.8</c:v>
                </c:pt>
                <c:pt idx="5159">
                  <c:v>0.8</c:v>
                </c:pt>
                <c:pt idx="5160">
                  <c:v>0.8</c:v>
                </c:pt>
                <c:pt idx="5161">
                  <c:v>0.8</c:v>
                </c:pt>
                <c:pt idx="5162">
                  <c:v>0.8</c:v>
                </c:pt>
                <c:pt idx="5163">
                  <c:v>0.8</c:v>
                </c:pt>
                <c:pt idx="5164">
                  <c:v>0.8</c:v>
                </c:pt>
                <c:pt idx="5165">
                  <c:v>0.8</c:v>
                </c:pt>
                <c:pt idx="5166">
                  <c:v>0.8</c:v>
                </c:pt>
                <c:pt idx="5167">
                  <c:v>0.8</c:v>
                </c:pt>
                <c:pt idx="5168">
                  <c:v>0.8</c:v>
                </c:pt>
                <c:pt idx="5169">
                  <c:v>0.8</c:v>
                </c:pt>
                <c:pt idx="5170">
                  <c:v>0.8</c:v>
                </c:pt>
                <c:pt idx="5171">
                  <c:v>0.8</c:v>
                </c:pt>
                <c:pt idx="5172">
                  <c:v>0.8</c:v>
                </c:pt>
                <c:pt idx="5173">
                  <c:v>0.8</c:v>
                </c:pt>
                <c:pt idx="5174">
                  <c:v>0.8</c:v>
                </c:pt>
                <c:pt idx="5175">
                  <c:v>0.8</c:v>
                </c:pt>
                <c:pt idx="5176">
                  <c:v>0.8</c:v>
                </c:pt>
                <c:pt idx="5177">
                  <c:v>0.8</c:v>
                </c:pt>
                <c:pt idx="5178">
                  <c:v>0.8</c:v>
                </c:pt>
                <c:pt idx="5179">
                  <c:v>0.8</c:v>
                </c:pt>
                <c:pt idx="5180">
                  <c:v>0.8</c:v>
                </c:pt>
                <c:pt idx="5181">
                  <c:v>0.8</c:v>
                </c:pt>
                <c:pt idx="5182">
                  <c:v>0.8</c:v>
                </c:pt>
                <c:pt idx="5183">
                  <c:v>0.8</c:v>
                </c:pt>
                <c:pt idx="5184">
                  <c:v>0.8</c:v>
                </c:pt>
                <c:pt idx="5185">
                  <c:v>0.8</c:v>
                </c:pt>
                <c:pt idx="5186">
                  <c:v>0.8</c:v>
                </c:pt>
                <c:pt idx="5187">
                  <c:v>0.8</c:v>
                </c:pt>
                <c:pt idx="5188">
                  <c:v>0.8</c:v>
                </c:pt>
                <c:pt idx="5189">
                  <c:v>0.8</c:v>
                </c:pt>
                <c:pt idx="5190">
                  <c:v>0.8</c:v>
                </c:pt>
                <c:pt idx="5191">
                  <c:v>0.8</c:v>
                </c:pt>
                <c:pt idx="5192">
                  <c:v>0.8</c:v>
                </c:pt>
                <c:pt idx="5193">
                  <c:v>0.8</c:v>
                </c:pt>
                <c:pt idx="5194">
                  <c:v>0.8</c:v>
                </c:pt>
                <c:pt idx="5195">
                  <c:v>0.8</c:v>
                </c:pt>
                <c:pt idx="5196">
                  <c:v>0.8</c:v>
                </c:pt>
                <c:pt idx="5197">
                  <c:v>0.8</c:v>
                </c:pt>
                <c:pt idx="5198">
                  <c:v>0.8</c:v>
                </c:pt>
                <c:pt idx="5199">
                  <c:v>0.8</c:v>
                </c:pt>
                <c:pt idx="5200">
                  <c:v>0.8</c:v>
                </c:pt>
                <c:pt idx="5201">
                  <c:v>0.8</c:v>
                </c:pt>
                <c:pt idx="5202">
                  <c:v>0.8</c:v>
                </c:pt>
                <c:pt idx="5203">
                  <c:v>0.8</c:v>
                </c:pt>
                <c:pt idx="5204">
                  <c:v>0.8</c:v>
                </c:pt>
                <c:pt idx="5205">
                  <c:v>0.8</c:v>
                </c:pt>
                <c:pt idx="5206">
                  <c:v>0.8</c:v>
                </c:pt>
                <c:pt idx="5207">
                  <c:v>0.8</c:v>
                </c:pt>
                <c:pt idx="5208">
                  <c:v>0.8</c:v>
                </c:pt>
                <c:pt idx="5209">
                  <c:v>0.8</c:v>
                </c:pt>
                <c:pt idx="5210">
                  <c:v>0.8</c:v>
                </c:pt>
                <c:pt idx="5211">
                  <c:v>0.8</c:v>
                </c:pt>
                <c:pt idx="5212">
                  <c:v>0.8</c:v>
                </c:pt>
                <c:pt idx="5213">
                  <c:v>0.8</c:v>
                </c:pt>
                <c:pt idx="5214">
                  <c:v>0.8</c:v>
                </c:pt>
                <c:pt idx="5215">
                  <c:v>0.8</c:v>
                </c:pt>
                <c:pt idx="5216">
                  <c:v>0.8</c:v>
                </c:pt>
                <c:pt idx="5217">
                  <c:v>0.8</c:v>
                </c:pt>
                <c:pt idx="5218">
                  <c:v>0.8</c:v>
                </c:pt>
                <c:pt idx="5219">
                  <c:v>0.8</c:v>
                </c:pt>
                <c:pt idx="5220">
                  <c:v>0.8</c:v>
                </c:pt>
                <c:pt idx="5221">
                  <c:v>0.8</c:v>
                </c:pt>
                <c:pt idx="5222">
                  <c:v>0.8</c:v>
                </c:pt>
                <c:pt idx="5223">
                  <c:v>0.8</c:v>
                </c:pt>
                <c:pt idx="5224">
                  <c:v>0.8</c:v>
                </c:pt>
                <c:pt idx="5225">
                  <c:v>0.8</c:v>
                </c:pt>
                <c:pt idx="5226">
                  <c:v>0.8</c:v>
                </c:pt>
                <c:pt idx="5227">
                  <c:v>0.8</c:v>
                </c:pt>
                <c:pt idx="5228">
                  <c:v>0.8</c:v>
                </c:pt>
                <c:pt idx="5229">
                  <c:v>0.8</c:v>
                </c:pt>
                <c:pt idx="5230">
                  <c:v>0.8</c:v>
                </c:pt>
                <c:pt idx="5231">
                  <c:v>0.8</c:v>
                </c:pt>
                <c:pt idx="5232">
                  <c:v>0.8</c:v>
                </c:pt>
                <c:pt idx="5233">
                  <c:v>0.8</c:v>
                </c:pt>
                <c:pt idx="5234">
                  <c:v>0.8</c:v>
                </c:pt>
                <c:pt idx="5235">
                  <c:v>0.8</c:v>
                </c:pt>
                <c:pt idx="5236">
                  <c:v>0.8</c:v>
                </c:pt>
                <c:pt idx="5237">
                  <c:v>0.8</c:v>
                </c:pt>
                <c:pt idx="5238">
                  <c:v>0.8</c:v>
                </c:pt>
                <c:pt idx="5239">
                  <c:v>0.8</c:v>
                </c:pt>
                <c:pt idx="5240">
                  <c:v>0.8</c:v>
                </c:pt>
                <c:pt idx="5241">
                  <c:v>0.8</c:v>
                </c:pt>
                <c:pt idx="5242">
                  <c:v>0.8</c:v>
                </c:pt>
                <c:pt idx="5243">
                  <c:v>0.8</c:v>
                </c:pt>
                <c:pt idx="5244">
                  <c:v>0.8</c:v>
                </c:pt>
                <c:pt idx="5245">
                  <c:v>0.8</c:v>
                </c:pt>
                <c:pt idx="5246">
                  <c:v>0.8</c:v>
                </c:pt>
                <c:pt idx="5247">
                  <c:v>0.8</c:v>
                </c:pt>
                <c:pt idx="5248">
                  <c:v>0.8</c:v>
                </c:pt>
                <c:pt idx="5249">
                  <c:v>0.8</c:v>
                </c:pt>
                <c:pt idx="5250">
                  <c:v>0.8</c:v>
                </c:pt>
                <c:pt idx="5251">
                  <c:v>0.8</c:v>
                </c:pt>
                <c:pt idx="5252">
                  <c:v>0.8</c:v>
                </c:pt>
                <c:pt idx="5253">
                  <c:v>0.8</c:v>
                </c:pt>
                <c:pt idx="5254">
                  <c:v>0.8</c:v>
                </c:pt>
                <c:pt idx="5255">
                  <c:v>0.8</c:v>
                </c:pt>
                <c:pt idx="5256">
                  <c:v>0.8</c:v>
                </c:pt>
                <c:pt idx="5257">
                  <c:v>0.8</c:v>
                </c:pt>
                <c:pt idx="5258">
                  <c:v>0.8</c:v>
                </c:pt>
                <c:pt idx="5259">
                  <c:v>0.8</c:v>
                </c:pt>
                <c:pt idx="5260">
                  <c:v>0.8</c:v>
                </c:pt>
                <c:pt idx="5261">
                  <c:v>0.8</c:v>
                </c:pt>
                <c:pt idx="5262">
                  <c:v>0.8</c:v>
                </c:pt>
                <c:pt idx="5263">
                  <c:v>0.8</c:v>
                </c:pt>
                <c:pt idx="5264">
                  <c:v>0.8</c:v>
                </c:pt>
                <c:pt idx="5265">
                  <c:v>0.8</c:v>
                </c:pt>
                <c:pt idx="5266">
                  <c:v>0.8</c:v>
                </c:pt>
                <c:pt idx="5267">
                  <c:v>0.8</c:v>
                </c:pt>
                <c:pt idx="5268">
                  <c:v>0.8</c:v>
                </c:pt>
                <c:pt idx="5269">
                  <c:v>0.8</c:v>
                </c:pt>
                <c:pt idx="5270">
                  <c:v>0.8</c:v>
                </c:pt>
                <c:pt idx="5271">
                  <c:v>0.8</c:v>
                </c:pt>
                <c:pt idx="5272">
                  <c:v>0.8</c:v>
                </c:pt>
                <c:pt idx="5273">
                  <c:v>0.8</c:v>
                </c:pt>
                <c:pt idx="5274">
                  <c:v>0.8</c:v>
                </c:pt>
                <c:pt idx="5275">
                  <c:v>0.8</c:v>
                </c:pt>
                <c:pt idx="5276">
                  <c:v>0.8</c:v>
                </c:pt>
                <c:pt idx="5277">
                  <c:v>0.8</c:v>
                </c:pt>
                <c:pt idx="5278">
                  <c:v>0.8</c:v>
                </c:pt>
                <c:pt idx="5279">
                  <c:v>0.8</c:v>
                </c:pt>
                <c:pt idx="5280">
                  <c:v>0.8</c:v>
                </c:pt>
                <c:pt idx="5281">
                  <c:v>0.8</c:v>
                </c:pt>
                <c:pt idx="5282">
                  <c:v>0.8</c:v>
                </c:pt>
                <c:pt idx="5283">
                  <c:v>0.8</c:v>
                </c:pt>
                <c:pt idx="5284">
                  <c:v>0.8</c:v>
                </c:pt>
                <c:pt idx="5285">
                  <c:v>0.8</c:v>
                </c:pt>
                <c:pt idx="5286">
                  <c:v>0.8</c:v>
                </c:pt>
                <c:pt idx="5287">
                  <c:v>0.8</c:v>
                </c:pt>
                <c:pt idx="5288">
                  <c:v>0.8</c:v>
                </c:pt>
                <c:pt idx="5289">
                  <c:v>0.8</c:v>
                </c:pt>
                <c:pt idx="5290">
                  <c:v>0.8</c:v>
                </c:pt>
                <c:pt idx="5291">
                  <c:v>0.8</c:v>
                </c:pt>
                <c:pt idx="5292">
                  <c:v>0.8</c:v>
                </c:pt>
                <c:pt idx="5293">
                  <c:v>0.8</c:v>
                </c:pt>
                <c:pt idx="5294">
                  <c:v>0.8</c:v>
                </c:pt>
                <c:pt idx="5295">
                  <c:v>0.8</c:v>
                </c:pt>
                <c:pt idx="5296">
                  <c:v>0.8</c:v>
                </c:pt>
                <c:pt idx="5297">
                  <c:v>0.8</c:v>
                </c:pt>
                <c:pt idx="5298">
                  <c:v>0.8</c:v>
                </c:pt>
                <c:pt idx="5299">
                  <c:v>0.8</c:v>
                </c:pt>
                <c:pt idx="5300">
                  <c:v>0.8</c:v>
                </c:pt>
                <c:pt idx="5301">
                  <c:v>0.8</c:v>
                </c:pt>
                <c:pt idx="5302">
                  <c:v>0.8</c:v>
                </c:pt>
                <c:pt idx="5303">
                  <c:v>0.8</c:v>
                </c:pt>
                <c:pt idx="5304">
                  <c:v>0.8</c:v>
                </c:pt>
                <c:pt idx="5305">
                  <c:v>0.8</c:v>
                </c:pt>
                <c:pt idx="5306">
                  <c:v>0.8</c:v>
                </c:pt>
                <c:pt idx="5307">
                  <c:v>0.8</c:v>
                </c:pt>
                <c:pt idx="5308">
                  <c:v>0.8</c:v>
                </c:pt>
                <c:pt idx="5309">
                  <c:v>0.8</c:v>
                </c:pt>
                <c:pt idx="5310">
                  <c:v>0.8</c:v>
                </c:pt>
                <c:pt idx="5311">
                  <c:v>0.8</c:v>
                </c:pt>
                <c:pt idx="5312">
                  <c:v>0.8</c:v>
                </c:pt>
                <c:pt idx="5313">
                  <c:v>0.8</c:v>
                </c:pt>
                <c:pt idx="5314">
                  <c:v>0.8</c:v>
                </c:pt>
                <c:pt idx="5315">
                  <c:v>0.8</c:v>
                </c:pt>
                <c:pt idx="5316">
                  <c:v>0.8</c:v>
                </c:pt>
                <c:pt idx="5317">
                  <c:v>0.8</c:v>
                </c:pt>
                <c:pt idx="5318">
                  <c:v>0.8</c:v>
                </c:pt>
                <c:pt idx="5319">
                  <c:v>0.8</c:v>
                </c:pt>
                <c:pt idx="5320">
                  <c:v>0.8</c:v>
                </c:pt>
                <c:pt idx="5321">
                  <c:v>0.8</c:v>
                </c:pt>
                <c:pt idx="5322">
                  <c:v>0.8</c:v>
                </c:pt>
                <c:pt idx="5323">
                  <c:v>0.8</c:v>
                </c:pt>
                <c:pt idx="5324">
                  <c:v>0.8</c:v>
                </c:pt>
                <c:pt idx="5325">
                  <c:v>0.8</c:v>
                </c:pt>
                <c:pt idx="5326">
                  <c:v>0.8</c:v>
                </c:pt>
                <c:pt idx="5327">
                  <c:v>0.8</c:v>
                </c:pt>
                <c:pt idx="5328">
                  <c:v>0.8</c:v>
                </c:pt>
                <c:pt idx="5329">
                  <c:v>0.8</c:v>
                </c:pt>
                <c:pt idx="5330">
                  <c:v>0.8</c:v>
                </c:pt>
                <c:pt idx="5331">
                  <c:v>0.8</c:v>
                </c:pt>
                <c:pt idx="5332">
                  <c:v>0.8</c:v>
                </c:pt>
                <c:pt idx="5333">
                  <c:v>0.8</c:v>
                </c:pt>
                <c:pt idx="5334">
                  <c:v>0.8</c:v>
                </c:pt>
                <c:pt idx="5335">
                  <c:v>0.8</c:v>
                </c:pt>
                <c:pt idx="5336">
                  <c:v>0.8</c:v>
                </c:pt>
                <c:pt idx="5337">
                  <c:v>0.8</c:v>
                </c:pt>
                <c:pt idx="5338">
                  <c:v>0.8</c:v>
                </c:pt>
                <c:pt idx="5339">
                  <c:v>0.8</c:v>
                </c:pt>
                <c:pt idx="5340">
                  <c:v>0.8</c:v>
                </c:pt>
                <c:pt idx="5341">
                  <c:v>0.8</c:v>
                </c:pt>
                <c:pt idx="5342">
                  <c:v>0.8</c:v>
                </c:pt>
                <c:pt idx="5343">
                  <c:v>0.8</c:v>
                </c:pt>
                <c:pt idx="5344">
                  <c:v>0.8</c:v>
                </c:pt>
                <c:pt idx="5345">
                  <c:v>0.8</c:v>
                </c:pt>
                <c:pt idx="5346">
                  <c:v>0.8</c:v>
                </c:pt>
                <c:pt idx="5347">
                  <c:v>0.8</c:v>
                </c:pt>
                <c:pt idx="5348">
                  <c:v>0.8</c:v>
                </c:pt>
                <c:pt idx="5349">
                  <c:v>0.8</c:v>
                </c:pt>
                <c:pt idx="5350">
                  <c:v>0.8</c:v>
                </c:pt>
                <c:pt idx="5351">
                  <c:v>0.8</c:v>
                </c:pt>
                <c:pt idx="5352">
                  <c:v>0.8</c:v>
                </c:pt>
                <c:pt idx="5353">
                  <c:v>0.8</c:v>
                </c:pt>
                <c:pt idx="5354">
                  <c:v>0.8</c:v>
                </c:pt>
                <c:pt idx="5355">
                  <c:v>0.8</c:v>
                </c:pt>
                <c:pt idx="5356">
                  <c:v>0.8</c:v>
                </c:pt>
                <c:pt idx="5357">
                  <c:v>0.8</c:v>
                </c:pt>
                <c:pt idx="5358">
                  <c:v>0.8</c:v>
                </c:pt>
                <c:pt idx="5359">
                  <c:v>0.8</c:v>
                </c:pt>
                <c:pt idx="5360">
                  <c:v>0.8</c:v>
                </c:pt>
                <c:pt idx="5361">
                  <c:v>0.8</c:v>
                </c:pt>
                <c:pt idx="5362">
                  <c:v>0.8</c:v>
                </c:pt>
                <c:pt idx="5363">
                  <c:v>0.8</c:v>
                </c:pt>
                <c:pt idx="5364">
                  <c:v>0.8</c:v>
                </c:pt>
                <c:pt idx="5365">
                  <c:v>0.8</c:v>
                </c:pt>
                <c:pt idx="5366">
                  <c:v>0.8</c:v>
                </c:pt>
                <c:pt idx="5367">
                  <c:v>0.8</c:v>
                </c:pt>
                <c:pt idx="5368">
                  <c:v>0.8</c:v>
                </c:pt>
                <c:pt idx="5369">
                  <c:v>0.8</c:v>
                </c:pt>
                <c:pt idx="5370">
                  <c:v>0.8</c:v>
                </c:pt>
                <c:pt idx="5371">
                  <c:v>0.8</c:v>
                </c:pt>
                <c:pt idx="5372">
                  <c:v>0.8</c:v>
                </c:pt>
                <c:pt idx="5373">
                  <c:v>0.8</c:v>
                </c:pt>
                <c:pt idx="5374">
                  <c:v>0.8</c:v>
                </c:pt>
                <c:pt idx="5375">
                  <c:v>0.8</c:v>
                </c:pt>
                <c:pt idx="5376">
                  <c:v>0.8</c:v>
                </c:pt>
                <c:pt idx="5377">
                  <c:v>0.8</c:v>
                </c:pt>
                <c:pt idx="5378">
                  <c:v>0.8</c:v>
                </c:pt>
                <c:pt idx="5379">
                  <c:v>0.8</c:v>
                </c:pt>
                <c:pt idx="5380">
                  <c:v>0.8</c:v>
                </c:pt>
                <c:pt idx="5381">
                  <c:v>0.8</c:v>
                </c:pt>
                <c:pt idx="5382">
                  <c:v>0.8</c:v>
                </c:pt>
                <c:pt idx="5383">
                  <c:v>0.8</c:v>
                </c:pt>
                <c:pt idx="5384">
                  <c:v>0.8</c:v>
                </c:pt>
                <c:pt idx="5385">
                  <c:v>0.8</c:v>
                </c:pt>
                <c:pt idx="5386">
                  <c:v>0.8</c:v>
                </c:pt>
                <c:pt idx="5387">
                  <c:v>0.8</c:v>
                </c:pt>
                <c:pt idx="5388">
                  <c:v>0.8</c:v>
                </c:pt>
                <c:pt idx="5389">
                  <c:v>0.8</c:v>
                </c:pt>
                <c:pt idx="5390">
                  <c:v>0.8</c:v>
                </c:pt>
                <c:pt idx="5391">
                  <c:v>0.8</c:v>
                </c:pt>
                <c:pt idx="5392">
                  <c:v>0.8</c:v>
                </c:pt>
                <c:pt idx="5393">
                  <c:v>0.8</c:v>
                </c:pt>
                <c:pt idx="5394">
                  <c:v>0.8</c:v>
                </c:pt>
                <c:pt idx="5395">
                  <c:v>0.8</c:v>
                </c:pt>
                <c:pt idx="5396">
                  <c:v>0.8</c:v>
                </c:pt>
                <c:pt idx="5397">
                  <c:v>0.8</c:v>
                </c:pt>
                <c:pt idx="5398">
                  <c:v>0.8</c:v>
                </c:pt>
                <c:pt idx="5399">
                  <c:v>0.8</c:v>
                </c:pt>
                <c:pt idx="5400">
                  <c:v>0.8</c:v>
                </c:pt>
                <c:pt idx="5401">
                  <c:v>0.8</c:v>
                </c:pt>
                <c:pt idx="5402">
                  <c:v>0.8</c:v>
                </c:pt>
                <c:pt idx="5403">
                  <c:v>0.8</c:v>
                </c:pt>
                <c:pt idx="5404">
                  <c:v>0.8</c:v>
                </c:pt>
                <c:pt idx="5405">
                  <c:v>0.8</c:v>
                </c:pt>
                <c:pt idx="5406">
                  <c:v>0.8</c:v>
                </c:pt>
                <c:pt idx="5407">
                  <c:v>0.8</c:v>
                </c:pt>
                <c:pt idx="5408">
                  <c:v>0.8</c:v>
                </c:pt>
                <c:pt idx="5409">
                  <c:v>0.8</c:v>
                </c:pt>
                <c:pt idx="5410">
                  <c:v>0.8</c:v>
                </c:pt>
                <c:pt idx="5411">
                  <c:v>0.8</c:v>
                </c:pt>
                <c:pt idx="5412">
                  <c:v>0.8</c:v>
                </c:pt>
                <c:pt idx="5413">
                  <c:v>0.8</c:v>
                </c:pt>
                <c:pt idx="5414">
                  <c:v>0.8</c:v>
                </c:pt>
                <c:pt idx="5415">
                  <c:v>0.8</c:v>
                </c:pt>
                <c:pt idx="5416">
                  <c:v>0.8</c:v>
                </c:pt>
                <c:pt idx="5417">
                  <c:v>0.8</c:v>
                </c:pt>
                <c:pt idx="5418">
                  <c:v>0.8</c:v>
                </c:pt>
                <c:pt idx="5419">
                  <c:v>0.8</c:v>
                </c:pt>
                <c:pt idx="5420">
                  <c:v>0.8</c:v>
                </c:pt>
                <c:pt idx="5421">
                  <c:v>0.8</c:v>
                </c:pt>
                <c:pt idx="5422">
                  <c:v>0.8</c:v>
                </c:pt>
                <c:pt idx="5423">
                  <c:v>0.8</c:v>
                </c:pt>
                <c:pt idx="5424">
                  <c:v>0.8</c:v>
                </c:pt>
                <c:pt idx="5425">
                  <c:v>0.8</c:v>
                </c:pt>
                <c:pt idx="5426">
                  <c:v>0.8</c:v>
                </c:pt>
                <c:pt idx="5427">
                  <c:v>0.8</c:v>
                </c:pt>
                <c:pt idx="5428">
                  <c:v>0.8</c:v>
                </c:pt>
                <c:pt idx="5429">
                  <c:v>0.8</c:v>
                </c:pt>
                <c:pt idx="5430">
                  <c:v>0.8</c:v>
                </c:pt>
                <c:pt idx="5431">
                  <c:v>0.8</c:v>
                </c:pt>
                <c:pt idx="5432">
                  <c:v>0.8</c:v>
                </c:pt>
                <c:pt idx="5433">
                  <c:v>0.8</c:v>
                </c:pt>
                <c:pt idx="5434">
                  <c:v>0.8</c:v>
                </c:pt>
                <c:pt idx="5435">
                  <c:v>0.8</c:v>
                </c:pt>
                <c:pt idx="5436">
                  <c:v>0.8</c:v>
                </c:pt>
                <c:pt idx="5437">
                  <c:v>0.8</c:v>
                </c:pt>
                <c:pt idx="5438">
                  <c:v>0.8</c:v>
                </c:pt>
                <c:pt idx="5439">
                  <c:v>0.8</c:v>
                </c:pt>
                <c:pt idx="5440">
                  <c:v>0.8</c:v>
                </c:pt>
                <c:pt idx="5441">
                  <c:v>0.8</c:v>
                </c:pt>
                <c:pt idx="5442">
                  <c:v>0.8</c:v>
                </c:pt>
                <c:pt idx="5443">
                  <c:v>0.8</c:v>
                </c:pt>
                <c:pt idx="5444">
                  <c:v>0.8</c:v>
                </c:pt>
                <c:pt idx="5445">
                  <c:v>0.8</c:v>
                </c:pt>
                <c:pt idx="5446">
                  <c:v>0.8</c:v>
                </c:pt>
                <c:pt idx="5447">
                  <c:v>0.8</c:v>
                </c:pt>
                <c:pt idx="5448">
                  <c:v>0.8</c:v>
                </c:pt>
                <c:pt idx="5449">
                  <c:v>0.8</c:v>
                </c:pt>
                <c:pt idx="5450">
                  <c:v>0.8</c:v>
                </c:pt>
                <c:pt idx="5451">
                  <c:v>0.8</c:v>
                </c:pt>
                <c:pt idx="5452">
                  <c:v>0.8</c:v>
                </c:pt>
                <c:pt idx="5453">
                  <c:v>0.8</c:v>
                </c:pt>
                <c:pt idx="5454">
                  <c:v>0.8</c:v>
                </c:pt>
                <c:pt idx="5455">
                  <c:v>0.8</c:v>
                </c:pt>
                <c:pt idx="5456">
                  <c:v>0.8</c:v>
                </c:pt>
                <c:pt idx="5457">
                  <c:v>0.8</c:v>
                </c:pt>
                <c:pt idx="5458">
                  <c:v>0.8</c:v>
                </c:pt>
                <c:pt idx="5459">
                  <c:v>0.8</c:v>
                </c:pt>
                <c:pt idx="5460">
                  <c:v>0.8</c:v>
                </c:pt>
                <c:pt idx="5461">
                  <c:v>0.8</c:v>
                </c:pt>
                <c:pt idx="5462">
                  <c:v>0.8</c:v>
                </c:pt>
                <c:pt idx="5463">
                  <c:v>0.8</c:v>
                </c:pt>
                <c:pt idx="5464">
                  <c:v>0.8</c:v>
                </c:pt>
                <c:pt idx="5465">
                  <c:v>0.8</c:v>
                </c:pt>
                <c:pt idx="5466">
                  <c:v>0.8</c:v>
                </c:pt>
                <c:pt idx="5467">
                  <c:v>0.8</c:v>
                </c:pt>
                <c:pt idx="5468">
                  <c:v>0.8</c:v>
                </c:pt>
                <c:pt idx="5469">
                  <c:v>0.8</c:v>
                </c:pt>
                <c:pt idx="5470">
                  <c:v>0.8</c:v>
                </c:pt>
                <c:pt idx="5471">
                  <c:v>0.8</c:v>
                </c:pt>
                <c:pt idx="5472">
                  <c:v>0.8</c:v>
                </c:pt>
                <c:pt idx="5473">
                  <c:v>0.8</c:v>
                </c:pt>
                <c:pt idx="5474">
                  <c:v>0.8</c:v>
                </c:pt>
                <c:pt idx="5475">
                  <c:v>0.8</c:v>
                </c:pt>
                <c:pt idx="5476">
                  <c:v>0.8</c:v>
                </c:pt>
                <c:pt idx="5477">
                  <c:v>0.8</c:v>
                </c:pt>
                <c:pt idx="5478">
                  <c:v>0.8</c:v>
                </c:pt>
                <c:pt idx="5479">
                  <c:v>0.8</c:v>
                </c:pt>
                <c:pt idx="5480">
                  <c:v>0.8</c:v>
                </c:pt>
                <c:pt idx="5481">
                  <c:v>0.8</c:v>
                </c:pt>
                <c:pt idx="5482">
                  <c:v>0.8</c:v>
                </c:pt>
                <c:pt idx="5483">
                  <c:v>0.8</c:v>
                </c:pt>
                <c:pt idx="5484">
                  <c:v>0.8</c:v>
                </c:pt>
                <c:pt idx="5485">
                  <c:v>0.8</c:v>
                </c:pt>
                <c:pt idx="5486">
                  <c:v>0.8</c:v>
                </c:pt>
                <c:pt idx="5487">
                  <c:v>0.8</c:v>
                </c:pt>
                <c:pt idx="5488">
                  <c:v>0.8</c:v>
                </c:pt>
                <c:pt idx="5489">
                  <c:v>0.8</c:v>
                </c:pt>
                <c:pt idx="5490">
                  <c:v>0.8</c:v>
                </c:pt>
                <c:pt idx="5491">
                  <c:v>0.8</c:v>
                </c:pt>
                <c:pt idx="5492">
                  <c:v>0.8</c:v>
                </c:pt>
                <c:pt idx="5493">
                  <c:v>0.8</c:v>
                </c:pt>
                <c:pt idx="5494">
                  <c:v>0.8</c:v>
                </c:pt>
                <c:pt idx="5495">
                  <c:v>0.8</c:v>
                </c:pt>
                <c:pt idx="5496">
                  <c:v>0.8</c:v>
                </c:pt>
                <c:pt idx="5497">
                  <c:v>0.8</c:v>
                </c:pt>
                <c:pt idx="5498">
                  <c:v>0.8</c:v>
                </c:pt>
                <c:pt idx="5499">
                  <c:v>0.8</c:v>
                </c:pt>
                <c:pt idx="5500">
                  <c:v>0.8</c:v>
                </c:pt>
                <c:pt idx="5501">
                  <c:v>0.8</c:v>
                </c:pt>
                <c:pt idx="5502">
                  <c:v>0.8</c:v>
                </c:pt>
                <c:pt idx="5503">
                  <c:v>0.8</c:v>
                </c:pt>
                <c:pt idx="5504">
                  <c:v>0.8</c:v>
                </c:pt>
                <c:pt idx="5505">
                  <c:v>0.8</c:v>
                </c:pt>
                <c:pt idx="5506">
                  <c:v>0.8</c:v>
                </c:pt>
                <c:pt idx="5507">
                  <c:v>0.8</c:v>
                </c:pt>
                <c:pt idx="5508">
                  <c:v>0.8</c:v>
                </c:pt>
                <c:pt idx="5509">
                  <c:v>0.8</c:v>
                </c:pt>
                <c:pt idx="5510">
                  <c:v>0.8</c:v>
                </c:pt>
                <c:pt idx="5511">
                  <c:v>0.8</c:v>
                </c:pt>
                <c:pt idx="5512">
                  <c:v>0.8</c:v>
                </c:pt>
                <c:pt idx="5513">
                  <c:v>0.8</c:v>
                </c:pt>
                <c:pt idx="5514">
                  <c:v>0.8</c:v>
                </c:pt>
                <c:pt idx="5515">
                  <c:v>0.8</c:v>
                </c:pt>
                <c:pt idx="5516">
                  <c:v>0.8</c:v>
                </c:pt>
                <c:pt idx="5517">
                  <c:v>0.8</c:v>
                </c:pt>
                <c:pt idx="5518">
                  <c:v>0.8</c:v>
                </c:pt>
                <c:pt idx="5519">
                  <c:v>0.8</c:v>
                </c:pt>
                <c:pt idx="5520">
                  <c:v>0.8</c:v>
                </c:pt>
                <c:pt idx="5521">
                  <c:v>0.8</c:v>
                </c:pt>
                <c:pt idx="5522">
                  <c:v>0.8</c:v>
                </c:pt>
                <c:pt idx="5523">
                  <c:v>0.8</c:v>
                </c:pt>
                <c:pt idx="5524">
                  <c:v>0.8</c:v>
                </c:pt>
                <c:pt idx="5525">
                  <c:v>0.8</c:v>
                </c:pt>
                <c:pt idx="5526">
                  <c:v>0.8</c:v>
                </c:pt>
                <c:pt idx="5527">
                  <c:v>0.8</c:v>
                </c:pt>
                <c:pt idx="5528">
                  <c:v>0.8</c:v>
                </c:pt>
                <c:pt idx="5529">
                  <c:v>0.8</c:v>
                </c:pt>
                <c:pt idx="5530">
                  <c:v>0.8</c:v>
                </c:pt>
                <c:pt idx="5531">
                  <c:v>0.8</c:v>
                </c:pt>
                <c:pt idx="5532">
                  <c:v>0.8</c:v>
                </c:pt>
                <c:pt idx="5533">
                  <c:v>0.8</c:v>
                </c:pt>
                <c:pt idx="5534">
                  <c:v>0.8</c:v>
                </c:pt>
                <c:pt idx="5535">
                  <c:v>0.8</c:v>
                </c:pt>
                <c:pt idx="5536">
                  <c:v>0.8</c:v>
                </c:pt>
                <c:pt idx="5537">
                  <c:v>0.8</c:v>
                </c:pt>
                <c:pt idx="5538">
                  <c:v>0.8</c:v>
                </c:pt>
                <c:pt idx="5539">
                  <c:v>0.8</c:v>
                </c:pt>
                <c:pt idx="5540">
                  <c:v>0.8</c:v>
                </c:pt>
                <c:pt idx="5541">
                  <c:v>0.8</c:v>
                </c:pt>
                <c:pt idx="5542">
                  <c:v>0.8</c:v>
                </c:pt>
                <c:pt idx="5543">
                  <c:v>0.8</c:v>
                </c:pt>
                <c:pt idx="5544">
                  <c:v>0.8</c:v>
                </c:pt>
                <c:pt idx="5545">
                  <c:v>0.8</c:v>
                </c:pt>
                <c:pt idx="5546">
                  <c:v>0.8</c:v>
                </c:pt>
                <c:pt idx="5547">
                  <c:v>0.8</c:v>
                </c:pt>
                <c:pt idx="5548">
                  <c:v>0.8</c:v>
                </c:pt>
                <c:pt idx="5549">
                  <c:v>0.8</c:v>
                </c:pt>
                <c:pt idx="5550">
                  <c:v>0.8</c:v>
                </c:pt>
                <c:pt idx="5551">
                  <c:v>0.8</c:v>
                </c:pt>
                <c:pt idx="5552">
                  <c:v>0.8</c:v>
                </c:pt>
                <c:pt idx="5553">
                  <c:v>0.8</c:v>
                </c:pt>
                <c:pt idx="5554">
                  <c:v>0.8</c:v>
                </c:pt>
                <c:pt idx="5555">
                  <c:v>0.8</c:v>
                </c:pt>
                <c:pt idx="5556">
                  <c:v>0.8</c:v>
                </c:pt>
                <c:pt idx="5557">
                  <c:v>0.8</c:v>
                </c:pt>
                <c:pt idx="5558">
                  <c:v>0.8</c:v>
                </c:pt>
                <c:pt idx="5559">
                  <c:v>0.8</c:v>
                </c:pt>
                <c:pt idx="5560">
                  <c:v>0.8</c:v>
                </c:pt>
                <c:pt idx="5561">
                  <c:v>0.8</c:v>
                </c:pt>
                <c:pt idx="5562">
                  <c:v>0.8</c:v>
                </c:pt>
                <c:pt idx="5563">
                  <c:v>0.8</c:v>
                </c:pt>
                <c:pt idx="5564">
                  <c:v>0.8</c:v>
                </c:pt>
                <c:pt idx="5565">
                  <c:v>0.8</c:v>
                </c:pt>
                <c:pt idx="5566">
                  <c:v>0.8</c:v>
                </c:pt>
                <c:pt idx="5567">
                  <c:v>0.8</c:v>
                </c:pt>
                <c:pt idx="5568">
                  <c:v>0.8</c:v>
                </c:pt>
                <c:pt idx="5569">
                  <c:v>0.8</c:v>
                </c:pt>
                <c:pt idx="5570">
                  <c:v>0.8</c:v>
                </c:pt>
                <c:pt idx="5571">
                  <c:v>0.8</c:v>
                </c:pt>
                <c:pt idx="5572">
                  <c:v>0.8</c:v>
                </c:pt>
                <c:pt idx="5573">
                  <c:v>0.8</c:v>
                </c:pt>
                <c:pt idx="5574">
                  <c:v>0.8</c:v>
                </c:pt>
                <c:pt idx="5575">
                  <c:v>0.8</c:v>
                </c:pt>
                <c:pt idx="5576">
                  <c:v>0.8</c:v>
                </c:pt>
                <c:pt idx="5577">
                  <c:v>0.8</c:v>
                </c:pt>
                <c:pt idx="5578">
                  <c:v>0.8</c:v>
                </c:pt>
                <c:pt idx="5579">
                  <c:v>0.8</c:v>
                </c:pt>
                <c:pt idx="5580">
                  <c:v>0.8</c:v>
                </c:pt>
                <c:pt idx="5581">
                  <c:v>0.8</c:v>
                </c:pt>
                <c:pt idx="5582">
                  <c:v>0.8</c:v>
                </c:pt>
                <c:pt idx="5583">
                  <c:v>0.8</c:v>
                </c:pt>
                <c:pt idx="5584">
                  <c:v>0.8</c:v>
                </c:pt>
                <c:pt idx="5585">
                  <c:v>0.8</c:v>
                </c:pt>
                <c:pt idx="5586">
                  <c:v>0.8</c:v>
                </c:pt>
                <c:pt idx="5587">
                  <c:v>0.8</c:v>
                </c:pt>
                <c:pt idx="5588">
                  <c:v>0.8</c:v>
                </c:pt>
                <c:pt idx="5589">
                  <c:v>0.8</c:v>
                </c:pt>
                <c:pt idx="5590">
                  <c:v>0.8</c:v>
                </c:pt>
                <c:pt idx="5591">
                  <c:v>0.8</c:v>
                </c:pt>
                <c:pt idx="5592">
                  <c:v>0.8</c:v>
                </c:pt>
                <c:pt idx="5593">
                  <c:v>0.8</c:v>
                </c:pt>
                <c:pt idx="5594">
                  <c:v>0.8</c:v>
                </c:pt>
                <c:pt idx="5595">
                  <c:v>0.8</c:v>
                </c:pt>
                <c:pt idx="5596">
                  <c:v>0.8</c:v>
                </c:pt>
                <c:pt idx="5597">
                  <c:v>0.8</c:v>
                </c:pt>
                <c:pt idx="5598">
                  <c:v>0.8</c:v>
                </c:pt>
                <c:pt idx="5599">
                  <c:v>0.8</c:v>
                </c:pt>
                <c:pt idx="5600">
                  <c:v>0.8</c:v>
                </c:pt>
                <c:pt idx="5601">
                  <c:v>0.8</c:v>
                </c:pt>
                <c:pt idx="5602">
                  <c:v>0.8</c:v>
                </c:pt>
                <c:pt idx="5603">
                  <c:v>0.8</c:v>
                </c:pt>
                <c:pt idx="5604">
                  <c:v>0.8</c:v>
                </c:pt>
                <c:pt idx="5605">
                  <c:v>0.8</c:v>
                </c:pt>
                <c:pt idx="5606">
                  <c:v>0.8</c:v>
                </c:pt>
                <c:pt idx="5607">
                  <c:v>0.8</c:v>
                </c:pt>
                <c:pt idx="5608">
                  <c:v>0.8</c:v>
                </c:pt>
                <c:pt idx="5609">
                  <c:v>0.8</c:v>
                </c:pt>
                <c:pt idx="5610">
                  <c:v>0.8</c:v>
                </c:pt>
                <c:pt idx="5611">
                  <c:v>0.8</c:v>
                </c:pt>
                <c:pt idx="5612">
                  <c:v>0.8</c:v>
                </c:pt>
                <c:pt idx="5613">
                  <c:v>0.8</c:v>
                </c:pt>
                <c:pt idx="5614">
                  <c:v>0.8</c:v>
                </c:pt>
                <c:pt idx="5615">
                  <c:v>0.8</c:v>
                </c:pt>
                <c:pt idx="5616">
                  <c:v>0.8</c:v>
                </c:pt>
                <c:pt idx="5617">
                  <c:v>0.8</c:v>
                </c:pt>
                <c:pt idx="5618">
                  <c:v>0.8</c:v>
                </c:pt>
                <c:pt idx="5619">
                  <c:v>0.8</c:v>
                </c:pt>
                <c:pt idx="5620">
                  <c:v>0.8</c:v>
                </c:pt>
                <c:pt idx="5621">
                  <c:v>0.8</c:v>
                </c:pt>
                <c:pt idx="5622">
                  <c:v>0.8</c:v>
                </c:pt>
                <c:pt idx="5623">
                  <c:v>0.8</c:v>
                </c:pt>
                <c:pt idx="5624">
                  <c:v>0.8</c:v>
                </c:pt>
                <c:pt idx="5625">
                  <c:v>0.8</c:v>
                </c:pt>
                <c:pt idx="5626">
                  <c:v>0.8</c:v>
                </c:pt>
                <c:pt idx="5627">
                  <c:v>0.8</c:v>
                </c:pt>
                <c:pt idx="5628">
                  <c:v>0.8</c:v>
                </c:pt>
                <c:pt idx="5629">
                  <c:v>0.8</c:v>
                </c:pt>
                <c:pt idx="5630">
                  <c:v>0.8</c:v>
                </c:pt>
                <c:pt idx="5631">
                  <c:v>0.8</c:v>
                </c:pt>
                <c:pt idx="5632">
                  <c:v>0.8</c:v>
                </c:pt>
                <c:pt idx="5633">
                  <c:v>0.8</c:v>
                </c:pt>
                <c:pt idx="5634">
                  <c:v>0.8</c:v>
                </c:pt>
                <c:pt idx="5635">
                  <c:v>0.8</c:v>
                </c:pt>
                <c:pt idx="5636">
                  <c:v>0.8</c:v>
                </c:pt>
                <c:pt idx="5637">
                  <c:v>0.8</c:v>
                </c:pt>
                <c:pt idx="5638">
                  <c:v>0.8</c:v>
                </c:pt>
                <c:pt idx="5639">
                  <c:v>0.8</c:v>
                </c:pt>
                <c:pt idx="5640">
                  <c:v>0.8</c:v>
                </c:pt>
                <c:pt idx="5641">
                  <c:v>0.8</c:v>
                </c:pt>
                <c:pt idx="5642">
                  <c:v>0.8</c:v>
                </c:pt>
                <c:pt idx="5643">
                  <c:v>0.8</c:v>
                </c:pt>
                <c:pt idx="5644">
                  <c:v>0.8</c:v>
                </c:pt>
                <c:pt idx="5645">
                  <c:v>0.8</c:v>
                </c:pt>
                <c:pt idx="5646">
                  <c:v>0.8</c:v>
                </c:pt>
                <c:pt idx="5647">
                  <c:v>0.8</c:v>
                </c:pt>
                <c:pt idx="5648">
                  <c:v>0.8</c:v>
                </c:pt>
                <c:pt idx="5649">
                  <c:v>0.8</c:v>
                </c:pt>
                <c:pt idx="5650">
                  <c:v>0.8</c:v>
                </c:pt>
                <c:pt idx="5651">
                  <c:v>0.8</c:v>
                </c:pt>
                <c:pt idx="5652">
                  <c:v>0.8</c:v>
                </c:pt>
                <c:pt idx="5653">
                  <c:v>0.8</c:v>
                </c:pt>
                <c:pt idx="5654">
                  <c:v>0.8</c:v>
                </c:pt>
                <c:pt idx="5655">
                  <c:v>0.8</c:v>
                </c:pt>
                <c:pt idx="5656">
                  <c:v>0.8</c:v>
                </c:pt>
                <c:pt idx="5657">
                  <c:v>0.8</c:v>
                </c:pt>
                <c:pt idx="5658">
                  <c:v>0.8</c:v>
                </c:pt>
                <c:pt idx="5659">
                  <c:v>0.8</c:v>
                </c:pt>
                <c:pt idx="5660">
                  <c:v>0.8</c:v>
                </c:pt>
                <c:pt idx="5661">
                  <c:v>0.8</c:v>
                </c:pt>
                <c:pt idx="5662">
                  <c:v>0.8</c:v>
                </c:pt>
                <c:pt idx="5663">
                  <c:v>0.8</c:v>
                </c:pt>
                <c:pt idx="5664">
                  <c:v>0.8</c:v>
                </c:pt>
                <c:pt idx="5665">
                  <c:v>0.8</c:v>
                </c:pt>
                <c:pt idx="5666">
                  <c:v>0.8</c:v>
                </c:pt>
                <c:pt idx="5667">
                  <c:v>0.8</c:v>
                </c:pt>
                <c:pt idx="5668">
                  <c:v>0.8</c:v>
                </c:pt>
                <c:pt idx="5669">
                  <c:v>0.8</c:v>
                </c:pt>
                <c:pt idx="5670">
                  <c:v>0.8</c:v>
                </c:pt>
                <c:pt idx="5671">
                  <c:v>0.8</c:v>
                </c:pt>
                <c:pt idx="5672">
                  <c:v>0.8</c:v>
                </c:pt>
                <c:pt idx="5673">
                  <c:v>0.8</c:v>
                </c:pt>
                <c:pt idx="5674">
                  <c:v>0.8</c:v>
                </c:pt>
                <c:pt idx="5675">
                  <c:v>0.8</c:v>
                </c:pt>
                <c:pt idx="5676">
                  <c:v>0.8</c:v>
                </c:pt>
                <c:pt idx="5677">
                  <c:v>0.8</c:v>
                </c:pt>
                <c:pt idx="5678">
                  <c:v>0.8</c:v>
                </c:pt>
                <c:pt idx="5679">
                  <c:v>0.8</c:v>
                </c:pt>
                <c:pt idx="5680">
                  <c:v>0.8</c:v>
                </c:pt>
                <c:pt idx="5681">
                  <c:v>0.8</c:v>
                </c:pt>
                <c:pt idx="5682">
                  <c:v>0.8</c:v>
                </c:pt>
                <c:pt idx="5683">
                  <c:v>0.8</c:v>
                </c:pt>
                <c:pt idx="5684">
                  <c:v>0.8</c:v>
                </c:pt>
                <c:pt idx="5685">
                  <c:v>0.8</c:v>
                </c:pt>
                <c:pt idx="5686">
                  <c:v>0.8</c:v>
                </c:pt>
                <c:pt idx="5687">
                  <c:v>0.8</c:v>
                </c:pt>
                <c:pt idx="5688">
                  <c:v>0.8</c:v>
                </c:pt>
                <c:pt idx="5689">
                  <c:v>0.8</c:v>
                </c:pt>
                <c:pt idx="5690">
                  <c:v>0.8</c:v>
                </c:pt>
                <c:pt idx="5691">
                  <c:v>0.8</c:v>
                </c:pt>
                <c:pt idx="5692">
                  <c:v>0.8</c:v>
                </c:pt>
                <c:pt idx="5693">
                  <c:v>0.8</c:v>
                </c:pt>
                <c:pt idx="5694">
                  <c:v>0.8</c:v>
                </c:pt>
                <c:pt idx="5695">
                  <c:v>0.8</c:v>
                </c:pt>
                <c:pt idx="5696">
                  <c:v>0.8</c:v>
                </c:pt>
                <c:pt idx="5697">
                  <c:v>0.8</c:v>
                </c:pt>
                <c:pt idx="5698">
                  <c:v>0.8</c:v>
                </c:pt>
                <c:pt idx="5699">
                  <c:v>0.8</c:v>
                </c:pt>
                <c:pt idx="5700">
                  <c:v>0.8</c:v>
                </c:pt>
                <c:pt idx="5701">
                  <c:v>0.8</c:v>
                </c:pt>
                <c:pt idx="5702">
                  <c:v>0.8</c:v>
                </c:pt>
                <c:pt idx="5703">
                  <c:v>0.8</c:v>
                </c:pt>
                <c:pt idx="5704">
                  <c:v>0.8</c:v>
                </c:pt>
                <c:pt idx="5705">
                  <c:v>0.8</c:v>
                </c:pt>
                <c:pt idx="5706">
                  <c:v>0.8</c:v>
                </c:pt>
                <c:pt idx="5707">
                  <c:v>0.8</c:v>
                </c:pt>
                <c:pt idx="5708">
                  <c:v>0.8</c:v>
                </c:pt>
                <c:pt idx="5709">
                  <c:v>0.8</c:v>
                </c:pt>
                <c:pt idx="5710">
                  <c:v>0.8</c:v>
                </c:pt>
                <c:pt idx="5711">
                  <c:v>0.8</c:v>
                </c:pt>
                <c:pt idx="5712">
                  <c:v>0.8</c:v>
                </c:pt>
                <c:pt idx="5713">
                  <c:v>0.8</c:v>
                </c:pt>
                <c:pt idx="5714">
                  <c:v>0.8</c:v>
                </c:pt>
                <c:pt idx="5715">
                  <c:v>0.8</c:v>
                </c:pt>
                <c:pt idx="5716">
                  <c:v>0.8</c:v>
                </c:pt>
                <c:pt idx="5717">
                  <c:v>0.8</c:v>
                </c:pt>
                <c:pt idx="5718">
                  <c:v>0.8</c:v>
                </c:pt>
                <c:pt idx="5719">
                  <c:v>0.8</c:v>
                </c:pt>
                <c:pt idx="5720">
                  <c:v>0.8</c:v>
                </c:pt>
                <c:pt idx="5721">
                  <c:v>0.8</c:v>
                </c:pt>
                <c:pt idx="5722">
                  <c:v>0.8</c:v>
                </c:pt>
                <c:pt idx="5723">
                  <c:v>0.8</c:v>
                </c:pt>
                <c:pt idx="5724">
                  <c:v>0.8</c:v>
                </c:pt>
                <c:pt idx="5725">
                  <c:v>0.8</c:v>
                </c:pt>
                <c:pt idx="5726">
                  <c:v>0.8</c:v>
                </c:pt>
                <c:pt idx="5727">
                  <c:v>0.8</c:v>
                </c:pt>
                <c:pt idx="5728">
                  <c:v>0.8</c:v>
                </c:pt>
                <c:pt idx="5729">
                  <c:v>0.8</c:v>
                </c:pt>
                <c:pt idx="5730">
                  <c:v>0.8</c:v>
                </c:pt>
                <c:pt idx="5731">
                  <c:v>0.8</c:v>
                </c:pt>
                <c:pt idx="5732">
                  <c:v>0.8</c:v>
                </c:pt>
                <c:pt idx="5733">
                  <c:v>0.8</c:v>
                </c:pt>
                <c:pt idx="5734">
                  <c:v>0.8</c:v>
                </c:pt>
                <c:pt idx="5735">
                  <c:v>0.8</c:v>
                </c:pt>
                <c:pt idx="5736">
                  <c:v>0.8</c:v>
                </c:pt>
                <c:pt idx="5737">
                  <c:v>0.8</c:v>
                </c:pt>
                <c:pt idx="5738">
                  <c:v>0.8</c:v>
                </c:pt>
                <c:pt idx="5739">
                  <c:v>0.8</c:v>
                </c:pt>
                <c:pt idx="5740">
                  <c:v>0.8</c:v>
                </c:pt>
                <c:pt idx="5741">
                  <c:v>0.8</c:v>
                </c:pt>
                <c:pt idx="5742">
                  <c:v>0.8</c:v>
                </c:pt>
                <c:pt idx="5743">
                  <c:v>0.8</c:v>
                </c:pt>
                <c:pt idx="5744">
                  <c:v>0.8</c:v>
                </c:pt>
                <c:pt idx="5745">
                  <c:v>0.8</c:v>
                </c:pt>
                <c:pt idx="5746">
                  <c:v>0.8</c:v>
                </c:pt>
                <c:pt idx="5747">
                  <c:v>0.8</c:v>
                </c:pt>
                <c:pt idx="5748">
                  <c:v>0.8</c:v>
                </c:pt>
                <c:pt idx="5749">
                  <c:v>0.8</c:v>
                </c:pt>
                <c:pt idx="5750">
                  <c:v>0.8</c:v>
                </c:pt>
                <c:pt idx="5751">
                  <c:v>0.8</c:v>
                </c:pt>
                <c:pt idx="5752">
                  <c:v>0.8</c:v>
                </c:pt>
                <c:pt idx="5753">
                  <c:v>0.8</c:v>
                </c:pt>
                <c:pt idx="5754">
                  <c:v>0.8</c:v>
                </c:pt>
                <c:pt idx="5755">
                  <c:v>0.8</c:v>
                </c:pt>
                <c:pt idx="5756">
                  <c:v>0.8</c:v>
                </c:pt>
                <c:pt idx="5757">
                  <c:v>0.8</c:v>
                </c:pt>
                <c:pt idx="5758">
                  <c:v>0.8</c:v>
                </c:pt>
                <c:pt idx="5759">
                  <c:v>0.8</c:v>
                </c:pt>
                <c:pt idx="5760">
                  <c:v>0.8</c:v>
                </c:pt>
                <c:pt idx="5761">
                  <c:v>0.8</c:v>
                </c:pt>
                <c:pt idx="5762">
                  <c:v>0.8</c:v>
                </c:pt>
                <c:pt idx="5763">
                  <c:v>0.8</c:v>
                </c:pt>
                <c:pt idx="5764">
                  <c:v>0.8</c:v>
                </c:pt>
                <c:pt idx="5765">
                  <c:v>0.8</c:v>
                </c:pt>
                <c:pt idx="5766">
                  <c:v>0.8</c:v>
                </c:pt>
                <c:pt idx="5767">
                  <c:v>0.8</c:v>
                </c:pt>
                <c:pt idx="5768">
                  <c:v>0.8</c:v>
                </c:pt>
                <c:pt idx="5769">
                  <c:v>0.8</c:v>
                </c:pt>
                <c:pt idx="5770">
                  <c:v>0.8</c:v>
                </c:pt>
                <c:pt idx="5771">
                  <c:v>0.8</c:v>
                </c:pt>
                <c:pt idx="5772">
                  <c:v>0.8</c:v>
                </c:pt>
                <c:pt idx="5773">
                  <c:v>0.8</c:v>
                </c:pt>
                <c:pt idx="5774">
                  <c:v>0.8</c:v>
                </c:pt>
                <c:pt idx="5775">
                  <c:v>0.8</c:v>
                </c:pt>
                <c:pt idx="5776">
                  <c:v>0.8</c:v>
                </c:pt>
                <c:pt idx="5777">
                  <c:v>0.8</c:v>
                </c:pt>
                <c:pt idx="5778">
                  <c:v>0.8</c:v>
                </c:pt>
                <c:pt idx="5779">
                  <c:v>0.8</c:v>
                </c:pt>
                <c:pt idx="5780">
                  <c:v>0.8</c:v>
                </c:pt>
                <c:pt idx="5781">
                  <c:v>0.8</c:v>
                </c:pt>
                <c:pt idx="5782">
                  <c:v>0.8</c:v>
                </c:pt>
                <c:pt idx="5783">
                  <c:v>0.8</c:v>
                </c:pt>
                <c:pt idx="5784">
                  <c:v>0.8</c:v>
                </c:pt>
                <c:pt idx="5785">
                  <c:v>0.8</c:v>
                </c:pt>
                <c:pt idx="5786">
                  <c:v>0.8</c:v>
                </c:pt>
                <c:pt idx="5787">
                  <c:v>0.8</c:v>
                </c:pt>
                <c:pt idx="5788">
                  <c:v>0.8</c:v>
                </c:pt>
                <c:pt idx="5789">
                  <c:v>0.8</c:v>
                </c:pt>
                <c:pt idx="5790">
                  <c:v>0.8</c:v>
                </c:pt>
                <c:pt idx="5791">
                  <c:v>0.8</c:v>
                </c:pt>
                <c:pt idx="5792">
                  <c:v>0.8</c:v>
                </c:pt>
                <c:pt idx="5793">
                  <c:v>0.8</c:v>
                </c:pt>
                <c:pt idx="5794">
                  <c:v>0.8</c:v>
                </c:pt>
                <c:pt idx="5795">
                  <c:v>0.8</c:v>
                </c:pt>
                <c:pt idx="5796">
                  <c:v>0.8</c:v>
                </c:pt>
                <c:pt idx="5797">
                  <c:v>0.8</c:v>
                </c:pt>
                <c:pt idx="5798">
                  <c:v>0.8</c:v>
                </c:pt>
                <c:pt idx="5799">
                  <c:v>0.8</c:v>
                </c:pt>
                <c:pt idx="5800">
                  <c:v>0.8</c:v>
                </c:pt>
                <c:pt idx="5801">
                  <c:v>0.8</c:v>
                </c:pt>
                <c:pt idx="5802">
                  <c:v>0.8</c:v>
                </c:pt>
                <c:pt idx="5803">
                  <c:v>0.8</c:v>
                </c:pt>
                <c:pt idx="5804">
                  <c:v>0.8</c:v>
                </c:pt>
                <c:pt idx="5805">
                  <c:v>0.8</c:v>
                </c:pt>
                <c:pt idx="5806">
                  <c:v>0.8</c:v>
                </c:pt>
                <c:pt idx="5807">
                  <c:v>0.8</c:v>
                </c:pt>
                <c:pt idx="5808">
                  <c:v>0.8</c:v>
                </c:pt>
                <c:pt idx="5809">
                  <c:v>0.8</c:v>
                </c:pt>
                <c:pt idx="5810">
                  <c:v>0.8</c:v>
                </c:pt>
                <c:pt idx="5811">
                  <c:v>0.8</c:v>
                </c:pt>
                <c:pt idx="5812">
                  <c:v>0.8</c:v>
                </c:pt>
                <c:pt idx="5813">
                  <c:v>0.8</c:v>
                </c:pt>
                <c:pt idx="5814">
                  <c:v>0.8</c:v>
                </c:pt>
                <c:pt idx="5815">
                  <c:v>0.8</c:v>
                </c:pt>
                <c:pt idx="5816">
                  <c:v>0.8</c:v>
                </c:pt>
                <c:pt idx="5817">
                  <c:v>0.8</c:v>
                </c:pt>
                <c:pt idx="5818">
                  <c:v>0.8</c:v>
                </c:pt>
                <c:pt idx="5819">
                  <c:v>0.8</c:v>
                </c:pt>
                <c:pt idx="5820">
                  <c:v>0.8</c:v>
                </c:pt>
                <c:pt idx="5821">
                  <c:v>0.8</c:v>
                </c:pt>
                <c:pt idx="5822">
                  <c:v>0.8</c:v>
                </c:pt>
                <c:pt idx="5823">
                  <c:v>0.8</c:v>
                </c:pt>
                <c:pt idx="5824">
                  <c:v>0.8</c:v>
                </c:pt>
                <c:pt idx="5825">
                  <c:v>0.8</c:v>
                </c:pt>
                <c:pt idx="5826">
                  <c:v>0.8</c:v>
                </c:pt>
                <c:pt idx="5827">
                  <c:v>0.8</c:v>
                </c:pt>
                <c:pt idx="5828">
                  <c:v>0.8</c:v>
                </c:pt>
                <c:pt idx="5829">
                  <c:v>0.8</c:v>
                </c:pt>
                <c:pt idx="5830">
                  <c:v>0.8</c:v>
                </c:pt>
                <c:pt idx="5831">
                  <c:v>0.8</c:v>
                </c:pt>
                <c:pt idx="5832">
                  <c:v>0.8</c:v>
                </c:pt>
                <c:pt idx="5833">
                  <c:v>0.8</c:v>
                </c:pt>
                <c:pt idx="5834">
                  <c:v>0.8</c:v>
                </c:pt>
                <c:pt idx="5835">
                  <c:v>0.8</c:v>
                </c:pt>
                <c:pt idx="5836">
                  <c:v>0.8</c:v>
                </c:pt>
                <c:pt idx="5837">
                  <c:v>0.8</c:v>
                </c:pt>
                <c:pt idx="5838">
                  <c:v>0.8</c:v>
                </c:pt>
                <c:pt idx="5839">
                  <c:v>0.8</c:v>
                </c:pt>
                <c:pt idx="5840">
                  <c:v>0.8</c:v>
                </c:pt>
                <c:pt idx="5841">
                  <c:v>0.8</c:v>
                </c:pt>
                <c:pt idx="5842">
                  <c:v>0.8</c:v>
                </c:pt>
                <c:pt idx="5843">
                  <c:v>0.8</c:v>
                </c:pt>
                <c:pt idx="5844">
                  <c:v>0.8</c:v>
                </c:pt>
                <c:pt idx="5845">
                  <c:v>0.8</c:v>
                </c:pt>
                <c:pt idx="5846">
                  <c:v>0.8</c:v>
                </c:pt>
                <c:pt idx="5847">
                  <c:v>0.8</c:v>
                </c:pt>
                <c:pt idx="5848">
                  <c:v>0.8</c:v>
                </c:pt>
                <c:pt idx="5849">
                  <c:v>0.8</c:v>
                </c:pt>
                <c:pt idx="5850">
                  <c:v>0.8</c:v>
                </c:pt>
                <c:pt idx="5851">
                  <c:v>0.8</c:v>
                </c:pt>
                <c:pt idx="5852">
                  <c:v>0.8</c:v>
                </c:pt>
                <c:pt idx="5853">
                  <c:v>0.8</c:v>
                </c:pt>
                <c:pt idx="5854">
                  <c:v>0.8</c:v>
                </c:pt>
                <c:pt idx="5855">
                  <c:v>0.8</c:v>
                </c:pt>
                <c:pt idx="5856">
                  <c:v>0.8</c:v>
                </c:pt>
                <c:pt idx="5857">
                  <c:v>0.8</c:v>
                </c:pt>
                <c:pt idx="5858">
                  <c:v>0.8</c:v>
                </c:pt>
                <c:pt idx="5859">
                  <c:v>0.8</c:v>
                </c:pt>
                <c:pt idx="5860">
                  <c:v>0.8</c:v>
                </c:pt>
                <c:pt idx="5861">
                  <c:v>0.8</c:v>
                </c:pt>
                <c:pt idx="5862">
                  <c:v>0.8</c:v>
                </c:pt>
                <c:pt idx="5863">
                  <c:v>0.8</c:v>
                </c:pt>
                <c:pt idx="5864">
                  <c:v>0.8</c:v>
                </c:pt>
                <c:pt idx="5865">
                  <c:v>0.8</c:v>
                </c:pt>
                <c:pt idx="5866">
                  <c:v>0.8</c:v>
                </c:pt>
                <c:pt idx="5867">
                  <c:v>0.8</c:v>
                </c:pt>
                <c:pt idx="5868">
                  <c:v>0.8</c:v>
                </c:pt>
                <c:pt idx="5869">
                  <c:v>0.8</c:v>
                </c:pt>
                <c:pt idx="5870">
                  <c:v>0.8</c:v>
                </c:pt>
                <c:pt idx="5871">
                  <c:v>0.8</c:v>
                </c:pt>
                <c:pt idx="5872">
                  <c:v>0.8</c:v>
                </c:pt>
                <c:pt idx="5873">
                  <c:v>0.8</c:v>
                </c:pt>
                <c:pt idx="5874">
                  <c:v>0.8</c:v>
                </c:pt>
                <c:pt idx="5875">
                  <c:v>0.8</c:v>
                </c:pt>
                <c:pt idx="5876">
                  <c:v>0.8</c:v>
                </c:pt>
                <c:pt idx="5877">
                  <c:v>0.8</c:v>
                </c:pt>
                <c:pt idx="5878">
                  <c:v>0.8</c:v>
                </c:pt>
                <c:pt idx="5879">
                  <c:v>0.8</c:v>
                </c:pt>
                <c:pt idx="5880">
                  <c:v>0.8</c:v>
                </c:pt>
                <c:pt idx="5881">
                  <c:v>0.8</c:v>
                </c:pt>
                <c:pt idx="5882">
                  <c:v>0.8</c:v>
                </c:pt>
                <c:pt idx="5883">
                  <c:v>0.8</c:v>
                </c:pt>
                <c:pt idx="5884">
                  <c:v>0.8</c:v>
                </c:pt>
                <c:pt idx="5885">
                  <c:v>0.8</c:v>
                </c:pt>
                <c:pt idx="5886">
                  <c:v>0.8</c:v>
                </c:pt>
                <c:pt idx="5887">
                  <c:v>0.8</c:v>
                </c:pt>
                <c:pt idx="5888">
                  <c:v>0.8</c:v>
                </c:pt>
                <c:pt idx="5889">
                  <c:v>0.8</c:v>
                </c:pt>
                <c:pt idx="5890">
                  <c:v>0.8</c:v>
                </c:pt>
                <c:pt idx="5891">
                  <c:v>0.8</c:v>
                </c:pt>
                <c:pt idx="5892">
                  <c:v>0.8</c:v>
                </c:pt>
                <c:pt idx="5893">
                  <c:v>0.8</c:v>
                </c:pt>
                <c:pt idx="5894">
                  <c:v>0.8</c:v>
                </c:pt>
                <c:pt idx="5895">
                  <c:v>0.8</c:v>
                </c:pt>
                <c:pt idx="5896">
                  <c:v>0.8</c:v>
                </c:pt>
                <c:pt idx="5897">
                  <c:v>0.8</c:v>
                </c:pt>
                <c:pt idx="5898">
                  <c:v>0.8</c:v>
                </c:pt>
                <c:pt idx="5899">
                  <c:v>0.8</c:v>
                </c:pt>
                <c:pt idx="5900">
                  <c:v>0.8</c:v>
                </c:pt>
                <c:pt idx="5901">
                  <c:v>0.8</c:v>
                </c:pt>
                <c:pt idx="5902">
                  <c:v>0.8</c:v>
                </c:pt>
                <c:pt idx="5903">
                  <c:v>0.8</c:v>
                </c:pt>
                <c:pt idx="5904">
                  <c:v>0.8</c:v>
                </c:pt>
                <c:pt idx="5905">
                  <c:v>0.8</c:v>
                </c:pt>
                <c:pt idx="5906">
                  <c:v>0.8</c:v>
                </c:pt>
                <c:pt idx="5907">
                  <c:v>0.8</c:v>
                </c:pt>
                <c:pt idx="5908">
                  <c:v>0.8</c:v>
                </c:pt>
                <c:pt idx="5909">
                  <c:v>0.8</c:v>
                </c:pt>
                <c:pt idx="5910">
                  <c:v>0.8</c:v>
                </c:pt>
                <c:pt idx="5911">
                  <c:v>0.8</c:v>
                </c:pt>
                <c:pt idx="5912">
                  <c:v>0.8</c:v>
                </c:pt>
                <c:pt idx="5913">
                  <c:v>0.8</c:v>
                </c:pt>
                <c:pt idx="5914">
                  <c:v>0.8</c:v>
                </c:pt>
                <c:pt idx="5915">
                  <c:v>0.8</c:v>
                </c:pt>
                <c:pt idx="5916">
                  <c:v>0.8</c:v>
                </c:pt>
                <c:pt idx="5917">
                  <c:v>0.8</c:v>
                </c:pt>
                <c:pt idx="5918">
                  <c:v>0.8</c:v>
                </c:pt>
                <c:pt idx="5919">
                  <c:v>0.8</c:v>
                </c:pt>
                <c:pt idx="5920">
                  <c:v>0.8</c:v>
                </c:pt>
                <c:pt idx="5921">
                  <c:v>0.8</c:v>
                </c:pt>
                <c:pt idx="5922">
                  <c:v>0.8</c:v>
                </c:pt>
                <c:pt idx="5923">
                  <c:v>0.8</c:v>
                </c:pt>
                <c:pt idx="5924">
                  <c:v>0.8</c:v>
                </c:pt>
                <c:pt idx="5925">
                  <c:v>0.8</c:v>
                </c:pt>
                <c:pt idx="5926">
                  <c:v>0.8</c:v>
                </c:pt>
                <c:pt idx="5927">
                  <c:v>0.8</c:v>
                </c:pt>
                <c:pt idx="5928">
                  <c:v>0.8</c:v>
                </c:pt>
                <c:pt idx="5929">
                  <c:v>0.8</c:v>
                </c:pt>
                <c:pt idx="5930">
                  <c:v>0.8</c:v>
                </c:pt>
                <c:pt idx="5931">
                  <c:v>0.8</c:v>
                </c:pt>
                <c:pt idx="5932">
                  <c:v>0.8</c:v>
                </c:pt>
                <c:pt idx="5933">
                  <c:v>0.8</c:v>
                </c:pt>
                <c:pt idx="5934">
                  <c:v>0.8</c:v>
                </c:pt>
                <c:pt idx="5935">
                  <c:v>0.8</c:v>
                </c:pt>
                <c:pt idx="5936">
                  <c:v>0.8</c:v>
                </c:pt>
                <c:pt idx="5937">
                  <c:v>0.8</c:v>
                </c:pt>
                <c:pt idx="5938">
                  <c:v>0.8</c:v>
                </c:pt>
                <c:pt idx="5939">
                  <c:v>0.8</c:v>
                </c:pt>
                <c:pt idx="5940">
                  <c:v>0.8</c:v>
                </c:pt>
                <c:pt idx="5941">
                  <c:v>0.8</c:v>
                </c:pt>
                <c:pt idx="5942">
                  <c:v>0.8</c:v>
                </c:pt>
                <c:pt idx="5943">
                  <c:v>0.8</c:v>
                </c:pt>
                <c:pt idx="5944">
                  <c:v>0.8</c:v>
                </c:pt>
                <c:pt idx="5945">
                  <c:v>0.8</c:v>
                </c:pt>
                <c:pt idx="5946">
                  <c:v>0.8</c:v>
                </c:pt>
                <c:pt idx="5947">
                  <c:v>0.8</c:v>
                </c:pt>
                <c:pt idx="5948">
                  <c:v>0.8</c:v>
                </c:pt>
                <c:pt idx="5949">
                  <c:v>0.8</c:v>
                </c:pt>
                <c:pt idx="5950">
                  <c:v>0.8</c:v>
                </c:pt>
                <c:pt idx="5951">
                  <c:v>0.8</c:v>
                </c:pt>
                <c:pt idx="5952">
                  <c:v>0.8</c:v>
                </c:pt>
                <c:pt idx="5953">
                  <c:v>0.8</c:v>
                </c:pt>
                <c:pt idx="5954">
                  <c:v>0.8</c:v>
                </c:pt>
                <c:pt idx="5955">
                  <c:v>0.8</c:v>
                </c:pt>
                <c:pt idx="5956">
                  <c:v>0.8</c:v>
                </c:pt>
                <c:pt idx="5957">
                  <c:v>0.8</c:v>
                </c:pt>
                <c:pt idx="5958">
                  <c:v>0.8</c:v>
                </c:pt>
                <c:pt idx="5959">
                  <c:v>0.8</c:v>
                </c:pt>
                <c:pt idx="5960">
                  <c:v>0.8</c:v>
                </c:pt>
                <c:pt idx="5961">
                  <c:v>0.8</c:v>
                </c:pt>
                <c:pt idx="5962">
                  <c:v>0.8</c:v>
                </c:pt>
                <c:pt idx="5963">
                  <c:v>0.8</c:v>
                </c:pt>
                <c:pt idx="5964">
                  <c:v>0.8</c:v>
                </c:pt>
                <c:pt idx="5965">
                  <c:v>0.8</c:v>
                </c:pt>
                <c:pt idx="5966">
                  <c:v>0.8</c:v>
                </c:pt>
                <c:pt idx="5967">
                  <c:v>0.8</c:v>
                </c:pt>
                <c:pt idx="5968">
                  <c:v>0.8</c:v>
                </c:pt>
                <c:pt idx="5969">
                  <c:v>0.8</c:v>
                </c:pt>
                <c:pt idx="5970">
                  <c:v>0.8</c:v>
                </c:pt>
                <c:pt idx="5971">
                  <c:v>0.8</c:v>
                </c:pt>
                <c:pt idx="5972">
                  <c:v>0.8</c:v>
                </c:pt>
                <c:pt idx="5973">
                  <c:v>0.8</c:v>
                </c:pt>
                <c:pt idx="5974">
                  <c:v>0.8</c:v>
                </c:pt>
                <c:pt idx="5975">
                  <c:v>0.8</c:v>
                </c:pt>
                <c:pt idx="5976">
                  <c:v>0.8</c:v>
                </c:pt>
                <c:pt idx="5977">
                  <c:v>0.8</c:v>
                </c:pt>
                <c:pt idx="5978">
                  <c:v>0.8</c:v>
                </c:pt>
                <c:pt idx="5979">
                  <c:v>0.8</c:v>
                </c:pt>
                <c:pt idx="5980">
                  <c:v>0.8</c:v>
                </c:pt>
                <c:pt idx="5981">
                  <c:v>0.8</c:v>
                </c:pt>
                <c:pt idx="5982">
                  <c:v>0.8</c:v>
                </c:pt>
                <c:pt idx="5983">
                  <c:v>0.8</c:v>
                </c:pt>
                <c:pt idx="5984">
                  <c:v>0.8</c:v>
                </c:pt>
                <c:pt idx="5985">
                  <c:v>0.8</c:v>
                </c:pt>
                <c:pt idx="5986">
                  <c:v>0.8</c:v>
                </c:pt>
                <c:pt idx="5987">
                  <c:v>0.8</c:v>
                </c:pt>
                <c:pt idx="5988">
                  <c:v>0.8</c:v>
                </c:pt>
                <c:pt idx="5989">
                  <c:v>0.8</c:v>
                </c:pt>
                <c:pt idx="5990">
                  <c:v>0.8</c:v>
                </c:pt>
                <c:pt idx="5991">
                  <c:v>0.8</c:v>
                </c:pt>
                <c:pt idx="5992">
                  <c:v>0.8</c:v>
                </c:pt>
                <c:pt idx="5993">
                  <c:v>0.8</c:v>
                </c:pt>
                <c:pt idx="5994">
                  <c:v>0.8</c:v>
                </c:pt>
                <c:pt idx="5995">
                  <c:v>0.8</c:v>
                </c:pt>
                <c:pt idx="5996">
                  <c:v>0.8</c:v>
                </c:pt>
                <c:pt idx="5997">
                  <c:v>0.8</c:v>
                </c:pt>
                <c:pt idx="5998">
                  <c:v>0.8</c:v>
                </c:pt>
                <c:pt idx="5999">
                  <c:v>0.8</c:v>
                </c:pt>
                <c:pt idx="6000">
                  <c:v>0.8</c:v>
                </c:pt>
                <c:pt idx="6001">
                  <c:v>0.8</c:v>
                </c:pt>
                <c:pt idx="6002">
                  <c:v>0.8</c:v>
                </c:pt>
                <c:pt idx="6003">
                  <c:v>0.8</c:v>
                </c:pt>
                <c:pt idx="6004">
                  <c:v>0.8</c:v>
                </c:pt>
                <c:pt idx="6005">
                  <c:v>0.8</c:v>
                </c:pt>
                <c:pt idx="6006">
                  <c:v>0.8</c:v>
                </c:pt>
                <c:pt idx="6007">
                  <c:v>0.8</c:v>
                </c:pt>
                <c:pt idx="6008">
                  <c:v>0.8</c:v>
                </c:pt>
                <c:pt idx="6009">
                  <c:v>0.8</c:v>
                </c:pt>
                <c:pt idx="6010">
                  <c:v>0.8</c:v>
                </c:pt>
                <c:pt idx="6011">
                  <c:v>0.8</c:v>
                </c:pt>
                <c:pt idx="6012">
                  <c:v>0.8</c:v>
                </c:pt>
                <c:pt idx="6013">
                  <c:v>0.8</c:v>
                </c:pt>
                <c:pt idx="6014">
                  <c:v>0.8</c:v>
                </c:pt>
                <c:pt idx="6015">
                  <c:v>0.8</c:v>
                </c:pt>
                <c:pt idx="6016">
                  <c:v>0.8</c:v>
                </c:pt>
                <c:pt idx="6017">
                  <c:v>0.8</c:v>
                </c:pt>
                <c:pt idx="6018">
                  <c:v>0.8</c:v>
                </c:pt>
                <c:pt idx="6019">
                  <c:v>0.8</c:v>
                </c:pt>
                <c:pt idx="6020">
                  <c:v>0.8</c:v>
                </c:pt>
                <c:pt idx="6021">
                  <c:v>0.8</c:v>
                </c:pt>
                <c:pt idx="6022">
                  <c:v>0.8</c:v>
                </c:pt>
                <c:pt idx="6023">
                  <c:v>0.8</c:v>
                </c:pt>
                <c:pt idx="6024">
                  <c:v>0.8</c:v>
                </c:pt>
                <c:pt idx="6025">
                  <c:v>0.8</c:v>
                </c:pt>
                <c:pt idx="6026">
                  <c:v>0.8</c:v>
                </c:pt>
                <c:pt idx="6027">
                  <c:v>0.8</c:v>
                </c:pt>
                <c:pt idx="6028">
                  <c:v>0.8</c:v>
                </c:pt>
                <c:pt idx="6029">
                  <c:v>0.8</c:v>
                </c:pt>
                <c:pt idx="6030">
                  <c:v>0.8</c:v>
                </c:pt>
                <c:pt idx="6031">
                  <c:v>0.8</c:v>
                </c:pt>
                <c:pt idx="6032">
                  <c:v>0.8</c:v>
                </c:pt>
                <c:pt idx="6033">
                  <c:v>0.8</c:v>
                </c:pt>
                <c:pt idx="6034">
                  <c:v>0.8</c:v>
                </c:pt>
                <c:pt idx="6035">
                  <c:v>0.8</c:v>
                </c:pt>
                <c:pt idx="6036">
                  <c:v>0.8</c:v>
                </c:pt>
                <c:pt idx="6037">
                  <c:v>0.8</c:v>
                </c:pt>
                <c:pt idx="6038">
                  <c:v>0.8</c:v>
                </c:pt>
                <c:pt idx="6039">
                  <c:v>0.8</c:v>
                </c:pt>
                <c:pt idx="6040">
                  <c:v>0.8</c:v>
                </c:pt>
                <c:pt idx="6041">
                  <c:v>0.8</c:v>
                </c:pt>
                <c:pt idx="6042">
                  <c:v>0.8</c:v>
                </c:pt>
                <c:pt idx="6043">
                  <c:v>0.8</c:v>
                </c:pt>
                <c:pt idx="6044">
                  <c:v>0.8</c:v>
                </c:pt>
                <c:pt idx="6045">
                  <c:v>0.8</c:v>
                </c:pt>
                <c:pt idx="6046">
                  <c:v>0.8</c:v>
                </c:pt>
                <c:pt idx="6047">
                  <c:v>0.8</c:v>
                </c:pt>
                <c:pt idx="6048">
                  <c:v>0.8</c:v>
                </c:pt>
                <c:pt idx="6049">
                  <c:v>0.8</c:v>
                </c:pt>
                <c:pt idx="6050">
                  <c:v>0.8</c:v>
                </c:pt>
                <c:pt idx="6051">
                  <c:v>0.8</c:v>
                </c:pt>
                <c:pt idx="6052">
                  <c:v>0.8</c:v>
                </c:pt>
                <c:pt idx="6053">
                  <c:v>0.8</c:v>
                </c:pt>
                <c:pt idx="6054">
                  <c:v>0.8</c:v>
                </c:pt>
                <c:pt idx="6055">
                  <c:v>0.8</c:v>
                </c:pt>
                <c:pt idx="6056">
                  <c:v>0.8</c:v>
                </c:pt>
                <c:pt idx="6057">
                  <c:v>0.8</c:v>
                </c:pt>
                <c:pt idx="6058">
                  <c:v>0.8</c:v>
                </c:pt>
                <c:pt idx="6059">
                  <c:v>0.8</c:v>
                </c:pt>
                <c:pt idx="6060">
                  <c:v>0.8</c:v>
                </c:pt>
                <c:pt idx="6061">
                  <c:v>0.8</c:v>
                </c:pt>
                <c:pt idx="6062">
                  <c:v>0.8</c:v>
                </c:pt>
                <c:pt idx="6063">
                  <c:v>0.8</c:v>
                </c:pt>
                <c:pt idx="6064">
                  <c:v>0.8</c:v>
                </c:pt>
                <c:pt idx="6065">
                  <c:v>0.8</c:v>
                </c:pt>
                <c:pt idx="6066">
                  <c:v>0.8</c:v>
                </c:pt>
                <c:pt idx="6067">
                  <c:v>0.8</c:v>
                </c:pt>
                <c:pt idx="6068">
                  <c:v>0.8</c:v>
                </c:pt>
                <c:pt idx="6069">
                  <c:v>0.8</c:v>
                </c:pt>
                <c:pt idx="6070">
                  <c:v>0.8</c:v>
                </c:pt>
                <c:pt idx="6071">
                  <c:v>0.8</c:v>
                </c:pt>
                <c:pt idx="6072">
                  <c:v>0.8</c:v>
                </c:pt>
                <c:pt idx="6073">
                  <c:v>0.8</c:v>
                </c:pt>
                <c:pt idx="6074">
                  <c:v>0.8</c:v>
                </c:pt>
                <c:pt idx="6075">
                  <c:v>0.8</c:v>
                </c:pt>
                <c:pt idx="6076">
                  <c:v>0.8</c:v>
                </c:pt>
                <c:pt idx="6077">
                  <c:v>0.8</c:v>
                </c:pt>
                <c:pt idx="6078">
                  <c:v>0.8</c:v>
                </c:pt>
                <c:pt idx="6079">
                  <c:v>0.8</c:v>
                </c:pt>
                <c:pt idx="6080">
                  <c:v>0.8</c:v>
                </c:pt>
                <c:pt idx="6081">
                  <c:v>0.8</c:v>
                </c:pt>
                <c:pt idx="6082">
                  <c:v>0.8</c:v>
                </c:pt>
                <c:pt idx="6083">
                  <c:v>0.8</c:v>
                </c:pt>
                <c:pt idx="6084">
                  <c:v>0.8</c:v>
                </c:pt>
                <c:pt idx="6085">
                  <c:v>0.8</c:v>
                </c:pt>
                <c:pt idx="6086">
                  <c:v>0.8</c:v>
                </c:pt>
                <c:pt idx="6087">
                  <c:v>0.8</c:v>
                </c:pt>
                <c:pt idx="6088">
                  <c:v>0.8</c:v>
                </c:pt>
                <c:pt idx="6089">
                  <c:v>0.8</c:v>
                </c:pt>
                <c:pt idx="6090">
                  <c:v>0.8</c:v>
                </c:pt>
                <c:pt idx="6091">
                  <c:v>0.8</c:v>
                </c:pt>
                <c:pt idx="6092">
                  <c:v>0.8</c:v>
                </c:pt>
                <c:pt idx="6093">
                  <c:v>0.8</c:v>
                </c:pt>
                <c:pt idx="6094">
                  <c:v>0.8</c:v>
                </c:pt>
                <c:pt idx="6095">
                  <c:v>0.8</c:v>
                </c:pt>
                <c:pt idx="6096">
                  <c:v>0.8</c:v>
                </c:pt>
                <c:pt idx="6097">
                  <c:v>0.8</c:v>
                </c:pt>
                <c:pt idx="6098">
                  <c:v>0.8</c:v>
                </c:pt>
                <c:pt idx="6099">
                  <c:v>0.8</c:v>
                </c:pt>
                <c:pt idx="6100">
                  <c:v>0.8</c:v>
                </c:pt>
                <c:pt idx="6101">
                  <c:v>0.8</c:v>
                </c:pt>
                <c:pt idx="6102">
                  <c:v>0.8</c:v>
                </c:pt>
                <c:pt idx="6103">
                  <c:v>0.8</c:v>
                </c:pt>
                <c:pt idx="6104">
                  <c:v>0.8</c:v>
                </c:pt>
                <c:pt idx="6105">
                  <c:v>0.8</c:v>
                </c:pt>
                <c:pt idx="6106">
                  <c:v>0.8</c:v>
                </c:pt>
                <c:pt idx="6107">
                  <c:v>0.8</c:v>
                </c:pt>
                <c:pt idx="6108">
                  <c:v>0.8</c:v>
                </c:pt>
                <c:pt idx="6109">
                  <c:v>0.8</c:v>
                </c:pt>
                <c:pt idx="6110">
                  <c:v>0.8</c:v>
                </c:pt>
                <c:pt idx="6111">
                  <c:v>0.8</c:v>
                </c:pt>
                <c:pt idx="6112">
                  <c:v>0.8</c:v>
                </c:pt>
                <c:pt idx="6113">
                  <c:v>0.8</c:v>
                </c:pt>
                <c:pt idx="6114">
                  <c:v>0.8</c:v>
                </c:pt>
                <c:pt idx="6115">
                  <c:v>0.8</c:v>
                </c:pt>
                <c:pt idx="6116">
                  <c:v>0.8</c:v>
                </c:pt>
                <c:pt idx="6117">
                  <c:v>0.8</c:v>
                </c:pt>
                <c:pt idx="6118">
                  <c:v>0.8</c:v>
                </c:pt>
                <c:pt idx="6119">
                  <c:v>0.8</c:v>
                </c:pt>
                <c:pt idx="6120">
                  <c:v>0.8</c:v>
                </c:pt>
                <c:pt idx="6121">
                  <c:v>0.8</c:v>
                </c:pt>
                <c:pt idx="6122">
                  <c:v>0.8</c:v>
                </c:pt>
                <c:pt idx="6123">
                  <c:v>0.8</c:v>
                </c:pt>
                <c:pt idx="6124">
                  <c:v>0.8</c:v>
                </c:pt>
                <c:pt idx="6125">
                  <c:v>0.8</c:v>
                </c:pt>
                <c:pt idx="6126">
                  <c:v>0.8</c:v>
                </c:pt>
                <c:pt idx="6127">
                  <c:v>0.8</c:v>
                </c:pt>
                <c:pt idx="6128">
                  <c:v>0.8</c:v>
                </c:pt>
                <c:pt idx="6129">
                  <c:v>0.8</c:v>
                </c:pt>
                <c:pt idx="6130">
                  <c:v>0.8</c:v>
                </c:pt>
                <c:pt idx="6131">
                  <c:v>0.8</c:v>
                </c:pt>
                <c:pt idx="6132">
                  <c:v>0.8</c:v>
                </c:pt>
                <c:pt idx="6133">
                  <c:v>0.8</c:v>
                </c:pt>
                <c:pt idx="6134">
                  <c:v>0.8</c:v>
                </c:pt>
                <c:pt idx="6135">
                  <c:v>0.8</c:v>
                </c:pt>
                <c:pt idx="6136">
                  <c:v>0.8</c:v>
                </c:pt>
                <c:pt idx="6137">
                  <c:v>0.8</c:v>
                </c:pt>
                <c:pt idx="6138">
                  <c:v>0.8</c:v>
                </c:pt>
                <c:pt idx="6139">
                  <c:v>0.8</c:v>
                </c:pt>
                <c:pt idx="6140">
                  <c:v>0.8</c:v>
                </c:pt>
                <c:pt idx="6141">
                  <c:v>0.8</c:v>
                </c:pt>
                <c:pt idx="6142">
                  <c:v>0.8</c:v>
                </c:pt>
                <c:pt idx="6143">
                  <c:v>0.8</c:v>
                </c:pt>
                <c:pt idx="6144">
                  <c:v>0.8</c:v>
                </c:pt>
                <c:pt idx="6145">
                  <c:v>0.8</c:v>
                </c:pt>
                <c:pt idx="6146">
                  <c:v>0.8</c:v>
                </c:pt>
                <c:pt idx="6147">
                  <c:v>0.8</c:v>
                </c:pt>
                <c:pt idx="6148">
                  <c:v>0.8</c:v>
                </c:pt>
                <c:pt idx="6149">
                  <c:v>0.8</c:v>
                </c:pt>
                <c:pt idx="6150">
                  <c:v>0.8</c:v>
                </c:pt>
                <c:pt idx="6151">
                  <c:v>0.8</c:v>
                </c:pt>
                <c:pt idx="6152">
                  <c:v>0.8</c:v>
                </c:pt>
                <c:pt idx="6153">
                  <c:v>0.8</c:v>
                </c:pt>
                <c:pt idx="6154">
                  <c:v>0.8</c:v>
                </c:pt>
                <c:pt idx="6155">
                  <c:v>0.8</c:v>
                </c:pt>
                <c:pt idx="6156">
                  <c:v>0.8</c:v>
                </c:pt>
                <c:pt idx="6157">
                  <c:v>0.8</c:v>
                </c:pt>
                <c:pt idx="6158">
                  <c:v>0.8</c:v>
                </c:pt>
                <c:pt idx="6159">
                  <c:v>0.8</c:v>
                </c:pt>
                <c:pt idx="6160">
                  <c:v>0.8</c:v>
                </c:pt>
                <c:pt idx="6161">
                  <c:v>0.8</c:v>
                </c:pt>
                <c:pt idx="6162">
                  <c:v>0.8</c:v>
                </c:pt>
                <c:pt idx="6163">
                  <c:v>0.8</c:v>
                </c:pt>
                <c:pt idx="6164">
                  <c:v>0.8</c:v>
                </c:pt>
                <c:pt idx="6165">
                  <c:v>0.8</c:v>
                </c:pt>
                <c:pt idx="6166">
                  <c:v>0.8</c:v>
                </c:pt>
                <c:pt idx="6167">
                  <c:v>0.8</c:v>
                </c:pt>
                <c:pt idx="6168">
                  <c:v>0.8</c:v>
                </c:pt>
                <c:pt idx="6169">
                  <c:v>0.8</c:v>
                </c:pt>
                <c:pt idx="6170">
                  <c:v>0.8</c:v>
                </c:pt>
                <c:pt idx="6171">
                  <c:v>0.8</c:v>
                </c:pt>
                <c:pt idx="6172">
                  <c:v>0.8</c:v>
                </c:pt>
                <c:pt idx="6173">
                  <c:v>0.8</c:v>
                </c:pt>
                <c:pt idx="6174">
                  <c:v>0.8</c:v>
                </c:pt>
                <c:pt idx="6175">
                  <c:v>0.8</c:v>
                </c:pt>
                <c:pt idx="6176">
                  <c:v>0.8</c:v>
                </c:pt>
                <c:pt idx="6177">
                  <c:v>0.8</c:v>
                </c:pt>
                <c:pt idx="6178">
                  <c:v>0.8</c:v>
                </c:pt>
                <c:pt idx="6179">
                  <c:v>0.8</c:v>
                </c:pt>
                <c:pt idx="6180">
                  <c:v>0.8</c:v>
                </c:pt>
                <c:pt idx="6181">
                  <c:v>0.8</c:v>
                </c:pt>
                <c:pt idx="6182">
                  <c:v>0.8</c:v>
                </c:pt>
                <c:pt idx="6183">
                  <c:v>0.8</c:v>
                </c:pt>
                <c:pt idx="6184">
                  <c:v>0.8</c:v>
                </c:pt>
                <c:pt idx="6185">
                  <c:v>0.8</c:v>
                </c:pt>
                <c:pt idx="6186">
                  <c:v>0.8</c:v>
                </c:pt>
                <c:pt idx="6187">
                  <c:v>0.8</c:v>
                </c:pt>
                <c:pt idx="6188">
                  <c:v>0.8</c:v>
                </c:pt>
                <c:pt idx="6189">
                  <c:v>0.8</c:v>
                </c:pt>
                <c:pt idx="6190">
                  <c:v>0.8</c:v>
                </c:pt>
                <c:pt idx="6191">
                  <c:v>0.8</c:v>
                </c:pt>
                <c:pt idx="6192">
                  <c:v>0.8</c:v>
                </c:pt>
                <c:pt idx="6193">
                  <c:v>0.8</c:v>
                </c:pt>
                <c:pt idx="6194">
                  <c:v>0.8</c:v>
                </c:pt>
                <c:pt idx="6195">
                  <c:v>0.8</c:v>
                </c:pt>
                <c:pt idx="6196">
                  <c:v>0.8</c:v>
                </c:pt>
                <c:pt idx="6197">
                  <c:v>0.8</c:v>
                </c:pt>
                <c:pt idx="6198">
                  <c:v>0.8</c:v>
                </c:pt>
                <c:pt idx="6199">
                  <c:v>0.8</c:v>
                </c:pt>
                <c:pt idx="6200">
                  <c:v>0.8</c:v>
                </c:pt>
                <c:pt idx="6201">
                  <c:v>0.8</c:v>
                </c:pt>
                <c:pt idx="6202">
                  <c:v>0.8</c:v>
                </c:pt>
                <c:pt idx="6203">
                  <c:v>0.8</c:v>
                </c:pt>
                <c:pt idx="6204">
                  <c:v>0.8</c:v>
                </c:pt>
                <c:pt idx="6205">
                  <c:v>0.8</c:v>
                </c:pt>
                <c:pt idx="6206">
                  <c:v>0.8</c:v>
                </c:pt>
                <c:pt idx="6207">
                  <c:v>0.8</c:v>
                </c:pt>
                <c:pt idx="6208">
                  <c:v>0.8</c:v>
                </c:pt>
                <c:pt idx="6209">
                  <c:v>0.8</c:v>
                </c:pt>
                <c:pt idx="6210">
                  <c:v>0.8</c:v>
                </c:pt>
                <c:pt idx="6211">
                  <c:v>0.8</c:v>
                </c:pt>
                <c:pt idx="6212">
                  <c:v>0.8</c:v>
                </c:pt>
                <c:pt idx="6213">
                  <c:v>0.8</c:v>
                </c:pt>
                <c:pt idx="6214">
                  <c:v>0.8</c:v>
                </c:pt>
                <c:pt idx="6215">
                  <c:v>0.8</c:v>
                </c:pt>
                <c:pt idx="6216">
                  <c:v>0.8</c:v>
                </c:pt>
                <c:pt idx="6217">
                  <c:v>0.8</c:v>
                </c:pt>
                <c:pt idx="6218">
                  <c:v>0.8</c:v>
                </c:pt>
                <c:pt idx="6219">
                  <c:v>0.8</c:v>
                </c:pt>
                <c:pt idx="6220">
                  <c:v>0.8</c:v>
                </c:pt>
                <c:pt idx="6221">
                  <c:v>0.8</c:v>
                </c:pt>
                <c:pt idx="6222">
                  <c:v>0.8</c:v>
                </c:pt>
                <c:pt idx="6223">
                  <c:v>0.8</c:v>
                </c:pt>
                <c:pt idx="6224">
                  <c:v>0.8</c:v>
                </c:pt>
                <c:pt idx="6225">
                  <c:v>0.8</c:v>
                </c:pt>
                <c:pt idx="6226">
                  <c:v>0.8</c:v>
                </c:pt>
                <c:pt idx="6227">
                  <c:v>0.8</c:v>
                </c:pt>
                <c:pt idx="6228">
                  <c:v>0.8</c:v>
                </c:pt>
                <c:pt idx="6229">
                  <c:v>0.8</c:v>
                </c:pt>
                <c:pt idx="6230">
                  <c:v>0.8</c:v>
                </c:pt>
                <c:pt idx="6231">
                  <c:v>0.8</c:v>
                </c:pt>
                <c:pt idx="6232">
                  <c:v>0.8</c:v>
                </c:pt>
                <c:pt idx="6233">
                  <c:v>0.8</c:v>
                </c:pt>
                <c:pt idx="6234">
                  <c:v>0.8</c:v>
                </c:pt>
                <c:pt idx="6235">
                  <c:v>0.8</c:v>
                </c:pt>
                <c:pt idx="6236">
                  <c:v>0.8</c:v>
                </c:pt>
                <c:pt idx="6237">
                  <c:v>0.8</c:v>
                </c:pt>
                <c:pt idx="6238">
                  <c:v>0.8</c:v>
                </c:pt>
                <c:pt idx="6239">
                  <c:v>0.8</c:v>
                </c:pt>
                <c:pt idx="6240">
                  <c:v>0.8</c:v>
                </c:pt>
                <c:pt idx="6241">
                  <c:v>0.8</c:v>
                </c:pt>
                <c:pt idx="6242">
                  <c:v>0.8</c:v>
                </c:pt>
                <c:pt idx="6243">
                  <c:v>0.8</c:v>
                </c:pt>
                <c:pt idx="6244">
                  <c:v>0.8</c:v>
                </c:pt>
                <c:pt idx="6245">
                  <c:v>0.8</c:v>
                </c:pt>
                <c:pt idx="6246">
                  <c:v>0.8</c:v>
                </c:pt>
                <c:pt idx="6247">
                  <c:v>0.8</c:v>
                </c:pt>
                <c:pt idx="6248">
                  <c:v>0.8</c:v>
                </c:pt>
                <c:pt idx="6249">
                  <c:v>0.8</c:v>
                </c:pt>
                <c:pt idx="6250">
                  <c:v>0.8</c:v>
                </c:pt>
                <c:pt idx="6251">
                  <c:v>0.8</c:v>
                </c:pt>
                <c:pt idx="6252">
                  <c:v>0.8</c:v>
                </c:pt>
                <c:pt idx="6253">
                  <c:v>0.8</c:v>
                </c:pt>
                <c:pt idx="6254">
                  <c:v>0.8</c:v>
                </c:pt>
                <c:pt idx="6255">
                  <c:v>0.8</c:v>
                </c:pt>
                <c:pt idx="6256">
                  <c:v>0.8</c:v>
                </c:pt>
                <c:pt idx="6257">
                  <c:v>0.8</c:v>
                </c:pt>
                <c:pt idx="6258">
                  <c:v>0.8</c:v>
                </c:pt>
                <c:pt idx="6259">
                  <c:v>0.8</c:v>
                </c:pt>
                <c:pt idx="6260">
                  <c:v>0.8</c:v>
                </c:pt>
                <c:pt idx="6261">
                  <c:v>0.8</c:v>
                </c:pt>
                <c:pt idx="6262">
                  <c:v>0.8</c:v>
                </c:pt>
                <c:pt idx="6263">
                  <c:v>0.8</c:v>
                </c:pt>
                <c:pt idx="6264">
                  <c:v>0.8</c:v>
                </c:pt>
                <c:pt idx="6265">
                  <c:v>0.8</c:v>
                </c:pt>
                <c:pt idx="6266">
                  <c:v>0.8</c:v>
                </c:pt>
                <c:pt idx="6267">
                  <c:v>0.8</c:v>
                </c:pt>
                <c:pt idx="6268">
                  <c:v>0.8</c:v>
                </c:pt>
                <c:pt idx="6269">
                  <c:v>0.8</c:v>
                </c:pt>
                <c:pt idx="6270">
                  <c:v>0.8</c:v>
                </c:pt>
                <c:pt idx="6271">
                  <c:v>0.8</c:v>
                </c:pt>
                <c:pt idx="6272">
                  <c:v>0.8</c:v>
                </c:pt>
                <c:pt idx="6273">
                  <c:v>0.8</c:v>
                </c:pt>
                <c:pt idx="6274">
                  <c:v>0.8</c:v>
                </c:pt>
                <c:pt idx="6275">
                  <c:v>0.8</c:v>
                </c:pt>
                <c:pt idx="6276">
                  <c:v>0.8</c:v>
                </c:pt>
                <c:pt idx="6277">
                  <c:v>0.8</c:v>
                </c:pt>
                <c:pt idx="6278">
                  <c:v>0.8</c:v>
                </c:pt>
                <c:pt idx="6279">
                  <c:v>0.8</c:v>
                </c:pt>
                <c:pt idx="6280">
                  <c:v>0.8</c:v>
                </c:pt>
                <c:pt idx="6281">
                  <c:v>0.8</c:v>
                </c:pt>
                <c:pt idx="6282">
                  <c:v>0.8</c:v>
                </c:pt>
                <c:pt idx="6283">
                  <c:v>0.8</c:v>
                </c:pt>
                <c:pt idx="6284">
                  <c:v>0.8</c:v>
                </c:pt>
                <c:pt idx="6285">
                  <c:v>0.8</c:v>
                </c:pt>
                <c:pt idx="6286">
                  <c:v>0.8</c:v>
                </c:pt>
                <c:pt idx="6287">
                  <c:v>0.8</c:v>
                </c:pt>
                <c:pt idx="6288">
                  <c:v>0.8</c:v>
                </c:pt>
                <c:pt idx="6289">
                  <c:v>0.8</c:v>
                </c:pt>
                <c:pt idx="6290">
                  <c:v>0.8</c:v>
                </c:pt>
                <c:pt idx="6291">
                  <c:v>0.8</c:v>
                </c:pt>
                <c:pt idx="6292">
                  <c:v>0.8</c:v>
                </c:pt>
                <c:pt idx="6293">
                  <c:v>0.8</c:v>
                </c:pt>
                <c:pt idx="6294">
                  <c:v>0.8</c:v>
                </c:pt>
                <c:pt idx="6295">
                  <c:v>0.8</c:v>
                </c:pt>
                <c:pt idx="6296">
                  <c:v>0.8</c:v>
                </c:pt>
                <c:pt idx="6297">
                  <c:v>0.8</c:v>
                </c:pt>
                <c:pt idx="6298">
                  <c:v>0.8</c:v>
                </c:pt>
                <c:pt idx="6299">
                  <c:v>0.8</c:v>
                </c:pt>
                <c:pt idx="6300">
                  <c:v>0.8</c:v>
                </c:pt>
                <c:pt idx="6301">
                  <c:v>0.8</c:v>
                </c:pt>
                <c:pt idx="6302">
                  <c:v>0.8</c:v>
                </c:pt>
                <c:pt idx="6303">
                  <c:v>0.8</c:v>
                </c:pt>
                <c:pt idx="6304">
                  <c:v>0.8</c:v>
                </c:pt>
                <c:pt idx="6305">
                  <c:v>0.8</c:v>
                </c:pt>
                <c:pt idx="6306">
                  <c:v>0.8</c:v>
                </c:pt>
                <c:pt idx="6307">
                  <c:v>0.8</c:v>
                </c:pt>
                <c:pt idx="6308">
                  <c:v>0.8</c:v>
                </c:pt>
                <c:pt idx="6309">
                  <c:v>0.8</c:v>
                </c:pt>
                <c:pt idx="6310">
                  <c:v>0.8</c:v>
                </c:pt>
                <c:pt idx="6311">
                  <c:v>0.8</c:v>
                </c:pt>
                <c:pt idx="6312">
                  <c:v>0.8</c:v>
                </c:pt>
                <c:pt idx="6313">
                  <c:v>0.8</c:v>
                </c:pt>
                <c:pt idx="6314">
                  <c:v>0.8</c:v>
                </c:pt>
                <c:pt idx="6315">
                  <c:v>0.8</c:v>
                </c:pt>
                <c:pt idx="6316">
                  <c:v>0.8</c:v>
                </c:pt>
                <c:pt idx="6317">
                  <c:v>0.8</c:v>
                </c:pt>
                <c:pt idx="6318">
                  <c:v>0.8</c:v>
                </c:pt>
                <c:pt idx="6319">
                  <c:v>0.8</c:v>
                </c:pt>
                <c:pt idx="6320">
                  <c:v>0.8</c:v>
                </c:pt>
                <c:pt idx="6321">
                  <c:v>0.8</c:v>
                </c:pt>
                <c:pt idx="6322">
                  <c:v>0.8</c:v>
                </c:pt>
                <c:pt idx="6323">
                  <c:v>0.8</c:v>
                </c:pt>
                <c:pt idx="6324">
                  <c:v>0.8</c:v>
                </c:pt>
                <c:pt idx="6325">
                  <c:v>0.8</c:v>
                </c:pt>
                <c:pt idx="6326">
                  <c:v>0.8</c:v>
                </c:pt>
                <c:pt idx="6327">
                  <c:v>0.8</c:v>
                </c:pt>
                <c:pt idx="6328">
                  <c:v>0.8</c:v>
                </c:pt>
                <c:pt idx="6329">
                  <c:v>0.8</c:v>
                </c:pt>
                <c:pt idx="6330">
                  <c:v>0.8</c:v>
                </c:pt>
                <c:pt idx="6331">
                  <c:v>0.8</c:v>
                </c:pt>
                <c:pt idx="6332">
                  <c:v>0.8</c:v>
                </c:pt>
                <c:pt idx="6333">
                  <c:v>0.8</c:v>
                </c:pt>
                <c:pt idx="6334">
                  <c:v>0.8</c:v>
                </c:pt>
                <c:pt idx="6335">
                  <c:v>0.8</c:v>
                </c:pt>
                <c:pt idx="6336">
                  <c:v>0.8</c:v>
                </c:pt>
                <c:pt idx="6337">
                  <c:v>0.8</c:v>
                </c:pt>
                <c:pt idx="6338">
                  <c:v>0.8</c:v>
                </c:pt>
                <c:pt idx="6339">
                  <c:v>0.8</c:v>
                </c:pt>
                <c:pt idx="6340">
                  <c:v>0.8</c:v>
                </c:pt>
                <c:pt idx="6341">
                  <c:v>0.8</c:v>
                </c:pt>
                <c:pt idx="6342">
                  <c:v>0.8</c:v>
                </c:pt>
                <c:pt idx="6343">
                  <c:v>0.8</c:v>
                </c:pt>
                <c:pt idx="6344">
                  <c:v>0.8</c:v>
                </c:pt>
                <c:pt idx="6345">
                  <c:v>0.8</c:v>
                </c:pt>
                <c:pt idx="6346">
                  <c:v>0.8</c:v>
                </c:pt>
                <c:pt idx="6347">
                  <c:v>0.8</c:v>
                </c:pt>
                <c:pt idx="6348">
                  <c:v>0.8</c:v>
                </c:pt>
                <c:pt idx="6349">
                  <c:v>0.8</c:v>
                </c:pt>
                <c:pt idx="6350">
                  <c:v>0.8</c:v>
                </c:pt>
                <c:pt idx="6351">
                  <c:v>0.8</c:v>
                </c:pt>
                <c:pt idx="6352">
                  <c:v>0.8</c:v>
                </c:pt>
                <c:pt idx="6353">
                  <c:v>0.8</c:v>
                </c:pt>
                <c:pt idx="6354">
                  <c:v>0.8</c:v>
                </c:pt>
                <c:pt idx="6355">
                  <c:v>0.8</c:v>
                </c:pt>
                <c:pt idx="6356">
                  <c:v>0.8</c:v>
                </c:pt>
                <c:pt idx="6357">
                  <c:v>0.8</c:v>
                </c:pt>
                <c:pt idx="6358">
                  <c:v>0.8</c:v>
                </c:pt>
                <c:pt idx="6359">
                  <c:v>0.8</c:v>
                </c:pt>
                <c:pt idx="6360">
                  <c:v>0.8</c:v>
                </c:pt>
                <c:pt idx="6361">
                  <c:v>0.8</c:v>
                </c:pt>
                <c:pt idx="6362">
                  <c:v>0.8</c:v>
                </c:pt>
                <c:pt idx="6363">
                  <c:v>0.8</c:v>
                </c:pt>
                <c:pt idx="6364">
                  <c:v>0.8</c:v>
                </c:pt>
                <c:pt idx="6365">
                  <c:v>0.8</c:v>
                </c:pt>
                <c:pt idx="6366">
                  <c:v>0.8</c:v>
                </c:pt>
                <c:pt idx="6367">
                  <c:v>0.8</c:v>
                </c:pt>
                <c:pt idx="6368">
                  <c:v>0.8</c:v>
                </c:pt>
                <c:pt idx="6369">
                  <c:v>0.8</c:v>
                </c:pt>
                <c:pt idx="6370">
                  <c:v>0.8</c:v>
                </c:pt>
                <c:pt idx="6371">
                  <c:v>0.8</c:v>
                </c:pt>
                <c:pt idx="6372">
                  <c:v>0.8</c:v>
                </c:pt>
                <c:pt idx="6373">
                  <c:v>0.8</c:v>
                </c:pt>
                <c:pt idx="6374">
                  <c:v>0.8</c:v>
                </c:pt>
                <c:pt idx="6375">
                  <c:v>0.8</c:v>
                </c:pt>
                <c:pt idx="6376">
                  <c:v>0.8</c:v>
                </c:pt>
                <c:pt idx="6377">
                  <c:v>0.8</c:v>
                </c:pt>
                <c:pt idx="6378">
                  <c:v>0.8</c:v>
                </c:pt>
                <c:pt idx="6379">
                  <c:v>0.8</c:v>
                </c:pt>
                <c:pt idx="6380">
                  <c:v>0.8</c:v>
                </c:pt>
                <c:pt idx="6381">
                  <c:v>0.8</c:v>
                </c:pt>
                <c:pt idx="6382">
                  <c:v>0.8</c:v>
                </c:pt>
                <c:pt idx="6383">
                  <c:v>0.8</c:v>
                </c:pt>
                <c:pt idx="6384">
                  <c:v>0.8</c:v>
                </c:pt>
                <c:pt idx="6385">
                  <c:v>0.8</c:v>
                </c:pt>
                <c:pt idx="6386">
                  <c:v>0.8</c:v>
                </c:pt>
                <c:pt idx="6387">
                  <c:v>0.8</c:v>
                </c:pt>
                <c:pt idx="6388">
                  <c:v>0.8</c:v>
                </c:pt>
                <c:pt idx="6389">
                  <c:v>0.8</c:v>
                </c:pt>
                <c:pt idx="6390">
                  <c:v>0.8</c:v>
                </c:pt>
                <c:pt idx="6391">
                  <c:v>0.8</c:v>
                </c:pt>
                <c:pt idx="6392">
                  <c:v>0.8</c:v>
                </c:pt>
                <c:pt idx="6393">
                  <c:v>0.8</c:v>
                </c:pt>
                <c:pt idx="6394">
                  <c:v>0.8</c:v>
                </c:pt>
                <c:pt idx="6395">
                  <c:v>0.8</c:v>
                </c:pt>
                <c:pt idx="6396">
                  <c:v>0.8</c:v>
                </c:pt>
                <c:pt idx="6397">
                  <c:v>0.8</c:v>
                </c:pt>
                <c:pt idx="6398">
                  <c:v>0.8</c:v>
                </c:pt>
                <c:pt idx="6399">
                  <c:v>0.8</c:v>
                </c:pt>
                <c:pt idx="6400">
                  <c:v>0.8</c:v>
                </c:pt>
                <c:pt idx="6401">
                  <c:v>0.8</c:v>
                </c:pt>
                <c:pt idx="6402">
                  <c:v>0.8</c:v>
                </c:pt>
                <c:pt idx="6403">
                  <c:v>0.8</c:v>
                </c:pt>
                <c:pt idx="6404">
                  <c:v>0.8</c:v>
                </c:pt>
                <c:pt idx="6405">
                  <c:v>0.8</c:v>
                </c:pt>
                <c:pt idx="6406">
                  <c:v>0.8</c:v>
                </c:pt>
                <c:pt idx="6407">
                  <c:v>0.8</c:v>
                </c:pt>
                <c:pt idx="6408">
                  <c:v>0.8</c:v>
                </c:pt>
                <c:pt idx="6409">
                  <c:v>0.8</c:v>
                </c:pt>
                <c:pt idx="6410">
                  <c:v>0.8</c:v>
                </c:pt>
                <c:pt idx="6411">
                  <c:v>0.8</c:v>
                </c:pt>
                <c:pt idx="6412">
                  <c:v>0.8</c:v>
                </c:pt>
                <c:pt idx="6413">
                  <c:v>0.8</c:v>
                </c:pt>
                <c:pt idx="6414">
                  <c:v>0.8</c:v>
                </c:pt>
                <c:pt idx="6415">
                  <c:v>0.8</c:v>
                </c:pt>
                <c:pt idx="6416">
                  <c:v>0.8</c:v>
                </c:pt>
                <c:pt idx="6417">
                  <c:v>0.8</c:v>
                </c:pt>
                <c:pt idx="6418">
                  <c:v>0.8</c:v>
                </c:pt>
                <c:pt idx="6419">
                  <c:v>0.8</c:v>
                </c:pt>
                <c:pt idx="6420">
                  <c:v>0.8</c:v>
                </c:pt>
                <c:pt idx="6421">
                  <c:v>0.8</c:v>
                </c:pt>
                <c:pt idx="6422">
                  <c:v>0.8</c:v>
                </c:pt>
                <c:pt idx="6423">
                  <c:v>0.8</c:v>
                </c:pt>
                <c:pt idx="6424">
                  <c:v>0.8</c:v>
                </c:pt>
                <c:pt idx="6425">
                  <c:v>0.8</c:v>
                </c:pt>
                <c:pt idx="6426">
                  <c:v>0.8</c:v>
                </c:pt>
                <c:pt idx="6427">
                  <c:v>0.8</c:v>
                </c:pt>
                <c:pt idx="6428">
                  <c:v>0.8</c:v>
                </c:pt>
                <c:pt idx="6429">
                  <c:v>0.8</c:v>
                </c:pt>
                <c:pt idx="6430">
                  <c:v>0.8</c:v>
                </c:pt>
                <c:pt idx="6431">
                  <c:v>0.8</c:v>
                </c:pt>
                <c:pt idx="6432">
                  <c:v>0.8</c:v>
                </c:pt>
                <c:pt idx="6433">
                  <c:v>0.8</c:v>
                </c:pt>
                <c:pt idx="6434">
                  <c:v>0.8</c:v>
                </c:pt>
                <c:pt idx="6435">
                  <c:v>0.8</c:v>
                </c:pt>
                <c:pt idx="6436">
                  <c:v>0.8</c:v>
                </c:pt>
                <c:pt idx="6437">
                  <c:v>0.8</c:v>
                </c:pt>
                <c:pt idx="6438">
                  <c:v>0.8</c:v>
                </c:pt>
                <c:pt idx="6439">
                  <c:v>0.8</c:v>
                </c:pt>
                <c:pt idx="6440">
                  <c:v>0.8</c:v>
                </c:pt>
                <c:pt idx="6441">
                  <c:v>0.8</c:v>
                </c:pt>
                <c:pt idx="6442">
                  <c:v>0.8</c:v>
                </c:pt>
                <c:pt idx="6443">
                  <c:v>0.8</c:v>
                </c:pt>
                <c:pt idx="6444">
                  <c:v>0.8</c:v>
                </c:pt>
                <c:pt idx="6445">
                  <c:v>0.8</c:v>
                </c:pt>
                <c:pt idx="6446">
                  <c:v>0.8</c:v>
                </c:pt>
                <c:pt idx="6447">
                  <c:v>0.8</c:v>
                </c:pt>
                <c:pt idx="6448">
                  <c:v>0.8</c:v>
                </c:pt>
                <c:pt idx="6449">
                  <c:v>0.8</c:v>
                </c:pt>
                <c:pt idx="6450">
                  <c:v>0.8</c:v>
                </c:pt>
                <c:pt idx="6451">
                  <c:v>0.8</c:v>
                </c:pt>
                <c:pt idx="6452">
                  <c:v>0.8</c:v>
                </c:pt>
                <c:pt idx="6453">
                  <c:v>0.8</c:v>
                </c:pt>
                <c:pt idx="6454">
                  <c:v>0.8</c:v>
                </c:pt>
                <c:pt idx="6455">
                  <c:v>0.8</c:v>
                </c:pt>
                <c:pt idx="6456">
                  <c:v>0.8</c:v>
                </c:pt>
                <c:pt idx="6457">
                  <c:v>0.8</c:v>
                </c:pt>
                <c:pt idx="6458">
                  <c:v>0.8</c:v>
                </c:pt>
                <c:pt idx="6459">
                  <c:v>0.8</c:v>
                </c:pt>
                <c:pt idx="6460">
                  <c:v>0.8</c:v>
                </c:pt>
                <c:pt idx="6461">
                  <c:v>0.8</c:v>
                </c:pt>
                <c:pt idx="6462">
                  <c:v>0.8</c:v>
                </c:pt>
                <c:pt idx="6463">
                  <c:v>0.8</c:v>
                </c:pt>
                <c:pt idx="6464">
                  <c:v>0.8</c:v>
                </c:pt>
                <c:pt idx="6465">
                  <c:v>0.8</c:v>
                </c:pt>
                <c:pt idx="6466">
                  <c:v>0.8</c:v>
                </c:pt>
                <c:pt idx="6467">
                  <c:v>0.8</c:v>
                </c:pt>
                <c:pt idx="6468">
                  <c:v>0.8</c:v>
                </c:pt>
                <c:pt idx="6469">
                  <c:v>0.8</c:v>
                </c:pt>
                <c:pt idx="6470">
                  <c:v>0.8</c:v>
                </c:pt>
                <c:pt idx="6471">
                  <c:v>0.8</c:v>
                </c:pt>
                <c:pt idx="6472">
                  <c:v>0.8</c:v>
                </c:pt>
                <c:pt idx="6473">
                  <c:v>0.8</c:v>
                </c:pt>
                <c:pt idx="6474">
                  <c:v>0.8</c:v>
                </c:pt>
                <c:pt idx="6475">
                  <c:v>0.8</c:v>
                </c:pt>
                <c:pt idx="6476">
                  <c:v>0.8</c:v>
                </c:pt>
                <c:pt idx="6477">
                  <c:v>0.8</c:v>
                </c:pt>
                <c:pt idx="6478">
                  <c:v>0.8</c:v>
                </c:pt>
                <c:pt idx="6479">
                  <c:v>0.8</c:v>
                </c:pt>
                <c:pt idx="6480">
                  <c:v>0.8</c:v>
                </c:pt>
                <c:pt idx="6481">
                  <c:v>0.8</c:v>
                </c:pt>
                <c:pt idx="6482">
                  <c:v>0.8</c:v>
                </c:pt>
                <c:pt idx="6483">
                  <c:v>0.8</c:v>
                </c:pt>
                <c:pt idx="6484">
                  <c:v>0.8</c:v>
                </c:pt>
                <c:pt idx="6485">
                  <c:v>0.8</c:v>
                </c:pt>
                <c:pt idx="6486">
                  <c:v>0.8</c:v>
                </c:pt>
                <c:pt idx="6487">
                  <c:v>0.8</c:v>
                </c:pt>
                <c:pt idx="6488">
                  <c:v>0.8</c:v>
                </c:pt>
                <c:pt idx="6489">
                  <c:v>0.8</c:v>
                </c:pt>
                <c:pt idx="6490">
                  <c:v>0.8</c:v>
                </c:pt>
                <c:pt idx="6491">
                  <c:v>0.8</c:v>
                </c:pt>
                <c:pt idx="6492">
                  <c:v>0.8</c:v>
                </c:pt>
                <c:pt idx="6493">
                  <c:v>0.8</c:v>
                </c:pt>
                <c:pt idx="6494">
                  <c:v>0.8</c:v>
                </c:pt>
                <c:pt idx="6495">
                  <c:v>0.8</c:v>
                </c:pt>
                <c:pt idx="6496">
                  <c:v>0.8</c:v>
                </c:pt>
                <c:pt idx="6497">
                  <c:v>0.8</c:v>
                </c:pt>
                <c:pt idx="6498">
                  <c:v>0.8</c:v>
                </c:pt>
                <c:pt idx="6499">
                  <c:v>0.8</c:v>
                </c:pt>
                <c:pt idx="6500">
                  <c:v>0.8</c:v>
                </c:pt>
                <c:pt idx="6501">
                  <c:v>0.8</c:v>
                </c:pt>
                <c:pt idx="6502">
                  <c:v>0.8</c:v>
                </c:pt>
                <c:pt idx="6503">
                  <c:v>0.8</c:v>
                </c:pt>
                <c:pt idx="6504">
                  <c:v>0.8</c:v>
                </c:pt>
                <c:pt idx="6505">
                  <c:v>0.8</c:v>
                </c:pt>
                <c:pt idx="6506">
                  <c:v>0.8</c:v>
                </c:pt>
                <c:pt idx="6507">
                  <c:v>0.8</c:v>
                </c:pt>
                <c:pt idx="6508">
                  <c:v>0.8</c:v>
                </c:pt>
                <c:pt idx="6509">
                  <c:v>0.8</c:v>
                </c:pt>
                <c:pt idx="6510">
                  <c:v>0.8</c:v>
                </c:pt>
                <c:pt idx="6511">
                  <c:v>0.8</c:v>
                </c:pt>
                <c:pt idx="6512">
                  <c:v>0.8</c:v>
                </c:pt>
                <c:pt idx="6513">
                  <c:v>0.8</c:v>
                </c:pt>
                <c:pt idx="6514">
                  <c:v>0.8</c:v>
                </c:pt>
                <c:pt idx="6515">
                  <c:v>0.8</c:v>
                </c:pt>
                <c:pt idx="6516">
                  <c:v>0.8</c:v>
                </c:pt>
                <c:pt idx="6517">
                  <c:v>0.8</c:v>
                </c:pt>
                <c:pt idx="6518">
                  <c:v>0.8</c:v>
                </c:pt>
                <c:pt idx="6519">
                  <c:v>0.8</c:v>
                </c:pt>
                <c:pt idx="6520">
                  <c:v>0.8</c:v>
                </c:pt>
                <c:pt idx="6521">
                  <c:v>0.8</c:v>
                </c:pt>
                <c:pt idx="6522">
                  <c:v>0.8</c:v>
                </c:pt>
                <c:pt idx="6523">
                  <c:v>0.8</c:v>
                </c:pt>
                <c:pt idx="6524">
                  <c:v>0.8</c:v>
                </c:pt>
                <c:pt idx="6525">
                  <c:v>0.8</c:v>
                </c:pt>
                <c:pt idx="6526">
                  <c:v>0.8</c:v>
                </c:pt>
                <c:pt idx="6527">
                  <c:v>0.8</c:v>
                </c:pt>
                <c:pt idx="6528">
                  <c:v>0.8</c:v>
                </c:pt>
                <c:pt idx="6529">
                  <c:v>0.8</c:v>
                </c:pt>
                <c:pt idx="6530">
                  <c:v>0.8</c:v>
                </c:pt>
                <c:pt idx="6531">
                  <c:v>0.8</c:v>
                </c:pt>
                <c:pt idx="6532">
                  <c:v>0.8</c:v>
                </c:pt>
                <c:pt idx="6533">
                  <c:v>0.8</c:v>
                </c:pt>
                <c:pt idx="6534">
                  <c:v>0.8</c:v>
                </c:pt>
                <c:pt idx="6535">
                  <c:v>0.8</c:v>
                </c:pt>
                <c:pt idx="6536">
                  <c:v>0.8</c:v>
                </c:pt>
                <c:pt idx="6537">
                  <c:v>0.8</c:v>
                </c:pt>
                <c:pt idx="6538">
                  <c:v>0.8</c:v>
                </c:pt>
                <c:pt idx="6539">
                  <c:v>0.8</c:v>
                </c:pt>
                <c:pt idx="6540">
                  <c:v>0.8</c:v>
                </c:pt>
                <c:pt idx="6541">
                  <c:v>0.8</c:v>
                </c:pt>
                <c:pt idx="6542">
                  <c:v>0.8</c:v>
                </c:pt>
                <c:pt idx="6543">
                  <c:v>0.8</c:v>
                </c:pt>
                <c:pt idx="6544">
                  <c:v>0.8</c:v>
                </c:pt>
                <c:pt idx="6545">
                  <c:v>0.8</c:v>
                </c:pt>
                <c:pt idx="6546">
                  <c:v>0.8</c:v>
                </c:pt>
                <c:pt idx="6547">
                  <c:v>0.8</c:v>
                </c:pt>
                <c:pt idx="6548">
                  <c:v>0.8</c:v>
                </c:pt>
                <c:pt idx="6549">
                  <c:v>0.8</c:v>
                </c:pt>
                <c:pt idx="6550">
                  <c:v>0.8</c:v>
                </c:pt>
                <c:pt idx="6551">
                  <c:v>0.8</c:v>
                </c:pt>
                <c:pt idx="6552">
                  <c:v>0.8</c:v>
                </c:pt>
                <c:pt idx="6553">
                  <c:v>0.8</c:v>
                </c:pt>
                <c:pt idx="6554">
                  <c:v>0.8</c:v>
                </c:pt>
                <c:pt idx="6555">
                  <c:v>0.8</c:v>
                </c:pt>
                <c:pt idx="6556">
                  <c:v>0.8</c:v>
                </c:pt>
                <c:pt idx="6557">
                  <c:v>0.8</c:v>
                </c:pt>
                <c:pt idx="6558">
                  <c:v>0.8</c:v>
                </c:pt>
                <c:pt idx="6559">
                  <c:v>0.8</c:v>
                </c:pt>
                <c:pt idx="6560">
                  <c:v>0.8</c:v>
                </c:pt>
                <c:pt idx="6561">
                  <c:v>0.8</c:v>
                </c:pt>
                <c:pt idx="6562">
                  <c:v>0.8</c:v>
                </c:pt>
                <c:pt idx="6563">
                  <c:v>0.8</c:v>
                </c:pt>
                <c:pt idx="6564">
                  <c:v>0.8</c:v>
                </c:pt>
                <c:pt idx="6565">
                  <c:v>0.8</c:v>
                </c:pt>
                <c:pt idx="6566">
                  <c:v>0.8</c:v>
                </c:pt>
                <c:pt idx="6567">
                  <c:v>0.8</c:v>
                </c:pt>
                <c:pt idx="6568">
                  <c:v>0.8</c:v>
                </c:pt>
                <c:pt idx="6569">
                  <c:v>0.8</c:v>
                </c:pt>
                <c:pt idx="6570">
                  <c:v>0.8</c:v>
                </c:pt>
                <c:pt idx="6571">
                  <c:v>0.8</c:v>
                </c:pt>
                <c:pt idx="6572">
                  <c:v>0.8</c:v>
                </c:pt>
                <c:pt idx="6573">
                  <c:v>0.8</c:v>
                </c:pt>
                <c:pt idx="6574">
                  <c:v>0.8</c:v>
                </c:pt>
                <c:pt idx="6575">
                  <c:v>0.8</c:v>
                </c:pt>
                <c:pt idx="6576">
                  <c:v>0.8</c:v>
                </c:pt>
                <c:pt idx="6577">
                  <c:v>0.8</c:v>
                </c:pt>
                <c:pt idx="6578">
                  <c:v>0.8</c:v>
                </c:pt>
                <c:pt idx="6579">
                  <c:v>0.8</c:v>
                </c:pt>
                <c:pt idx="6580">
                  <c:v>0.8</c:v>
                </c:pt>
                <c:pt idx="6581">
                  <c:v>0.8</c:v>
                </c:pt>
                <c:pt idx="6582">
                  <c:v>0.8</c:v>
                </c:pt>
                <c:pt idx="6583">
                  <c:v>0.8</c:v>
                </c:pt>
                <c:pt idx="6584">
                  <c:v>0.8</c:v>
                </c:pt>
                <c:pt idx="6585">
                  <c:v>0.8</c:v>
                </c:pt>
                <c:pt idx="6586">
                  <c:v>0.8</c:v>
                </c:pt>
                <c:pt idx="6587">
                  <c:v>0.8</c:v>
                </c:pt>
                <c:pt idx="6588">
                  <c:v>0.8</c:v>
                </c:pt>
                <c:pt idx="6589">
                  <c:v>0.8</c:v>
                </c:pt>
                <c:pt idx="6590">
                  <c:v>0.8</c:v>
                </c:pt>
                <c:pt idx="6591">
                  <c:v>0.8</c:v>
                </c:pt>
                <c:pt idx="6592">
                  <c:v>0.8</c:v>
                </c:pt>
                <c:pt idx="6593">
                  <c:v>0.8</c:v>
                </c:pt>
                <c:pt idx="6594">
                  <c:v>0.8</c:v>
                </c:pt>
                <c:pt idx="6595">
                  <c:v>0.8</c:v>
                </c:pt>
                <c:pt idx="6596">
                  <c:v>0.8</c:v>
                </c:pt>
                <c:pt idx="6597">
                  <c:v>0.8</c:v>
                </c:pt>
                <c:pt idx="6598">
                  <c:v>0.8</c:v>
                </c:pt>
                <c:pt idx="6599">
                  <c:v>0.8</c:v>
                </c:pt>
                <c:pt idx="6600">
                  <c:v>0.8</c:v>
                </c:pt>
                <c:pt idx="6601">
                  <c:v>0.8</c:v>
                </c:pt>
                <c:pt idx="6602">
                  <c:v>0.8</c:v>
                </c:pt>
                <c:pt idx="6603">
                  <c:v>0.8</c:v>
                </c:pt>
                <c:pt idx="6604">
                  <c:v>0.8</c:v>
                </c:pt>
                <c:pt idx="6605">
                  <c:v>0.8</c:v>
                </c:pt>
                <c:pt idx="6606">
                  <c:v>0.8</c:v>
                </c:pt>
                <c:pt idx="6607">
                  <c:v>0.8</c:v>
                </c:pt>
                <c:pt idx="6608">
                  <c:v>0.8</c:v>
                </c:pt>
                <c:pt idx="6609">
                  <c:v>0.8</c:v>
                </c:pt>
                <c:pt idx="6610">
                  <c:v>0.8</c:v>
                </c:pt>
                <c:pt idx="6611">
                  <c:v>0.8</c:v>
                </c:pt>
                <c:pt idx="6612">
                  <c:v>0.8</c:v>
                </c:pt>
                <c:pt idx="6613">
                  <c:v>0.8</c:v>
                </c:pt>
                <c:pt idx="6614">
                  <c:v>0.8</c:v>
                </c:pt>
                <c:pt idx="6615">
                  <c:v>0.8</c:v>
                </c:pt>
                <c:pt idx="6616">
                  <c:v>0.8</c:v>
                </c:pt>
                <c:pt idx="6617">
                  <c:v>0.8</c:v>
                </c:pt>
                <c:pt idx="6618">
                  <c:v>0.8</c:v>
                </c:pt>
                <c:pt idx="6619">
                  <c:v>0.8</c:v>
                </c:pt>
                <c:pt idx="6620">
                  <c:v>0.8</c:v>
                </c:pt>
                <c:pt idx="6621">
                  <c:v>0.8</c:v>
                </c:pt>
                <c:pt idx="6622">
                  <c:v>0.8</c:v>
                </c:pt>
                <c:pt idx="6623">
                  <c:v>0.8</c:v>
                </c:pt>
                <c:pt idx="6624">
                  <c:v>0.8</c:v>
                </c:pt>
                <c:pt idx="6625">
                  <c:v>0.8</c:v>
                </c:pt>
                <c:pt idx="6626">
                  <c:v>0.8</c:v>
                </c:pt>
                <c:pt idx="6627">
                  <c:v>0.8</c:v>
                </c:pt>
                <c:pt idx="6628">
                  <c:v>0.8</c:v>
                </c:pt>
                <c:pt idx="6629">
                  <c:v>0.8</c:v>
                </c:pt>
                <c:pt idx="6630">
                  <c:v>0.8</c:v>
                </c:pt>
                <c:pt idx="6631">
                  <c:v>0.8</c:v>
                </c:pt>
                <c:pt idx="6632">
                  <c:v>0.8</c:v>
                </c:pt>
                <c:pt idx="6633">
                  <c:v>0.8</c:v>
                </c:pt>
                <c:pt idx="6634">
                  <c:v>0.8</c:v>
                </c:pt>
                <c:pt idx="6635">
                  <c:v>0.8</c:v>
                </c:pt>
                <c:pt idx="6636">
                  <c:v>0.8</c:v>
                </c:pt>
                <c:pt idx="6637">
                  <c:v>0.8</c:v>
                </c:pt>
                <c:pt idx="6638">
                  <c:v>0.8</c:v>
                </c:pt>
                <c:pt idx="6639">
                  <c:v>0.8</c:v>
                </c:pt>
                <c:pt idx="6640">
                  <c:v>0.8</c:v>
                </c:pt>
                <c:pt idx="6641">
                  <c:v>0.8</c:v>
                </c:pt>
                <c:pt idx="6642">
                  <c:v>0.8</c:v>
                </c:pt>
                <c:pt idx="6643">
                  <c:v>0.8</c:v>
                </c:pt>
                <c:pt idx="6644">
                  <c:v>0.8</c:v>
                </c:pt>
                <c:pt idx="6645">
                  <c:v>0.8</c:v>
                </c:pt>
                <c:pt idx="6646">
                  <c:v>0.8</c:v>
                </c:pt>
                <c:pt idx="6647">
                  <c:v>0.8</c:v>
                </c:pt>
                <c:pt idx="6648">
                  <c:v>0.8</c:v>
                </c:pt>
                <c:pt idx="6649">
                  <c:v>0.8</c:v>
                </c:pt>
                <c:pt idx="6650">
                  <c:v>0.8</c:v>
                </c:pt>
                <c:pt idx="6651">
                  <c:v>0.8</c:v>
                </c:pt>
                <c:pt idx="6652">
                  <c:v>0.8</c:v>
                </c:pt>
                <c:pt idx="6653">
                  <c:v>0.8</c:v>
                </c:pt>
                <c:pt idx="6654">
                  <c:v>0.8</c:v>
                </c:pt>
                <c:pt idx="6655">
                  <c:v>0.8</c:v>
                </c:pt>
                <c:pt idx="6656">
                  <c:v>0.8</c:v>
                </c:pt>
                <c:pt idx="6657">
                  <c:v>0.8</c:v>
                </c:pt>
                <c:pt idx="6658">
                  <c:v>0.8</c:v>
                </c:pt>
                <c:pt idx="6659">
                  <c:v>0.8</c:v>
                </c:pt>
                <c:pt idx="6660">
                  <c:v>0.8</c:v>
                </c:pt>
                <c:pt idx="6661">
                  <c:v>0.8</c:v>
                </c:pt>
                <c:pt idx="6662">
                  <c:v>0.8</c:v>
                </c:pt>
                <c:pt idx="6663">
                  <c:v>0.8</c:v>
                </c:pt>
                <c:pt idx="6664">
                  <c:v>0.8</c:v>
                </c:pt>
                <c:pt idx="6665">
                  <c:v>0.8</c:v>
                </c:pt>
                <c:pt idx="6666">
                  <c:v>0.8</c:v>
                </c:pt>
                <c:pt idx="6667">
                  <c:v>0.8</c:v>
                </c:pt>
                <c:pt idx="6668">
                  <c:v>0.8</c:v>
                </c:pt>
                <c:pt idx="6669">
                  <c:v>0.8</c:v>
                </c:pt>
                <c:pt idx="6670">
                  <c:v>0.8</c:v>
                </c:pt>
                <c:pt idx="6671">
                  <c:v>0.8</c:v>
                </c:pt>
                <c:pt idx="6672">
                  <c:v>0.8</c:v>
                </c:pt>
                <c:pt idx="6673">
                  <c:v>0.8</c:v>
                </c:pt>
                <c:pt idx="6674">
                  <c:v>0.8</c:v>
                </c:pt>
                <c:pt idx="6675">
                  <c:v>0.8</c:v>
                </c:pt>
                <c:pt idx="6676">
                  <c:v>0.8</c:v>
                </c:pt>
                <c:pt idx="6677">
                  <c:v>0.8</c:v>
                </c:pt>
                <c:pt idx="6678">
                  <c:v>0.8</c:v>
                </c:pt>
                <c:pt idx="6679">
                  <c:v>0.8</c:v>
                </c:pt>
                <c:pt idx="6680">
                  <c:v>0.8</c:v>
                </c:pt>
                <c:pt idx="6681">
                  <c:v>0.8</c:v>
                </c:pt>
                <c:pt idx="6682">
                  <c:v>0.8</c:v>
                </c:pt>
                <c:pt idx="6683">
                  <c:v>0.8</c:v>
                </c:pt>
                <c:pt idx="6684">
                  <c:v>0.8</c:v>
                </c:pt>
                <c:pt idx="6685">
                  <c:v>0.8</c:v>
                </c:pt>
                <c:pt idx="6686">
                  <c:v>0.8</c:v>
                </c:pt>
                <c:pt idx="6687">
                  <c:v>0.8</c:v>
                </c:pt>
                <c:pt idx="6688">
                  <c:v>0.8</c:v>
                </c:pt>
                <c:pt idx="6689">
                  <c:v>0.8</c:v>
                </c:pt>
                <c:pt idx="6690">
                  <c:v>0.8</c:v>
                </c:pt>
                <c:pt idx="6691">
                  <c:v>0.8</c:v>
                </c:pt>
                <c:pt idx="6692">
                  <c:v>0.8</c:v>
                </c:pt>
                <c:pt idx="6693">
                  <c:v>0.8</c:v>
                </c:pt>
                <c:pt idx="6694">
                  <c:v>0.8</c:v>
                </c:pt>
                <c:pt idx="6695">
                  <c:v>0.8</c:v>
                </c:pt>
                <c:pt idx="6696">
                  <c:v>0.8</c:v>
                </c:pt>
                <c:pt idx="6697">
                  <c:v>0.8</c:v>
                </c:pt>
                <c:pt idx="6698">
                  <c:v>0.8</c:v>
                </c:pt>
                <c:pt idx="6699">
                  <c:v>0.8</c:v>
                </c:pt>
                <c:pt idx="6700">
                  <c:v>0.8</c:v>
                </c:pt>
                <c:pt idx="6701">
                  <c:v>0.8</c:v>
                </c:pt>
                <c:pt idx="6702">
                  <c:v>0.8</c:v>
                </c:pt>
                <c:pt idx="6703">
                  <c:v>0.8</c:v>
                </c:pt>
                <c:pt idx="6704">
                  <c:v>0.8</c:v>
                </c:pt>
                <c:pt idx="6705">
                  <c:v>0.8</c:v>
                </c:pt>
                <c:pt idx="6706">
                  <c:v>0.8</c:v>
                </c:pt>
                <c:pt idx="6707">
                  <c:v>0.8</c:v>
                </c:pt>
                <c:pt idx="6708">
                  <c:v>0.8</c:v>
                </c:pt>
                <c:pt idx="6709">
                  <c:v>0.8</c:v>
                </c:pt>
                <c:pt idx="6710">
                  <c:v>0.8</c:v>
                </c:pt>
                <c:pt idx="6711">
                  <c:v>0.8</c:v>
                </c:pt>
                <c:pt idx="6712">
                  <c:v>0.8</c:v>
                </c:pt>
                <c:pt idx="6713">
                  <c:v>0.8</c:v>
                </c:pt>
                <c:pt idx="6714">
                  <c:v>0.8</c:v>
                </c:pt>
                <c:pt idx="6715">
                  <c:v>0.8</c:v>
                </c:pt>
                <c:pt idx="6716">
                  <c:v>0.8</c:v>
                </c:pt>
                <c:pt idx="6717">
                  <c:v>0.8</c:v>
                </c:pt>
                <c:pt idx="6718">
                  <c:v>0.8</c:v>
                </c:pt>
                <c:pt idx="6719">
                  <c:v>0.8</c:v>
                </c:pt>
                <c:pt idx="6720">
                  <c:v>0.8</c:v>
                </c:pt>
                <c:pt idx="6721">
                  <c:v>0.8</c:v>
                </c:pt>
                <c:pt idx="6722">
                  <c:v>0.8</c:v>
                </c:pt>
                <c:pt idx="6723">
                  <c:v>0.8</c:v>
                </c:pt>
                <c:pt idx="6724">
                  <c:v>0.8</c:v>
                </c:pt>
                <c:pt idx="6725">
                  <c:v>0.8</c:v>
                </c:pt>
                <c:pt idx="6726">
                  <c:v>0.8</c:v>
                </c:pt>
                <c:pt idx="6727">
                  <c:v>0.8</c:v>
                </c:pt>
                <c:pt idx="6728">
                  <c:v>0.8</c:v>
                </c:pt>
                <c:pt idx="6729">
                  <c:v>0.8</c:v>
                </c:pt>
                <c:pt idx="6730">
                  <c:v>0.8</c:v>
                </c:pt>
                <c:pt idx="6731">
                  <c:v>0.8</c:v>
                </c:pt>
                <c:pt idx="6732">
                  <c:v>0.8</c:v>
                </c:pt>
                <c:pt idx="6733">
                  <c:v>0.8</c:v>
                </c:pt>
                <c:pt idx="6734">
                  <c:v>0.8</c:v>
                </c:pt>
                <c:pt idx="6735">
                  <c:v>0.8</c:v>
                </c:pt>
                <c:pt idx="6736">
                  <c:v>0.8</c:v>
                </c:pt>
                <c:pt idx="6737">
                  <c:v>0.8</c:v>
                </c:pt>
                <c:pt idx="6738">
                  <c:v>0.8</c:v>
                </c:pt>
                <c:pt idx="6739">
                  <c:v>0.8</c:v>
                </c:pt>
                <c:pt idx="6740">
                  <c:v>0.8</c:v>
                </c:pt>
                <c:pt idx="6741">
                  <c:v>0.8</c:v>
                </c:pt>
                <c:pt idx="6742">
                  <c:v>0.8</c:v>
                </c:pt>
                <c:pt idx="6743">
                  <c:v>0.8</c:v>
                </c:pt>
                <c:pt idx="6744">
                  <c:v>0.8</c:v>
                </c:pt>
                <c:pt idx="6745">
                  <c:v>0.8</c:v>
                </c:pt>
                <c:pt idx="6746">
                  <c:v>0.8</c:v>
                </c:pt>
                <c:pt idx="6747">
                  <c:v>0.8</c:v>
                </c:pt>
                <c:pt idx="6748">
                  <c:v>0.8</c:v>
                </c:pt>
                <c:pt idx="6749">
                  <c:v>0.8</c:v>
                </c:pt>
                <c:pt idx="6750">
                  <c:v>0.8</c:v>
                </c:pt>
                <c:pt idx="6751">
                  <c:v>0.8</c:v>
                </c:pt>
                <c:pt idx="6752">
                  <c:v>0.8</c:v>
                </c:pt>
                <c:pt idx="6753">
                  <c:v>0.8</c:v>
                </c:pt>
                <c:pt idx="6754">
                  <c:v>0.8</c:v>
                </c:pt>
                <c:pt idx="6755">
                  <c:v>0.8</c:v>
                </c:pt>
                <c:pt idx="6756">
                  <c:v>0.8</c:v>
                </c:pt>
                <c:pt idx="6757">
                  <c:v>0.8</c:v>
                </c:pt>
                <c:pt idx="6758">
                  <c:v>0.8</c:v>
                </c:pt>
                <c:pt idx="6759">
                  <c:v>0.8</c:v>
                </c:pt>
                <c:pt idx="6760">
                  <c:v>0.8</c:v>
                </c:pt>
                <c:pt idx="6761">
                  <c:v>0.8</c:v>
                </c:pt>
                <c:pt idx="6762">
                  <c:v>0.8</c:v>
                </c:pt>
                <c:pt idx="6763">
                  <c:v>0.8</c:v>
                </c:pt>
                <c:pt idx="6764">
                  <c:v>0.8</c:v>
                </c:pt>
                <c:pt idx="6765">
                  <c:v>0.8</c:v>
                </c:pt>
                <c:pt idx="6766">
                  <c:v>0.8</c:v>
                </c:pt>
                <c:pt idx="6767">
                  <c:v>0.8</c:v>
                </c:pt>
                <c:pt idx="6768">
                  <c:v>0.8</c:v>
                </c:pt>
                <c:pt idx="6769">
                  <c:v>0.8</c:v>
                </c:pt>
                <c:pt idx="6770">
                  <c:v>0.8</c:v>
                </c:pt>
                <c:pt idx="6771">
                  <c:v>0.8</c:v>
                </c:pt>
                <c:pt idx="6772">
                  <c:v>0.8</c:v>
                </c:pt>
                <c:pt idx="6773">
                  <c:v>0.8</c:v>
                </c:pt>
                <c:pt idx="6774">
                  <c:v>0.8</c:v>
                </c:pt>
                <c:pt idx="6775">
                  <c:v>0.8</c:v>
                </c:pt>
                <c:pt idx="6776">
                  <c:v>0.8</c:v>
                </c:pt>
                <c:pt idx="6777">
                  <c:v>0.8</c:v>
                </c:pt>
                <c:pt idx="6778">
                  <c:v>0.8</c:v>
                </c:pt>
                <c:pt idx="6779">
                  <c:v>0.8</c:v>
                </c:pt>
                <c:pt idx="6780">
                  <c:v>0.8</c:v>
                </c:pt>
                <c:pt idx="6781">
                  <c:v>0.8</c:v>
                </c:pt>
                <c:pt idx="6782">
                  <c:v>0.8</c:v>
                </c:pt>
                <c:pt idx="6783">
                  <c:v>0.8</c:v>
                </c:pt>
                <c:pt idx="6784">
                  <c:v>0.8</c:v>
                </c:pt>
                <c:pt idx="6785">
                  <c:v>0.8</c:v>
                </c:pt>
                <c:pt idx="6786">
                  <c:v>0.8</c:v>
                </c:pt>
                <c:pt idx="6787">
                  <c:v>0.8</c:v>
                </c:pt>
                <c:pt idx="6788">
                  <c:v>0.8</c:v>
                </c:pt>
                <c:pt idx="6789">
                  <c:v>0.8</c:v>
                </c:pt>
                <c:pt idx="6790">
                  <c:v>0.8</c:v>
                </c:pt>
                <c:pt idx="6791">
                  <c:v>0.8</c:v>
                </c:pt>
                <c:pt idx="6792">
                  <c:v>0.8</c:v>
                </c:pt>
                <c:pt idx="6793">
                  <c:v>0.8</c:v>
                </c:pt>
                <c:pt idx="6794">
                  <c:v>0.8</c:v>
                </c:pt>
                <c:pt idx="6795">
                  <c:v>0.8</c:v>
                </c:pt>
                <c:pt idx="6796">
                  <c:v>0.8</c:v>
                </c:pt>
                <c:pt idx="6797">
                  <c:v>0.8</c:v>
                </c:pt>
                <c:pt idx="6798">
                  <c:v>0.8</c:v>
                </c:pt>
                <c:pt idx="6799">
                  <c:v>0.8</c:v>
                </c:pt>
                <c:pt idx="6800">
                  <c:v>0.8</c:v>
                </c:pt>
                <c:pt idx="6801">
                  <c:v>0.8</c:v>
                </c:pt>
                <c:pt idx="6802">
                  <c:v>0.8</c:v>
                </c:pt>
                <c:pt idx="6803">
                  <c:v>0.8</c:v>
                </c:pt>
                <c:pt idx="6804">
                  <c:v>0.8</c:v>
                </c:pt>
                <c:pt idx="6805">
                  <c:v>0.8</c:v>
                </c:pt>
                <c:pt idx="6806">
                  <c:v>0.8</c:v>
                </c:pt>
                <c:pt idx="6807">
                  <c:v>0.8</c:v>
                </c:pt>
                <c:pt idx="6808">
                  <c:v>0.8</c:v>
                </c:pt>
                <c:pt idx="6809">
                  <c:v>0.8</c:v>
                </c:pt>
                <c:pt idx="6810">
                  <c:v>0.8</c:v>
                </c:pt>
                <c:pt idx="6811">
                  <c:v>0.8</c:v>
                </c:pt>
                <c:pt idx="6812">
                  <c:v>0.8</c:v>
                </c:pt>
                <c:pt idx="6813">
                  <c:v>0.8</c:v>
                </c:pt>
                <c:pt idx="6814">
                  <c:v>0.8</c:v>
                </c:pt>
                <c:pt idx="6815">
                  <c:v>0.8</c:v>
                </c:pt>
                <c:pt idx="6816">
                  <c:v>0.8</c:v>
                </c:pt>
                <c:pt idx="6817">
                  <c:v>0.8</c:v>
                </c:pt>
                <c:pt idx="6818">
                  <c:v>0.8</c:v>
                </c:pt>
                <c:pt idx="6819">
                  <c:v>0.8</c:v>
                </c:pt>
                <c:pt idx="6820">
                  <c:v>0.8</c:v>
                </c:pt>
                <c:pt idx="6821">
                  <c:v>0.8</c:v>
                </c:pt>
                <c:pt idx="6822">
                  <c:v>0.8</c:v>
                </c:pt>
                <c:pt idx="6823">
                  <c:v>0.8</c:v>
                </c:pt>
                <c:pt idx="6824">
                  <c:v>0.8</c:v>
                </c:pt>
                <c:pt idx="6825">
                  <c:v>0.8</c:v>
                </c:pt>
                <c:pt idx="6826">
                  <c:v>0.8</c:v>
                </c:pt>
                <c:pt idx="6827">
                  <c:v>0.8</c:v>
                </c:pt>
                <c:pt idx="6828">
                  <c:v>0.8</c:v>
                </c:pt>
                <c:pt idx="6829">
                  <c:v>0.8</c:v>
                </c:pt>
                <c:pt idx="6830">
                  <c:v>0.8</c:v>
                </c:pt>
                <c:pt idx="6831">
                  <c:v>0.8</c:v>
                </c:pt>
                <c:pt idx="6832">
                  <c:v>0.8</c:v>
                </c:pt>
                <c:pt idx="6833">
                  <c:v>0.8</c:v>
                </c:pt>
                <c:pt idx="6834">
                  <c:v>0.8</c:v>
                </c:pt>
                <c:pt idx="6835">
                  <c:v>0.8</c:v>
                </c:pt>
                <c:pt idx="6836">
                  <c:v>0.8</c:v>
                </c:pt>
                <c:pt idx="6837">
                  <c:v>0.8</c:v>
                </c:pt>
                <c:pt idx="6838">
                  <c:v>0.8</c:v>
                </c:pt>
                <c:pt idx="6839">
                  <c:v>0.8</c:v>
                </c:pt>
                <c:pt idx="6840">
                  <c:v>0.8</c:v>
                </c:pt>
                <c:pt idx="6841">
                  <c:v>0.8</c:v>
                </c:pt>
                <c:pt idx="6842">
                  <c:v>0.8</c:v>
                </c:pt>
                <c:pt idx="6843">
                  <c:v>0.8</c:v>
                </c:pt>
                <c:pt idx="6844">
                  <c:v>0.8</c:v>
                </c:pt>
                <c:pt idx="6845">
                  <c:v>0.8</c:v>
                </c:pt>
                <c:pt idx="6846">
                  <c:v>0.8</c:v>
                </c:pt>
                <c:pt idx="6847">
                  <c:v>0.8</c:v>
                </c:pt>
                <c:pt idx="6848">
                  <c:v>0.8</c:v>
                </c:pt>
                <c:pt idx="6849">
                  <c:v>0.8</c:v>
                </c:pt>
                <c:pt idx="6850">
                  <c:v>0.8</c:v>
                </c:pt>
                <c:pt idx="6851">
                  <c:v>0.8</c:v>
                </c:pt>
                <c:pt idx="6852">
                  <c:v>0.8</c:v>
                </c:pt>
                <c:pt idx="6853">
                  <c:v>0.8</c:v>
                </c:pt>
                <c:pt idx="6854">
                  <c:v>0.8</c:v>
                </c:pt>
                <c:pt idx="6855">
                  <c:v>0.8</c:v>
                </c:pt>
                <c:pt idx="6856">
                  <c:v>0.8</c:v>
                </c:pt>
                <c:pt idx="6857">
                  <c:v>0.8</c:v>
                </c:pt>
                <c:pt idx="6858">
                  <c:v>0.8</c:v>
                </c:pt>
                <c:pt idx="6859">
                  <c:v>0.8</c:v>
                </c:pt>
                <c:pt idx="6860">
                  <c:v>0.8</c:v>
                </c:pt>
                <c:pt idx="6861">
                  <c:v>0.8</c:v>
                </c:pt>
                <c:pt idx="6862">
                  <c:v>0.8</c:v>
                </c:pt>
                <c:pt idx="6863">
                  <c:v>0.8</c:v>
                </c:pt>
                <c:pt idx="6864">
                  <c:v>0.8</c:v>
                </c:pt>
                <c:pt idx="6865">
                  <c:v>0.8</c:v>
                </c:pt>
                <c:pt idx="6866">
                  <c:v>0.8</c:v>
                </c:pt>
                <c:pt idx="6867">
                  <c:v>0.8</c:v>
                </c:pt>
                <c:pt idx="6868">
                  <c:v>0.8</c:v>
                </c:pt>
                <c:pt idx="6869">
                  <c:v>0.8</c:v>
                </c:pt>
                <c:pt idx="6870">
                  <c:v>0.8</c:v>
                </c:pt>
                <c:pt idx="6871">
                  <c:v>0.8</c:v>
                </c:pt>
                <c:pt idx="6872">
                  <c:v>0.8</c:v>
                </c:pt>
                <c:pt idx="6873">
                  <c:v>0.8</c:v>
                </c:pt>
                <c:pt idx="6874">
                  <c:v>0.8</c:v>
                </c:pt>
                <c:pt idx="6875">
                  <c:v>0.8</c:v>
                </c:pt>
                <c:pt idx="6876">
                  <c:v>0.8</c:v>
                </c:pt>
                <c:pt idx="6877">
                  <c:v>0.8</c:v>
                </c:pt>
                <c:pt idx="6878">
                  <c:v>0.8</c:v>
                </c:pt>
                <c:pt idx="6879">
                  <c:v>0.8</c:v>
                </c:pt>
                <c:pt idx="6880">
                  <c:v>0.8</c:v>
                </c:pt>
                <c:pt idx="6881">
                  <c:v>0.8</c:v>
                </c:pt>
                <c:pt idx="6882">
                  <c:v>0.8</c:v>
                </c:pt>
                <c:pt idx="6883">
                  <c:v>0.8</c:v>
                </c:pt>
                <c:pt idx="6884">
                  <c:v>0.8</c:v>
                </c:pt>
                <c:pt idx="6885">
                  <c:v>0.8</c:v>
                </c:pt>
                <c:pt idx="6886">
                  <c:v>0.8</c:v>
                </c:pt>
                <c:pt idx="6887">
                  <c:v>0.8</c:v>
                </c:pt>
                <c:pt idx="6888">
                  <c:v>0.8</c:v>
                </c:pt>
                <c:pt idx="6889">
                  <c:v>0.8</c:v>
                </c:pt>
                <c:pt idx="6890">
                  <c:v>0.8</c:v>
                </c:pt>
                <c:pt idx="6891">
                  <c:v>0.8</c:v>
                </c:pt>
                <c:pt idx="6892">
                  <c:v>0.8</c:v>
                </c:pt>
                <c:pt idx="6893">
                  <c:v>0.8</c:v>
                </c:pt>
                <c:pt idx="6894">
                  <c:v>0.8</c:v>
                </c:pt>
                <c:pt idx="6895">
                  <c:v>0.8</c:v>
                </c:pt>
                <c:pt idx="6896">
                  <c:v>0.8</c:v>
                </c:pt>
                <c:pt idx="6897">
                  <c:v>0.8</c:v>
                </c:pt>
                <c:pt idx="6898">
                  <c:v>0.8</c:v>
                </c:pt>
                <c:pt idx="6899">
                  <c:v>0.8</c:v>
                </c:pt>
                <c:pt idx="6900">
                  <c:v>0.8</c:v>
                </c:pt>
                <c:pt idx="6901">
                  <c:v>0.8</c:v>
                </c:pt>
                <c:pt idx="6902">
                  <c:v>0.8</c:v>
                </c:pt>
                <c:pt idx="6903">
                  <c:v>0.8</c:v>
                </c:pt>
                <c:pt idx="6904">
                  <c:v>0.8</c:v>
                </c:pt>
                <c:pt idx="6905">
                  <c:v>0.8</c:v>
                </c:pt>
                <c:pt idx="6906">
                  <c:v>0.8</c:v>
                </c:pt>
                <c:pt idx="6907">
                  <c:v>0.8</c:v>
                </c:pt>
                <c:pt idx="6908">
                  <c:v>0.8</c:v>
                </c:pt>
                <c:pt idx="6909">
                  <c:v>0.8</c:v>
                </c:pt>
                <c:pt idx="6910">
                  <c:v>0.8</c:v>
                </c:pt>
                <c:pt idx="6911">
                  <c:v>0.8</c:v>
                </c:pt>
                <c:pt idx="6912">
                  <c:v>0.8</c:v>
                </c:pt>
                <c:pt idx="6913">
                  <c:v>0.8</c:v>
                </c:pt>
                <c:pt idx="6914">
                  <c:v>0.8</c:v>
                </c:pt>
                <c:pt idx="6915">
                  <c:v>0.8</c:v>
                </c:pt>
                <c:pt idx="6916">
                  <c:v>0.8</c:v>
                </c:pt>
                <c:pt idx="6917">
                  <c:v>0.8</c:v>
                </c:pt>
                <c:pt idx="6918">
                  <c:v>0.8</c:v>
                </c:pt>
                <c:pt idx="6919">
                  <c:v>0.8</c:v>
                </c:pt>
                <c:pt idx="6920">
                  <c:v>0.8</c:v>
                </c:pt>
                <c:pt idx="6921">
                  <c:v>0.8</c:v>
                </c:pt>
                <c:pt idx="6922">
                  <c:v>0.8</c:v>
                </c:pt>
                <c:pt idx="6923">
                  <c:v>0.8</c:v>
                </c:pt>
                <c:pt idx="6924">
                  <c:v>0.8</c:v>
                </c:pt>
                <c:pt idx="6925">
                  <c:v>0.8</c:v>
                </c:pt>
                <c:pt idx="6926">
                  <c:v>0.8</c:v>
                </c:pt>
                <c:pt idx="6927">
                  <c:v>0.8</c:v>
                </c:pt>
                <c:pt idx="6928">
                  <c:v>0.8</c:v>
                </c:pt>
                <c:pt idx="6929">
                  <c:v>0.8</c:v>
                </c:pt>
                <c:pt idx="6930">
                  <c:v>0.8</c:v>
                </c:pt>
                <c:pt idx="6931">
                  <c:v>0.8</c:v>
                </c:pt>
                <c:pt idx="6932">
                  <c:v>0.8</c:v>
                </c:pt>
                <c:pt idx="6933">
                  <c:v>0.8</c:v>
                </c:pt>
                <c:pt idx="6934">
                  <c:v>0.8</c:v>
                </c:pt>
                <c:pt idx="6935">
                  <c:v>0.8</c:v>
                </c:pt>
                <c:pt idx="6936">
                  <c:v>0.8</c:v>
                </c:pt>
                <c:pt idx="6937">
                  <c:v>0.8</c:v>
                </c:pt>
                <c:pt idx="6938">
                  <c:v>0.8</c:v>
                </c:pt>
                <c:pt idx="6939">
                  <c:v>0.8</c:v>
                </c:pt>
                <c:pt idx="6940">
                  <c:v>0.8</c:v>
                </c:pt>
                <c:pt idx="6941">
                  <c:v>0.8</c:v>
                </c:pt>
                <c:pt idx="6942">
                  <c:v>0.8</c:v>
                </c:pt>
                <c:pt idx="6943">
                  <c:v>0.8</c:v>
                </c:pt>
                <c:pt idx="6944">
                  <c:v>0.8</c:v>
                </c:pt>
                <c:pt idx="6945">
                  <c:v>0.8</c:v>
                </c:pt>
                <c:pt idx="6946">
                  <c:v>0.8</c:v>
                </c:pt>
                <c:pt idx="6947">
                  <c:v>0.8</c:v>
                </c:pt>
                <c:pt idx="6948">
                  <c:v>0.8</c:v>
                </c:pt>
                <c:pt idx="6949">
                  <c:v>0.8</c:v>
                </c:pt>
                <c:pt idx="6950">
                  <c:v>0.8</c:v>
                </c:pt>
                <c:pt idx="6951">
                  <c:v>0.8</c:v>
                </c:pt>
                <c:pt idx="6952">
                  <c:v>0.8</c:v>
                </c:pt>
                <c:pt idx="6953">
                  <c:v>0.8</c:v>
                </c:pt>
                <c:pt idx="6954">
                  <c:v>0.8</c:v>
                </c:pt>
                <c:pt idx="6955">
                  <c:v>0.8</c:v>
                </c:pt>
                <c:pt idx="6956">
                  <c:v>0.8</c:v>
                </c:pt>
                <c:pt idx="6957">
                  <c:v>0.8</c:v>
                </c:pt>
                <c:pt idx="6958">
                  <c:v>0.8</c:v>
                </c:pt>
                <c:pt idx="6959">
                  <c:v>0.8</c:v>
                </c:pt>
                <c:pt idx="6960">
                  <c:v>0.8</c:v>
                </c:pt>
                <c:pt idx="6961">
                  <c:v>0.8</c:v>
                </c:pt>
                <c:pt idx="6962">
                  <c:v>0.8</c:v>
                </c:pt>
                <c:pt idx="6963">
                  <c:v>0.8</c:v>
                </c:pt>
                <c:pt idx="6964">
                  <c:v>0.8</c:v>
                </c:pt>
                <c:pt idx="6965">
                  <c:v>0.8</c:v>
                </c:pt>
                <c:pt idx="6966">
                  <c:v>0.8</c:v>
                </c:pt>
                <c:pt idx="6967">
                  <c:v>0.8</c:v>
                </c:pt>
                <c:pt idx="6968">
                  <c:v>0.8</c:v>
                </c:pt>
                <c:pt idx="6969">
                  <c:v>0.8</c:v>
                </c:pt>
                <c:pt idx="6970">
                  <c:v>0.8</c:v>
                </c:pt>
                <c:pt idx="6971">
                  <c:v>0.8</c:v>
                </c:pt>
                <c:pt idx="6972">
                  <c:v>0.8</c:v>
                </c:pt>
                <c:pt idx="6973">
                  <c:v>0.8</c:v>
                </c:pt>
                <c:pt idx="6974">
                  <c:v>0.8</c:v>
                </c:pt>
                <c:pt idx="6975">
                  <c:v>0.8</c:v>
                </c:pt>
                <c:pt idx="6976">
                  <c:v>0.8</c:v>
                </c:pt>
                <c:pt idx="6977">
                  <c:v>0.8</c:v>
                </c:pt>
                <c:pt idx="6978">
                  <c:v>0.8</c:v>
                </c:pt>
                <c:pt idx="6979">
                  <c:v>0.8</c:v>
                </c:pt>
                <c:pt idx="6980">
                  <c:v>0.8</c:v>
                </c:pt>
                <c:pt idx="6981">
                  <c:v>0.8</c:v>
                </c:pt>
                <c:pt idx="6982">
                  <c:v>0.8</c:v>
                </c:pt>
                <c:pt idx="6983">
                  <c:v>0.8</c:v>
                </c:pt>
                <c:pt idx="6984">
                  <c:v>0.8</c:v>
                </c:pt>
                <c:pt idx="6985">
                  <c:v>0.8</c:v>
                </c:pt>
                <c:pt idx="6986">
                  <c:v>0.8</c:v>
                </c:pt>
                <c:pt idx="6987">
                  <c:v>0.8</c:v>
                </c:pt>
                <c:pt idx="6988">
                  <c:v>0.8</c:v>
                </c:pt>
                <c:pt idx="6989">
                  <c:v>0.8</c:v>
                </c:pt>
                <c:pt idx="6990">
                  <c:v>0.8</c:v>
                </c:pt>
                <c:pt idx="6991">
                  <c:v>0.8</c:v>
                </c:pt>
                <c:pt idx="6992">
                  <c:v>0.8</c:v>
                </c:pt>
                <c:pt idx="6993">
                  <c:v>0.8</c:v>
                </c:pt>
                <c:pt idx="6994">
                  <c:v>0.8</c:v>
                </c:pt>
                <c:pt idx="6995">
                  <c:v>0.8</c:v>
                </c:pt>
                <c:pt idx="6996">
                  <c:v>0.8</c:v>
                </c:pt>
                <c:pt idx="6997">
                  <c:v>0.8</c:v>
                </c:pt>
                <c:pt idx="6998">
                  <c:v>0.8</c:v>
                </c:pt>
                <c:pt idx="6999">
                  <c:v>0.8</c:v>
                </c:pt>
                <c:pt idx="7000">
                  <c:v>0.8</c:v>
                </c:pt>
                <c:pt idx="7001">
                  <c:v>0.79972802471306481</c:v>
                </c:pt>
                <c:pt idx="7002">
                  <c:v>0.79972364474182933</c:v>
                </c:pt>
                <c:pt idx="7003">
                  <c:v>0.79971919872708563</c:v>
                </c:pt>
                <c:pt idx="7004">
                  <c:v>0.79971468574973847</c:v>
                </c:pt>
                <c:pt idx="7005">
                  <c:v>0.79971010487915428</c:v>
                </c:pt>
                <c:pt idx="7006">
                  <c:v>0.79970545517303471</c:v>
                </c:pt>
                <c:pt idx="7007">
                  <c:v>0.79970073567729061</c:v>
                </c:pt>
                <c:pt idx="7008">
                  <c:v>0.79969594542591449</c:v>
                </c:pt>
                <c:pt idx="7009">
                  <c:v>0.79969108344085182</c:v>
                </c:pt>
                <c:pt idx="7010">
                  <c:v>0.79968614873187116</c:v>
                </c:pt>
                <c:pt idx="7011">
                  <c:v>0.79968114029643345</c:v>
                </c:pt>
                <c:pt idx="7012">
                  <c:v>0.79967605711955991</c:v>
                </c:pt>
                <c:pt idx="7013">
                  <c:v>0.79967089817369952</c:v>
                </c:pt>
                <c:pt idx="7014">
                  <c:v>0.79966566241859416</c:v>
                </c:pt>
                <c:pt idx="7015">
                  <c:v>0.79966034880114367</c:v>
                </c:pt>
                <c:pt idx="7016">
                  <c:v>0.79965495625526994</c:v>
                </c:pt>
                <c:pt idx="7017">
                  <c:v>0.79964948370177846</c:v>
                </c:pt>
                <c:pt idx="7018">
                  <c:v>0.79964393004822043</c:v>
                </c:pt>
                <c:pt idx="7019">
                  <c:v>0.79963829418875287</c:v>
                </c:pt>
                <c:pt idx="7020">
                  <c:v>0.79963257500399765</c:v>
                </c:pt>
                <c:pt idx="7021">
                  <c:v>0.79962677136089932</c:v>
                </c:pt>
                <c:pt idx="7022">
                  <c:v>0.79962088211258231</c:v>
                </c:pt>
                <c:pt idx="7023">
                  <c:v>0.79961490609820596</c:v>
                </c:pt>
                <c:pt idx="7024">
                  <c:v>0.79960884214282013</c:v>
                </c:pt>
                <c:pt idx="7025">
                  <c:v>0.79960268905721721</c:v>
                </c:pt>
                <c:pt idx="7026">
                  <c:v>0.79959644563778565</c:v>
                </c:pt>
                <c:pt idx="7027">
                  <c:v>0.7995901106663601</c:v>
                </c:pt>
                <c:pt idx="7028">
                  <c:v>0.79958368291007142</c:v>
                </c:pt>
                <c:pt idx="7029">
                  <c:v>0.79957716112119592</c:v>
                </c:pt>
                <c:pt idx="7030">
                  <c:v>0.79957054403700223</c:v>
                </c:pt>
                <c:pt idx="7031">
                  <c:v>0.79956383037959811</c:v>
                </c:pt>
                <c:pt idx="7032">
                  <c:v>0.79955701885577524</c:v>
                </c:pt>
                <c:pt idx="7033">
                  <c:v>0.79955010815685357</c:v>
                </c:pt>
                <c:pt idx="7034">
                  <c:v>0.79954309695852388</c:v>
                </c:pt>
                <c:pt idx="7035">
                  <c:v>0.79953598392068936</c:v>
                </c:pt>
                <c:pt idx="7036">
                  <c:v>0.79952876768730619</c:v>
                </c:pt>
                <c:pt idx="7037">
                  <c:v>0.79952144688622262</c:v>
                </c:pt>
                <c:pt idx="7038">
                  <c:v>0.79951402012901684</c:v>
                </c:pt>
                <c:pt idx="7039">
                  <c:v>0.79950648601083407</c:v>
                </c:pt>
                <c:pt idx="7040">
                  <c:v>0.79949884311022179</c:v>
                </c:pt>
                <c:pt idx="7041">
                  <c:v>0.79949108998896434</c:v>
                </c:pt>
                <c:pt idx="7042">
                  <c:v>0.79948322519191606</c:v>
                </c:pt>
                <c:pt idx="7043">
                  <c:v>0.79947524724683316</c:v>
                </c:pt>
                <c:pt idx="7044">
                  <c:v>0.79946715466420448</c:v>
                </c:pt>
                <c:pt idx="7045">
                  <c:v>0.79945894593708067</c:v>
                </c:pt>
                <c:pt idx="7046">
                  <c:v>0.79945061954090313</c:v>
                </c:pt>
                <c:pt idx="7047">
                  <c:v>0.79944217393333039</c:v>
                </c:pt>
                <c:pt idx="7048">
                  <c:v>0.79943360755406423</c:v>
                </c:pt>
                <c:pt idx="7049">
                  <c:v>0.79942491882467426</c:v>
                </c:pt>
                <c:pt idx="7050">
                  <c:v>0.79941610614842107</c:v>
                </c:pt>
                <c:pt idx="7051">
                  <c:v>0.7994071679100786</c:v>
                </c:pt>
                <c:pt idx="7052">
                  <c:v>0.79939810247575471</c:v>
                </c:pt>
                <c:pt idx="7053">
                  <c:v>0.79938890819271113</c:v>
                </c:pt>
                <c:pt idx="7054">
                  <c:v>0.79937958338918158</c:v>
                </c:pt>
                <c:pt idx="7055">
                  <c:v>0.79937012637418925</c:v>
                </c:pt>
                <c:pt idx="7056">
                  <c:v>0.79936053543736219</c:v>
                </c:pt>
                <c:pt idx="7057">
                  <c:v>0.79935080884874843</c:v>
                </c:pt>
                <c:pt idx="7058">
                  <c:v>0.79934094485862917</c:v>
                </c:pt>
                <c:pt idx="7059">
                  <c:v>0.79933094169733121</c:v>
                </c:pt>
                <c:pt idx="7060">
                  <c:v>0.79932079757503727</c:v>
                </c:pt>
                <c:pt idx="7061">
                  <c:v>0.79931051068159653</c:v>
                </c:pt>
                <c:pt idx="7062">
                  <c:v>0.79930007918633217</c:v>
                </c:pt>
                <c:pt idx="7063">
                  <c:v>0.79928950123784936</c:v>
                </c:pt>
                <c:pt idx="7064">
                  <c:v>0.79927877496384048</c:v>
                </c:pt>
                <c:pt idx="7065">
                  <c:v>0.7992678984708903</c:v>
                </c:pt>
                <c:pt idx="7066">
                  <c:v>0.79925686984427913</c:v>
                </c:pt>
                <c:pt idx="7067">
                  <c:v>0.79924568714778521</c:v>
                </c:pt>
                <c:pt idx="7068">
                  <c:v>0.79923434842348551</c:v>
                </c:pt>
                <c:pt idx="7069">
                  <c:v>0.79922285169155538</c:v>
                </c:pt>
                <c:pt idx="7070">
                  <c:v>0.79921119495006698</c:v>
                </c:pt>
                <c:pt idx="7071">
                  <c:v>0.79919937617478676</c:v>
                </c:pt>
                <c:pt idx="7072">
                  <c:v>0.79918739331897104</c:v>
                </c:pt>
                <c:pt idx="7073">
                  <c:v>0.79917524431316078</c:v>
                </c:pt>
                <c:pt idx="7074">
                  <c:v>0.79916292706497527</c:v>
                </c:pt>
                <c:pt idx="7075">
                  <c:v>0.79915043945890418</c:v>
                </c:pt>
                <c:pt idx="7076">
                  <c:v>0.79913777935609842</c:v>
                </c:pt>
                <c:pt idx="7077">
                  <c:v>0.79912494459416006</c:v>
                </c:pt>
                <c:pt idx="7078">
                  <c:v>0.79911193298693073</c:v>
                </c:pt>
                <c:pt idx="7079">
                  <c:v>0.79909874232427913</c:v>
                </c:pt>
                <c:pt idx="7080">
                  <c:v>0.79908537037188643</c:v>
                </c:pt>
                <c:pt idx="7081">
                  <c:v>0.79907181487103174</c:v>
                </c:pt>
                <c:pt idx="7082">
                  <c:v>0.79905807353837566</c:v>
                </c:pt>
                <c:pt idx="7083">
                  <c:v>0.79904414406574187</c:v>
                </c:pt>
                <c:pt idx="7084">
                  <c:v>0.7990300241198991</c:v>
                </c:pt>
                <c:pt idx="7085">
                  <c:v>0.79901571134234073</c:v>
                </c:pt>
                <c:pt idx="7086">
                  <c:v>0.79900120334906333</c:v>
                </c:pt>
                <c:pt idx="7087">
                  <c:v>0.79898649773034436</c:v>
                </c:pt>
                <c:pt idx="7088">
                  <c:v>0.79897159205051826</c:v>
                </c:pt>
                <c:pt idx="7089">
                  <c:v>0.79895648384775164</c:v>
                </c:pt>
                <c:pt idx="7090">
                  <c:v>0.79894117063381709</c:v>
                </c:pt>
                <c:pt idx="7091">
                  <c:v>0.79892564989386583</c:v>
                </c:pt>
                <c:pt idx="7092">
                  <c:v>0.79890991908619902</c:v>
                </c:pt>
                <c:pt idx="7093">
                  <c:v>0.79889397564203868</c:v>
                </c:pt>
                <c:pt idx="7094">
                  <c:v>0.7988778169652957</c:v>
                </c:pt>
                <c:pt idx="7095">
                  <c:v>0.79886144043233898</c:v>
                </c:pt>
                <c:pt idx="7096">
                  <c:v>0.79884484339176109</c:v>
                </c:pt>
                <c:pt idx="7097">
                  <c:v>0.79882802316414481</c:v>
                </c:pt>
                <c:pt idx="7098">
                  <c:v>0.79881097704182658</c:v>
                </c:pt>
                <c:pt idx="7099">
                  <c:v>0.79879370228866053</c:v>
                </c:pt>
                <c:pt idx="7100">
                  <c:v>0.79877619613978046</c:v>
                </c:pt>
                <c:pt idx="7101">
                  <c:v>0.79875845580136029</c:v>
                </c:pt>
                <c:pt idx="7102">
                  <c:v>0.79874047845037477</c:v>
                </c:pt>
                <c:pt idx="7103">
                  <c:v>0.79872226123435708</c:v>
                </c:pt>
                <c:pt idx="7104">
                  <c:v>0.79870380127115748</c:v>
                </c:pt>
                <c:pt idx="7105">
                  <c:v>0.79868509564869927</c:v>
                </c:pt>
                <c:pt idx="7106">
                  <c:v>0.79866614142473358</c:v>
                </c:pt>
                <c:pt idx="7107">
                  <c:v>0.79864693562659517</c:v>
                </c:pt>
                <c:pt idx="7108">
                  <c:v>0.79862747525095379</c:v>
                </c:pt>
                <c:pt idx="7109">
                  <c:v>0.79860775726356759</c:v>
                </c:pt>
                <c:pt idx="7110">
                  <c:v>0.79858777859903307</c:v>
                </c:pt>
                <c:pt idx="7111">
                  <c:v>0.79856753616053611</c:v>
                </c:pt>
                <c:pt idx="7112">
                  <c:v>0.79854702681960021</c:v>
                </c:pt>
                <c:pt idx="7113">
                  <c:v>0.79852624741583389</c:v>
                </c:pt>
                <c:pt idx="7114">
                  <c:v>0.79850519475667825</c:v>
                </c:pt>
                <c:pt idx="7115">
                  <c:v>0.79848386561715234</c:v>
                </c:pt>
                <c:pt idx="7116">
                  <c:v>0.79846225673959814</c:v>
                </c:pt>
                <c:pt idx="7117">
                  <c:v>0.79844036483342351</c:v>
                </c:pt>
                <c:pt idx="7118">
                  <c:v>0.79841818657484609</c:v>
                </c:pt>
                <c:pt idx="7119">
                  <c:v>0.79839571860663394</c:v>
                </c:pt>
                <c:pt idx="7120">
                  <c:v>0.79837295753784687</c:v>
                </c:pt>
                <c:pt idx="7121">
                  <c:v>0.79834989994357586</c:v>
                </c:pt>
                <c:pt idx="7122">
                  <c:v>0.79832654236468237</c:v>
                </c:pt>
                <c:pt idx="7123">
                  <c:v>0.79830288130753546</c:v>
                </c:pt>
                <c:pt idx="7124">
                  <c:v>0.79827891324374955</c:v>
                </c:pt>
                <c:pt idx="7125">
                  <c:v>0.79825463460991963</c:v>
                </c:pt>
                <c:pt idx="7126">
                  <c:v>0.79823004180735713</c:v>
                </c:pt>
                <c:pt idx="7127">
                  <c:v>0.79820513120182335</c:v>
                </c:pt>
                <c:pt idx="7128">
                  <c:v>0.79817989912326337</c:v>
                </c:pt>
                <c:pt idx="7129">
                  <c:v>0.79815434186553835</c:v>
                </c:pt>
                <c:pt idx="7130">
                  <c:v>0.79812845568615698</c:v>
                </c:pt>
                <c:pt idx="7131">
                  <c:v>0.79810223680600612</c:v>
                </c:pt>
                <c:pt idx="7132">
                  <c:v>0.79807568140908103</c:v>
                </c:pt>
                <c:pt idx="7133">
                  <c:v>0.7980487856422146</c:v>
                </c:pt>
                <c:pt idx="7134">
                  <c:v>0.79802154561480521</c:v>
                </c:pt>
                <c:pt idx="7135">
                  <c:v>0.79799395739854417</c:v>
                </c:pt>
                <c:pt idx="7136">
                  <c:v>0.79796601702714332</c:v>
                </c:pt>
                <c:pt idx="7137">
                  <c:v>0.79793772049606004</c:v>
                </c:pt>
                <c:pt idx="7138">
                  <c:v>0.79790906376222304</c:v>
                </c:pt>
                <c:pt idx="7139">
                  <c:v>0.79788004274375701</c:v>
                </c:pt>
                <c:pt idx="7140">
                  <c:v>0.79785065331970606</c:v>
                </c:pt>
                <c:pt idx="7141">
                  <c:v>0.79782089132975698</c:v>
                </c:pt>
                <c:pt idx="7142">
                  <c:v>0.79779075257396215</c:v>
                </c:pt>
                <c:pt idx="7143">
                  <c:v>0.79776023281246078</c:v>
                </c:pt>
                <c:pt idx="7144">
                  <c:v>0.79772932776520034</c:v>
                </c:pt>
                <c:pt idx="7145">
                  <c:v>0.79769803311165743</c:v>
                </c:pt>
                <c:pt idx="7146">
                  <c:v>0.79766634449055718</c:v>
                </c:pt>
                <c:pt idx="7147">
                  <c:v>0.79763425749959305</c:v>
                </c:pt>
                <c:pt idx="7148">
                  <c:v>0.7976017676951459</c:v>
                </c:pt>
                <c:pt idx="7149">
                  <c:v>0.79756887059200154</c:v>
                </c:pt>
                <c:pt idx="7150">
                  <c:v>0.79753556166306927</c:v>
                </c:pt>
                <c:pt idx="7151">
                  <c:v>0.79750183633909866</c:v>
                </c:pt>
                <c:pt idx="7152">
                  <c:v>0.79746769000839668</c:v>
                </c:pt>
                <c:pt idx="7153">
                  <c:v>0.79743311801654404</c:v>
                </c:pt>
                <c:pt idx="7154">
                  <c:v>0.79739811566611019</c:v>
                </c:pt>
                <c:pt idx="7155">
                  <c:v>0.79736267821637075</c:v>
                </c:pt>
                <c:pt idx="7156">
                  <c:v>0.79732680088302088</c:v>
                </c:pt>
                <c:pt idx="7157">
                  <c:v>0.79729047883789017</c:v>
                </c:pt>
                <c:pt idx="7158">
                  <c:v>0.79725370720865774</c:v>
                </c:pt>
                <c:pt idx="7159">
                  <c:v>0.79721648107856624</c:v>
                </c:pt>
                <c:pt idx="7160">
                  <c:v>0.79717879548613468</c:v>
                </c:pt>
                <c:pt idx="7161">
                  <c:v>0.79714064542487306</c:v>
                </c:pt>
                <c:pt idx="7162">
                  <c:v>0.79710202584299472</c:v>
                </c:pt>
                <c:pt idx="7163">
                  <c:v>0.79706293164312947</c:v>
                </c:pt>
                <c:pt idx="7164">
                  <c:v>0.7970233576820368</c:v>
                </c:pt>
                <c:pt idx="7165">
                  <c:v>0.79698329877031793</c:v>
                </c:pt>
                <c:pt idx="7166">
                  <c:v>0.79694274967212853</c:v>
                </c:pt>
                <c:pt idx="7167">
                  <c:v>0.79690170510489078</c:v>
                </c:pt>
                <c:pt idx="7168">
                  <c:v>0.79686015973900581</c:v>
                </c:pt>
                <c:pt idx="7169">
                  <c:v>0.79681810819756571</c:v>
                </c:pt>
                <c:pt idx="7170">
                  <c:v>0.79677554505606552</c:v>
                </c:pt>
                <c:pt idx="7171">
                  <c:v>0.79673246484211513</c:v>
                </c:pt>
                <c:pt idx="7172">
                  <c:v>0.79668886203515177</c:v>
                </c:pt>
                <c:pt idx="7173">
                  <c:v>0.79664473106615163</c:v>
                </c:pt>
                <c:pt idx="7174">
                  <c:v>0.79660006631734193</c:v>
                </c:pt>
                <c:pt idx="7175">
                  <c:v>0.79655486212191362</c:v>
                </c:pt>
                <c:pt idx="7176">
                  <c:v>0.79650911276373315</c:v>
                </c:pt>
                <c:pt idx="7177">
                  <c:v>0.79646281247705519</c:v>
                </c:pt>
                <c:pt idx="7178">
                  <c:v>0.79641595544623534</c:v>
                </c:pt>
                <c:pt idx="7179">
                  <c:v>0.79636853580544287</c:v>
                </c:pt>
                <c:pt idx="7180">
                  <c:v>0.79632054763837368</c:v>
                </c:pt>
                <c:pt idx="7181">
                  <c:v>0.79627198497796381</c:v>
                </c:pt>
                <c:pt idx="7182">
                  <c:v>0.79622284180610303</c:v>
                </c:pt>
                <c:pt idx="7183">
                  <c:v>0.79617311205334884</c:v>
                </c:pt>
                <c:pt idx="7184">
                  <c:v>0.79612278959864069</c:v>
                </c:pt>
                <c:pt idx="7185">
                  <c:v>0.79607186826901488</c:v>
                </c:pt>
                <c:pt idx="7186">
                  <c:v>0.79602034183931947</c:v>
                </c:pt>
                <c:pt idx="7187">
                  <c:v>0.79596820403193014</c:v>
                </c:pt>
                <c:pt idx="7188">
                  <c:v>0.79591544851646612</c:v>
                </c:pt>
                <c:pt idx="7189">
                  <c:v>0.79586206890950684</c:v>
                </c:pt>
                <c:pt idx="7190">
                  <c:v>0.79580805877430916</c:v>
                </c:pt>
                <c:pt idx="7191">
                  <c:v>0.79575341162052515</c:v>
                </c:pt>
                <c:pt idx="7192">
                  <c:v>0.79569812090392056</c:v>
                </c:pt>
                <c:pt idx="7193">
                  <c:v>0.79564218002609377</c:v>
                </c:pt>
                <c:pt idx="7194">
                  <c:v>0.79558558233419541</c:v>
                </c:pt>
                <c:pt idx="7195">
                  <c:v>0.79552832112064942</c:v>
                </c:pt>
                <c:pt idx="7196">
                  <c:v>0.79547038962287386</c:v>
                </c:pt>
                <c:pt idx="7197">
                  <c:v>0.79541178102300347</c:v>
                </c:pt>
                <c:pt idx="7198">
                  <c:v>0.79535248844761108</c:v>
                </c:pt>
                <c:pt idx="7199">
                  <c:v>0.79529250496743453</c:v>
                </c:pt>
                <c:pt idx="7200">
                  <c:v>0.79523182359709876</c:v>
                </c:pt>
                <c:pt idx="7201">
                  <c:v>0.7951704372948416</c:v>
                </c:pt>
                <c:pt idx="7202">
                  <c:v>0.79510833896224231</c:v>
                </c:pt>
                <c:pt idx="7203">
                  <c:v>0.79504552144394758</c:v>
                </c:pt>
                <c:pt idx="7204">
                  <c:v>0.79498197752740252</c:v>
                </c:pt>
                <c:pt idx="7205">
                  <c:v>0.79491769994257711</c:v>
                </c:pt>
                <c:pt idx="7206">
                  <c:v>0.79485268136170084</c:v>
                </c:pt>
                <c:pt idx="7207">
                  <c:v>0.79478691439899329</c:v>
                </c:pt>
                <c:pt idx="7208">
                  <c:v>0.7947203916103982</c:v>
                </c:pt>
                <c:pt idx="7209">
                  <c:v>0.79465310549331813</c:v>
                </c:pt>
                <c:pt idx="7210">
                  <c:v>0.79458504848635048</c:v>
                </c:pt>
                <c:pt idx="7211">
                  <c:v>0.79451621296902564</c:v>
                </c:pt>
                <c:pt idx="7212">
                  <c:v>0.7944465912615456</c:v>
                </c:pt>
                <c:pt idx="7213">
                  <c:v>0.79437617562452423</c:v>
                </c:pt>
                <c:pt idx="7214">
                  <c:v>0.79430495825872949</c:v>
                </c:pt>
                <c:pt idx="7215">
                  <c:v>0.79423293130482686</c:v>
                </c:pt>
                <c:pt idx="7216">
                  <c:v>0.79416008684312434</c:v>
                </c:pt>
                <c:pt idx="7217">
                  <c:v>0.79408641689331916</c:v>
                </c:pt>
                <c:pt idx="7218">
                  <c:v>0.79401191341424604</c:v>
                </c:pt>
                <c:pt idx="7219">
                  <c:v>0.79393656830362769</c:v>
                </c:pt>
                <c:pt idx="7220">
                  <c:v>0.79386037339782622</c:v>
                </c:pt>
                <c:pt idx="7221">
                  <c:v>0.79378332047159683</c:v>
                </c:pt>
                <c:pt idx="7222">
                  <c:v>0.79370540123784394</c:v>
                </c:pt>
                <c:pt idx="7223">
                  <c:v>0.79362660734737789</c:v>
                </c:pt>
                <c:pt idx="7224">
                  <c:v>0.79354693038867474</c:v>
                </c:pt>
                <c:pt idx="7225">
                  <c:v>0.79346636188763786</c:v>
                </c:pt>
                <c:pt idx="7226">
                  <c:v>0.79338489330736095</c:v>
                </c:pt>
                <c:pt idx="7227">
                  <c:v>0.79330251604789381</c:v>
                </c:pt>
                <c:pt idx="7228">
                  <c:v>0.79321922144601031</c:v>
                </c:pt>
                <c:pt idx="7229">
                  <c:v>0.79313500077497789</c:v>
                </c:pt>
                <c:pt idx="7230">
                  <c:v>0.79304984524432998</c:v>
                </c:pt>
                <c:pt idx="7231">
                  <c:v>0.79296374599964037</c:v>
                </c:pt>
                <c:pt idx="7232">
                  <c:v>0.79287669412230011</c:v>
                </c:pt>
                <c:pt idx="7233">
                  <c:v>0.79278868062929653</c:v>
                </c:pt>
                <c:pt idx="7234">
                  <c:v>0.79269969647299532</c:v>
                </c:pt>
                <c:pt idx="7235">
                  <c:v>0.79260973254092404</c:v>
                </c:pt>
                <c:pt idx="7236">
                  <c:v>0.79251877965555961</c:v>
                </c:pt>
                <c:pt idx="7237">
                  <c:v>0.79242682857411684</c:v>
                </c:pt>
                <c:pt idx="7238">
                  <c:v>0.79233386998834132</c:v>
                </c:pt>
                <c:pt idx="7239">
                  <c:v>0.7922398945243031</c:v>
                </c:pt>
                <c:pt idx="7240">
                  <c:v>0.79214489274219491</c:v>
                </c:pt>
                <c:pt idx="7241">
                  <c:v>0.79204885513613277</c:v>
                </c:pt>
                <c:pt idx="7242">
                  <c:v>0.7919517721339564</c:v>
                </c:pt>
                <c:pt idx="7243">
                  <c:v>0.79185363409704057</c:v>
                </c:pt>
                <c:pt idx="7244">
                  <c:v>0.79175443132009904</c:v>
                </c:pt>
                <c:pt idx="7245">
                  <c:v>0.79165415403099948</c:v>
                </c:pt>
                <c:pt idx="7246">
                  <c:v>0.79155279239057663</c:v>
                </c:pt>
                <c:pt idx="7247">
                  <c:v>0.79145033649245256</c:v>
                </c:pt>
                <c:pt idx="7248">
                  <c:v>0.79134677636285911</c:v>
                </c:pt>
                <c:pt idx="7249">
                  <c:v>0.79124210196045808</c:v>
                </c:pt>
                <c:pt idx="7250">
                  <c:v>0.79113630317617401</c:v>
                </c:pt>
                <c:pt idx="7251">
                  <c:v>0.79102936983302374</c:v>
                </c:pt>
                <c:pt idx="7252">
                  <c:v>0.79092129168595149</c:v>
                </c:pt>
                <c:pt idx="7253">
                  <c:v>0.79081205842166691</c:v>
                </c:pt>
                <c:pt idx="7254">
                  <c:v>0.79070165965848771</c:v>
                </c:pt>
                <c:pt idx="7255">
                  <c:v>0.79059008494618477</c:v>
                </c:pt>
                <c:pt idx="7256">
                  <c:v>0.79047732376583135</c:v>
                </c:pt>
                <c:pt idx="7257">
                  <c:v>0.7903633655296558</c:v>
                </c:pt>
                <c:pt idx="7258">
                  <c:v>0.79024819958089909</c:v>
                </c:pt>
                <c:pt idx="7259">
                  <c:v>0.79013181519367404</c:v>
                </c:pt>
                <c:pt idx="7260">
                  <c:v>0.79001420157283087</c:v>
                </c:pt>
                <c:pt idx="7261">
                  <c:v>0.78989534785382498</c:v>
                </c:pt>
                <c:pt idx="7262">
                  <c:v>0.78977524310258951</c:v>
                </c:pt>
                <c:pt idx="7263">
                  <c:v>0.78965387631541162</c:v>
                </c:pt>
                <c:pt idx="7264">
                  <c:v>0.78953123641881351</c:v>
                </c:pt>
                <c:pt idx="7265">
                  <c:v>0.7894073122694365</c:v>
                </c:pt>
                <c:pt idx="7266">
                  <c:v>0.78928209265393112</c:v>
                </c:pt>
                <c:pt idx="7267">
                  <c:v>0.7891555662888492</c:v>
                </c:pt>
                <c:pt idx="7268">
                  <c:v>0.78902772182054282</c:v>
                </c:pt>
                <c:pt idx="7269">
                  <c:v>0.78889854782506552</c:v>
                </c:pt>
                <c:pt idx="7270">
                  <c:v>0.78876803280807983</c:v>
                </c:pt>
                <c:pt idx="7271">
                  <c:v>0.78863616520476754</c:v>
                </c:pt>
                <c:pt idx="7272">
                  <c:v>0.78850293337974686</c:v>
                </c:pt>
                <c:pt idx="7273">
                  <c:v>0.78836832562699177</c:v>
                </c:pt>
                <c:pt idx="7274">
                  <c:v>0.78823233016975813</c:v>
                </c:pt>
                <c:pt idx="7275">
                  <c:v>0.78809493516051321</c:v>
                </c:pt>
                <c:pt idx="7276">
                  <c:v>0.7879561286808715</c:v>
                </c:pt>
                <c:pt idx="7277">
                  <c:v>0.7878158987415339</c:v>
                </c:pt>
                <c:pt idx="7278">
                  <c:v>0.78767423328223318</c:v>
                </c:pt>
                <c:pt idx="7279">
                  <c:v>0.78753112017168359</c:v>
                </c:pt>
                <c:pt idx="7280">
                  <c:v>0.78738654720753654</c:v>
                </c:pt>
                <c:pt idx="7281">
                  <c:v>0.78724050211634045</c:v>
                </c:pt>
                <c:pt idx="7282">
                  <c:v>0.78709297255350696</c:v>
                </c:pt>
                <c:pt idx="7283">
                  <c:v>0.78694394610328111</c:v>
                </c:pt>
                <c:pt idx="7284">
                  <c:v>0.78679341027871863</c:v>
                </c:pt>
                <c:pt idx="7285">
                  <c:v>0.78664135252166667</c:v>
                </c:pt>
                <c:pt idx="7286">
                  <c:v>0.78648776020275202</c:v>
                </c:pt>
                <c:pt idx="7287">
                  <c:v>0.78633262062137355</c:v>
                </c:pt>
                <c:pt idx="7288">
                  <c:v>0.786175921005701</c:v>
                </c:pt>
                <c:pt idx="7289">
                  <c:v>0.78601764851267952</c:v>
                </c:pt>
                <c:pt idx="7290">
                  <c:v>0.7858577902280367</c:v>
                </c:pt>
                <c:pt idx="7291">
                  <c:v>0.78569633316630516</c:v>
                </c:pt>
                <c:pt idx="7292">
                  <c:v>0.78553326427083847</c:v>
                </c:pt>
                <c:pt idx="7293">
                  <c:v>0.78536857041383878</c:v>
                </c:pt>
                <c:pt idx="7294">
                  <c:v>0.7852022383963948</c:v>
                </c:pt>
                <c:pt idx="7295">
                  <c:v>0.78503425494851908</c:v>
                </c:pt>
                <c:pt idx="7296">
                  <c:v>0.78486460672919411</c:v>
                </c:pt>
                <c:pt idx="7297">
                  <c:v>0.78469328032642538</c:v>
                </c:pt>
                <c:pt idx="7298">
                  <c:v>0.78452026225729921</c:v>
                </c:pt>
                <c:pt idx="7299">
                  <c:v>0.78434553896804871</c:v>
                </c:pt>
                <c:pt idx="7300">
                  <c:v>0.78416909683412428</c:v>
                </c:pt>
                <c:pt idx="7301">
                  <c:v>0.78399092216027244</c:v>
                </c:pt>
                <c:pt idx="7302">
                  <c:v>0.78381100118061942</c:v>
                </c:pt>
                <c:pt idx="7303">
                  <c:v>0.78362932005876318</c:v>
                </c:pt>
                <c:pt idx="7304">
                  <c:v>0.7834458648878706</c:v>
                </c:pt>
                <c:pt idx="7305">
                  <c:v>0.78326062169078237</c:v>
                </c:pt>
                <c:pt idx="7306">
                  <c:v>0.78307357642012443</c:v>
                </c:pt>
                <c:pt idx="7307">
                  <c:v>0.78288471495842626</c:v>
                </c:pt>
                <c:pt idx="7308">
                  <c:v>0.78269402311824621</c:v>
                </c:pt>
                <c:pt idx="7309">
                  <c:v>0.78250148664230357</c:v>
                </c:pt>
                <c:pt idx="7310">
                  <c:v>0.78230709120361841</c:v>
                </c:pt>
                <c:pt idx="7311">
                  <c:v>0.78211082240565788</c:v>
                </c:pt>
                <c:pt idx="7312">
                  <c:v>0.78191266578249008</c:v>
                </c:pt>
                <c:pt idx="7313">
                  <c:v>0.78171260679894516</c:v>
                </c:pt>
                <c:pt idx="7314">
                  <c:v>0.78151063085078376</c:v>
                </c:pt>
                <c:pt idx="7315">
                  <c:v>0.78130672326487283</c:v>
                </c:pt>
                <c:pt idx="7316">
                  <c:v>0.78110086929936884</c:v>
                </c:pt>
                <c:pt idx="7317">
                  <c:v>0.78089305414390919</c:v>
                </c:pt>
                <c:pt idx="7318">
                  <c:v>0.78068326291981016</c:v>
                </c:pt>
                <c:pt idx="7319">
                  <c:v>0.78047148068027339</c:v>
                </c:pt>
                <c:pt idx="7320">
                  <c:v>0.78025769241059972</c:v>
                </c:pt>
                <c:pt idx="7321">
                  <c:v>0.78004188302841126</c:v>
                </c:pt>
                <c:pt idx="7322">
                  <c:v>0.77982403738388018</c:v>
                </c:pt>
                <c:pt idx="7323">
                  <c:v>0.77960414025996749</c:v>
                </c:pt>
                <c:pt idx="7324">
                  <c:v>0.77938217637266738</c:v>
                </c:pt>
                <c:pt idx="7325">
                  <c:v>0.7791581303712618</c:v>
                </c:pt>
                <c:pt idx="7326">
                  <c:v>0.77893198683858156</c:v>
                </c:pt>
                <c:pt idx="7327">
                  <c:v>0.77870373029127671</c:v>
                </c:pt>
                <c:pt idx="7328">
                  <c:v>0.77847334518009448</c:v>
                </c:pt>
                <c:pt idx="7329">
                  <c:v>0.77824081589016603</c:v>
                </c:pt>
                <c:pt idx="7330">
                  <c:v>0.77800612674130087</c:v>
                </c:pt>
                <c:pt idx="7331">
                  <c:v>0.77776926198829099</c:v>
                </c:pt>
                <c:pt idx="7332">
                  <c:v>0.77753020582122179</c:v>
                </c:pt>
                <c:pt idx="7333">
                  <c:v>0.7772889423657946</c:v>
                </c:pt>
                <c:pt idx="7334">
                  <c:v>0.77704545568364869</c:v>
                </c:pt>
                <c:pt idx="7335">
                  <c:v>0.77679972977271217</c:v>
                </c:pt>
                <c:pt idx="7336">
                  <c:v>0.77655174856753661</c:v>
                </c:pt>
                <c:pt idx="7337">
                  <c:v>0.77630149593965414</c:v>
                </c:pt>
                <c:pt idx="7338">
                  <c:v>0.7760489556979473</c:v>
                </c:pt>
                <c:pt idx="7339">
                  <c:v>0.77579411158901612</c:v>
                </c:pt>
                <c:pt idx="7340">
                  <c:v>0.77553694729756806</c:v>
                </c:pt>
                <c:pt idx="7341">
                  <c:v>0.77527744644679586</c:v>
                </c:pt>
                <c:pt idx="7342">
                  <c:v>0.7750155925987906</c:v>
                </c:pt>
                <c:pt idx="7343">
                  <c:v>0.77475136925494514</c:v>
                </c:pt>
                <c:pt idx="7344">
                  <c:v>0.77448475985637355</c:v>
                </c:pt>
                <c:pt idx="7345">
                  <c:v>0.77421574778433921</c:v>
                </c:pt>
                <c:pt idx="7346">
                  <c:v>0.77394431636069161</c:v>
                </c:pt>
                <c:pt idx="7347">
                  <c:v>0.77367044884831371</c:v>
                </c:pt>
                <c:pt idx="7348">
                  <c:v>0.77339412845157718</c:v>
                </c:pt>
                <c:pt idx="7349">
                  <c:v>0.77311533831680879</c:v>
                </c:pt>
                <c:pt idx="7350">
                  <c:v>0.77283406153276446</c:v>
                </c:pt>
                <c:pt idx="7351">
                  <c:v>0.7725502811311149</c:v>
                </c:pt>
                <c:pt idx="7352">
                  <c:v>0.77226398008693975</c:v>
                </c:pt>
                <c:pt idx="7353">
                  <c:v>0.77197514131923128</c:v>
                </c:pt>
                <c:pt idx="7354">
                  <c:v>0.77168374769140891</c:v>
                </c:pt>
                <c:pt idx="7355">
                  <c:v>0.77138978201184238</c:v>
                </c:pt>
                <c:pt idx="7356">
                  <c:v>0.77109322703438554</c:v>
                </c:pt>
                <c:pt idx="7357">
                  <c:v>0.77079406545892004</c:v>
                </c:pt>
                <c:pt idx="7358">
                  <c:v>0.77049227993190827</c:v>
                </c:pt>
                <c:pt idx="7359">
                  <c:v>0.77018785304695758</c:v>
                </c:pt>
                <c:pt idx="7360">
                  <c:v>0.76988076734539312</c:v>
                </c:pt>
                <c:pt idx="7361">
                  <c:v>0.76957100531684253</c:v>
                </c:pt>
                <c:pt idx="7362">
                  <c:v>0.76925854939982852</c:v>
                </c:pt>
                <c:pt idx="7363">
                  <c:v>0.76894338198237433</c:v>
                </c:pt>
                <c:pt idx="7364">
                  <c:v>0.7686254854026171</c:v>
                </c:pt>
                <c:pt idx="7365">
                  <c:v>0.76830484194943305</c:v>
                </c:pt>
                <c:pt idx="7366">
                  <c:v>0.76798143386307238</c:v>
                </c:pt>
                <c:pt idx="7367">
                  <c:v>0.76765524333580493</c:v>
                </c:pt>
                <c:pt idx="7368">
                  <c:v>0.7673262525125758</c:v>
                </c:pt>
                <c:pt idx="7369">
                  <c:v>0.76699444349167201</c:v>
                </c:pt>
                <c:pt idx="7370">
                  <c:v>0.76665979832539921</c:v>
                </c:pt>
                <c:pt idx="7371">
                  <c:v>0.76632229902076943</c:v>
                </c:pt>
                <c:pt idx="7372">
                  <c:v>0.76598192754019878</c:v>
                </c:pt>
                <c:pt idx="7373">
                  <c:v>0.76563866580221696</c:v>
                </c:pt>
                <c:pt idx="7374">
                  <c:v>0.76529249568218605</c:v>
                </c:pt>
                <c:pt idx="7375">
                  <c:v>0.76494339901303121</c:v>
                </c:pt>
                <c:pt idx="7376">
                  <c:v>0.76459135758598129</c:v>
                </c:pt>
                <c:pt idx="7377">
                  <c:v>0.76423635315132277</c:v>
                </c:pt>
                <c:pt idx="7378">
                  <c:v>0.76387836741915316</c:v>
                </c:pt>
                <c:pt idx="7379">
                  <c:v>0.76351738206017294</c:v>
                </c:pt>
                <c:pt idx="7380">
                  <c:v>0.76315337870645139</c:v>
                </c:pt>
                <c:pt idx="7381">
                  <c:v>0.76278633895223347</c:v>
                </c:pt>
                <c:pt idx="7382">
                  <c:v>0.76241624435473665</c:v>
                </c:pt>
                <c:pt idx="7383">
                  <c:v>0.7620430764349776</c:v>
                </c:pt>
                <c:pt idx="7384">
                  <c:v>0.76166681667860281</c:v>
                </c:pt>
                <c:pt idx="7385">
                  <c:v>0.76128744653671088</c:v>
                </c:pt>
                <c:pt idx="7386">
                  <c:v>0.76090494742672232</c:v>
                </c:pt>
                <c:pt idx="7387">
                  <c:v>0.7605193007332316</c:v>
                </c:pt>
                <c:pt idx="7388">
                  <c:v>0.76013048780888215</c:v>
                </c:pt>
                <c:pt idx="7389">
                  <c:v>0.75973848997525018</c:v>
                </c:pt>
                <c:pt idx="7390">
                  <c:v>0.75934328852374078</c:v>
                </c:pt>
                <c:pt idx="7391">
                  <c:v>0.75894486471649347</c:v>
                </c:pt>
                <c:pt idx="7392">
                  <c:v>0.75854319978730067</c:v>
                </c:pt>
                <c:pt idx="7393">
                  <c:v>0.75813827494253661</c:v>
                </c:pt>
                <c:pt idx="7394">
                  <c:v>0.75773007136209791</c:v>
                </c:pt>
                <c:pt idx="7395">
                  <c:v>0.75731857020035487</c:v>
                </c:pt>
                <c:pt idx="7396">
                  <c:v>0.75690375258711518</c:v>
                </c:pt>
                <c:pt idx="7397">
                  <c:v>0.75648559962859774</c:v>
                </c:pt>
                <c:pt idx="7398">
                  <c:v>0.75606409240841888</c:v>
                </c:pt>
                <c:pt idx="7399">
                  <c:v>0.7556392119885893</c:v>
                </c:pt>
                <c:pt idx="7400">
                  <c:v>0.75521093941052275</c:v>
                </c:pt>
                <c:pt idx="7401">
                  <c:v>0.75477925569605619</c:v>
                </c:pt>
                <c:pt idx="7402">
                  <c:v>0.75434414184848086</c:v>
                </c:pt>
                <c:pt idx="7403">
                  <c:v>0.75390557885358556</c:v>
                </c:pt>
                <c:pt idx="7404">
                  <c:v>0.75346354768071067</c:v>
                </c:pt>
                <c:pt idx="7405">
                  <c:v>0.75301802928381423</c:v>
                </c:pt>
                <c:pt idx="7406">
                  <c:v>0.75256900460254894</c:v>
                </c:pt>
                <c:pt idx="7407">
                  <c:v>0.75211645456335097</c:v>
                </c:pt>
                <c:pt idx="7408">
                  <c:v>0.75166036008054038</c:v>
                </c:pt>
                <c:pt idx="7409">
                  <c:v>0.75120070205743228</c:v>
                </c:pt>
                <c:pt idx="7410">
                  <c:v>0.75073746138746056</c:v>
                </c:pt>
                <c:pt idx="7411">
                  <c:v>0.75027061895531222</c:v>
                </c:pt>
                <c:pt idx="7412">
                  <c:v>0.74980015563807356</c:v>
                </c:pt>
                <c:pt idx="7413">
                  <c:v>0.74932605230638782</c:v>
                </c:pt>
                <c:pt idx="7414">
                  <c:v>0.74884828982562446</c:v>
                </c:pt>
                <c:pt idx="7415">
                  <c:v>0.74836684905705897</c:v>
                </c:pt>
                <c:pt idx="7416">
                  <c:v>0.7478817108590663</c:v>
                </c:pt>
                <c:pt idx="7417">
                  <c:v>0.74739285608832273</c:v>
                </c:pt>
                <c:pt idx="7418">
                  <c:v>0.7469002656010223</c:v>
                </c:pt>
                <c:pt idx="7419">
                  <c:v>0.74640392025410174</c:v>
                </c:pt>
                <c:pt idx="7420">
                  <c:v>0.74590380090648001</c:v>
                </c:pt>
                <c:pt idx="7421">
                  <c:v>0.74539988842030569</c:v>
                </c:pt>
                <c:pt idx="7422">
                  <c:v>0.74489216366221933</c:v>
                </c:pt>
                <c:pt idx="7423">
                  <c:v>0.7443806075046242</c:v>
                </c:pt>
                <c:pt idx="7424">
                  <c:v>0.74386520082697083</c:v>
                </c:pt>
                <c:pt idx="7425">
                  <c:v>0.74334592451705306</c:v>
                </c:pt>
                <c:pt idx="7426">
                  <c:v>0.7428227594723027</c:v>
                </c:pt>
                <c:pt idx="7427">
                  <c:v>0.74229568660113154</c:v>
                </c:pt>
                <c:pt idx="7428">
                  <c:v>0.74176468682423802</c:v>
                </c:pt>
                <c:pt idx="7429">
                  <c:v>0.74122974107594852</c:v>
                </c:pt>
                <c:pt idx="7430">
                  <c:v>0.74069083030558247</c:v>
                </c:pt>
                <c:pt idx="7431">
                  <c:v>0.74014793547880442</c:v>
                </c:pt>
                <c:pt idx="7432">
                  <c:v>0.73960103757899975</c:v>
                </c:pt>
                <c:pt idx="7433">
                  <c:v>0.73905011760866013</c:v>
                </c:pt>
                <c:pt idx="7434">
                  <c:v>0.73849515659077891</c:v>
                </c:pt>
                <c:pt idx="7435">
                  <c:v>0.7379361355702585</c:v>
                </c:pt>
                <c:pt idx="7436">
                  <c:v>0.73737303561532852</c:v>
                </c:pt>
                <c:pt idx="7437">
                  <c:v>0.73680583781897457</c:v>
                </c:pt>
                <c:pt idx="7438">
                  <c:v>0.73623452330037897</c:v>
                </c:pt>
                <c:pt idx="7439">
                  <c:v>0.73565907320637114</c:v>
                </c:pt>
                <c:pt idx="7440">
                  <c:v>0.7350794687128902</c:v>
                </c:pt>
                <c:pt idx="7441">
                  <c:v>0.73449569102645718</c:v>
                </c:pt>
                <c:pt idx="7442">
                  <c:v>0.73390772138565963</c:v>
                </c:pt>
                <c:pt idx="7443">
                  <c:v>0.73331554106264463</c:v>
                </c:pt>
                <c:pt idx="7444">
                  <c:v>0.73271913136462563</c:v>
                </c:pt>
                <c:pt idx="7445">
                  <c:v>0.73211847363539706</c:v>
                </c:pt>
                <c:pt idx="7446">
                  <c:v>0.73151354925686141</c:v>
                </c:pt>
                <c:pt idx="7447">
                  <c:v>0.730904339650566</c:v>
                </c:pt>
                <c:pt idx="7448">
                  <c:v>0.7302908262792509</c:v>
                </c:pt>
                <c:pt idx="7449">
                  <c:v>0.72967299064840674</c:v>
                </c:pt>
                <c:pt idx="7450">
                  <c:v>0.72905081430784313</c:v>
                </c:pt>
                <c:pt idx="7451">
                  <c:v>0.72842427885326766</c:v>
                </c:pt>
                <c:pt idx="7452">
                  <c:v>0.72779336592787525</c:v>
                </c:pt>
                <c:pt idx="7453">
                  <c:v>0.72715805722394644</c:v>
                </c:pt>
                <c:pt idx="7454">
                  <c:v>0.72651833448445857</c:v>
                </c:pt>
                <c:pt idx="7455">
                  <c:v>0.72587417950470379</c:v>
                </c:pt>
                <c:pt idx="7456">
                  <c:v>0.72522557413391986</c:v>
                </c:pt>
                <c:pt idx="7457">
                  <c:v>0.72457250027692877</c:v>
                </c:pt>
                <c:pt idx="7458">
                  <c:v>0.72391493989578737</c:v>
                </c:pt>
                <c:pt idx="7459">
                  <c:v>0.72325287501144564</c:v>
                </c:pt>
                <c:pt idx="7460">
                  <c:v>0.72258628770541655</c:v>
                </c:pt>
                <c:pt idx="7461">
                  <c:v>0.72191516012145418</c:v>
                </c:pt>
                <c:pt idx="7462">
                  <c:v>0.72123947446724257</c:v>
                </c:pt>
                <c:pt idx="7463">
                  <c:v>0.72055921301609316</c:v>
                </c:pt>
                <c:pt idx="7464">
                  <c:v>0.71987435810865252</c:v>
                </c:pt>
                <c:pt idx="7465">
                  <c:v>0.71918489215461834</c:v>
                </c:pt>
                <c:pt idx="7466">
                  <c:v>0.71849079763446622</c:v>
                </c:pt>
                <c:pt idx="7467">
                  <c:v>0.71779205710118366</c:v>
                </c:pt>
                <c:pt idx="7468">
                  <c:v>0.71708865318201531</c:v>
                </c:pt>
                <c:pt idx="7469">
                  <c:v>0.71638056858021892</c:v>
                </c:pt>
                <c:pt idx="7470">
                  <c:v>0.71566778607680981</c:v>
                </c:pt>
                <c:pt idx="7471">
                  <c:v>0.71495028853236775</c:v>
                </c:pt>
                <c:pt idx="7472">
                  <c:v>0.71422805888878405</c:v>
                </c:pt>
                <c:pt idx="7473">
                  <c:v>0.7135010801710534</c:v>
                </c:pt>
                <c:pt idx="7474">
                  <c:v>0.7127693354890885</c:v>
                </c:pt>
                <c:pt idx="7475">
                  <c:v>0.71203280803950775</c:v>
                </c:pt>
                <c:pt idx="7476">
                  <c:v>0.71129148110746976</c:v>
                </c:pt>
                <c:pt idx="7477">
                  <c:v>0.71054533806845932</c:v>
                </c:pt>
                <c:pt idx="7478">
                  <c:v>0.70979436239015292</c:v>
                </c:pt>
                <c:pt idx="7479">
                  <c:v>0.70903853763423941</c:v>
                </c:pt>
                <c:pt idx="7480">
                  <c:v>0.70827784745826794</c:v>
                </c:pt>
                <c:pt idx="7481">
                  <c:v>0.70751227561750318</c:v>
                </c:pt>
                <c:pt idx="7482">
                  <c:v>0.70674180596678449</c:v>
                </c:pt>
                <c:pt idx="7483">
                  <c:v>0.70596642246239671</c:v>
                </c:pt>
                <c:pt idx="7484">
                  <c:v>0.70518610916394409</c:v>
                </c:pt>
                <c:pt idx="7485">
                  <c:v>0.704400850236236</c:v>
                </c:pt>
                <c:pt idx="7486">
                  <c:v>0.70361062995117551</c:v>
                </c:pt>
                <c:pt idx="7487">
                  <c:v>0.70281543268965896</c:v>
                </c:pt>
                <c:pt idx="7488">
                  <c:v>0.70201524294347883</c:v>
                </c:pt>
                <c:pt idx="7489">
                  <c:v>0.70121004531723685</c:v>
                </c:pt>
                <c:pt idx="7490">
                  <c:v>0.70039982453026073</c:v>
                </c:pt>
                <c:pt idx="7491">
                  <c:v>0.69958456541853042</c:v>
                </c:pt>
                <c:pt idx="7492">
                  <c:v>0.6987642529366076</c:v>
                </c:pt>
                <c:pt idx="7493">
                  <c:v>0.69793887215957451</c:v>
                </c:pt>
                <c:pt idx="7494">
                  <c:v>0.69710840828497678</c:v>
                </c:pt>
                <c:pt idx="7495">
                  <c:v>0.69627284663477385</c:v>
                </c:pt>
                <c:pt idx="7496">
                  <c:v>0.69543217265729318</c:v>
                </c:pt>
                <c:pt idx="7497">
                  <c:v>0.69458637192919315</c:v>
                </c:pt>
                <c:pt idx="7498">
                  <c:v>0.69373543015742878</c:v>
                </c:pt>
                <c:pt idx="7499">
                  <c:v>0.69287933318122441</c:v>
                </c:pt>
                <c:pt idx="7500">
                  <c:v>0.69201806697405144</c:v>
                </c:pt>
                <c:pt idx="7501">
                  <c:v>0.69115161764561162</c:v>
                </c:pt>
                <c:pt idx="7502">
                  <c:v>0.69027997144382325</c:v>
                </c:pt>
                <c:pt idx="7503">
                  <c:v>0.68940311475681637</c:v>
                </c:pt>
                <c:pt idx="7504">
                  <c:v>0.68852103411492771</c:v>
                </c:pt>
                <c:pt idx="7505">
                  <c:v>0.68763371619270452</c:v>
                </c:pt>
                <c:pt idx="7506">
                  <c:v>0.68674114781090967</c:v>
                </c:pt>
                <c:pt idx="7507">
                  <c:v>0.68584331593853332</c:v>
                </c:pt>
                <c:pt idx="7508">
                  <c:v>0.68494020769480657</c:v>
                </c:pt>
                <c:pt idx="7509">
                  <c:v>0.68403181035122118</c:v>
                </c:pt>
                <c:pt idx="7510">
                  <c:v>0.6831181113335506</c:v>
                </c:pt>
                <c:pt idx="7511">
                  <c:v>0.6821990982238777</c:v>
                </c:pt>
                <c:pt idx="7512">
                  <c:v>0.68127475876262222</c:v>
                </c:pt>
                <c:pt idx="7513">
                  <c:v>0.6803450808505751</c:v>
                </c:pt>
                <c:pt idx="7514">
                  <c:v>0.67941005255093279</c:v>
                </c:pt>
                <c:pt idx="7515">
                  <c:v>0.6784696620913373</c:v>
                </c:pt>
                <c:pt idx="7516">
                  <c:v>0.67752389786591638</c:v>
                </c:pt>
                <c:pt idx="7517">
                  <c:v>0.67657274843733295</c:v>
                </c:pt>
                <c:pt idx="7518">
                  <c:v>0.67561620253881238</c:v>
                </c:pt>
                <c:pt idx="7519">
                  <c:v>0.67465424907621396</c:v>
                </c:pt>
                <c:pt idx="7520">
                  <c:v>0.67368687713008779</c:v>
                </c:pt>
                <c:pt idx="7521">
                  <c:v>0.67271407595768273</c:v>
                </c:pt>
                <c:pt idx="7522">
                  <c:v>0.67173583499504952</c:v>
                </c:pt>
                <c:pt idx="7523">
                  <c:v>0.67075214385907134</c:v>
                </c:pt>
                <c:pt idx="7524">
                  <c:v>0.66976299234952663</c:v>
                </c:pt>
                <c:pt idx="7525">
                  <c:v>0.66876837045114546</c:v>
                </c:pt>
                <c:pt idx="7526">
                  <c:v>0.66776826833567049</c:v>
                </c:pt>
                <c:pt idx="7527">
                  <c:v>0.66676267636391429</c:v>
                </c:pt>
                <c:pt idx="7528">
                  <c:v>0.66575158508782195</c:v>
                </c:pt>
                <c:pt idx="7529">
                  <c:v>0.66473498525252861</c:v>
                </c:pt>
                <c:pt idx="7530">
                  <c:v>0.66371286779842342</c:v>
                </c:pt>
                <c:pt idx="7531">
                  <c:v>0.66268522386320661</c:v>
                </c:pt>
                <c:pt idx="7532">
                  <c:v>0.66165204478395312</c:v>
                </c:pt>
                <c:pt idx="7533">
                  <c:v>0.66061332209916934</c:v>
                </c:pt>
                <c:pt idx="7534">
                  <c:v>0.6595690475508551</c:v>
                </c:pt>
                <c:pt idx="7535">
                  <c:v>0.65851921308655947</c:v>
                </c:pt>
                <c:pt idx="7536">
                  <c:v>0.65746381086144012</c:v>
                </c:pt>
                <c:pt idx="7537">
                  <c:v>0.65640283324031756</c:v>
                </c:pt>
                <c:pt idx="7538">
                  <c:v>0.65533627279973117</c:v>
                </c:pt>
                <c:pt idx="7539">
                  <c:v>0.65426412232999009</c:v>
                </c:pt>
                <c:pt idx="7540">
                  <c:v>0.65318637483722652</c:v>
                </c:pt>
                <c:pt idx="7541">
                  <c:v>0.65210302354544225</c:v>
                </c:pt>
                <c:pt idx="7542">
                  <c:v>0.65101406189855671</c:v>
                </c:pt>
                <c:pt idx="7543">
                  <c:v>0.64991948356244944</c:v>
                </c:pt>
                <c:pt idx="7544">
                  <c:v>0.64881928242700315</c:v>
                </c:pt>
                <c:pt idx="7545">
                  <c:v>0.64771345260813962</c:v>
                </c:pt>
                <c:pt idx="7546">
                  <c:v>0.64660198844985683</c:v>
                </c:pt>
                <c:pt idx="7547">
                  <c:v>0.64548488452625885</c:v>
                </c:pt>
                <c:pt idx="7548">
                  <c:v>0.64436213564358513</c:v>
                </c:pt>
                <c:pt idx="7549">
                  <c:v>0.64323373684223306</c:v>
                </c:pt>
                <c:pt idx="7550">
                  <c:v>0.64209968339878021</c:v>
                </c:pt>
                <c:pt idx="7551">
                  <c:v>0.64095997082799738</c:v>
                </c:pt>
                <c:pt idx="7552">
                  <c:v>0.6398145948848617</c:v>
                </c:pt>
                <c:pt idx="7553">
                  <c:v>0.63866355156656307</c:v>
                </c:pt>
                <c:pt idx="7554">
                  <c:v>0.63750683711450362</c:v>
                </c:pt>
                <c:pt idx="7555">
                  <c:v>0.63634444801629719</c:v>
                </c:pt>
                <c:pt idx="7556">
                  <c:v>0.63517638100775642</c:v>
                </c:pt>
                <c:pt idx="7557">
                  <c:v>0.63400263307488169</c:v>
                </c:pt>
                <c:pt idx="7558">
                  <c:v>0.63282320145583659</c:v>
                </c:pt>
                <c:pt idx="7559">
                  <c:v>0.63163808364292451</c:v>
                </c:pt>
                <c:pt idx="7560">
                  <c:v>0.63044727738455242</c:v>
                </c:pt>
                <c:pt idx="7561">
                  <c:v>0.62925078068719942</c:v>
                </c:pt>
                <c:pt idx="7562">
                  <c:v>0.6280485918173383</c:v>
                </c:pt>
                <c:pt idx="7563">
                  <c:v>0.62684070930344271</c:v>
                </c:pt>
                <c:pt idx="7564">
                  <c:v>0.62562713193787134</c:v>
                </c:pt>
                <c:pt idx="7565">
                  <c:v>0.624407858778806</c:v>
                </c:pt>
                <c:pt idx="7566">
                  <c:v>0.6231828891522051</c:v>
                </c:pt>
                <c:pt idx="7567">
                  <c:v>0.62195222265369421</c:v>
                </c:pt>
                <c:pt idx="7568">
                  <c:v>0.62071585915048122</c:v>
                </c:pt>
                <c:pt idx="7569">
                  <c:v>0.61947379878325259</c:v>
                </c:pt>
                <c:pt idx="7570">
                  <c:v>0.61822604196806596</c:v>
                </c:pt>
                <c:pt idx="7571">
                  <c:v>0.61697258939822885</c:v>
                </c:pt>
                <c:pt idx="7572">
                  <c:v>0.61571344204617251</c:v>
                </c:pt>
                <c:pt idx="7573">
                  <c:v>0.61444860116531186</c:v>
                </c:pt>
                <c:pt idx="7574">
                  <c:v>0.6131780682919008</c:v>
                </c:pt>
                <c:pt idx="7575">
                  <c:v>0.61190184524687208</c:v>
                </c:pt>
                <c:pt idx="7576">
                  <c:v>0.61061993413767179</c:v>
                </c:pt>
                <c:pt idx="7577">
                  <c:v>0.60933233736007952</c:v>
                </c:pt>
                <c:pt idx="7578">
                  <c:v>0.60803905760002119</c:v>
                </c:pt>
                <c:pt idx="7579">
                  <c:v>0.60674009783536775</c:v>
                </c:pt>
                <c:pt idx="7580">
                  <c:v>0.60543546133772541</c:v>
                </c:pt>
                <c:pt idx="7581">
                  <c:v>0.60412515167421199</c:v>
                </c:pt>
                <c:pt idx="7582">
                  <c:v>0.60280917270922429</c:v>
                </c:pt>
                <c:pt idx="7583">
                  <c:v>0.60148752860619004</c:v>
                </c:pt>
                <c:pt idx="7584">
                  <c:v>0.60016022382931178</c:v>
                </c:pt>
                <c:pt idx="7585">
                  <c:v>0.59882726314529344</c:v>
                </c:pt>
                <c:pt idx="7586">
                  <c:v>0.59748865162506004</c:v>
                </c:pt>
                <c:pt idx="7587">
                  <c:v>0.59614439464545799</c:v>
                </c:pt>
                <c:pt idx="7588">
                  <c:v>0.59479449789094829</c:v>
                </c:pt>
                <c:pt idx="7589">
                  <c:v>0.5934389673552809</c:v>
                </c:pt>
                <c:pt idx="7590">
                  <c:v>0.59207780934316057</c:v>
                </c:pt>
                <c:pt idx="7591">
                  <c:v>0.59071103047189311</c:v>
                </c:pt>
                <c:pt idx="7592">
                  <c:v>0.58933863767302352</c:v>
                </c:pt>
                <c:pt idx="7593">
                  <c:v>0.58796063819395361</c:v>
                </c:pt>
                <c:pt idx="7594">
                  <c:v>0.58657703959955065</c:v>
                </c:pt>
                <c:pt idx="7595">
                  <c:v>0.58518784977373528</c:v>
                </c:pt>
                <c:pt idx="7596">
                  <c:v>0.58379307692106042</c:v>
                </c:pt>
                <c:pt idx="7597">
                  <c:v>0.58239272956826837</c:v>
                </c:pt>
                <c:pt idx="7598">
                  <c:v>0.58098681656583795</c:v>
                </c:pt>
                <c:pt idx="7599">
                  <c:v>0.57957534708951086</c:v>
                </c:pt>
                <c:pt idx="7600">
                  <c:v>0.578158330641806</c:v>
                </c:pt>
                <c:pt idx="7601">
                  <c:v>0.57673577705351298</c:v>
                </c:pt>
                <c:pt idx="7602">
                  <c:v>0.5753076964851741</c:v>
                </c:pt>
                <c:pt idx="7603">
                  <c:v>0.5738740994285435</c:v>
                </c:pt>
                <c:pt idx="7604">
                  <c:v>0.57243499670803477</c:v>
                </c:pt>
                <c:pt idx="7605">
                  <c:v>0.57099039948215347</c:v>
                </c:pt>
                <c:pt idx="7606">
                  <c:v>0.56954031924487247</c:v>
                </c:pt>
                <c:pt idx="7607">
                  <c:v>0.56808476782709472</c:v>
                </c:pt>
                <c:pt idx="7608">
                  <c:v>0.56662375739795601</c:v>
                </c:pt>
                <c:pt idx="7609">
                  <c:v>0.56515730046622159</c:v>
                </c:pt>
                <c:pt idx="7610">
                  <c:v>0.56368540988158744</c:v>
                </c:pt>
                <c:pt idx="7611">
                  <c:v>0.56220809883603462</c:v>
                </c:pt>
                <c:pt idx="7612">
                  <c:v>0.56072538086513413</c:v>
                </c:pt>
                <c:pt idx="7613">
                  <c:v>0.55923726984925948</c:v>
                </c:pt>
                <c:pt idx="7614">
                  <c:v>0.55774378001491964</c:v>
                </c:pt>
                <c:pt idx="7615">
                  <c:v>0.55624492593596231</c:v>
                </c:pt>
                <c:pt idx="7616">
                  <c:v>0.55474072253479845</c:v>
                </c:pt>
                <c:pt idx="7617">
                  <c:v>0.55323118508360303</c:v>
                </c:pt>
                <c:pt idx="7618">
                  <c:v>0.55171632920549063</c:v>
                </c:pt>
                <c:pt idx="7619">
                  <c:v>0.55019617087567529</c:v>
                </c:pt>
                <c:pt idx="7620">
                  <c:v>0.54867072642260295</c:v>
                </c:pt>
                <c:pt idx="7621">
                  <c:v>0.54714001252906974</c:v>
                </c:pt>
                <c:pt idx="7622">
                  <c:v>0.5456040462333116</c:v>
                </c:pt>
                <c:pt idx="7623">
                  <c:v>0.54406284493007773</c:v>
                </c:pt>
                <c:pt idx="7624">
                  <c:v>0.54251642637167752</c:v>
                </c:pt>
                <c:pt idx="7625">
                  <c:v>0.54096480866900931</c:v>
                </c:pt>
                <c:pt idx="7626">
                  <c:v>0.53940801029256202</c:v>
                </c:pt>
                <c:pt idx="7627">
                  <c:v>0.53784605007339947</c:v>
                </c:pt>
                <c:pt idx="7628">
                  <c:v>0.53627894720411473</c:v>
                </c:pt>
                <c:pt idx="7629">
                  <c:v>0.53470672123976937</c:v>
                </c:pt>
                <c:pt idx="7630">
                  <c:v>0.53312939209880095</c:v>
                </c:pt>
                <c:pt idx="7631">
                  <c:v>0.53154698006391432</c:v>
                </c:pt>
                <c:pt idx="7632">
                  <c:v>0.52995950578294226</c:v>
                </c:pt>
                <c:pt idx="7633">
                  <c:v>0.52836699026968792</c:v>
                </c:pt>
                <c:pt idx="7634">
                  <c:v>0.52676945490473792</c:v>
                </c:pt>
                <c:pt idx="7635">
                  <c:v>0.5251669214362551</c:v>
                </c:pt>
                <c:pt idx="7636">
                  <c:v>0.52355941198074163</c:v>
                </c:pt>
                <c:pt idx="7637">
                  <c:v>0.52194694902378314</c:v>
                </c:pt>
                <c:pt idx="7638">
                  <c:v>0.52032955542076076</c:v>
                </c:pt>
                <c:pt idx="7639">
                  <c:v>0.51870725439754417</c:v>
                </c:pt>
                <c:pt idx="7640">
                  <c:v>0.51708006955115349</c:v>
                </c:pt>
                <c:pt idx="7641">
                  <c:v>0.51544802485039942</c:v>
                </c:pt>
                <c:pt idx="7642">
                  <c:v>0.51381114463649413</c:v>
                </c:pt>
                <c:pt idx="7643">
                  <c:v>0.51216945362363875</c:v>
                </c:pt>
                <c:pt idx="7644">
                  <c:v>0.51052297689958059</c:v>
                </c:pt>
                <c:pt idx="7645">
                  <c:v>0.5088717399261482</c:v>
                </c:pt>
                <c:pt idx="7646">
                  <c:v>0.50721576853975447</c:v>
                </c:pt>
                <c:pt idx="7647">
                  <c:v>0.50555508895187773</c:v>
                </c:pt>
                <c:pt idx="7648">
                  <c:v>0.50388972774951024</c:v>
                </c:pt>
                <c:pt idx="7649">
                  <c:v>0.50221971189558423</c:v>
                </c:pt>
                <c:pt idx="7650">
                  <c:v>0.50054506872936533</c:v>
                </c:pt>
                <c:pt idx="7651">
                  <c:v>0.49886582596682305</c:v>
                </c:pt>
                <c:pt idx="7652">
                  <c:v>0.49718201170096726</c:v>
                </c:pt>
                <c:pt idx="7653">
                  <c:v>0.49549365440217125</c:v>
                </c:pt>
                <c:pt idx="7654">
                  <c:v>0.4938007829184185</c:v>
                </c:pt>
                <c:pt idx="7655">
                  <c:v>0.49210342647559946</c:v>
                </c:pt>
                <c:pt idx="7656">
                  <c:v>0.49040161467774612</c:v>
                </c:pt>
                <c:pt idx="7657">
                  <c:v>0.48869537750715092</c:v>
                </c:pt>
                <c:pt idx="7658">
                  <c:v>0.48698474532461944</c:v>
                </c:pt>
                <c:pt idx="7659">
                  <c:v>0.48526974886956364</c:v>
                </c:pt>
                <c:pt idx="7660">
                  <c:v>0.48355041926012055</c:v>
                </c:pt>
                <c:pt idx="7661">
                  <c:v>0.48182678799322731</c:v>
                </c:pt>
                <c:pt idx="7662">
                  <c:v>0.48009888694467284</c:v>
                </c:pt>
                <c:pt idx="7663">
                  <c:v>0.47836674836911236</c:v>
                </c:pt>
                <c:pt idx="7664">
                  <c:v>0.47663040490005637</c:v>
                </c:pt>
                <c:pt idx="7665">
                  <c:v>0.47488988954982936</c:v>
                </c:pt>
                <c:pt idx="7666">
                  <c:v>0.47314523570949324</c:v>
                </c:pt>
                <c:pt idx="7667">
                  <c:v>0.47139647714874622</c:v>
                </c:pt>
                <c:pt idx="7668">
                  <c:v>0.46964364801578495</c:v>
                </c:pt>
                <c:pt idx="7669">
                  <c:v>0.46788678283714097</c:v>
                </c:pt>
                <c:pt idx="7670">
                  <c:v>0.46612591651748025</c:v>
                </c:pt>
                <c:pt idx="7671">
                  <c:v>0.46436108433937762</c:v>
                </c:pt>
                <c:pt idx="7672">
                  <c:v>0.46259232196305289</c:v>
                </c:pt>
                <c:pt idx="7673">
                  <c:v>0.46081966542608249</c:v>
                </c:pt>
                <c:pt idx="7674">
                  <c:v>0.45904315114307193</c:v>
                </c:pt>
                <c:pt idx="7675">
                  <c:v>0.45726281590530332</c:v>
                </c:pt>
                <c:pt idx="7676">
                  <c:v>0.45547869688034454</c:v>
                </c:pt>
                <c:pt idx="7677">
                  <c:v>0.45369083161163198</c:v>
                </c:pt>
                <c:pt idx="7678">
                  <c:v>0.45189925801801512</c:v>
                </c:pt>
                <c:pt idx="7679">
                  <c:v>0.45010401439327485</c:v>
                </c:pt>
                <c:pt idx="7680">
                  <c:v>0.44830513940560263</c:v>
                </c:pt>
                <c:pt idx="7681">
                  <c:v>0.44650267209705369</c:v>
                </c:pt>
                <c:pt idx="7682">
                  <c:v>0.4446966518829607</c:v>
                </c:pt>
                <c:pt idx="7683">
                  <c:v>0.44288711855132112</c:v>
                </c:pt>
                <c:pt idx="7684">
                  <c:v>0.44107411226214494</c:v>
                </c:pt>
                <c:pt idx="7685">
                  <c:v>0.43925767354677592</c:v>
                </c:pt>
                <c:pt idx="7686">
                  <c:v>0.43743784330717272</c:v>
                </c:pt>
                <c:pt idx="7687">
                  <c:v>0.43561466281516381</c:v>
                </c:pt>
                <c:pt idx="7688">
                  <c:v>0.43378817371166167</c:v>
                </c:pt>
                <c:pt idx="7689">
                  <c:v>0.43195841800585066</c:v>
                </c:pt>
                <c:pt idx="7690">
                  <c:v>0.43012543807433423</c:v>
                </c:pt>
                <c:pt idx="7691">
                  <c:v>0.42828927666025507</c:v>
                </c:pt>
                <c:pt idx="7692">
                  <c:v>0.42644997687237512</c:v>
                </c:pt>
                <c:pt idx="7693">
                  <c:v>0.42460758218412831</c:v>
                </c:pt>
                <c:pt idx="7694">
                  <c:v>0.42276213643263211</c:v>
                </c:pt>
                <c:pt idx="7695">
                  <c:v>0.42091368381767241</c:v>
                </c:pt>
                <c:pt idx="7696">
                  <c:v>0.41906226890064746</c:v>
                </c:pt>
                <c:pt idx="7697">
                  <c:v>0.41720793660349287</c:v>
                </c:pt>
                <c:pt idx="7698">
                  <c:v>0.41535073220751223</c:v>
                </c:pt>
                <c:pt idx="7699">
                  <c:v>0.41349070135231525</c:v>
                </c:pt>
                <c:pt idx="7700">
                  <c:v>0.41162789003454364</c:v>
                </c:pt>
                <c:pt idx="7701">
                  <c:v>0.40976234460665684</c:v>
                </c:pt>
                <c:pt idx="7702">
                  <c:v>0.40789411177572021</c:v>
                </c:pt>
                <c:pt idx="7703">
                  <c:v>0.40602323860207251</c:v>
                </c:pt>
                <c:pt idx="7704">
                  <c:v>0.40414977249801076</c:v>
                </c:pt>
                <c:pt idx="7705">
                  <c:v>0.40227376122642433</c:v>
                </c:pt>
                <c:pt idx="7706">
                  <c:v>0.40039525289940164</c:v>
                </c:pt>
                <c:pt idx="7707">
                  <c:v>0.39851429597679522</c:v>
                </c:pt>
                <c:pt idx="7708">
                  <c:v>0.39663093926475873</c:v>
                </c:pt>
                <c:pt idx="7709">
                  <c:v>0.39474523191424299</c:v>
                </c:pt>
                <c:pt idx="7710">
                  <c:v>0.39285722341946366</c:v>
                </c:pt>
                <c:pt idx="7711">
                  <c:v>0.39096696361632755</c:v>
                </c:pt>
                <c:pt idx="7712">
                  <c:v>0.38907450268083099</c:v>
                </c:pt>
                <c:pt idx="7713">
                  <c:v>0.38717989112741685</c:v>
                </c:pt>
                <c:pt idx="7714">
                  <c:v>0.38528317980730326</c:v>
                </c:pt>
                <c:pt idx="7715">
                  <c:v>0.38338441990677113</c:v>
                </c:pt>
                <c:pt idx="7716">
                  <c:v>0.38148366294542357</c:v>
                </c:pt>
                <c:pt idx="7717">
                  <c:v>0.37958096077440362</c:v>
                </c:pt>
                <c:pt idx="7718">
                  <c:v>0.37767636557458478</c:v>
                </c:pt>
                <c:pt idx="7719">
                  <c:v>0.37576992985471885</c:v>
                </c:pt>
                <c:pt idx="7720">
                  <c:v>0.37386170644955713</c:v>
                </c:pt>
                <c:pt idx="7721">
                  <c:v>0.37195174851792923</c:v>
                </c:pt>
                <c:pt idx="7722">
                  <c:v>0.37004010954079475</c:v>
                </c:pt>
                <c:pt idx="7723">
                  <c:v>0.36812684331925305</c:v>
                </c:pt>
                <c:pt idx="7724">
                  <c:v>0.36621200397252524</c:v>
                </c:pt>
                <c:pt idx="7725">
                  <c:v>0.3642956459358957</c:v>
                </c:pt>
                <c:pt idx="7726">
                  <c:v>0.36237782395862478</c:v>
                </c:pt>
                <c:pt idx="7727">
                  <c:v>0.36045859310182099</c:v>
                </c:pt>
                <c:pt idx="7728">
                  <c:v>0.35853800873628539</c:v>
                </c:pt>
                <c:pt idx="7729">
                  <c:v>0.35661612654031488</c:v>
                </c:pt>
                <c:pt idx="7730">
                  <c:v>0.3546930024974782</c:v>
                </c:pt>
                <c:pt idx="7731">
                  <c:v>0.35276869289435064</c:v>
                </c:pt>
                <c:pt idx="7732">
                  <c:v>0.35084325431822183</c:v>
                </c:pt>
                <c:pt idx="7733">
                  <c:v>0.34891674365476177</c:v>
                </c:pt>
                <c:pt idx="7734">
                  <c:v>0.34698921808566169</c:v>
                </c:pt>
                <c:pt idx="7735">
                  <c:v>0.3450607350862312</c:v>
                </c:pt>
                <c:pt idx="7736">
                  <c:v>0.34313135242297155</c:v>
                </c:pt>
                <c:pt idx="7737">
                  <c:v>0.34120112815110615</c:v>
                </c:pt>
                <c:pt idx="7738">
                  <c:v>0.33927012061208556</c:v>
                </c:pt>
                <c:pt idx="7739">
                  <c:v>0.33733838843105102</c:v>
                </c:pt>
                <c:pt idx="7740">
                  <c:v>0.33540599051427272</c:v>
                </c:pt>
                <c:pt idx="7741">
                  <c:v>0.33347298604655667</c:v>
                </c:pt>
                <c:pt idx="7742">
                  <c:v>0.33153943448856665</c:v>
                </c:pt>
                <c:pt idx="7743">
                  <c:v>0.32960539557425372</c:v>
                </c:pt>
                <c:pt idx="7744">
                  <c:v>0.32767092930806263</c:v>
                </c:pt>
                <c:pt idx="7745">
                  <c:v>0.32573609596225683</c:v>
                </c:pt>
                <c:pt idx="7746">
                  <c:v>0.32380095607410708</c:v>
                </c:pt>
                <c:pt idx="7747">
                  <c:v>0.32186557044314407</c:v>
                </c:pt>
                <c:pt idx="7748">
                  <c:v>0.31993000012833711</c:v>
                </c:pt>
                <c:pt idx="7749">
                  <c:v>0.31799430644514737</c:v>
                </c:pt>
                <c:pt idx="7750">
                  <c:v>0.31605855096272945</c:v>
                </c:pt>
                <c:pt idx="7751">
                  <c:v>0.31412279550095995</c:v>
                </c:pt>
                <c:pt idx="7752">
                  <c:v>0.31218710212748674</c:v>
                </c:pt>
                <c:pt idx="7753">
                  <c:v>0.31025153315474246</c:v>
                </c:pt>
                <c:pt idx="7754">
                  <c:v>0.30831615113692151</c:v>
                </c:pt>
                <c:pt idx="7755">
                  <c:v>0.30638101886693053</c:v>
                </c:pt>
                <c:pt idx="7756">
                  <c:v>0.30444619937330192</c:v>
                </c:pt>
                <c:pt idx="7757">
                  <c:v>0.30251175591708318</c:v>
                </c:pt>
                <c:pt idx="7758">
                  <c:v>0.30057775198868764</c:v>
                </c:pt>
                <c:pt idx="7759">
                  <c:v>0.29864425130472305</c:v>
                </c:pt>
                <c:pt idx="7760">
                  <c:v>0.29671131780478033</c:v>
                </c:pt>
                <c:pt idx="7761">
                  <c:v>0.29477901564820141</c:v>
                </c:pt>
                <c:pt idx="7762">
                  <c:v>0.29284740921080865</c:v>
                </c:pt>
                <c:pt idx="7763">
                  <c:v>0.29091656308161107</c:v>
                </c:pt>
                <c:pt idx="7764">
                  <c:v>0.28898654205947527</c:v>
                </c:pt>
                <c:pt idx="7765">
                  <c:v>0.2870574111497719</c:v>
                </c:pt>
                <c:pt idx="7766">
                  <c:v>0.28512923556098779</c:v>
                </c:pt>
                <c:pt idx="7767">
                  <c:v>0.2832020807013147</c:v>
                </c:pt>
                <c:pt idx="7768">
                  <c:v>0.28127601217520215</c:v>
                </c:pt>
                <c:pt idx="7769">
                  <c:v>0.27935109577988981</c:v>
                </c:pt>
                <c:pt idx="7770">
                  <c:v>0.27742739750190315</c:v>
                </c:pt>
                <c:pt idx="7771">
                  <c:v>0.2755049835135287</c:v>
                </c:pt>
                <c:pt idx="7772">
                  <c:v>0.27358392016925381</c:v>
                </c:pt>
                <c:pt idx="7773">
                  <c:v>0.27166427400218662</c:v>
                </c:pt>
                <c:pt idx="7774">
                  <c:v>0.26974611172043972</c:v>
                </c:pt>
                <c:pt idx="7775">
                  <c:v>0.26782950020349616</c:v>
                </c:pt>
                <c:pt idx="7776">
                  <c:v>0.26591450649853932</c:v>
                </c:pt>
                <c:pt idx="7777">
                  <c:v>0.2640011978167639</c:v>
                </c:pt>
                <c:pt idx="7778">
                  <c:v>0.26208964152965419</c:v>
                </c:pt>
                <c:pt idx="7779">
                  <c:v>0.26017990516523959</c:v>
                </c:pt>
                <c:pt idx="7780">
                  <c:v>0.25827205640432538</c:v>
                </c:pt>
                <c:pt idx="7781">
                  <c:v>0.25636616307669235</c:v>
                </c:pt>
                <c:pt idx="7782">
                  <c:v>0.25446229315727864</c:v>
                </c:pt>
                <c:pt idx="7783">
                  <c:v>0.25256051476232833</c:v>
                </c:pt>
                <c:pt idx="7784">
                  <c:v>0.25066089614552312</c:v>
                </c:pt>
                <c:pt idx="7785">
                  <c:v>0.24876350569408212</c:v>
                </c:pt>
                <c:pt idx="7786">
                  <c:v>0.24686841192484454</c:v>
                </c:pt>
                <c:pt idx="7787">
                  <c:v>0.24497568348032084</c:v>
                </c:pt>
                <c:pt idx="7788">
                  <c:v>0.24308538912472821</c:v>
                </c:pt>
                <c:pt idx="7789">
                  <c:v>0.24119759774000438</c:v>
                </c:pt>
                <c:pt idx="7790">
                  <c:v>0.23931237832175734</c:v>
                </c:pt>
                <c:pt idx="7791">
                  <c:v>0.23742979997527447</c:v>
                </c:pt>
                <c:pt idx="7792">
                  <c:v>0.23554993191147056</c:v>
                </c:pt>
                <c:pt idx="7793">
                  <c:v>0.23367284344272199</c:v>
                </c:pt>
                <c:pt idx="7794">
                  <c:v>0.23179860397885521</c:v>
                </c:pt>
                <c:pt idx="7795">
                  <c:v>0.22992728302297682</c:v>
                </c:pt>
                <c:pt idx="7796">
                  <c:v>0.22805895016733269</c:v>
                </c:pt>
                <c:pt idx="7797">
                  <c:v>0.22619367508914368</c:v>
                </c:pt>
                <c:pt idx="7798">
                  <c:v>0.2243315275464145</c:v>
                </c:pt>
                <c:pt idx="7799">
                  <c:v>0.22247257737372883</c:v>
                </c:pt>
                <c:pt idx="7800">
                  <c:v>0.22061689447801713</c:v>
                </c:pt>
                <c:pt idx="7801">
                  <c:v>0.2187645488343134</c:v>
                </c:pt>
                <c:pt idx="7802">
                  <c:v>0.21691561048148456</c:v>
                </c:pt>
                <c:pt idx="7803">
                  <c:v>0.21507014951794823</c:v>
                </c:pt>
                <c:pt idx="7804">
                  <c:v>0.21322823609736574</c:v>
                </c:pt>
                <c:pt idx="7805">
                  <c:v>0.21138994042432324</c:v>
                </c:pt>
                <c:pt idx="7806">
                  <c:v>0.20955533274998861</c:v>
                </c:pt>
                <c:pt idx="7807">
                  <c:v>0.20772448336775773</c:v>
                </c:pt>
                <c:pt idx="7808">
                  <c:v>0.20589746260887698</c:v>
                </c:pt>
                <c:pt idx="7809">
                  <c:v>0.2040743408380562</c:v>
                </c:pt>
                <c:pt idx="7810">
                  <c:v>0.20225518844905754</c:v>
                </c:pt>
                <c:pt idx="7811">
                  <c:v>0.20044007586027646</c:v>
                </c:pt>
                <c:pt idx="7812">
                  <c:v>0.19862907351030024</c:v>
                </c:pt>
                <c:pt idx="7813">
                  <c:v>0.19682225185345703</c:v>
                </c:pt>
                <c:pt idx="7814">
                  <c:v>0.19501968135534475</c:v>
                </c:pt>
                <c:pt idx="7815">
                  <c:v>0.19322143248835189</c:v>
                </c:pt>
                <c:pt idx="7816">
                  <c:v>0.19142757572715674</c:v>
                </c:pt>
                <c:pt idx="7817">
                  <c:v>0.18963818154422185</c:v>
                </c:pt>
                <c:pt idx="7818">
                  <c:v>0.18785332040526592</c:v>
                </c:pt>
                <c:pt idx="7819">
                  <c:v>0.18607306276473157</c:v>
                </c:pt>
                <c:pt idx="7820">
                  <c:v>0.18429747906123395</c:v>
                </c:pt>
                <c:pt idx="7821">
                  <c:v>0.18252663971300209</c:v>
                </c:pt>
                <c:pt idx="7822">
                  <c:v>0.18076061511330477</c:v>
                </c:pt>
                <c:pt idx="7823">
                  <c:v>0.17899947562586971</c:v>
                </c:pt>
                <c:pt idx="7824">
                  <c:v>0.1772432915802864</c:v>
                </c:pt>
                <c:pt idx="7825">
                  <c:v>0.17549213326740432</c:v>
                </c:pt>
                <c:pt idx="7826">
                  <c:v>0.17374607093471628</c:v>
                </c:pt>
                <c:pt idx="7827">
                  <c:v>0.17200517478173649</c:v>
                </c:pt>
                <c:pt idx="7828">
                  <c:v>0.17026951495536491</c:v>
                </c:pt>
                <c:pt idx="7829">
                  <c:v>0.16853916154524828</c:v>
                </c:pt>
                <c:pt idx="7830">
                  <c:v>0.16681418457912722</c:v>
                </c:pt>
                <c:pt idx="7831">
                  <c:v>0.16509465401818069</c:v>
                </c:pt>
                <c:pt idx="7832">
                  <c:v>0.16338063975235839</c:v>
                </c:pt>
                <c:pt idx="7833">
                  <c:v>0.16167221159571898</c:v>
                </c:pt>
                <c:pt idx="7834">
                  <c:v>0.15996943928170682</c:v>
                </c:pt>
                <c:pt idx="7835">
                  <c:v>0.15827239245855296</c:v>
                </c:pt>
                <c:pt idx="7836">
                  <c:v>0.1565811406845069</c:v>
                </c:pt>
                <c:pt idx="7837">
                  <c:v>0.15489575342315021</c:v>
                </c:pt>
                <c:pt idx="7838">
                  <c:v>0.15321630003873721</c:v>
                </c:pt>
                <c:pt idx="7839">
                  <c:v>0.15154284979144717</c:v>
                </c:pt>
                <c:pt idx="7840">
                  <c:v>0.14987547183272631</c:v>
                </c:pt>
                <c:pt idx="7841">
                  <c:v>0.14821423520049004</c:v>
                </c:pt>
                <c:pt idx="7842">
                  <c:v>0.14655920881449258</c:v>
                </c:pt>
                <c:pt idx="7843">
                  <c:v>0.14491046147156428</c:v>
                </c:pt>
                <c:pt idx="7844">
                  <c:v>0.14326806184090191</c:v>
                </c:pt>
                <c:pt idx="7845">
                  <c:v>0.14163207845934378</c:v>
                </c:pt>
                <c:pt idx="7846">
                  <c:v>0.14000257972664909</c:v>
                </c:pt>
                <c:pt idx="7847">
                  <c:v>0.13837963390076979</c:v>
                </c:pt>
                <c:pt idx="7848">
                  <c:v>0.13676330909312928</c:v>
                </c:pt>
                <c:pt idx="7849">
                  <c:v>0.13515367326389516</c:v>
                </c:pt>
                <c:pt idx="7850">
                  <c:v>0.13355079421725657</c:v>
                </c:pt>
                <c:pt idx="7851">
                  <c:v>0.13195473959669946</c:v>
                </c:pt>
                <c:pt idx="7852">
                  <c:v>0.13036557688028683</c:v>
                </c:pt>
                <c:pt idx="7853">
                  <c:v>0.12878337337593659</c:v>
                </c:pt>
                <c:pt idx="7854">
                  <c:v>0.1272081962167062</c:v>
                </c:pt>
                <c:pt idx="7855">
                  <c:v>0.12564011235607586</c:v>
                </c:pt>
                <c:pt idx="7856">
                  <c:v>0.12407918856323907</c:v>
                </c:pt>
                <c:pt idx="7857">
                  <c:v>0.1225254914183932</c:v>
                </c:pt>
                <c:pt idx="7858">
                  <c:v>0.12097908730803786</c:v>
                </c:pt>
                <c:pt idx="7859">
                  <c:v>0.11944004242027395</c:v>
                </c:pt>
                <c:pt idx="7860">
                  <c:v>0.11790842274011237</c:v>
                </c:pt>
                <c:pt idx="7861">
                  <c:v>0.11638429404478334</c:v>
                </c:pt>
                <c:pt idx="7862">
                  <c:v>0.11486772189905703</c:v>
                </c:pt>
                <c:pt idx="7863">
                  <c:v>0.11335877165056552</c:v>
                </c:pt>
                <c:pt idx="7864">
                  <c:v>0.11185750842513653</c:v>
                </c:pt>
                <c:pt idx="7865">
                  <c:v>0.11036399712213008</c:v>
                </c:pt>
                <c:pt idx="7866">
                  <c:v>0.10887830240978791</c:v>
                </c:pt>
                <c:pt idx="7867">
                  <c:v>0.10740048872058561</c:v>
                </c:pt>
                <c:pt idx="7868">
                  <c:v>0.10593062024659972</c:v>
                </c:pt>
                <c:pt idx="7869">
                  <c:v>0.10446876093487834</c:v>
                </c:pt>
                <c:pt idx="7870">
                  <c:v>0.1030149744828267</c:v>
                </c:pt>
                <c:pt idx="7871">
                  <c:v>0.10156932433359789</c:v>
                </c:pt>
                <c:pt idx="7872">
                  <c:v>0.10013187367149945</c:v>
                </c:pt>
                <c:pt idx="7873">
                  <c:v>9.8702685417406455E-2</c:v>
                </c:pt>
                <c:pt idx="7874">
                  <c:v>9.7281822224190018E-2</c:v>
                </c:pt>
                <c:pt idx="7875">
                  <c:v>9.5869346472154282E-2</c:v>
                </c:pt>
                <c:pt idx="7876">
                  <c:v>9.4465320264490282E-2</c:v>
                </c:pt>
                <c:pt idx="7877">
                  <c:v>9.3069805422744678E-2</c:v>
                </c:pt>
                <c:pt idx="7878">
                  <c:v>9.1682863482264843E-2</c:v>
                </c:pt>
                <c:pt idx="7879">
                  <c:v>9.0304555687759636E-2</c:v>
                </c:pt>
                <c:pt idx="7880">
                  <c:v>8.8934942988736276E-2</c:v>
                </c:pt>
                <c:pt idx="7881">
                  <c:v>8.7574086035062448E-2</c:v>
                </c:pt>
                <c:pt idx="7882">
                  <c:v>8.6222045172469008E-2</c:v>
                </c:pt>
                <c:pt idx="7883">
                  <c:v>8.487888043813685E-2</c:v>
                </c:pt>
                <c:pt idx="7884">
                  <c:v>8.3544651556270555E-2</c:v>
                </c:pt>
                <c:pt idx="7885">
                  <c:v>8.2219417933623973E-2</c:v>
                </c:pt>
                <c:pt idx="7886">
                  <c:v>8.0903238655169019E-2</c:v>
                </c:pt>
                <c:pt idx="7887">
                  <c:v>7.9596172479682981E-2</c:v>
                </c:pt>
                <c:pt idx="7888">
                  <c:v>7.8298277835391783E-2</c:v>
                </c:pt>
                <c:pt idx="7889">
                  <c:v>7.7009612815627793E-2</c:v>
                </c:pt>
                <c:pt idx="7890">
                  <c:v>7.5730235174504057E-2</c:v>
                </c:pt>
                <c:pt idx="7891">
                  <c:v>7.4460202322609415E-2</c:v>
                </c:pt>
                <c:pt idx="7892">
                  <c:v>7.3199571322723922E-2</c:v>
                </c:pt>
                <c:pt idx="7893">
                  <c:v>7.1948398885552267E-2</c:v>
                </c:pt>
                <c:pt idx="7894">
                  <c:v>7.0706741365481385E-2</c:v>
                </c:pt>
                <c:pt idx="7895">
                  <c:v>6.9474654756355059E-2</c:v>
                </c:pt>
                <c:pt idx="7896">
                  <c:v>6.8252194687274503E-2</c:v>
                </c:pt>
                <c:pt idx="7897">
                  <c:v>6.7039416418417375E-2</c:v>
                </c:pt>
                <c:pt idx="7898">
                  <c:v>6.5836374836882205E-2</c:v>
                </c:pt>
                <c:pt idx="7899">
                  <c:v>6.4643124452552825E-2</c:v>
                </c:pt>
                <c:pt idx="7900">
                  <c:v>6.3459719393989866E-2</c:v>
                </c:pt>
                <c:pt idx="7901">
                  <c:v>6.2286213404341595E-2</c:v>
                </c:pt>
                <c:pt idx="7902">
                  <c:v>6.1122659837283599E-2</c:v>
                </c:pt>
                <c:pt idx="7903">
                  <c:v>5.9969111652979024E-2</c:v>
                </c:pt>
                <c:pt idx="7904">
                  <c:v>5.8825621414067775E-2</c:v>
                </c:pt>
                <c:pt idx="7905">
                  <c:v>5.769224128167727E-2</c:v>
                </c:pt>
                <c:pt idx="7906">
                  <c:v>5.656902301146316E-2</c:v>
                </c:pt>
                <c:pt idx="7907">
                  <c:v>5.5456017949672476E-2</c:v>
                </c:pt>
                <c:pt idx="7908">
                  <c:v>5.4353277029237534E-2</c:v>
                </c:pt>
                <c:pt idx="7909">
                  <c:v>5.3260850765893042E-2</c:v>
                </c:pt>
                <c:pt idx="7910">
                  <c:v>5.2178789254324842E-2</c:v>
                </c:pt>
                <c:pt idx="7911">
                  <c:v>5.1107142164342756E-2</c:v>
                </c:pt>
                <c:pt idx="7912">
                  <c:v>5.0045958737085616E-2</c:v>
                </c:pt>
                <c:pt idx="7913">
                  <c:v>4.8995287781251506E-2</c:v>
                </c:pt>
                <c:pt idx="7914">
                  <c:v>4.7955177669360749E-2</c:v>
                </c:pt>
                <c:pt idx="7915">
                  <c:v>4.6925676334045208E-2</c:v>
                </c:pt>
                <c:pt idx="7916">
                  <c:v>4.5906831264371228E-2</c:v>
                </c:pt>
                <c:pt idx="7917">
                  <c:v>4.4898689502189004E-2</c:v>
                </c:pt>
                <c:pt idx="7918">
                  <c:v>4.390129763851669E-2</c:v>
                </c:pt>
                <c:pt idx="7919">
                  <c:v>4.2914701809952382E-2</c:v>
                </c:pt>
                <c:pt idx="7920">
                  <c:v>4.1938947695120743E-2</c:v>
                </c:pt>
                <c:pt idx="7921">
                  <c:v>4.0974080511148148E-2</c:v>
                </c:pt>
                <c:pt idx="7922">
                  <c:v>4.0020145010174701E-2</c:v>
                </c:pt>
                <c:pt idx="7923">
                  <c:v>3.9077185475894005E-2</c:v>
                </c:pt>
                <c:pt idx="7924">
                  <c:v>3.8145245720130228E-2</c:v>
                </c:pt>
                <c:pt idx="7925">
                  <c:v>3.7224369079450814E-2</c:v>
                </c:pt>
                <c:pt idx="7926">
                  <c:v>3.6314598411790522E-2</c:v>
                </c:pt>
                <c:pt idx="7927">
                  <c:v>3.5415976093152723E-2</c:v>
                </c:pt>
                <c:pt idx="7928">
                  <c:v>3.4528544014323481E-2</c:v>
                </c:pt>
                <c:pt idx="7929">
                  <c:v>3.3652343577579069E-2</c:v>
                </c:pt>
                <c:pt idx="7930">
                  <c:v>3.278741569351129E-2</c:v>
                </c:pt>
                <c:pt idx="7931">
                  <c:v>3.1933800777823707E-2</c:v>
                </c:pt>
                <c:pt idx="7932">
                  <c:v>3.1091538748188707E-2</c:v>
                </c:pt>
                <c:pt idx="7933">
                  <c:v>3.0260669021138109E-2</c:v>
                </c:pt>
                <c:pt idx="7934">
                  <c:v>2.9441230508988281E-2</c:v>
                </c:pt>
                <c:pt idx="7935">
                  <c:v>2.8633261616805128E-2</c:v>
                </c:pt>
                <c:pt idx="7936">
                  <c:v>2.7836800239403603E-2</c:v>
                </c:pt>
                <c:pt idx="7937">
                  <c:v>2.7051883758387407E-2</c:v>
                </c:pt>
                <c:pt idx="7938">
                  <c:v>2.6278549039223997E-2</c:v>
                </c:pt>
                <c:pt idx="7939">
                  <c:v>2.5516832428360781E-2</c:v>
                </c:pt>
                <c:pt idx="7940">
                  <c:v>2.4766769750377393E-2</c:v>
                </c:pt>
                <c:pt idx="7941">
                  <c:v>2.4028396305178945E-2</c:v>
                </c:pt>
                <c:pt idx="7942">
                  <c:v>2.3301746865227124E-2</c:v>
                </c:pt>
                <c:pt idx="7943">
                  <c:v>2.258685567281149E-2</c:v>
                </c:pt>
                <c:pt idx="7944">
                  <c:v>2.1883756437360513E-2</c:v>
                </c:pt>
                <c:pt idx="7945">
                  <c:v>2.1192482332792695E-2</c:v>
                </c:pt>
                <c:pt idx="7946">
                  <c:v>2.0513065994908208E-2</c:v>
                </c:pt>
                <c:pt idx="7947">
                  <c:v>1.9845539518821398E-2</c:v>
                </c:pt>
                <c:pt idx="7948">
                  <c:v>1.9189934456433688E-2</c:v>
                </c:pt>
                <c:pt idx="7949">
                  <c:v>1.8546281813949017E-2</c:v>
                </c:pt>
                <c:pt idx="7950">
                  <c:v>1.7914612049429235E-2</c:v>
                </c:pt>
                <c:pt idx="7951">
                  <c:v>1.7294955070392581E-2</c:v>
                </c:pt>
                <c:pt idx="7952">
                  <c:v>1.6687340231453796E-2</c:v>
                </c:pt>
                <c:pt idx="7953">
                  <c:v>1.6091796332006636E-2</c:v>
                </c:pt>
                <c:pt idx="7954">
                  <c:v>1.5508351613948701E-2</c:v>
                </c:pt>
                <c:pt idx="7955">
                  <c:v>1.4937033759450324E-2</c:v>
                </c:pt>
                <c:pt idx="7956">
                  <c:v>1.4377869888764216E-2</c:v>
                </c:pt>
                <c:pt idx="7957">
                  <c:v>1.3830886558081623E-2</c:v>
                </c:pt>
                <c:pt idx="7958">
                  <c:v>1.3296109757428676E-2</c:v>
                </c:pt>
                <c:pt idx="7959">
                  <c:v>1.2773564908610036E-2</c:v>
                </c:pt>
                <c:pt idx="7960">
                  <c:v>1.2263276863193062E-2</c:v>
                </c:pt>
                <c:pt idx="7961">
                  <c:v>1.1765269900539943E-2</c:v>
                </c:pt>
                <c:pt idx="7962">
                  <c:v>1.1279567725880457E-2</c:v>
                </c:pt>
                <c:pt idx="7963">
                  <c:v>1.0806193468433256E-2</c:v>
                </c:pt>
                <c:pt idx="7964">
                  <c:v>1.0345169679568444E-2</c:v>
                </c:pt>
                <c:pt idx="7965">
                  <c:v>9.8965183310186777E-3</c:v>
                </c:pt>
                <c:pt idx="7966">
                  <c:v>9.4602608131330035E-3</c:v>
                </c:pt>
                <c:pt idx="7967">
                  <c:v>9.036417933177554E-3</c:v>
                </c:pt>
                <c:pt idx="7968">
                  <c:v>8.625009913681092E-3</c:v>
                </c:pt>
                <c:pt idx="7969">
                  <c:v>8.2260563908299611E-3</c:v>
                </c:pt>
                <c:pt idx="7970">
                  <c:v>7.8395764128950107E-3</c:v>
                </c:pt>
                <c:pt idx="7971">
                  <c:v>7.4655884387364591E-3</c:v>
                </c:pt>
                <c:pt idx="7972">
                  <c:v>7.1041103363156388E-3</c:v>
                </c:pt>
                <c:pt idx="7973">
                  <c:v>6.7551593812763544E-3</c:v>
                </c:pt>
                <c:pt idx="7974">
                  <c:v>6.4187522555761989E-3</c:v>
                </c:pt>
                <c:pt idx="7975">
                  <c:v>6.0949050461495125E-3</c:v>
                </c:pt>
                <c:pt idx="7976">
                  <c:v>5.7836332436348448E-3</c:v>
                </c:pt>
                <c:pt idx="7977">
                  <c:v>5.4849517411238446E-3</c:v>
                </c:pt>
                <c:pt idx="7978">
                  <c:v>5.1988748329898637E-3</c:v>
                </c:pt>
                <c:pt idx="7979">
                  <c:v>4.9254162137395419E-3</c:v>
                </c:pt>
                <c:pt idx="7980">
                  <c:v>4.6645889769222348E-3</c:v>
                </c:pt>
                <c:pt idx="7981">
                  <c:v>4.4164056140846286E-3</c:v>
                </c:pt>
                <c:pt idx="7982">
                  <c:v>4.180878013774314E-3</c:v>
                </c:pt>
                <c:pt idx="7983">
                  <c:v>3.9580174605896579E-3</c:v>
                </c:pt>
                <c:pt idx="7984">
                  <c:v>3.7478346342799673E-3</c:v>
                </c:pt>
                <c:pt idx="7985">
                  <c:v>3.5503396088912842E-3</c:v>
                </c:pt>
                <c:pt idx="7986">
                  <c:v>3.3655418519626945E-3</c:v>
                </c:pt>
                <c:pt idx="7987">
                  <c:v>3.1934502237689344E-3</c:v>
                </c:pt>
                <c:pt idx="7988">
                  <c:v>3.034072976613178E-3</c:v>
                </c:pt>
                <c:pt idx="7989">
                  <c:v>2.8874177541672319E-3</c:v>
                </c:pt>
                <c:pt idx="7990">
                  <c:v>2.7534915908601354E-3</c:v>
                </c:pt>
                <c:pt idx="7991">
                  <c:v>2.6323009113166096E-3</c:v>
                </c:pt>
                <c:pt idx="7992">
                  <c:v>2.5238515298428021E-3</c:v>
                </c:pt>
                <c:pt idx="7993">
                  <c:v>2.4281486499614369E-3</c:v>
                </c:pt>
                <c:pt idx="7994">
                  <c:v>2.3451968639958132E-3</c:v>
                </c:pt>
                <c:pt idx="7995">
                  <c:v>2.2750001527028774E-3</c:v>
                </c:pt>
                <c:pt idx="7996">
                  <c:v>2.2175618849540335E-3</c:v>
                </c:pt>
                <c:pt idx="7997">
                  <c:v>2.1728848174663584E-3</c:v>
                </c:pt>
                <c:pt idx="7998">
                  <c:v>2.1409710945817784E-3</c:v>
                </c:pt>
                <c:pt idx="7999">
                  <c:v>2.1218222480958726E-3</c:v>
                </c:pt>
                <c:pt idx="8000">
                  <c:v>2.1154391971346387E-3</c:v>
                </c:pt>
                <c:pt idx="8001">
                  <c:v>2.1218222480817728E-3</c:v>
                </c:pt>
                <c:pt idx="8002">
                  <c:v>2.1409710945536897E-3</c:v>
                </c:pt>
                <c:pt idx="8003">
                  <c:v>2.1728848174241699E-3</c:v>
                </c:pt>
                <c:pt idx="8004">
                  <c:v>2.2175618848978562E-3</c:v>
                </c:pt>
                <c:pt idx="8005">
                  <c:v>2.2750001526327113E-3</c:v>
                </c:pt>
                <c:pt idx="8006">
                  <c:v>2.3451968639116583E-3</c:v>
                </c:pt>
                <c:pt idx="8007">
                  <c:v>2.4281486498630711E-3</c:v>
                </c:pt>
                <c:pt idx="8008">
                  <c:v>2.5238515297304476E-3</c:v>
                </c:pt>
                <c:pt idx="8009">
                  <c:v>2.6323009111902662E-3</c:v>
                </c:pt>
                <c:pt idx="8010">
                  <c:v>2.7534915907198032E-3</c:v>
                </c:pt>
                <c:pt idx="8011">
                  <c:v>2.8874177540129109E-3</c:v>
                </c:pt>
                <c:pt idx="8012">
                  <c:v>3.0340729764448682E-3</c:v>
                </c:pt>
                <c:pt idx="8013">
                  <c:v>3.1934502235866358E-3</c:v>
                </c:pt>
                <c:pt idx="8014">
                  <c:v>3.3655418517664071E-3</c:v>
                </c:pt>
                <c:pt idx="8015">
                  <c:v>3.550339608681008E-3</c:v>
                </c:pt>
                <c:pt idx="8016">
                  <c:v>3.7478346340557023E-3</c:v>
                </c:pt>
                <c:pt idx="8017">
                  <c:v>3.958017460351626E-3</c:v>
                </c:pt>
                <c:pt idx="8018">
                  <c:v>4.1808780135221824E-3</c:v>
                </c:pt>
                <c:pt idx="8019">
                  <c:v>4.4164056138186192E-3</c:v>
                </c:pt>
                <c:pt idx="8020">
                  <c:v>4.6645889766422366E-3</c:v>
                </c:pt>
                <c:pt idx="8021">
                  <c:v>4.9254162134456658E-3</c:v>
                </c:pt>
                <c:pt idx="8022">
                  <c:v>5.1988748326821099E-3</c:v>
                </c:pt>
                <c:pt idx="8023">
                  <c:v>5.484951740802213E-3</c:v>
                </c:pt>
                <c:pt idx="8024">
                  <c:v>5.7836332432993354E-3</c:v>
                </c:pt>
                <c:pt idx="8025">
                  <c:v>6.0949050458019016E-3</c:v>
                </c:pt>
                <c:pt idx="8026">
                  <c:v>6.4187522552129339E-3</c:v>
                </c:pt>
                <c:pt idx="8027">
                  <c:v>6.7551593808993227E-3</c:v>
                </c:pt>
                <c:pt idx="8028">
                  <c:v>7.1041103359248403E-3</c:v>
                </c:pt>
                <c:pt idx="8029">
                  <c:v>7.4655884383337812E-3</c:v>
                </c:pt>
                <c:pt idx="8030">
                  <c:v>7.8395764124787881E-3</c:v>
                </c:pt>
                <c:pt idx="8031">
                  <c:v>8.2260563903980843E-3</c:v>
                </c:pt>
                <c:pt idx="8032">
                  <c:v>8.6250099132374469E-3</c:v>
                </c:pt>
                <c:pt idx="8033">
                  <c:v>9.0364179327202532E-3</c:v>
                </c:pt>
                <c:pt idx="8034">
                  <c:v>9.4602608126621579E-3</c:v>
                </c:pt>
                <c:pt idx="8035">
                  <c:v>9.8965183305341764E-3</c:v>
                </c:pt>
                <c:pt idx="8036">
                  <c:v>1.0345169679070287E-2</c:v>
                </c:pt>
                <c:pt idx="8037">
                  <c:v>1.0806193467921665E-2</c:v>
                </c:pt>
                <c:pt idx="8038">
                  <c:v>1.1279567725355433E-2</c:v>
                </c:pt>
                <c:pt idx="8039">
                  <c:v>1.1765269900001263E-2</c:v>
                </c:pt>
                <c:pt idx="8040">
                  <c:v>1.2263276862641059E-2</c:v>
                </c:pt>
                <c:pt idx="8041">
                  <c:v>1.2773564908044599E-2</c:v>
                </c:pt>
                <c:pt idx="8042">
                  <c:v>1.3296109756849805E-2</c:v>
                </c:pt>
                <c:pt idx="8043">
                  <c:v>1.3830886557489208E-2</c:v>
                </c:pt>
                <c:pt idx="8044">
                  <c:v>1.437786988815859E-2</c:v>
                </c:pt>
                <c:pt idx="8045">
                  <c:v>1.4937033758831375E-2</c:v>
                </c:pt>
                <c:pt idx="8046">
                  <c:v>1.550835161331654E-2</c:v>
                </c:pt>
                <c:pt idx="8047">
                  <c:v>1.6091796331361041E-2</c:v>
                </c:pt>
                <c:pt idx="8048">
                  <c:v>1.6687340230794878E-2</c:v>
                </c:pt>
                <c:pt idx="8049">
                  <c:v>1.7294955069720674E-2</c:v>
                </c:pt>
                <c:pt idx="8050">
                  <c:v>1.7914612048744116E-2</c:v>
                </c:pt>
                <c:pt idx="8051">
                  <c:v>1.8546281813250798E-2</c:v>
                </c:pt>
                <c:pt idx="8052">
                  <c:v>1.9189934455722257E-2</c:v>
                </c:pt>
                <c:pt idx="8053">
                  <c:v>1.9845539518096977E-2</c:v>
                </c:pt>
                <c:pt idx="8054">
                  <c:v>2.0513065994170798E-2</c:v>
                </c:pt>
                <c:pt idx="8055">
                  <c:v>2.1192482332042184E-2</c:v>
                </c:pt>
                <c:pt idx="8056">
                  <c:v>2.1883756436597013E-2</c:v>
                </c:pt>
                <c:pt idx="8057">
                  <c:v>2.2586855672035333E-2</c:v>
                </c:pt>
                <c:pt idx="8058">
                  <c:v>2.3301746864437978E-2</c:v>
                </c:pt>
                <c:pt idx="8059">
                  <c:v>2.4028396304376809E-2</c:v>
                </c:pt>
                <c:pt idx="8060">
                  <c:v>2.4766769749562267E-2</c:v>
                </c:pt>
                <c:pt idx="8061">
                  <c:v>2.5516832427533109E-2</c:v>
                </c:pt>
                <c:pt idx="8062">
                  <c:v>2.6278549038383558E-2</c:v>
                </c:pt>
                <c:pt idx="8063">
                  <c:v>2.7051883757534201E-2</c:v>
                </c:pt>
                <c:pt idx="8064">
                  <c:v>2.783680023853774E-2</c:v>
                </c:pt>
                <c:pt idx="8065">
                  <c:v>2.8633261615926831E-2</c:v>
                </c:pt>
                <c:pt idx="8066">
                  <c:v>2.9441230508097216E-2</c:v>
                </c:pt>
                <c:pt idx="8067">
                  <c:v>3.0260669020234388E-2</c:v>
                </c:pt>
                <c:pt idx="8068">
                  <c:v>3.1091538747272551E-2</c:v>
                </c:pt>
                <c:pt idx="8069">
                  <c:v>3.1933800776895338E-2</c:v>
                </c:pt>
                <c:pt idx="8070">
                  <c:v>3.2787415692570487E-2</c:v>
                </c:pt>
                <c:pt idx="8071">
                  <c:v>3.3652343576625721E-2</c:v>
                </c:pt>
                <c:pt idx="8072">
                  <c:v>3.4528544013357809E-2</c:v>
                </c:pt>
                <c:pt idx="8073">
                  <c:v>3.5415976092179391E-2</c:v>
                </c:pt>
                <c:pt idx="8074">
                  <c:v>3.6314598410800425E-2</c:v>
                </c:pt>
                <c:pt idx="8075">
                  <c:v>3.7224369078448394E-2</c:v>
                </c:pt>
                <c:pt idx="8076">
                  <c:v>3.8145245719120369E-2</c:v>
                </c:pt>
                <c:pt idx="8077">
                  <c:v>3.9077185474872378E-2</c:v>
                </c:pt>
                <c:pt idx="8078">
                  <c:v>4.0020145009140973E-2</c:v>
                </c:pt>
                <c:pt idx="8079">
                  <c:v>4.0974080510102429E-2</c:v>
                </c:pt>
                <c:pt idx="8080">
                  <c:v>4.1938947694062922E-2</c:v>
                </c:pt>
                <c:pt idx="8081">
                  <c:v>4.2914701808883127E-2</c:v>
                </c:pt>
                <c:pt idx="8082">
                  <c:v>4.3901297637435444E-2</c:v>
                </c:pt>
                <c:pt idx="8083">
                  <c:v>4.4898689501095879E-2</c:v>
                </c:pt>
                <c:pt idx="8084">
                  <c:v>4.5906831263266223E-2</c:v>
                </c:pt>
                <c:pt idx="8085">
                  <c:v>4.69256763329291E-2</c:v>
                </c:pt>
                <c:pt idx="8086">
                  <c:v>4.7955177668232651E-2</c:v>
                </c:pt>
                <c:pt idx="8087">
                  <c:v>4.8995287780112085E-2</c:v>
                </c:pt>
                <c:pt idx="8088">
                  <c:v>5.0045958735934426E-2</c:v>
                </c:pt>
                <c:pt idx="8089">
                  <c:v>5.1107142163180685E-2</c:v>
                </c:pt>
                <c:pt idx="8090">
                  <c:v>5.2178789253151003E-2</c:v>
                </c:pt>
                <c:pt idx="8091">
                  <c:v>5.3260850764707879E-2</c:v>
                </c:pt>
                <c:pt idx="8092">
                  <c:v>5.4353277028040825E-2</c:v>
                </c:pt>
                <c:pt idx="8093">
                  <c:v>5.5456017948465108E-2</c:v>
                </c:pt>
                <c:pt idx="8094">
                  <c:v>5.6569023010244357E-2</c:v>
                </c:pt>
                <c:pt idx="8095">
                  <c:v>5.7692241280447365E-2</c:v>
                </c:pt>
                <c:pt idx="8096">
                  <c:v>5.8825621412826545E-2</c:v>
                </c:pt>
                <c:pt idx="8097">
                  <c:v>5.9969111651727358E-2</c:v>
                </c:pt>
                <c:pt idx="8098">
                  <c:v>6.1122659836020721E-2</c:v>
                </c:pt>
                <c:pt idx="8099">
                  <c:v>6.2286213403067836E-2</c:v>
                </c:pt>
                <c:pt idx="8100">
                  <c:v>6.3459719392705116E-2</c:v>
                </c:pt>
                <c:pt idx="8101">
                  <c:v>6.4643124451257861E-2</c:v>
                </c:pt>
                <c:pt idx="8102">
                  <c:v>6.5836374835576139E-2</c:v>
                </c:pt>
                <c:pt idx="8103">
                  <c:v>6.703941641710065E-2</c:v>
                </c:pt>
                <c:pt idx="8104">
                  <c:v>6.825219468594701E-2</c:v>
                </c:pt>
                <c:pt idx="8105">
                  <c:v>6.9474654755017462E-2</c:v>
                </c:pt>
                <c:pt idx="8106">
                  <c:v>7.0706741364133241E-2</c:v>
                </c:pt>
                <c:pt idx="8107">
                  <c:v>7.1948398884193687E-2</c:v>
                </c:pt>
                <c:pt idx="8108">
                  <c:v>7.3199571321354684E-2</c:v>
                </c:pt>
                <c:pt idx="8109">
                  <c:v>7.4460202321230406E-2</c:v>
                </c:pt>
                <c:pt idx="8110">
                  <c:v>7.5730235173114613E-2</c:v>
                </c:pt>
                <c:pt idx="8111">
                  <c:v>7.7009612814228134E-2</c:v>
                </c:pt>
                <c:pt idx="8112">
                  <c:v>7.8298277833982022E-2</c:v>
                </c:pt>
                <c:pt idx="8113">
                  <c:v>7.959617247826356E-2</c:v>
                </c:pt>
                <c:pt idx="8114">
                  <c:v>8.0903238653739606E-2</c:v>
                </c:pt>
                <c:pt idx="8115">
                  <c:v>8.2219417932184458E-2</c:v>
                </c:pt>
                <c:pt idx="8116">
                  <c:v>8.3544651554821159E-2</c:v>
                </c:pt>
                <c:pt idx="8117">
                  <c:v>8.4878880436684789E-2</c:v>
                </c:pt>
                <c:pt idx="8118">
                  <c:v>8.6222045171000405E-2</c:v>
                </c:pt>
                <c:pt idx="8119">
                  <c:v>8.7574086033583742E-2</c:v>
                </c:pt>
                <c:pt idx="8120">
                  <c:v>8.8934942987254795E-2</c:v>
                </c:pt>
                <c:pt idx="8121">
                  <c:v>9.0304555686269161E-2</c:v>
                </c:pt>
                <c:pt idx="8122">
                  <c:v>9.168286348076482E-2</c:v>
                </c:pt>
                <c:pt idx="8123">
                  <c:v>9.3069805421228113E-2</c:v>
                </c:pt>
                <c:pt idx="8124">
                  <c:v>9.4465320262971386E-2</c:v>
                </c:pt>
                <c:pt idx="8125">
                  <c:v>9.5869346470626837E-2</c:v>
                </c:pt>
                <c:pt idx="8126">
                  <c:v>9.7281822222653025E-2</c:v>
                </c:pt>
                <c:pt idx="8127">
                  <c:v>9.8702685415860358E-2</c:v>
                </c:pt>
                <c:pt idx="8128">
                  <c:v>0.10013187366994414</c:v>
                </c:pt>
                <c:pt idx="8129">
                  <c:v>0.10156932433203414</c:v>
                </c:pt>
                <c:pt idx="8130">
                  <c:v>0.10301497448125385</c:v>
                </c:pt>
                <c:pt idx="8131">
                  <c:v>0.10446876093329671</c:v>
                </c:pt>
                <c:pt idx="8132">
                  <c:v>0.1059306202450091</c:v>
                </c:pt>
                <c:pt idx="8133">
                  <c:v>0.10740048871898622</c:v>
                </c:pt>
                <c:pt idx="8134">
                  <c:v>0.10887830240818031</c:v>
                </c:pt>
                <c:pt idx="8135">
                  <c:v>0.11036399712051403</c:v>
                </c:pt>
                <c:pt idx="8136">
                  <c:v>0.11185750842351161</c:v>
                </c:pt>
                <c:pt idx="8137">
                  <c:v>0.11335877164893227</c:v>
                </c:pt>
                <c:pt idx="8138">
                  <c:v>0.1148677218974159</c:v>
                </c:pt>
                <c:pt idx="8139">
                  <c:v>0.11638429404313388</c:v>
                </c:pt>
                <c:pt idx="8140">
                  <c:v>0.11790842273845448</c:v>
                </c:pt>
                <c:pt idx="8141">
                  <c:v>0.11944004241860795</c:v>
                </c:pt>
                <c:pt idx="8142">
                  <c:v>0.1209790873063642</c:v>
                </c:pt>
                <c:pt idx="8143">
                  <c:v>0.12252549141671154</c:v>
                </c:pt>
                <c:pt idx="8144">
                  <c:v>0.1240791885615492</c:v>
                </c:pt>
                <c:pt idx="8145">
                  <c:v>0.12564011235437811</c:v>
                </c:pt>
                <c:pt idx="8146">
                  <c:v>0.12720819621500112</c:v>
                </c:pt>
                <c:pt idx="8147">
                  <c:v>0.12878337337422385</c:v>
                </c:pt>
                <c:pt idx="8148">
                  <c:v>0.1303655768785662</c:v>
                </c:pt>
                <c:pt idx="8149">
                  <c:v>0.13195473959497117</c:v>
                </c:pt>
                <c:pt idx="8150">
                  <c:v>0.13355079421552118</c:v>
                </c:pt>
                <c:pt idx="8151">
                  <c:v>0.13515367326215244</c:v>
                </c:pt>
                <c:pt idx="8152">
                  <c:v>0.13676330909137913</c:v>
                </c:pt>
                <c:pt idx="8153">
                  <c:v>0.1383796338990122</c:v>
                </c:pt>
                <c:pt idx="8154">
                  <c:v>0.14000257972488472</c:v>
                </c:pt>
                <c:pt idx="8155">
                  <c:v>0.14163207845757242</c:v>
                </c:pt>
                <c:pt idx="8156">
                  <c:v>0.14326806183912311</c:v>
                </c:pt>
                <c:pt idx="8157">
                  <c:v>0.14491046146977848</c:v>
                </c:pt>
                <c:pt idx="8158">
                  <c:v>0.14655920881270035</c:v>
                </c:pt>
                <c:pt idx="8159">
                  <c:v>0.14821423519869104</c:v>
                </c:pt>
                <c:pt idx="8160">
                  <c:v>0.1498754718309202</c:v>
                </c:pt>
                <c:pt idx="8161">
                  <c:v>0.15154284978964272</c:v>
                </c:pt>
                <c:pt idx="8162">
                  <c:v>0.15321630003691844</c:v>
                </c:pt>
                <c:pt idx="8163">
                  <c:v>0.15489575342132478</c:v>
                </c:pt>
                <c:pt idx="8164">
                  <c:v>0.15658114068267492</c:v>
                </c:pt>
                <c:pt idx="8165">
                  <c:v>0.15827239245672298</c:v>
                </c:pt>
                <c:pt idx="8166">
                  <c:v>0.15996943927987117</c:v>
                </c:pt>
                <c:pt idx="8167">
                  <c:v>0.16167221159386858</c:v>
                </c:pt>
                <c:pt idx="8168">
                  <c:v>0.1633806397505102</c:v>
                </c:pt>
                <c:pt idx="8169">
                  <c:v>0.16509465401632617</c:v>
                </c:pt>
                <c:pt idx="8170">
                  <c:v>0.16681418457726749</c:v>
                </c:pt>
                <c:pt idx="8171">
                  <c:v>0.16853916154338233</c:v>
                </c:pt>
                <c:pt idx="8172">
                  <c:v>0.17026951495349318</c:v>
                </c:pt>
                <c:pt idx="8173">
                  <c:v>0.17200517477985877</c:v>
                </c:pt>
                <c:pt idx="8174">
                  <c:v>0.17374607093283367</c:v>
                </c:pt>
                <c:pt idx="8175">
                  <c:v>0.17549213326551583</c:v>
                </c:pt>
                <c:pt idx="8176">
                  <c:v>0.17724329157839236</c:v>
                </c:pt>
                <c:pt idx="8177">
                  <c:v>0.17899947562397001</c:v>
                </c:pt>
                <c:pt idx="8178">
                  <c:v>0.18076061511140051</c:v>
                </c:pt>
                <c:pt idx="8179">
                  <c:v>0.18252663971109218</c:v>
                </c:pt>
                <c:pt idx="8180">
                  <c:v>0.1842974790593187</c:v>
                </c:pt>
                <c:pt idx="8181">
                  <c:v>0.18607306276281099</c:v>
                </c:pt>
                <c:pt idx="8182">
                  <c:v>0.18785332040334102</c:v>
                </c:pt>
                <c:pt idx="8183">
                  <c:v>0.18963818154229162</c:v>
                </c:pt>
                <c:pt idx="8184">
                  <c:v>0.19142757572522173</c:v>
                </c:pt>
                <c:pt idx="8185">
                  <c:v>0.19322143248641166</c:v>
                </c:pt>
                <c:pt idx="8186">
                  <c:v>0.19501968135340064</c:v>
                </c:pt>
                <c:pt idx="8187">
                  <c:v>0.19682225185150781</c:v>
                </c:pt>
                <c:pt idx="8188">
                  <c:v>0.19862907350834658</c:v>
                </c:pt>
                <c:pt idx="8189">
                  <c:v>0.20044007585831791</c:v>
                </c:pt>
                <c:pt idx="8190">
                  <c:v>0.20225518844709545</c:v>
                </c:pt>
                <c:pt idx="8191">
                  <c:v>0.20407434083608933</c:v>
                </c:pt>
                <c:pt idx="8192">
                  <c:v>0.205897462606906</c:v>
                </c:pt>
                <c:pt idx="8193">
                  <c:v>0.20772448336578198</c:v>
                </c:pt>
                <c:pt idx="8194">
                  <c:v>0.20955533274800964</c:v>
                </c:pt>
                <c:pt idx="8195">
                  <c:v>0.21138994042233983</c:v>
                </c:pt>
                <c:pt idx="8196">
                  <c:v>0.21322823609537833</c:v>
                </c:pt>
                <c:pt idx="8197">
                  <c:v>0.2150701495159566</c:v>
                </c:pt>
                <c:pt idx="8198">
                  <c:v>0.21691561047948993</c:v>
                </c:pt>
                <c:pt idx="8199">
                  <c:v>0.21876454883231466</c:v>
                </c:pt>
                <c:pt idx="8200">
                  <c:v>0.22061689447601474</c:v>
                </c:pt>
                <c:pt idx="8201">
                  <c:v>0.22247257737172232</c:v>
                </c:pt>
                <c:pt idx="8202">
                  <c:v>0.22433152754440544</c:v>
                </c:pt>
                <c:pt idx="8203">
                  <c:v>0.22619367508713073</c:v>
                </c:pt>
                <c:pt idx="8204">
                  <c:v>0.22805895016531641</c:v>
                </c:pt>
                <c:pt idx="8205">
                  <c:v>0.22992728302095689</c:v>
                </c:pt>
                <c:pt idx="8206">
                  <c:v>0.23179860397683294</c:v>
                </c:pt>
                <c:pt idx="8207">
                  <c:v>0.23367284344069617</c:v>
                </c:pt>
                <c:pt idx="8208">
                  <c:v>0.23554993190944173</c:v>
                </c:pt>
                <c:pt idx="8209">
                  <c:v>0.23742979997325198</c:v>
                </c:pt>
                <c:pt idx="8210">
                  <c:v>0.23931237831972307</c:v>
                </c:pt>
                <c:pt idx="8211">
                  <c:v>0.2411975977379669</c:v>
                </c:pt>
                <c:pt idx="8212">
                  <c:v>0.24308538912269717</c:v>
                </c:pt>
                <c:pt idx="8213">
                  <c:v>0.24497568347828713</c:v>
                </c:pt>
                <c:pt idx="8214">
                  <c:v>0.24686841192280873</c:v>
                </c:pt>
                <c:pt idx="8215">
                  <c:v>0.24876350569204386</c:v>
                </c:pt>
                <c:pt idx="8216">
                  <c:v>0.25066089614348197</c:v>
                </c:pt>
                <c:pt idx="8217">
                  <c:v>0.25256051476019026</c:v>
                </c:pt>
                <c:pt idx="8218">
                  <c:v>0.25446229315523328</c:v>
                </c:pt>
                <c:pt idx="8219">
                  <c:v>0.25636616307464477</c:v>
                </c:pt>
                <c:pt idx="8220">
                  <c:v>0.25827205640227513</c:v>
                </c:pt>
                <c:pt idx="8221">
                  <c:v>0.26017990516309242</c:v>
                </c:pt>
                <c:pt idx="8222">
                  <c:v>0.26208964152750447</c:v>
                </c:pt>
                <c:pt idx="8223">
                  <c:v>0.26400119781470832</c:v>
                </c:pt>
                <c:pt idx="8224">
                  <c:v>0.26591450649638571</c:v>
                </c:pt>
                <c:pt idx="8225">
                  <c:v>0.26782950020134111</c:v>
                </c:pt>
                <c:pt idx="8226">
                  <c:v>0.26974611171828289</c:v>
                </c:pt>
                <c:pt idx="8227">
                  <c:v>0.27166427400002757</c:v>
                </c:pt>
                <c:pt idx="8228">
                  <c:v>0.27358392016709321</c:v>
                </c:pt>
                <c:pt idx="8229">
                  <c:v>0.27550498351136687</c:v>
                </c:pt>
                <c:pt idx="8230">
                  <c:v>0.27742739749973988</c:v>
                </c:pt>
                <c:pt idx="8231">
                  <c:v>0.27935109577772477</c:v>
                </c:pt>
                <c:pt idx="8232">
                  <c:v>0.28127601217303577</c:v>
                </c:pt>
                <c:pt idx="8233">
                  <c:v>0.28320208069914743</c:v>
                </c:pt>
                <c:pt idx="8234">
                  <c:v>0.28512923555881942</c:v>
                </c:pt>
                <c:pt idx="8235">
                  <c:v>0.28705741114760197</c:v>
                </c:pt>
                <c:pt idx="8236">
                  <c:v>0.28898654205730423</c:v>
                </c:pt>
                <c:pt idx="8237">
                  <c:v>0.29091656307943958</c:v>
                </c:pt>
                <c:pt idx="8238">
                  <c:v>0.29284740920863617</c:v>
                </c:pt>
                <c:pt idx="8239">
                  <c:v>0.29477901564602771</c:v>
                </c:pt>
                <c:pt idx="8240">
                  <c:v>0.29671131780260585</c:v>
                </c:pt>
                <c:pt idx="8241">
                  <c:v>0.29864425130254835</c:v>
                </c:pt>
                <c:pt idx="8242">
                  <c:v>0.30057775198651249</c:v>
                </c:pt>
                <c:pt idx="8243">
                  <c:v>0.30251175591490698</c:v>
                </c:pt>
                <c:pt idx="8244">
                  <c:v>0.30444619937112527</c:v>
                </c:pt>
                <c:pt idx="8245">
                  <c:v>0.30638101886475388</c:v>
                </c:pt>
                <c:pt idx="8246">
                  <c:v>0.30831615113474459</c:v>
                </c:pt>
                <c:pt idx="8247">
                  <c:v>0.31025153315256482</c:v>
                </c:pt>
                <c:pt idx="8248">
                  <c:v>0.31218710212530892</c:v>
                </c:pt>
                <c:pt idx="8249">
                  <c:v>0.31412279549878253</c:v>
                </c:pt>
                <c:pt idx="8250">
                  <c:v>0.31605855096055191</c:v>
                </c:pt>
                <c:pt idx="8251">
                  <c:v>0.31799430644296944</c:v>
                </c:pt>
                <c:pt idx="8252">
                  <c:v>0.31993000012615935</c:v>
                </c:pt>
                <c:pt idx="8253">
                  <c:v>0.3218655704409768</c:v>
                </c:pt>
                <c:pt idx="8254">
                  <c:v>0.32380095607193016</c:v>
                </c:pt>
                <c:pt idx="8255">
                  <c:v>0.3257360959600798</c:v>
                </c:pt>
                <c:pt idx="8256">
                  <c:v>0.32767092930589548</c:v>
                </c:pt>
                <c:pt idx="8257">
                  <c:v>0.32960539557208779</c:v>
                </c:pt>
                <c:pt idx="8258">
                  <c:v>0.33153943448640089</c:v>
                </c:pt>
                <c:pt idx="8259">
                  <c:v>0.33347298604438158</c:v>
                </c:pt>
                <c:pt idx="8260">
                  <c:v>0.33540599051210768</c:v>
                </c:pt>
                <c:pt idx="8261">
                  <c:v>0.33733838842888747</c:v>
                </c:pt>
                <c:pt idx="8262">
                  <c:v>0.33927012060992245</c:v>
                </c:pt>
                <c:pt idx="8263">
                  <c:v>0.34120112814894393</c:v>
                </c:pt>
                <c:pt idx="8264">
                  <c:v>0.34313135242080972</c:v>
                </c:pt>
                <c:pt idx="8265">
                  <c:v>0.3450607350840712</c:v>
                </c:pt>
                <c:pt idx="8266">
                  <c:v>0.3469892180835023</c:v>
                </c:pt>
                <c:pt idx="8267">
                  <c:v>0.34891674365260356</c:v>
                </c:pt>
                <c:pt idx="8268">
                  <c:v>0.35084325431606428</c:v>
                </c:pt>
                <c:pt idx="8269">
                  <c:v>0.35276869289219526</c:v>
                </c:pt>
                <c:pt idx="8270">
                  <c:v>0.35469300249532359</c:v>
                </c:pt>
                <c:pt idx="8271">
                  <c:v>0.3566161265381616</c:v>
                </c:pt>
                <c:pt idx="8272">
                  <c:v>0.35853800873413322</c:v>
                </c:pt>
                <c:pt idx="8273">
                  <c:v>0.36045859309967115</c:v>
                </c:pt>
                <c:pt idx="8274">
                  <c:v>0.362377823956476</c:v>
                </c:pt>
                <c:pt idx="8275">
                  <c:v>0.36429564593374864</c:v>
                </c:pt>
                <c:pt idx="8276">
                  <c:v>0.36621200397037934</c:v>
                </c:pt>
                <c:pt idx="8277">
                  <c:v>0.36812684331710965</c:v>
                </c:pt>
                <c:pt idx="8278">
                  <c:v>0.37004010953865291</c:v>
                </c:pt>
                <c:pt idx="8279">
                  <c:v>0.37195174851578922</c:v>
                </c:pt>
                <c:pt idx="8280">
                  <c:v>0.37386170644741856</c:v>
                </c:pt>
                <c:pt idx="8281">
                  <c:v>0.37576992985258301</c:v>
                </c:pt>
                <c:pt idx="8282">
                  <c:v>0.37767636557245055</c:v>
                </c:pt>
                <c:pt idx="8283">
                  <c:v>0.37958096077227149</c:v>
                </c:pt>
                <c:pt idx="8284">
                  <c:v>0.38148366294329311</c:v>
                </c:pt>
                <c:pt idx="8285">
                  <c:v>0.38338441990464378</c:v>
                </c:pt>
                <c:pt idx="8286">
                  <c:v>0.38528317980517779</c:v>
                </c:pt>
                <c:pt idx="8287">
                  <c:v>0.38717989112529372</c:v>
                </c:pt>
                <c:pt idx="8288">
                  <c:v>0.38907450267870974</c:v>
                </c:pt>
                <c:pt idx="8289">
                  <c:v>0.39096696361420963</c:v>
                </c:pt>
                <c:pt idx="8290">
                  <c:v>0.39285722341734786</c:v>
                </c:pt>
                <c:pt idx="8291">
                  <c:v>0.39474523191212968</c:v>
                </c:pt>
                <c:pt idx="8292">
                  <c:v>0.39663093926264764</c:v>
                </c:pt>
                <c:pt idx="8293">
                  <c:v>0.39851429597468763</c:v>
                </c:pt>
                <c:pt idx="8294">
                  <c:v>0.40039525289729638</c:v>
                </c:pt>
                <c:pt idx="8295">
                  <c:v>0.40227376122432179</c:v>
                </c:pt>
                <c:pt idx="8296">
                  <c:v>0.40414977249591066</c:v>
                </c:pt>
                <c:pt idx="8297">
                  <c:v>0.40602323859997613</c:v>
                </c:pt>
                <c:pt idx="8298">
                  <c:v>0.40789411177362628</c:v>
                </c:pt>
                <c:pt idx="8299">
                  <c:v>0.4097623446045659</c:v>
                </c:pt>
                <c:pt idx="8300">
                  <c:v>0.41162789003245537</c:v>
                </c:pt>
                <c:pt idx="8301">
                  <c:v>0.41349070135023996</c:v>
                </c:pt>
                <c:pt idx="8302">
                  <c:v>0.41535073220544005</c:v>
                </c:pt>
                <c:pt idx="8303">
                  <c:v>0.41720793660141442</c:v>
                </c:pt>
                <c:pt idx="8304">
                  <c:v>0.41906226889858122</c:v>
                </c:pt>
                <c:pt idx="8305">
                  <c:v>0.42091368381561001</c:v>
                </c:pt>
                <c:pt idx="8306">
                  <c:v>0.42276213643057298</c:v>
                </c:pt>
                <c:pt idx="8307">
                  <c:v>0.42460758218207217</c:v>
                </c:pt>
                <c:pt idx="8308">
                  <c:v>0.42644997687032238</c:v>
                </c:pt>
                <c:pt idx="8309">
                  <c:v>0.42828927665820615</c:v>
                </c:pt>
                <c:pt idx="8310">
                  <c:v>0.43012543807228887</c:v>
                </c:pt>
                <c:pt idx="8311">
                  <c:v>0.43195841800380846</c:v>
                </c:pt>
                <c:pt idx="8312">
                  <c:v>0.43378817370962314</c:v>
                </c:pt>
                <c:pt idx="8313">
                  <c:v>0.43561466281312927</c:v>
                </c:pt>
                <c:pt idx="8314">
                  <c:v>0.43743784330514196</c:v>
                </c:pt>
                <c:pt idx="8315">
                  <c:v>0.43925767354474848</c:v>
                </c:pt>
                <c:pt idx="8316">
                  <c:v>0.44107411226012133</c:v>
                </c:pt>
                <c:pt idx="8317">
                  <c:v>0.44288711854930174</c:v>
                </c:pt>
                <c:pt idx="8318">
                  <c:v>0.4446966518809452</c:v>
                </c:pt>
                <c:pt idx="8319">
                  <c:v>0.44650267209504174</c:v>
                </c:pt>
                <c:pt idx="8320">
                  <c:v>0.44830513940359468</c:v>
                </c:pt>
                <c:pt idx="8321">
                  <c:v>0.45010401439127135</c:v>
                </c:pt>
                <c:pt idx="8322">
                  <c:v>0.45189925801601566</c:v>
                </c:pt>
                <c:pt idx="8323">
                  <c:v>0.45369083160963625</c:v>
                </c:pt>
                <c:pt idx="8324">
                  <c:v>0.45547869687835296</c:v>
                </c:pt>
                <c:pt idx="8325">
                  <c:v>0.45726281590331636</c:v>
                </c:pt>
                <c:pt idx="8326">
                  <c:v>0.45904315114108918</c:v>
                </c:pt>
                <c:pt idx="8327">
                  <c:v>0.46081966542410363</c:v>
                </c:pt>
                <c:pt idx="8328">
                  <c:v>0.46259232196107841</c:v>
                </c:pt>
                <c:pt idx="8329">
                  <c:v>0.4643610843374078</c:v>
                </c:pt>
                <c:pt idx="8330">
                  <c:v>0.46612591651551488</c:v>
                </c:pt>
                <c:pt idx="8331">
                  <c:v>0.46788678283517965</c:v>
                </c:pt>
                <c:pt idx="8332">
                  <c:v>0.46964364801382813</c:v>
                </c:pt>
                <c:pt idx="8333">
                  <c:v>0.47139647714679428</c:v>
                </c:pt>
                <c:pt idx="8334">
                  <c:v>0.4731452357075458</c:v>
                </c:pt>
                <c:pt idx="8335">
                  <c:v>0.47488988954788613</c:v>
                </c:pt>
                <c:pt idx="8336">
                  <c:v>0.47663040489811781</c:v>
                </c:pt>
                <c:pt idx="8337">
                  <c:v>0.47836674836717807</c:v>
                </c:pt>
                <c:pt idx="8338">
                  <c:v>0.48009888694274411</c:v>
                </c:pt>
                <c:pt idx="8339">
                  <c:v>0.4818267879913033</c:v>
                </c:pt>
                <c:pt idx="8340">
                  <c:v>0.48355041925820086</c:v>
                </c:pt>
                <c:pt idx="8341">
                  <c:v>0.48526974886764884</c:v>
                </c:pt>
                <c:pt idx="8342">
                  <c:v>0.48698474532270986</c:v>
                </c:pt>
                <c:pt idx="8343">
                  <c:v>0.48869537750524622</c:v>
                </c:pt>
                <c:pt idx="8344">
                  <c:v>0.49040161467584592</c:v>
                </c:pt>
                <c:pt idx="8345">
                  <c:v>0.49210342647371252</c:v>
                </c:pt>
                <c:pt idx="8346">
                  <c:v>0.49380078291652862</c:v>
                </c:pt>
                <c:pt idx="8347">
                  <c:v>0.49549365440028642</c:v>
                </c:pt>
                <c:pt idx="8348">
                  <c:v>0.49718201169909576</c:v>
                </c:pt>
                <c:pt idx="8349">
                  <c:v>0.49886582596495621</c:v>
                </c:pt>
                <c:pt idx="8350">
                  <c:v>0.50054506872750437</c:v>
                </c:pt>
                <c:pt idx="8351">
                  <c:v>0.50221971189372794</c:v>
                </c:pt>
                <c:pt idx="8352">
                  <c:v>0.50388972774765906</c:v>
                </c:pt>
                <c:pt idx="8353">
                  <c:v>0.50555508895003132</c:v>
                </c:pt>
                <c:pt idx="8354">
                  <c:v>0.50721576853791406</c:v>
                </c:pt>
                <c:pt idx="8355">
                  <c:v>0.50887173992431267</c:v>
                </c:pt>
                <c:pt idx="8356">
                  <c:v>0.51052297689775039</c:v>
                </c:pt>
                <c:pt idx="8357">
                  <c:v>0.51216945362181354</c:v>
                </c:pt>
                <c:pt idx="8358">
                  <c:v>0.51381114463467492</c:v>
                </c:pt>
                <c:pt idx="8359">
                  <c:v>0.51544802484858532</c:v>
                </c:pt>
                <c:pt idx="8360">
                  <c:v>0.5170800695493446</c:v>
                </c:pt>
                <c:pt idx="8361">
                  <c:v>0.51870725439574039</c:v>
                </c:pt>
                <c:pt idx="8362">
                  <c:v>0.52032955541896309</c:v>
                </c:pt>
                <c:pt idx="8363">
                  <c:v>0.52194694902199057</c:v>
                </c:pt>
                <c:pt idx="8364">
                  <c:v>0.52355941197895461</c:v>
                </c:pt>
                <c:pt idx="8365">
                  <c:v>0.52516692143447319</c:v>
                </c:pt>
                <c:pt idx="8366">
                  <c:v>0.52676945490296223</c:v>
                </c:pt>
                <c:pt idx="8367">
                  <c:v>0.52836699026791756</c:v>
                </c:pt>
                <c:pt idx="8368">
                  <c:v>0.52995950578117734</c:v>
                </c:pt>
                <c:pt idx="8369">
                  <c:v>0.53154698006215462</c:v>
                </c:pt>
                <c:pt idx="8370">
                  <c:v>0.53312939209704768</c:v>
                </c:pt>
                <c:pt idx="8371">
                  <c:v>0.53470672123802143</c:v>
                </c:pt>
                <c:pt idx="8372">
                  <c:v>0.53627894720237246</c:v>
                </c:pt>
                <c:pt idx="8373">
                  <c:v>0.53784605007166242</c:v>
                </c:pt>
                <c:pt idx="8374">
                  <c:v>0.53940801029083152</c:v>
                </c:pt>
                <c:pt idx="8375">
                  <c:v>0.54096480866728403</c:v>
                </c:pt>
                <c:pt idx="8376">
                  <c:v>0.54251642636995812</c:v>
                </c:pt>
                <c:pt idx="8377">
                  <c:v>0.54406284492836376</c:v>
                </c:pt>
                <c:pt idx="8378">
                  <c:v>0.54560404623160408</c:v>
                </c:pt>
                <c:pt idx="8379">
                  <c:v>0.54714001252736777</c:v>
                </c:pt>
                <c:pt idx="8380">
                  <c:v>0.54867072642090675</c:v>
                </c:pt>
                <c:pt idx="8381">
                  <c:v>0.55019617087398465</c:v>
                </c:pt>
                <c:pt idx="8382">
                  <c:v>0.55171632920380664</c:v>
                </c:pt>
                <c:pt idx="8383">
                  <c:v>0.55323118508192448</c:v>
                </c:pt>
                <c:pt idx="8384">
                  <c:v>0.55474072253312579</c:v>
                </c:pt>
                <c:pt idx="8385">
                  <c:v>0.55624492593429531</c:v>
                </c:pt>
                <c:pt idx="8386">
                  <c:v>0.55774378001325919</c:v>
                </c:pt>
                <c:pt idx="8387">
                  <c:v>0.55923726984760469</c:v>
                </c:pt>
                <c:pt idx="8388">
                  <c:v>0.56072538086348533</c:v>
                </c:pt>
                <c:pt idx="8389">
                  <c:v>0.56220809883439904</c:v>
                </c:pt>
                <c:pt idx="8390">
                  <c:v>0.56368540987995097</c:v>
                </c:pt>
                <c:pt idx="8391">
                  <c:v>0.56515730046459078</c:v>
                </c:pt>
                <c:pt idx="8392">
                  <c:v>0.56662375739633841</c:v>
                </c:pt>
                <c:pt idx="8393">
                  <c:v>0.56808476782548323</c:v>
                </c:pt>
                <c:pt idx="8394">
                  <c:v>0.56954031924326731</c:v>
                </c:pt>
                <c:pt idx="8395">
                  <c:v>0.57099039948054697</c:v>
                </c:pt>
                <c:pt idx="8396">
                  <c:v>0.57243499670644127</c:v>
                </c:pt>
                <c:pt idx="8397">
                  <c:v>0.57387409942695611</c:v>
                </c:pt>
                <c:pt idx="8398">
                  <c:v>0.57530769648359326</c:v>
                </c:pt>
                <c:pt idx="8399">
                  <c:v>0.57673577705193824</c:v>
                </c:pt>
                <c:pt idx="8400">
                  <c:v>0.57815833064023703</c:v>
                </c:pt>
                <c:pt idx="8401">
                  <c:v>0.579575347087948</c:v>
                </c:pt>
                <c:pt idx="8402">
                  <c:v>0.58098681656428153</c:v>
                </c:pt>
                <c:pt idx="8403">
                  <c:v>0.58239272956671806</c:v>
                </c:pt>
                <c:pt idx="8404">
                  <c:v>0.58379307691951599</c:v>
                </c:pt>
                <c:pt idx="8405">
                  <c:v>0.58518784977219696</c:v>
                </c:pt>
                <c:pt idx="8406">
                  <c:v>0.58657703959801877</c:v>
                </c:pt>
                <c:pt idx="8407">
                  <c:v>0.58796063819242805</c:v>
                </c:pt>
                <c:pt idx="8408">
                  <c:v>0.58933863767150374</c:v>
                </c:pt>
                <c:pt idx="8409">
                  <c:v>0.59071103047037954</c:v>
                </c:pt>
                <c:pt idx="8410">
                  <c:v>0.59207780934165355</c:v>
                </c:pt>
                <c:pt idx="8411">
                  <c:v>0.5934389673537801</c:v>
                </c:pt>
                <c:pt idx="8412">
                  <c:v>0.59479449788945338</c:v>
                </c:pt>
                <c:pt idx="8413">
                  <c:v>0.59614439464396929</c:v>
                </c:pt>
                <c:pt idx="8414">
                  <c:v>0.59748865162357789</c:v>
                </c:pt>
                <c:pt idx="8415">
                  <c:v>0.59882726314381751</c:v>
                </c:pt>
                <c:pt idx="8416">
                  <c:v>0.60016022382784173</c:v>
                </c:pt>
                <c:pt idx="8417">
                  <c:v>0.60148752860472632</c:v>
                </c:pt>
                <c:pt idx="8418">
                  <c:v>0.60280917270776713</c:v>
                </c:pt>
                <c:pt idx="8419">
                  <c:v>0.60412515167276115</c:v>
                </c:pt>
                <c:pt idx="8420">
                  <c:v>0.60543546133628046</c:v>
                </c:pt>
                <c:pt idx="8421">
                  <c:v>0.60674009783392902</c:v>
                </c:pt>
                <c:pt idx="8422">
                  <c:v>0.60803905759858923</c:v>
                </c:pt>
                <c:pt idx="8423">
                  <c:v>0.60933233735865366</c:v>
                </c:pt>
                <c:pt idx="8424">
                  <c:v>0.61061993413625204</c:v>
                </c:pt>
                <c:pt idx="8425">
                  <c:v>0.61190184524545854</c:v>
                </c:pt>
                <c:pt idx="8426">
                  <c:v>0.61317806829049393</c:v>
                </c:pt>
                <c:pt idx="8427">
                  <c:v>0.6144486011639112</c:v>
                </c:pt>
                <c:pt idx="8428">
                  <c:v>0.61571344204477785</c:v>
                </c:pt>
                <c:pt idx="8429">
                  <c:v>0.61697258939684052</c:v>
                </c:pt>
                <c:pt idx="8430">
                  <c:v>0.61822604196668418</c:v>
                </c:pt>
                <c:pt idx="8431">
                  <c:v>0.61947379878187703</c:v>
                </c:pt>
                <c:pt idx="8432">
                  <c:v>0.62071585914911176</c:v>
                </c:pt>
                <c:pt idx="8433">
                  <c:v>0.62195222265233108</c:v>
                </c:pt>
                <c:pt idx="8434">
                  <c:v>0.62318288915084852</c:v>
                </c:pt>
                <c:pt idx="8435">
                  <c:v>0.62440785877745564</c:v>
                </c:pt>
                <c:pt idx="8436">
                  <c:v>0.62562713193652708</c:v>
                </c:pt>
                <c:pt idx="8437">
                  <c:v>0.62684070930211055</c:v>
                </c:pt>
                <c:pt idx="8438">
                  <c:v>0.62804859181601302</c:v>
                </c:pt>
                <c:pt idx="8439">
                  <c:v>0.62925078068587426</c:v>
                </c:pt>
                <c:pt idx="8440">
                  <c:v>0.63044727738323936</c:v>
                </c:pt>
                <c:pt idx="8441">
                  <c:v>0.63163808364161744</c:v>
                </c:pt>
                <c:pt idx="8442">
                  <c:v>0.6328232014545363</c:v>
                </c:pt>
                <c:pt idx="8443">
                  <c:v>0.6340026330735874</c:v>
                </c:pt>
                <c:pt idx="8444">
                  <c:v>0.63517638100646845</c:v>
                </c:pt>
                <c:pt idx="8445">
                  <c:v>0.63634444801501511</c:v>
                </c:pt>
                <c:pt idx="8446">
                  <c:v>0.63750683711322842</c:v>
                </c:pt>
                <c:pt idx="8447">
                  <c:v>0.63866355156529375</c:v>
                </c:pt>
                <c:pt idx="8448">
                  <c:v>0.63981459488359871</c:v>
                </c:pt>
                <c:pt idx="8449">
                  <c:v>0.64095997082674039</c:v>
                </c:pt>
                <c:pt idx="8450">
                  <c:v>0.64209968339752987</c:v>
                </c:pt>
                <c:pt idx="8451">
                  <c:v>0.64323373684098906</c:v>
                </c:pt>
                <c:pt idx="8452">
                  <c:v>0.64436213564234701</c:v>
                </c:pt>
                <c:pt idx="8453">
                  <c:v>0.64548488452502695</c:v>
                </c:pt>
                <c:pt idx="8454">
                  <c:v>0.64660198844863137</c:v>
                </c:pt>
                <c:pt idx="8455">
                  <c:v>0.64771345260692037</c:v>
                </c:pt>
                <c:pt idx="8456">
                  <c:v>0.64881928242578979</c:v>
                </c:pt>
                <c:pt idx="8457">
                  <c:v>0.64991948356124229</c:v>
                </c:pt>
                <c:pt idx="8458">
                  <c:v>0.65101406189735589</c:v>
                </c:pt>
                <c:pt idx="8459">
                  <c:v>0.65210302354424765</c:v>
                </c:pt>
                <c:pt idx="8460">
                  <c:v>0.65318637483603792</c:v>
                </c:pt>
                <c:pt idx="8461">
                  <c:v>0.6542641223288076</c:v>
                </c:pt>
                <c:pt idx="8462">
                  <c:v>0.65533627279855455</c:v>
                </c:pt>
                <c:pt idx="8463">
                  <c:v>0.65640283323914761</c:v>
                </c:pt>
                <c:pt idx="8464">
                  <c:v>0.65746381086027617</c:v>
                </c:pt>
                <c:pt idx="8465">
                  <c:v>0.65851921308540162</c:v>
                </c:pt>
                <c:pt idx="8466">
                  <c:v>0.65956904754970314</c:v>
                </c:pt>
                <c:pt idx="8467">
                  <c:v>0.66061332209802393</c:v>
                </c:pt>
                <c:pt idx="8468">
                  <c:v>0.66165204478281359</c:v>
                </c:pt>
                <c:pt idx="8469">
                  <c:v>0.66268522386207318</c:v>
                </c:pt>
                <c:pt idx="8470">
                  <c:v>0.66371286779729577</c:v>
                </c:pt>
                <c:pt idx="8471">
                  <c:v>0.66473498525140751</c:v>
                </c:pt>
                <c:pt idx="8472">
                  <c:v>0.66575158508670662</c:v>
                </c:pt>
                <c:pt idx="8473">
                  <c:v>0.66676267636280517</c:v>
                </c:pt>
                <c:pt idx="8474">
                  <c:v>0.66776826833456715</c:v>
                </c:pt>
                <c:pt idx="8475">
                  <c:v>0.66876837045004855</c:v>
                </c:pt>
                <c:pt idx="8476">
                  <c:v>0.6697629923484355</c:v>
                </c:pt>
                <c:pt idx="8477">
                  <c:v>0.67075214385798632</c:v>
                </c:pt>
                <c:pt idx="8478">
                  <c:v>0.67173583499397027</c:v>
                </c:pt>
                <c:pt idx="8479">
                  <c:v>0.67271407595660992</c:v>
                </c:pt>
                <c:pt idx="8480">
                  <c:v>0.67368687712902076</c:v>
                </c:pt>
                <c:pt idx="8481">
                  <c:v>0.67465424907515759</c:v>
                </c:pt>
                <c:pt idx="8482">
                  <c:v>0.675616202537757</c:v>
                </c:pt>
                <c:pt idx="8483">
                  <c:v>0.67657274843628401</c:v>
                </c:pt>
                <c:pt idx="8484">
                  <c:v>0.67752389786487788</c:v>
                </c:pt>
                <c:pt idx="8485">
                  <c:v>0.67846966209030457</c:v>
                </c:pt>
                <c:pt idx="8486">
                  <c:v>0.67941005254990583</c:v>
                </c:pt>
                <c:pt idx="8487">
                  <c:v>0.68034508084955425</c:v>
                </c:pt>
                <c:pt idx="8488">
                  <c:v>0.68127475876160726</c:v>
                </c:pt>
                <c:pt idx="8489">
                  <c:v>0.68219909822286839</c:v>
                </c:pt>
                <c:pt idx="8490">
                  <c:v>0.68311811133254707</c:v>
                </c:pt>
                <c:pt idx="8491">
                  <c:v>0.68403181035022365</c:v>
                </c:pt>
                <c:pt idx="8492">
                  <c:v>0.68494020769381492</c:v>
                </c:pt>
                <c:pt idx="8493">
                  <c:v>0.68584331593754722</c:v>
                </c:pt>
                <c:pt idx="8494">
                  <c:v>0.68674114780992923</c:v>
                </c:pt>
                <c:pt idx="8495">
                  <c:v>0.68763371619173008</c:v>
                </c:pt>
                <c:pt idx="8496">
                  <c:v>0.68852103411395904</c:v>
                </c:pt>
                <c:pt idx="8497">
                  <c:v>0.68940311475585325</c:v>
                </c:pt>
                <c:pt idx="8498">
                  <c:v>0.6902799714428659</c:v>
                </c:pt>
                <c:pt idx="8499">
                  <c:v>0.69115161764466004</c:v>
                </c:pt>
                <c:pt idx="8500">
                  <c:v>0.69201806697310564</c:v>
                </c:pt>
                <c:pt idx="8501">
                  <c:v>0.69287933318028405</c:v>
                </c:pt>
                <c:pt idx="8502">
                  <c:v>0.69373543015649397</c:v>
                </c:pt>
                <c:pt idx="8503">
                  <c:v>0.69458637192826433</c:v>
                </c:pt>
                <c:pt idx="8504">
                  <c:v>0.69543217265636992</c:v>
                </c:pt>
                <c:pt idx="8505">
                  <c:v>0.69627284663385602</c:v>
                </c:pt>
                <c:pt idx="8506">
                  <c:v>0.69710840828406462</c:v>
                </c:pt>
                <c:pt idx="8507">
                  <c:v>0.69793887215866801</c:v>
                </c:pt>
                <c:pt idx="8508">
                  <c:v>0.69876425293570654</c:v>
                </c:pt>
                <c:pt idx="8509">
                  <c:v>0.69958456541763481</c:v>
                </c:pt>
                <c:pt idx="8510">
                  <c:v>0.70039982452937077</c:v>
                </c:pt>
                <c:pt idx="8511">
                  <c:v>0.70121004531635256</c:v>
                </c:pt>
                <c:pt idx="8512">
                  <c:v>0.70201524294259998</c:v>
                </c:pt>
                <c:pt idx="8513">
                  <c:v>0.70281543268878544</c:v>
                </c:pt>
                <c:pt idx="8514">
                  <c:v>0.70361062995030743</c:v>
                </c:pt>
                <c:pt idx="8515">
                  <c:v>0.70440085023537347</c:v>
                </c:pt>
                <c:pt idx="8516">
                  <c:v>0.70518610916308699</c:v>
                </c:pt>
                <c:pt idx="8517">
                  <c:v>0.70596642246154484</c:v>
                </c:pt>
                <c:pt idx="8518">
                  <c:v>0.70674180596593805</c:v>
                </c:pt>
                <c:pt idx="8519">
                  <c:v>0.7075122756166623</c:v>
                </c:pt>
                <c:pt idx="8520">
                  <c:v>0.70827784745743239</c:v>
                </c:pt>
                <c:pt idx="8521">
                  <c:v>0.70903853763340896</c:v>
                </c:pt>
                <c:pt idx="8522">
                  <c:v>0.70979436238932792</c:v>
                </c:pt>
                <c:pt idx="8523">
                  <c:v>0.71054533806763975</c:v>
                </c:pt>
                <c:pt idx="8524">
                  <c:v>0.71129148110665541</c:v>
                </c:pt>
                <c:pt idx="8525">
                  <c:v>0.71203280803870228</c:v>
                </c:pt>
                <c:pt idx="8526">
                  <c:v>0.71276933548828458</c:v>
                </c:pt>
                <c:pt idx="8527">
                  <c:v>0.71350108017025482</c:v>
                </c:pt>
                <c:pt idx="8528">
                  <c:v>0.71422805888799068</c:v>
                </c:pt>
                <c:pt idx="8529">
                  <c:v>0.71495028853158304</c:v>
                </c:pt>
                <c:pt idx="8530">
                  <c:v>0.71566778607603021</c:v>
                </c:pt>
                <c:pt idx="8531">
                  <c:v>0.7163805685794411</c:v>
                </c:pt>
                <c:pt idx="8532">
                  <c:v>0.71708865318124604</c:v>
                </c:pt>
                <c:pt idx="8533">
                  <c:v>0.71779205710041949</c:v>
                </c:pt>
                <c:pt idx="8534">
                  <c:v>0.71849079763370693</c:v>
                </c:pt>
                <c:pt idx="8535">
                  <c:v>0.7191848921538645</c:v>
                </c:pt>
                <c:pt idx="8536">
                  <c:v>0.71987435810790357</c:v>
                </c:pt>
                <c:pt idx="8537">
                  <c:v>0.7205592130153492</c:v>
                </c:pt>
                <c:pt idx="8538">
                  <c:v>0.72123947446650349</c:v>
                </c:pt>
                <c:pt idx="8539">
                  <c:v>0.72191516012072032</c:v>
                </c:pt>
                <c:pt idx="8540">
                  <c:v>0.72258628770468758</c:v>
                </c:pt>
                <c:pt idx="8541">
                  <c:v>0.72325287501072155</c:v>
                </c:pt>
                <c:pt idx="8542">
                  <c:v>0.72391493989506805</c:v>
                </c:pt>
                <c:pt idx="8543">
                  <c:v>0.72457250027621456</c:v>
                </c:pt>
                <c:pt idx="8544">
                  <c:v>0.72522557413321043</c:v>
                </c:pt>
                <c:pt idx="8545">
                  <c:v>0.72587417950399924</c:v>
                </c:pt>
                <c:pt idx="8546">
                  <c:v>0.72651833448375869</c:v>
                </c:pt>
                <c:pt idx="8547">
                  <c:v>0.72715805722325166</c:v>
                </c:pt>
                <c:pt idx="8548">
                  <c:v>0.72779336592718513</c:v>
                </c:pt>
                <c:pt idx="8549">
                  <c:v>0.72842427885258243</c:v>
                </c:pt>
                <c:pt idx="8550">
                  <c:v>0.72905081430716245</c:v>
                </c:pt>
                <c:pt idx="8551">
                  <c:v>0.72967299064773106</c:v>
                </c:pt>
                <c:pt idx="8552">
                  <c:v>0.73029082627857989</c:v>
                </c:pt>
                <c:pt idx="8553">
                  <c:v>0.73090433964989954</c:v>
                </c:pt>
                <c:pt idx="8554">
                  <c:v>0.7315135492561996</c:v>
                </c:pt>
                <c:pt idx="8555">
                  <c:v>0.73211847363474014</c:v>
                </c:pt>
                <c:pt idx="8556">
                  <c:v>0.73271913136397326</c:v>
                </c:pt>
                <c:pt idx="8557">
                  <c:v>0.73331554106199681</c:v>
                </c:pt>
                <c:pt idx="8558">
                  <c:v>0.73390772138501625</c:v>
                </c:pt>
                <c:pt idx="8559">
                  <c:v>0.7344956910258188</c:v>
                </c:pt>
                <c:pt idx="8560">
                  <c:v>0.73507946871225616</c:v>
                </c:pt>
                <c:pt idx="8561">
                  <c:v>0.73565907320574164</c:v>
                </c:pt>
                <c:pt idx="8562">
                  <c:v>0.73623452329975381</c:v>
                </c:pt>
                <c:pt idx="8563">
                  <c:v>0.73680583781835418</c:v>
                </c:pt>
                <c:pt idx="8564">
                  <c:v>0.73737303561471246</c:v>
                </c:pt>
                <c:pt idx="8565">
                  <c:v>0.73793613556964688</c:v>
                </c:pt>
                <c:pt idx="8566">
                  <c:v>0.73849515659017162</c:v>
                </c:pt>
                <c:pt idx="8567">
                  <c:v>0.73905011760805761</c:v>
                </c:pt>
                <c:pt idx="8568">
                  <c:v>0.73960103757840157</c:v>
                </c:pt>
                <c:pt idx="8569">
                  <c:v>0.74014793547821056</c:v>
                </c:pt>
                <c:pt idx="8570">
                  <c:v>0.74069083030499283</c:v>
                </c:pt>
                <c:pt idx="8571">
                  <c:v>0.74122974107536344</c:v>
                </c:pt>
                <c:pt idx="8572">
                  <c:v>0.74176468682365715</c:v>
                </c:pt>
                <c:pt idx="8573">
                  <c:v>0.74229568660055756</c:v>
                </c:pt>
                <c:pt idx="8574">
                  <c:v>0.74282275947173282</c:v>
                </c:pt>
                <c:pt idx="8575">
                  <c:v>0.74334592451648507</c:v>
                </c:pt>
                <c:pt idx="8576">
                  <c:v>0.7438652008264095</c:v>
                </c:pt>
                <c:pt idx="8577">
                  <c:v>0.74438060750406709</c:v>
                </c:pt>
                <c:pt idx="8578">
                  <c:v>0.74489216366166633</c:v>
                </c:pt>
                <c:pt idx="8579">
                  <c:v>0.74539988841975702</c:v>
                </c:pt>
                <c:pt idx="8580">
                  <c:v>0.74590380090593533</c:v>
                </c:pt>
                <c:pt idx="8581">
                  <c:v>0.74640392025356128</c:v>
                </c:pt>
                <c:pt idx="8582">
                  <c:v>0.74690026560048572</c:v>
                </c:pt>
                <c:pt idx="8583">
                  <c:v>0.74739285608779049</c:v>
                </c:pt>
                <c:pt idx="8584">
                  <c:v>0.74788171085853805</c:v>
                </c:pt>
                <c:pt idx="8585">
                  <c:v>0.74836684905653472</c:v>
                </c:pt>
                <c:pt idx="8586">
                  <c:v>0.74884828982510399</c:v>
                </c:pt>
                <c:pt idx="8587">
                  <c:v>0.74932605230587135</c:v>
                </c:pt>
                <c:pt idx="8588">
                  <c:v>0.74980015563756119</c:v>
                </c:pt>
                <c:pt idx="8589">
                  <c:v>0.75027061895480374</c:v>
                </c:pt>
                <c:pt idx="8590">
                  <c:v>0.75073746138695596</c:v>
                </c:pt>
                <c:pt idx="8591">
                  <c:v>0.75120070205693157</c:v>
                </c:pt>
                <c:pt idx="8592">
                  <c:v>0.75166036008004367</c:v>
                </c:pt>
                <c:pt idx="8593">
                  <c:v>0.75211645456285814</c:v>
                </c:pt>
                <c:pt idx="8594">
                  <c:v>0.75256900460205978</c:v>
                </c:pt>
                <c:pt idx="8595">
                  <c:v>0.75301802928332884</c:v>
                </c:pt>
                <c:pt idx="8596">
                  <c:v>0.75346354768022927</c:v>
                </c:pt>
                <c:pt idx="8597">
                  <c:v>0.75390557885310783</c:v>
                </c:pt>
                <c:pt idx="8598">
                  <c:v>0.7543441418480068</c:v>
                </c:pt>
                <c:pt idx="8599">
                  <c:v>0.7547792556955859</c:v>
                </c:pt>
                <c:pt idx="8600">
                  <c:v>0.75521093941005635</c:v>
                </c:pt>
                <c:pt idx="8601">
                  <c:v>0.75563921198812645</c:v>
                </c:pt>
                <c:pt idx="8602">
                  <c:v>0.75606409240795969</c:v>
                </c:pt>
                <c:pt idx="8603">
                  <c:v>0.7564855996281421</c:v>
                </c:pt>
                <c:pt idx="8604">
                  <c:v>0.75690375258666331</c:v>
                </c:pt>
                <c:pt idx="8605">
                  <c:v>0.75731857019990656</c:v>
                </c:pt>
                <c:pt idx="8606">
                  <c:v>0.75773007136165316</c:v>
                </c:pt>
                <c:pt idx="8607">
                  <c:v>0.7581382749420954</c:v>
                </c:pt>
                <c:pt idx="8608">
                  <c:v>0.75854319978686313</c:v>
                </c:pt>
                <c:pt idx="8609">
                  <c:v>0.75894486471605949</c:v>
                </c:pt>
                <c:pt idx="8610">
                  <c:v>0.75934328852331023</c:v>
                </c:pt>
                <c:pt idx="8611">
                  <c:v>0.75973848997482307</c:v>
                </c:pt>
                <c:pt idx="8612">
                  <c:v>0.7601304878084586</c:v>
                </c:pt>
                <c:pt idx="8613">
                  <c:v>0.76051930073281149</c:v>
                </c:pt>
                <c:pt idx="8614">
                  <c:v>0.76090494742630554</c:v>
                </c:pt>
                <c:pt idx="8615">
                  <c:v>0.76128744653629754</c:v>
                </c:pt>
                <c:pt idx="8616">
                  <c:v>0.76166681667819292</c:v>
                </c:pt>
                <c:pt idx="8617">
                  <c:v>0.76204307643457292</c:v>
                </c:pt>
                <c:pt idx="8618">
                  <c:v>0.76241624435433342</c:v>
                </c:pt>
                <c:pt idx="8619">
                  <c:v>0.76278633895183345</c:v>
                </c:pt>
                <c:pt idx="8620">
                  <c:v>0.76315337870605671</c:v>
                </c:pt>
                <c:pt idx="8621">
                  <c:v>0.76351738205978148</c:v>
                </c:pt>
                <c:pt idx="8622">
                  <c:v>0.76387836741876491</c:v>
                </c:pt>
                <c:pt idx="8623">
                  <c:v>0.76423635315093585</c:v>
                </c:pt>
                <c:pt idx="8624">
                  <c:v>0.7645913575855996</c:v>
                </c:pt>
                <c:pt idx="8625">
                  <c:v>0.76494339901265263</c:v>
                </c:pt>
                <c:pt idx="8626">
                  <c:v>0.76529249568181068</c:v>
                </c:pt>
                <c:pt idx="8627">
                  <c:v>0.76563866580184459</c:v>
                </c:pt>
                <c:pt idx="8628">
                  <c:v>0.76598192753982974</c:v>
                </c:pt>
                <c:pt idx="8629">
                  <c:v>0.76632229902040339</c:v>
                </c:pt>
                <c:pt idx="8630">
                  <c:v>0.76665979832503628</c:v>
                </c:pt>
                <c:pt idx="8631">
                  <c:v>0.76699444349131207</c:v>
                </c:pt>
                <c:pt idx="8632">
                  <c:v>0.76732625251221909</c:v>
                </c:pt>
                <c:pt idx="8633">
                  <c:v>0.7676552433354511</c:v>
                </c:pt>
                <c:pt idx="8634">
                  <c:v>0.76798143386272155</c:v>
                </c:pt>
                <c:pt idx="8635">
                  <c:v>0.7683048419490851</c:v>
                </c:pt>
                <c:pt idx="8636">
                  <c:v>0.76862548540227227</c:v>
                </c:pt>
                <c:pt idx="8637">
                  <c:v>0.76894338198203249</c:v>
                </c:pt>
                <c:pt idx="8638">
                  <c:v>0.76925854939948968</c:v>
                </c:pt>
                <c:pt idx="8639">
                  <c:v>0.76957100531650646</c:v>
                </c:pt>
                <c:pt idx="8640">
                  <c:v>0.76988076734506017</c:v>
                </c:pt>
                <c:pt idx="8641">
                  <c:v>0.77018785304662729</c:v>
                </c:pt>
                <c:pt idx="8642">
                  <c:v>0.77049227993158087</c:v>
                </c:pt>
                <c:pt idx="8643">
                  <c:v>0.77079406545859541</c:v>
                </c:pt>
                <c:pt idx="8644">
                  <c:v>0.77109322703406391</c:v>
                </c:pt>
                <c:pt idx="8645">
                  <c:v>0.77138978201152353</c:v>
                </c:pt>
                <c:pt idx="8646">
                  <c:v>0.77168374769109283</c:v>
                </c:pt>
                <c:pt idx="8647">
                  <c:v>0.77197514131891798</c:v>
                </c:pt>
                <c:pt idx="8648">
                  <c:v>0.77226398008662922</c:v>
                </c:pt>
                <c:pt idx="8649">
                  <c:v>0.77255028113080704</c:v>
                </c:pt>
                <c:pt idx="8650">
                  <c:v>0.77283406153245926</c:v>
                </c:pt>
                <c:pt idx="8651">
                  <c:v>0.77311533831650625</c:v>
                </c:pt>
                <c:pt idx="8652">
                  <c:v>0.77339412845127753</c:v>
                </c:pt>
                <c:pt idx="8653">
                  <c:v>0.77367044884801661</c:v>
                </c:pt>
                <c:pt idx="8654">
                  <c:v>0.77394431636039707</c:v>
                </c:pt>
                <c:pt idx="8655">
                  <c:v>0.77421574778404723</c:v>
                </c:pt>
                <c:pt idx="8656">
                  <c:v>0.77448475985608434</c:v>
                </c:pt>
                <c:pt idx="8657">
                  <c:v>0.77475136925465848</c:v>
                </c:pt>
                <c:pt idx="8658">
                  <c:v>0.7750155925985065</c:v>
                </c:pt>
                <c:pt idx="8659">
                  <c:v>0.7752774464465142</c:v>
                </c:pt>
                <c:pt idx="8660">
                  <c:v>0.77553694729728917</c:v>
                </c:pt>
                <c:pt idx="8661">
                  <c:v>0.77579411158874101</c:v>
                </c:pt>
                <c:pt idx="8662">
                  <c:v>0.77604895569767329</c:v>
                </c:pt>
                <c:pt idx="8663">
                  <c:v>0.77630149593938258</c:v>
                </c:pt>
                <c:pt idx="8664">
                  <c:v>0.77655174856726761</c:v>
                </c:pt>
                <c:pt idx="8665">
                  <c:v>0.77679972977244682</c:v>
                </c:pt>
                <c:pt idx="8666">
                  <c:v>0.77704545568338579</c:v>
                </c:pt>
                <c:pt idx="8667">
                  <c:v>0.7772889423655327</c:v>
                </c:pt>
                <c:pt idx="8668">
                  <c:v>0.77753020582096366</c:v>
                </c:pt>
                <c:pt idx="8669">
                  <c:v>0.7777692619880352</c:v>
                </c:pt>
                <c:pt idx="8670">
                  <c:v>0.77800612674104741</c:v>
                </c:pt>
                <c:pt idx="8671">
                  <c:v>0.77824081588991478</c:v>
                </c:pt>
                <c:pt idx="8672">
                  <c:v>0.77847334517984568</c:v>
                </c:pt>
                <c:pt idx="8673">
                  <c:v>0.77870373029101869</c:v>
                </c:pt>
                <c:pt idx="8674">
                  <c:v>0.77893198683833731</c:v>
                </c:pt>
                <c:pt idx="8675">
                  <c:v>0.77915813037101977</c:v>
                </c:pt>
                <c:pt idx="8676">
                  <c:v>0.77938217637241647</c:v>
                </c:pt>
                <c:pt idx="8677">
                  <c:v>0.77960414025971891</c:v>
                </c:pt>
                <c:pt idx="8678">
                  <c:v>0.77982403738363393</c:v>
                </c:pt>
                <c:pt idx="8679">
                  <c:v>0.78004188302816735</c:v>
                </c:pt>
                <c:pt idx="8680">
                  <c:v>0.78025769241035814</c:v>
                </c:pt>
                <c:pt idx="8681">
                  <c:v>0.78047148068003402</c:v>
                </c:pt>
                <c:pt idx="8682">
                  <c:v>0.78068326291957302</c:v>
                </c:pt>
                <c:pt idx="8683">
                  <c:v>0.78089305414367427</c:v>
                </c:pt>
                <c:pt idx="8684">
                  <c:v>0.78110086929913614</c:v>
                </c:pt>
                <c:pt idx="8685">
                  <c:v>0.78130672326464223</c:v>
                </c:pt>
                <c:pt idx="8686">
                  <c:v>0.78151063085055539</c:v>
                </c:pt>
                <c:pt idx="8687">
                  <c:v>0.78171260679871912</c:v>
                </c:pt>
                <c:pt idx="8688">
                  <c:v>0.78191266578226615</c:v>
                </c:pt>
                <c:pt idx="8689">
                  <c:v>0.78211082240543595</c:v>
                </c:pt>
                <c:pt idx="8690">
                  <c:v>0.78230709120339859</c:v>
                </c:pt>
                <c:pt idx="8691">
                  <c:v>0.78250148664208585</c:v>
                </c:pt>
                <c:pt idx="8692">
                  <c:v>0.7826940231180306</c:v>
                </c:pt>
                <c:pt idx="8693">
                  <c:v>0.78288471495821277</c:v>
                </c:pt>
                <c:pt idx="8694">
                  <c:v>0.78307357641991304</c:v>
                </c:pt>
                <c:pt idx="8695">
                  <c:v>0.78326062169057298</c:v>
                </c:pt>
                <c:pt idx="8696">
                  <c:v>0.78344586488766321</c:v>
                </c:pt>
                <c:pt idx="8697">
                  <c:v>0.78362932005855779</c:v>
                </c:pt>
                <c:pt idx="8698">
                  <c:v>0.78381100118041602</c:v>
                </c:pt>
                <c:pt idx="8699">
                  <c:v>0.78399092216007105</c:v>
                </c:pt>
                <c:pt idx="8700">
                  <c:v>0.78416909683392488</c:v>
                </c:pt>
                <c:pt idx="8701">
                  <c:v>0.7843455389678512</c:v>
                </c:pt>
                <c:pt idx="8702">
                  <c:v>0.78452026225710358</c:v>
                </c:pt>
                <c:pt idx="8703">
                  <c:v>0.78469328032623165</c:v>
                </c:pt>
                <c:pt idx="8704">
                  <c:v>0.78486460672900238</c:v>
                </c:pt>
                <c:pt idx="8705">
                  <c:v>0.78503425494832924</c:v>
                </c:pt>
                <c:pt idx="8706">
                  <c:v>0.78520223839620673</c:v>
                </c:pt>
                <c:pt idx="8707">
                  <c:v>0.7853685704136526</c:v>
                </c:pt>
                <c:pt idx="8708">
                  <c:v>0.78553326427065417</c:v>
                </c:pt>
                <c:pt idx="8709">
                  <c:v>0.78569633316612342</c:v>
                </c:pt>
                <c:pt idx="8710">
                  <c:v>0.78585779022785673</c:v>
                </c:pt>
                <c:pt idx="8711">
                  <c:v>0.78601764851250067</c:v>
                </c:pt>
                <c:pt idx="8712">
                  <c:v>0.78617592100552458</c:v>
                </c:pt>
                <c:pt idx="8713">
                  <c:v>0.78633262062119891</c:v>
                </c:pt>
                <c:pt idx="8714">
                  <c:v>0.78648776020257904</c:v>
                </c:pt>
                <c:pt idx="8715">
                  <c:v>0.78664135252149547</c:v>
                </c:pt>
                <c:pt idx="8716">
                  <c:v>0.7867934102785491</c:v>
                </c:pt>
                <c:pt idx="8717">
                  <c:v>0.78694394610311336</c:v>
                </c:pt>
                <c:pt idx="8718">
                  <c:v>0.78709297255334087</c:v>
                </c:pt>
                <c:pt idx="8719">
                  <c:v>0.78724050211617613</c:v>
                </c:pt>
                <c:pt idx="8720">
                  <c:v>0.78738654720737378</c:v>
                </c:pt>
                <c:pt idx="8721">
                  <c:v>0.78753112017152249</c:v>
                </c:pt>
                <c:pt idx="8722">
                  <c:v>0.78767423328207364</c:v>
                </c:pt>
                <c:pt idx="8723">
                  <c:v>0.78781589874137614</c:v>
                </c:pt>
                <c:pt idx="8724">
                  <c:v>0.7879561286807153</c:v>
                </c:pt>
                <c:pt idx="8725">
                  <c:v>0.78809493516035856</c:v>
                </c:pt>
                <c:pt idx="8726">
                  <c:v>0.78823233016960492</c:v>
                </c:pt>
                <c:pt idx="8727">
                  <c:v>0.78836832562684034</c:v>
                </c:pt>
                <c:pt idx="8728">
                  <c:v>0.78850293337959687</c:v>
                </c:pt>
                <c:pt idx="8729">
                  <c:v>0.7886361652046191</c:v>
                </c:pt>
                <c:pt idx="8730">
                  <c:v>0.78876803280793284</c:v>
                </c:pt>
                <c:pt idx="8731">
                  <c:v>0.78889854782492019</c:v>
                </c:pt>
                <c:pt idx="8732">
                  <c:v>0.78902772182039893</c:v>
                </c:pt>
                <c:pt idx="8733">
                  <c:v>0.78915556628870676</c:v>
                </c:pt>
                <c:pt idx="8734">
                  <c:v>0.78928209265379012</c:v>
                </c:pt>
                <c:pt idx="8735">
                  <c:v>0.78940731226929706</c:v>
                </c:pt>
                <c:pt idx="8736">
                  <c:v>0.7895312364186754</c:v>
                </c:pt>
                <c:pt idx="8737">
                  <c:v>0.78965387631527495</c:v>
                </c:pt>
                <c:pt idx="8738">
                  <c:v>0.78977524310245417</c:v>
                </c:pt>
                <c:pt idx="8739">
                  <c:v>0.7898953478536912</c:v>
                </c:pt>
                <c:pt idx="8740">
                  <c:v>0.79001420157269842</c:v>
                </c:pt>
                <c:pt idx="8741">
                  <c:v>0.79013181519354303</c:v>
                </c:pt>
                <c:pt idx="8742">
                  <c:v>0.79024819958076942</c:v>
                </c:pt>
                <c:pt idx="8743">
                  <c:v>0.79036336552952757</c:v>
                </c:pt>
                <c:pt idx="8744">
                  <c:v>0.79047732376570434</c:v>
                </c:pt>
                <c:pt idx="8745">
                  <c:v>0.7905900849460592</c:v>
                </c:pt>
                <c:pt idx="8746">
                  <c:v>0.79070165965836348</c:v>
                </c:pt>
                <c:pt idx="8747">
                  <c:v>0.7908120584215439</c:v>
                </c:pt>
                <c:pt idx="8748">
                  <c:v>0.79092129168582981</c:v>
                </c:pt>
                <c:pt idx="8749">
                  <c:v>0.7910293698329034</c:v>
                </c:pt>
                <c:pt idx="8750">
                  <c:v>0.79113630317605488</c:v>
                </c:pt>
                <c:pt idx="8751">
                  <c:v>0.79124210196034017</c:v>
                </c:pt>
                <c:pt idx="8752">
                  <c:v>0.79134677636274253</c:v>
                </c:pt>
                <c:pt idx="8753">
                  <c:v>0.79145033649233776</c:v>
                </c:pt>
                <c:pt idx="8754">
                  <c:v>0.7915527923904625</c:v>
                </c:pt>
                <c:pt idx="8755">
                  <c:v>0.79165415403088657</c:v>
                </c:pt>
                <c:pt idx="8756">
                  <c:v>0.79175443131998779</c:v>
                </c:pt>
                <c:pt idx="8757">
                  <c:v>0.79185363409693055</c:v>
                </c:pt>
                <c:pt idx="8758">
                  <c:v>0.7919517721338476</c:v>
                </c:pt>
                <c:pt idx="8759">
                  <c:v>0.79204885513602463</c:v>
                </c:pt>
                <c:pt idx="8760">
                  <c:v>0.79214489274208844</c:v>
                </c:pt>
                <c:pt idx="8761">
                  <c:v>0.79223989452419774</c:v>
                </c:pt>
                <c:pt idx="8762">
                  <c:v>0.79233386998823707</c:v>
                </c:pt>
                <c:pt idx="8763">
                  <c:v>0.79242682857401381</c:v>
                </c:pt>
                <c:pt idx="8764">
                  <c:v>0.79251877965545758</c:v>
                </c:pt>
                <c:pt idx="8765">
                  <c:v>0.79260973254082323</c:v>
                </c:pt>
                <c:pt idx="8766">
                  <c:v>0.79269969647289551</c:v>
                </c:pt>
                <c:pt idx="8767">
                  <c:v>0.79278868062919783</c:v>
                </c:pt>
                <c:pt idx="8768">
                  <c:v>0.79287669412220252</c:v>
                </c:pt>
                <c:pt idx="8769">
                  <c:v>0.79296374599954389</c:v>
                </c:pt>
                <c:pt idx="8770">
                  <c:v>0.7930498452442345</c:v>
                </c:pt>
                <c:pt idx="8771">
                  <c:v>0.79313500077488353</c:v>
                </c:pt>
                <c:pt idx="8772">
                  <c:v>0.79321922144591694</c:v>
                </c:pt>
                <c:pt idx="8773">
                  <c:v>0.79330251604780144</c:v>
                </c:pt>
                <c:pt idx="8774">
                  <c:v>0.79338489330726958</c:v>
                </c:pt>
                <c:pt idx="8775">
                  <c:v>0.7934663618875476</c:v>
                </c:pt>
                <c:pt idx="8776">
                  <c:v>0.79354693038858548</c:v>
                </c:pt>
                <c:pt idx="8777">
                  <c:v>0.79362660734728951</c:v>
                </c:pt>
                <c:pt idx="8778">
                  <c:v>0.79370540123775657</c:v>
                </c:pt>
                <c:pt idx="8779">
                  <c:v>0.79378332047151046</c:v>
                </c:pt>
                <c:pt idx="8780">
                  <c:v>0.79386037339774074</c:v>
                </c:pt>
                <c:pt idx="8781">
                  <c:v>0.7939365683035432</c:v>
                </c:pt>
                <c:pt idx="8782">
                  <c:v>0.79401191341416255</c:v>
                </c:pt>
                <c:pt idx="8783">
                  <c:v>0.79408641689323656</c:v>
                </c:pt>
                <c:pt idx="8784">
                  <c:v>0.79416008684304262</c:v>
                </c:pt>
                <c:pt idx="8785">
                  <c:v>0.79423293130474604</c:v>
                </c:pt>
                <c:pt idx="8786">
                  <c:v>0.79430495825864955</c:v>
                </c:pt>
                <c:pt idx="8787">
                  <c:v>0.79437617562444529</c:v>
                </c:pt>
                <c:pt idx="8788">
                  <c:v>0.79444659126146755</c:v>
                </c:pt>
                <c:pt idx="8789">
                  <c:v>0.79451621296894848</c:v>
                </c:pt>
                <c:pt idx="8790">
                  <c:v>0.79458504848627409</c:v>
                </c:pt>
                <c:pt idx="8791">
                  <c:v>0.79465310549324264</c:v>
                </c:pt>
                <c:pt idx="8792">
                  <c:v>0.79472039161032371</c:v>
                </c:pt>
                <c:pt idx="8793">
                  <c:v>0.79478691439891958</c:v>
                </c:pt>
                <c:pt idx="8794">
                  <c:v>0.7948526813616279</c:v>
                </c:pt>
                <c:pt idx="8795">
                  <c:v>0.79491769994250494</c:v>
                </c:pt>
                <c:pt idx="8796">
                  <c:v>0.79498197752733124</c:v>
                </c:pt>
                <c:pt idx="8797">
                  <c:v>0.79504552144387741</c:v>
                </c:pt>
                <c:pt idx="8798">
                  <c:v>0.79510833896217259</c:v>
                </c:pt>
                <c:pt idx="8799">
                  <c:v>0.79517043729477277</c:v>
                </c:pt>
                <c:pt idx="8800">
                  <c:v>0.79523182359703071</c:v>
                </c:pt>
                <c:pt idx="8801">
                  <c:v>0.79529250496736759</c:v>
                </c:pt>
                <c:pt idx="8802">
                  <c:v>0.79535248844754491</c:v>
                </c:pt>
                <c:pt idx="8803">
                  <c:v>0.79541178102293775</c:v>
                </c:pt>
                <c:pt idx="8804">
                  <c:v>0.79547038962280925</c:v>
                </c:pt>
                <c:pt idx="8805">
                  <c:v>0.79552832112058558</c:v>
                </c:pt>
                <c:pt idx="8806">
                  <c:v>0.79558558233413224</c:v>
                </c:pt>
                <c:pt idx="8807">
                  <c:v>0.79564218002603126</c:v>
                </c:pt>
                <c:pt idx="8808">
                  <c:v>0.79569812090385894</c:v>
                </c:pt>
                <c:pt idx="8809">
                  <c:v>0.7957534116204642</c:v>
                </c:pt>
                <c:pt idx="8810">
                  <c:v>0.79580805877424887</c:v>
                </c:pt>
                <c:pt idx="8811">
                  <c:v>0.79586206890944722</c:v>
                </c:pt>
                <c:pt idx="8812">
                  <c:v>0.79591544851640716</c:v>
                </c:pt>
                <c:pt idx="8813">
                  <c:v>0.79596820403187185</c:v>
                </c:pt>
                <c:pt idx="8814">
                  <c:v>0.79602034183926196</c:v>
                </c:pt>
                <c:pt idx="8815">
                  <c:v>0.79607186826895804</c:v>
                </c:pt>
                <c:pt idx="8816">
                  <c:v>0.79612278959858451</c:v>
                </c:pt>
                <c:pt idx="8817">
                  <c:v>0.79617311205329333</c:v>
                </c:pt>
                <c:pt idx="8818">
                  <c:v>0.79622284180604819</c:v>
                </c:pt>
                <c:pt idx="8819">
                  <c:v>0.79627198497790963</c:v>
                </c:pt>
                <c:pt idx="8820">
                  <c:v>0.79632054763832016</c:v>
                </c:pt>
                <c:pt idx="8821">
                  <c:v>0.79636853580538991</c:v>
                </c:pt>
                <c:pt idx="8822">
                  <c:v>0.79641595544618304</c:v>
                </c:pt>
                <c:pt idx="8823">
                  <c:v>0.79646281247700346</c:v>
                </c:pt>
                <c:pt idx="8824">
                  <c:v>0.79650911276368208</c:v>
                </c:pt>
                <c:pt idx="8825">
                  <c:v>0.79655486212186311</c:v>
                </c:pt>
                <c:pt idx="8826">
                  <c:v>0.79660006631729208</c:v>
                </c:pt>
                <c:pt idx="8827">
                  <c:v>0.79664473106610234</c:v>
                </c:pt>
                <c:pt idx="8828">
                  <c:v>0.79668886203510314</c:v>
                </c:pt>
                <c:pt idx="8829">
                  <c:v>0.79673246484206706</c:v>
                </c:pt>
                <c:pt idx="8830">
                  <c:v>0.796775545056018</c:v>
                </c:pt>
                <c:pt idx="8831">
                  <c:v>0.79681810819751875</c:v>
                </c:pt>
                <c:pt idx="8832">
                  <c:v>0.79686015973895941</c:v>
                </c:pt>
                <c:pt idx="8833">
                  <c:v>0.79690170510484493</c:v>
                </c:pt>
                <c:pt idx="8834">
                  <c:v>0.79694274967208323</c:v>
                </c:pt>
                <c:pt idx="8835">
                  <c:v>0.79698329877027319</c:v>
                </c:pt>
                <c:pt idx="8836">
                  <c:v>0.79702335768199262</c:v>
                </c:pt>
                <c:pt idx="8837">
                  <c:v>0.79706293164308584</c:v>
                </c:pt>
                <c:pt idx="8838">
                  <c:v>0.79710202584295153</c:v>
                </c:pt>
                <c:pt idx="8839">
                  <c:v>0.79714064542483043</c:v>
                </c:pt>
                <c:pt idx="8840">
                  <c:v>0.79717879548609261</c:v>
                </c:pt>
                <c:pt idx="8841">
                  <c:v>0.79721648107852461</c:v>
                </c:pt>
                <c:pt idx="8842">
                  <c:v>0.79725370720861666</c:v>
                </c:pt>
                <c:pt idx="8843">
                  <c:v>0.79729047883784954</c:v>
                </c:pt>
                <c:pt idx="8844">
                  <c:v>0.7973268008829808</c:v>
                </c:pt>
                <c:pt idx="8845">
                  <c:v>0.79736267821633133</c:v>
                </c:pt>
                <c:pt idx="8846">
                  <c:v>0.79739811566607133</c:v>
                </c:pt>
                <c:pt idx="8847">
                  <c:v>0.7974331180165054</c:v>
                </c:pt>
                <c:pt idx="8848">
                  <c:v>0.79746769000835871</c:v>
                </c:pt>
                <c:pt idx="8849">
                  <c:v>0.79750183633906113</c:v>
                </c:pt>
                <c:pt idx="8850">
                  <c:v>0.79753556166303219</c:v>
                </c:pt>
                <c:pt idx="8851">
                  <c:v>0.79756887059196502</c:v>
                </c:pt>
                <c:pt idx="8852">
                  <c:v>0.79760176769510982</c:v>
                </c:pt>
                <c:pt idx="8853">
                  <c:v>0.79763425749955741</c:v>
                </c:pt>
                <c:pt idx="8854">
                  <c:v>0.79766634449052187</c:v>
                </c:pt>
                <c:pt idx="8855">
                  <c:v>0.79769803311162257</c:v>
                </c:pt>
                <c:pt idx="8856">
                  <c:v>0.79772932776516603</c:v>
                </c:pt>
                <c:pt idx="8857">
                  <c:v>0.79776023281242681</c:v>
                </c:pt>
                <c:pt idx="8858">
                  <c:v>0.79779075257392862</c:v>
                </c:pt>
                <c:pt idx="8859">
                  <c:v>0.79782089132972389</c:v>
                </c:pt>
                <c:pt idx="8860">
                  <c:v>0.79785065331967331</c:v>
                </c:pt>
                <c:pt idx="8861">
                  <c:v>0.7978800427437247</c:v>
                </c:pt>
                <c:pt idx="8862">
                  <c:v>0.79790906376219117</c:v>
                </c:pt>
                <c:pt idx="8863">
                  <c:v>0.79793772049602851</c:v>
                </c:pt>
                <c:pt idx="8864">
                  <c:v>0.79796601702711223</c:v>
                </c:pt>
                <c:pt idx="8865">
                  <c:v>0.79799395739851353</c:v>
                </c:pt>
                <c:pt idx="8866">
                  <c:v>0.7980215456147749</c:v>
                </c:pt>
                <c:pt idx="8867">
                  <c:v>0.79804878564218473</c:v>
                </c:pt>
                <c:pt idx="8868">
                  <c:v>0.7980756814090515</c:v>
                </c:pt>
                <c:pt idx="8869">
                  <c:v>0.79810223680597692</c:v>
                </c:pt>
                <c:pt idx="8870">
                  <c:v>0.79812845568612811</c:v>
                </c:pt>
                <c:pt idx="8871">
                  <c:v>0.79815434186550993</c:v>
                </c:pt>
                <c:pt idx="8872">
                  <c:v>0.79817989912323539</c:v>
                </c:pt>
                <c:pt idx="8873">
                  <c:v>0.79820513120179559</c:v>
                </c:pt>
                <c:pt idx="8874">
                  <c:v>0.7982300418073297</c:v>
                </c:pt>
                <c:pt idx="8875">
                  <c:v>0.79825463460989265</c:v>
                </c:pt>
                <c:pt idx="8876">
                  <c:v>0.7982789132437228</c:v>
                </c:pt>
                <c:pt idx="8877">
                  <c:v>0.79830288130750915</c:v>
                </c:pt>
                <c:pt idx="8878">
                  <c:v>0.79832654236465639</c:v>
                </c:pt>
                <c:pt idx="8879">
                  <c:v>0.79834989994355021</c:v>
                </c:pt>
                <c:pt idx="8880">
                  <c:v>0.79837295753782156</c:v>
                </c:pt>
                <c:pt idx="8881">
                  <c:v>0.79839571860660896</c:v>
                </c:pt>
                <c:pt idx="8882">
                  <c:v>0.79841818657482144</c:v>
                </c:pt>
                <c:pt idx="8883">
                  <c:v>0.7984403648333992</c:v>
                </c:pt>
                <c:pt idx="8884">
                  <c:v>0.79846225673957405</c:v>
                </c:pt>
                <c:pt idx="8885">
                  <c:v>0.7984838656171287</c:v>
                </c:pt>
                <c:pt idx="8886">
                  <c:v>0.79850519475665482</c:v>
                </c:pt>
                <c:pt idx="8887">
                  <c:v>0.7985262474158108</c:v>
                </c:pt>
                <c:pt idx="8888">
                  <c:v>0.79854702681957745</c:v>
                </c:pt>
                <c:pt idx="8889">
                  <c:v>0.79856753616051379</c:v>
                </c:pt>
                <c:pt idx="8890">
                  <c:v>0.79858777859901087</c:v>
                </c:pt>
                <c:pt idx="8891">
                  <c:v>0.7986077572635456</c:v>
                </c:pt>
                <c:pt idx="8892">
                  <c:v>0.79862747525093225</c:v>
                </c:pt>
                <c:pt idx="8893">
                  <c:v>0.79864693562657385</c:v>
                </c:pt>
                <c:pt idx="8894">
                  <c:v>0.79866614142471259</c:v>
                </c:pt>
                <c:pt idx="8895">
                  <c:v>0.7986850956486784</c:v>
                </c:pt>
                <c:pt idx="8896">
                  <c:v>0.79870380127113705</c:v>
                </c:pt>
                <c:pt idx="8897">
                  <c:v>0.79872226123433687</c:v>
                </c:pt>
                <c:pt idx="8898">
                  <c:v>0.79874047845035478</c:v>
                </c:pt>
                <c:pt idx="8899">
                  <c:v>0.79875845580134075</c:v>
                </c:pt>
                <c:pt idx="8900">
                  <c:v>0.79877619613976103</c:v>
                </c:pt>
                <c:pt idx="8901">
                  <c:v>0.79879370228864144</c:v>
                </c:pt>
                <c:pt idx="8902">
                  <c:v>0.79881097704180759</c:v>
                </c:pt>
                <c:pt idx="8903">
                  <c:v>0.79882802316412616</c:v>
                </c:pt>
                <c:pt idx="8904">
                  <c:v>0.79884484339174278</c:v>
                </c:pt>
                <c:pt idx="8905">
                  <c:v>0.79886144043232088</c:v>
                </c:pt>
                <c:pt idx="8906">
                  <c:v>0.79887781696527782</c:v>
                </c:pt>
                <c:pt idx="8907">
                  <c:v>0.79889397564202103</c:v>
                </c:pt>
                <c:pt idx="8908">
                  <c:v>0.7989099190861817</c:v>
                </c:pt>
                <c:pt idx="8909">
                  <c:v>0.79892564989384862</c:v>
                </c:pt>
                <c:pt idx="8910">
                  <c:v>0.7989411706338001</c:v>
                </c:pt>
                <c:pt idx="8911">
                  <c:v>0.79895648384773499</c:v>
                </c:pt>
                <c:pt idx="8912">
                  <c:v>0.79897159205050183</c:v>
                </c:pt>
                <c:pt idx="8913">
                  <c:v>0.79898649773032815</c:v>
                </c:pt>
                <c:pt idx="8914">
                  <c:v>0.79900120334904734</c:v>
                </c:pt>
                <c:pt idx="8915">
                  <c:v>0.79901571134232485</c:v>
                </c:pt>
                <c:pt idx="8916">
                  <c:v>0.79903002411988344</c:v>
                </c:pt>
                <c:pt idx="8917">
                  <c:v>0.79904414406572644</c:v>
                </c:pt>
                <c:pt idx="8918">
                  <c:v>0.79905807353836045</c:v>
                </c:pt>
                <c:pt idx="8919">
                  <c:v>0.79907181487101675</c:v>
                </c:pt>
                <c:pt idx="8920">
                  <c:v>0.79908537037187155</c:v>
                </c:pt>
                <c:pt idx="8921">
                  <c:v>0.79909874232426448</c:v>
                </c:pt>
                <c:pt idx="8922">
                  <c:v>0.79911193298691641</c:v>
                </c:pt>
                <c:pt idx="8923">
                  <c:v>0.79912494459414585</c:v>
                </c:pt>
                <c:pt idx="8924">
                  <c:v>0.79913777935608443</c:v>
                </c:pt>
                <c:pt idx="8925">
                  <c:v>0.79915043945889042</c:v>
                </c:pt>
                <c:pt idx="8926">
                  <c:v>0.79916292706496161</c:v>
                </c:pt>
                <c:pt idx="8927">
                  <c:v>0.79917524431314735</c:v>
                </c:pt>
                <c:pt idx="8928">
                  <c:v>0.79918739331895772</c:v>
                </c:pt>
                <c:pt idx="8929">
                  <c:v>0.79919937617477366</c:v>
                </c:pt>
                <c:pt idx="8930">
                  <c:v>0.7992111949500541</c:v>
                </c:pt>
                <c:pt idx="8931">
                  <c:v>0.79922285169154261</c:v>
                </c:pt>
                <c:pt idx="8932">
                  <c:v>0.79923434842347296</c:v>
                </c:pt>
                <c:pt idx="8933">
                  <c:v>0.79924568714777289</c:v>
                </c:pt>
                <c:pt idx="8934">
                  <c:v>0.79925686984426692</c:v>
                </c:pt>
                <c:pt idx="8935">
                  <c:v>0.7992678984708782</c:v>
                </c:pt>
                <c:pt idx="8936">
                  <c:v>0.7992787749638286</c:v>
                </c:pt>
                <c:pt idx="8937">
                  <c:v>0.79928950123783771</c:v>
                </c:pt>
                <c:pt idx="8938">
                  <c:v>0.79930007918632062</c:v>
                </c:pt>
                <c:pt idx="8939">
                  <c:v>0.7993105106815851</c:v>
                </c:pt>
                <c:pt idx="8940">
                  <c:v>0.79932079757502605</c:v>
                </c:pt>
                <c:pt idx="8941">
                  <c:v>0.79933094169732011</c:v>
                </c:pt>
                <c:pt idx="8942">
                  <c:v>0.79934094485861829</c:v>
                </c:pt>
                <c:pt idx="8943">
                  <c:v>0.79935080884873766</c:v>
                </c:pt>
                <c:pt idx="8944">
                  <c:v>0.79936053543735164</c:v>
                </c:pt>
                <c:pt idx="8945">
                  <c:v>0.79937012637417881</c:v>
                </c:pt>
                <c:pt idx="8946">
                  <c:v>0.79937958338917137</c:v>
                </c:pt>
                <c:pt idx="8947">
                  <c:v>0.79938890819270092</c:v>
                </c:pt>
                <c:pt idx="8948">
                  <c:v>0.79939810247574472</c:v>
                </c:pt>
                <c:pt idx="8949">
                  <c:v>0.79940716791006872</c:v>
                </c:pt>
                <c:pt idx="8950">
                  <c:v>0.79941610614841141</c:v>
                </c:pt>
                <c:pt idx="8951">
                  <c:v>0.79942491882466471</c:v>
                </c:pt>
                <c:pt idx="8952">
                  <c:v>0.79943360755405479</c:v>
                </c:pt>
                <c:pt idx="8953">
                  <c:v>0.79944217393332107</c:v>
                </c:pt>
                <c:pt idx="8954">
                  <c:v>0.79945061954089391</c:v>
                </c:pt>
                <c:pt idx="8955">
                  <c:v>0.79945894593707167</c:v>
                </c:pt>
                <c:pt idx="8956">
                  <c:v>0.79946715466419549</c:v>
                </c:pt>
                <c:pt idx="8957">
                  <c:v>0.79947524724682439</c:v>
                </c:pt>
                <c:pt idx="8958">
                  <c:v>0.7994832251919074</c:v>
                </c:pt>
                <c:pt idx="8959">
                  <c:v>0.79949108998895579</c:v>
                </c:pt>
                <c:pt idx="8960">
                  <c:v>0.79949884311021335</c:v>
                </c:pt>
                <c:pt idx="8961">
                  <c:v>0.79950648601082575</c:v>
                </c:pt>
                <c:pt idx="8962">
                  <c:v>0.79951402012900863</c:v>
                </c:pt>
                <c:pt idx="8963">
                  <c:v>0.79952144688621452</c:v>
                </c:pt>
                <c:pt idx="8964">
                  <c:v>0.79952876768729819</c:v>
                </c:pt>
                <c:pt idx="8965">
                  <c:v>0.79953598392068148</c:v>
                </c:pt>
                <c:pt idx="8966">
                  <c:v>0.79954309695851611</c:v>
                </c:pt>
                <c:pt idx="8967">
                  <c:v>0.79955010815684591</c:v>
                </c:pt>
                <c:pt idx="8968">
                  <c:v>0.79955701885576769</c:v>
                </c:pt>
                <c:pt idx="8969">
                  <c:v>0.79956383037959067</c:v>
                </c:pt>
                <c:pt idx="8970">
                  <c:v>0.79957054403699501</c:v>
                </c:pt>
                <c:pt idx="8971">
                  <c:v>0.79957716112118882</c:v>
                </c:pt>
                <c:pt idx="8972">
                  <c:v>0.79958368291006443</c:v>
                </c:pt>
                <c:pt idx="8973">
                  <c:v>0.7995901106663531</c:v>
                </c:pt>
                <c:pt idx="8974">
                  <c:v>0.79959644563777876</c:v>
                </c:pt>
                <c:pt idx="8975">
                  <c:v>0.79960268905721044</c:v>
                </c:pt>
                <c:pt idx="8976">
                  <c:v>0.79960884214281336</c:v>
                </c:pt>
                <c:pt idx="8977">
                  <c:v>0.79961490609819941</c:v>
                </c:pt>
                <c:pt idx="8978">
                  <c:v>0.79962088211257576</c:v>
                </c:pt>
                <c:pt idx="8979">
                  <c:v>0.799626771360893</c:v>
                </c:pt>
                <c:pt idx="8980">
                  <c:v>0.79963257500399143</c:v>
                </c:pt>
                <c:pt idx="8981">
                  <c:v>0.79963829418874677</c:v>
                </c:pt>
                <c:pt idx="8982">
                  <c:v>0.79964393004821432</c:v>
                </c:pt>
                <c:pt idx="8983">
                  <c:v>0.79964948370177236</c:v>
                </c:pt>
                <c:pt idx="8984">
                  <c:v>0.79965495625526395</c:v>
                </c:pt>
                <c:pt idx="8985">
                  <c:v>0.7996603488011379</c:v>
                </c:pt>
                <c:pt idx="8986">
                  <c:v>0.79966566241858839</c:v>
                </c:pt>
                <c:pt idx="8987">
                  <c:v>0.79967089817369386</c:v>
                </c:pt>
                <c:pt idx="8988">
                  <c:v>0.79967605711955436</c:v>
                </c:pt>
                <c:pt idx="8989">
                  <c:v>0.79968114029642789</c:v>
                </c:pt>
                <c:pt idx="8990">
                  <c:v>0.79968614873186572</c:v>
                </c:pt>
                <c:pt idx="8991">
                  <c:v>0.7996910834408465</c:v>
                </c:pt>
                <c:pt idx="8992">
                  <c:v>0.79969594542590927</c:v>
                </c:pt>
                <c:pt idx="8993">
                  <c:v>0.79970073567728539</c:v>
                </c:pt>
                <c:pt idx="8994">
                  <c:v>0.7997054551730296</c:v>
                </c:pt>
                <c:pt idx="8995">
                  <c:v>0.79971010487914929</c:v>
                </c:pt>
                <c:pt idx="8996">
                  <c:v>0.79971468574973359</c:v>
                </c:pt>
                <c:pt idx="8997">
                  <c:v>0.79971919872708075</c:v>
                </c:pt>
                <c:pt idx="8998">
                  <c:v>0.79972364474182456</c:v>
                </c:pt>
                <c:pt idx="8999">
                  <c:v>0.79972802471306004</c:v>
                </c:pt>
                <c:pt idx="9000">
                  <c:v>0.79973233954846745</c:v>
                </c:pt>
                <c:pt idx="9001">
                  <c:v>0.8</c:v>
                </c:pt>
                <c:pt idx="9002">
                  <c:v>0.8</c:v>
                </c:pt>
                <c:pt idx="9003">
                  <c:v>0.8</c:v>
                </c:pt>
                <c:pt idx="9004">
                  <c:v>0.8</c:v>
                </c:pt>
                <c:pt idx="9005">
                  <c:v>0.8</c:v>
                </c:pt>
                <c:pt idx="9006">
                  <c:v>0.8</c:v>
                </c:pt>
                <c:pt idx="9007">
                  <c:v>0.8</c:v>
                </c:pt>
                <c:pt idx="9008">
                  <c:v>0.8</c:v>
                </c:pt>
                <c:pt idx="9009">
                  <c:v>0.8</c:v>
                </c:pt>
                <c:pt idx="9010">
                  <c:v>0.8</c:v>
                </c:pt>
                <c:pt idx="9011">
                  <c:v>0.8</c:v>
                </c:pt>
                <c:pt idx="9012">
                  <c:v>0.8</c:v>
                </c:pt>
                <c:pt idx="9013">
                  <c:v>0.8</c:v>
                </c:pt>
                <c:pt idx="9014">
                  <c:v>0.8</c:v>
                </c:pt>
                <c:pt idx="9015">
                  <c:v>0.8</c:v>
                </c:pt>
                <c:pt idx="9016">
                  <c:v>0.8</c:v>
                </c:pt>
                <c:pt idx="9017">
                  <c:v>0.8</c:v>
                </c:pt>
                <c:pt idx="9018">
                  <c:v>0.8</c:v>
                </c:pt>
                <c:pt idx="9019">
                  <c:v>0.8</c:v>
                </c:pt>
                <c:pt idx="9020">
                  <c:v>0.8</c:v>
                </c:pt>
                <c:pt idx="9021">
                  <c:v>0.8</c:v>
                </c:pt>
                <c:pt idx="9022">
                  <c:v>0.8</c:v>
                </c:pt>
                <c:pt idx="9023">
                  <c:v>0.8</c:v>
                </c:pt>
                <c:pt idx="9024">
                  <c:v>0.8</c:v>
                </c:pt>
                <c:pt idx="9025">
                  <c:v>0.8</c:v>
                </c:pt>
                <c:pt idx="9026">
                  <c:v>0.8</c:v>
                </c:pt>
                <c:pt idx="9027">
                  <c:v>0.8</c:v>
                </c:pt>
                <c:pt idx="9028">
                  <c:v>0.8</c:v>
                </c:pt>
                <c:pt idx="9029">
                  <c:v>0.8</c:v>
                </c:pt>
                <c:pt idx="9030">
                  <c:v>0.8</c:v>
                </c:pt>
                <c:pt idx="9031">
                  <c:v>0.8</c:v>
                </c:pt>
                <c:pt idx="9032">
                  <c:v>0.8</c:v>
                </c:pt>
                <c:pt idx="9033">
                  <c:v>0.8</c:v>
                </c:pt>
                <c:pt idx="9034">
                  <c:v>0.8</c:v>
                </c:pt>
                <c:pt idx="9035">
                  <c:v>0.8</c:v>
                </c:pt>
                <c:pt idx="9036">
                  <c:v>0.8</c:v>
                </c:pt>
                <c:pt idx="9037">
                  <c:v>0.8</c:v>
                </c:pt>
                <c:pt idx="9038">
                  <c:v>0.8</c:v>
                </c:pt>
                <c:pt idx="9039">
                  <c:v>0.8</c:v>
                </c:pt>
                <c:pt idx="9040">
                  <c:v>0.8</c:v>
                </c:pt>
                <c:pt idx="9041">
                  <c:v>0.8</c:v>
                </c:pt>
                <c:pt idx="9042">
                  <c:v>0.8</c:v>
                </c:pt>
                <c:pt idx="9043">
                  <c:v>0.8</c:v>
                </c:pt>
                <c:pt idx="9044">
                  <c:v>0.8</c:v>
                </c:pt>
                <c:pt idx="9045">
                  <c:v>0.8</c:v>
                </c:pt>
                <c:pt idx="9046">
                  <c:v>0.8</c:v>
                </c:pt>
                <c:pt idx="9047">
                  <c:v>0.8</c:v>
                </c:pt>
                <c:pt idx="9048">
                  <c:v>0.8</c:v>
                </c:pt>
                <c:pt idx="9049">
                  <c:v>0.8</c:v>
                </c:pt>
                <c:pt idx="9050">
                  <c:v>0.8</c:v>
                </c:pt>
                <c:pt idx="9051">
                  <c:v>0.8</c:v>
                </c:pt>
                <c:pt idx="9052">
                  <c:v>0.8</c:v>
                </c:pt>
                <c:pt idx="9053">
                  <c:v>0.8</c:v>
                </c:pt>
                <c:pt idx="9054">
                  <c:v>0.8</c:v>
                </c:pt>
                <c:pt idx="9055">
                  <c:v>0.8</c:v>
                </c:pt>
                <c:pt idx="9056">
                  <c:v>0.8</c:v>
                </c:pt>
                <c:pt idx="9057">
                  <c:v>0.8</c:v>
                </c:pt>
                <c:pt idx="9058">
                  <c:v>0.8</c:v>
                </c:pt>
                <c:pt idx="9059">
                  <c:v>0.8</c:v>
                </c:pt>
                <c:pt idx="9060">
                  <c:v>0.8</c:v>
                </c:pt>
                <c:pt idx="9061">
                  <c:v>0.8</c:v>
                </c:pt>
                <c:pt idx="9062">
                  <c:v>0.8</c:v>
                </c:pt>
                <c:pt idx="9063">
                  <c:v>0.8</c:v>
                </c:pt>
                <c:pt idx="9064">
                  <c:v>0.8</c:v>
                </c:pt>
                <c:pt idx="9065">
                  <c:v>0.8</c:v>
                </c:pt>
                <c:pt idx="9066">
                  <c:v>0.8</c:v>
                </c:pt>
                <c:pt idx="9067">
                  <c:v>0.8</c:v>
                </c:pt>
                <c:pt idx="9068">
                  <c:v>0.8</c:v>
                </c:pt>
                <c:pt idx="9069">
                  <c:v>0.8</c:v>
                </c:pt>
                <c:pt idx="9070">
                  <c:v>0.8</c:v>
                </c:pt>
                <c:pt idx="9071">
                  <c:v>0.8</c:v>
                </c:pt>
                <c:pt idx="9072">
                  <c:v>0.8</c:v>
                </c:pt>
                <c:pt idx="9073">
                  <c:v>0.8</c:v>
                </c:pt>
                <c:pt idx="9074">
                  <c:v>0.8</c:v>
                </c:pt>
                <c:pt idx="9075">
                  <c:v>0.8</c:v>
                </c:pt>
                <c:pt idx="9076">
                  <c:v>0.8</c:v>
                </c:pt>
                <c:pt idx="9077">
                  <c:v>0.8</c:v>
                </c:pt>
                <c:pt idx="9078">
                  <c:v>0.8</c:v>
                </c:pt>
                <c:pt idx="9079">
                  <c:v>0.8</c:v>
                </c:pt>
                <c:pt idx="9080">
                  <c:v>0.8</c:v>
                </c:pt>
                <c:pt idx="9081">
                  <c:v>0.8</c:v>
                </c:pt>
                <c:pt idx="9082">
                  <c:v>0.8</c:v>
                </c:pt>
                <c:pt idx="9083">
                  <c:v>0.8</c:v>
                </c:pt>
                <c:pt idx="9084">
                  <c:v>0.8</c:v>
                </c:pt>
                <c:pt idx="9085">
                  <c:v>0.8</c:v>
                </c:pt>
                <c:pt idx="9086">
                  <c:v>0.8</c:v>
                </c:pt>
                <c:pt idx="9087">
                  <c:v>0.8</c:v>
                </c:pt>
                <c:pt idx="9088">
                  <c:v>0.8</c:v>
                </c:pt>
                <c:pt idx="9089">
                  <c:v>0.8</c:v>
                </c:pt>
                <c:pt idx="9090">
                  <c:v>0.8</c:v>
                </c:pt>
                <c:pt idx="9091">
                  <c:v>0.8</c:v>
                </c:pt>
                <c:pt idx="9092">
                  <c:v>0.8</c:v>
                </c:pt>
                <c:pt idx="9093">
                  <c:v>0.8</c:v>
                </c:pt>
                <c:pt idx="9094">
                  <c:v>0.8</c:v>
                </c:pt>
                <c:pt idx="9095">
                  <c:v>0.8</c:v>
                </c:pt>
                <c:pt idx="9096">
                  <c:v>0.8</c:v>
                </c:pt>
                <c:pt idx="9097">
                  <c:v>0.8</c:v>
                </c:pt>
                <c:pt idx="9098">
                  <c:v>0.8</c:v>
                </c:pt>
                <c:pt idx="9099">
                  <c:v>0.8</c:v>
                </c:pt>
                <c:pt idx="9100">
                  <c:v>0.8</c:v>
                </c:pt>
                <c:pt idx="9101">
                  <c:v>0.8</c:v>
                </c:pt>
                <c:pt idx="9102">
                  <c:v>0.8</c:v>
                </c:pt>
                <c:pt idx="9103">
                  <c:v>0.8</c:v>
                </c:pt>
                <c:pt idx="9104">
                  <c:v>0.8</c:v>
                </c:pt>
                <c:pt idx="9105">
                  <c:v>0.8</c:v>
                </c:pt>
                <c:pt idx="9106">
                  <c:v>0.8</c:v>
                </c:pt>
                <c:pt idx="9107">
                  <c:v>0.8</c:v>
                </c:pt>
                <c:pt idx="9108">
                  <c:v>0.8</c:v>
                </c:pt>
                <c:pt idx="9109">
                  <c:v>0.8</c:v>
                </c:pt>
                <c:pt idx="9110">
                  <c:v>0.8</c:v>
                </c:pt>
                <c:pt idx="9111">
                  <c:v>0.8</c:v>
                </c:pt>
                <c:pt idx="9112">
                  <c:v>0.8</c:v>
                </c:pt>
                <c:pt idx="9113">
                  <c:v>0.8</c:v>
                </c:pt>
                <c:pt idx="9114">
                  <c:v>0.8</c:v>
                </c:pt>
                <c:pt idx="9115">
                  <c:v>0.8</c:v>
                </c:pt>
                <c:pt idx="9116">
                  <c:v>0.8</c:v>
                </c:pt>
                <c:pt idx="9117">
                  <c:v>0.8</c:v>
                </c:pt>
                <c:pt idx="9118">
                  <c:v>0.8</c:v>
                </c:pt>
                <c:pt idx="9119">
                  <c:v>0.8</c:v>
                </c:pt>
                <c:pt idx="9120">
                  <c:v>0.8</c:v>
                </c:pt>
                <c:pt idx="9121">
                  <c:v>0.8</c:v>
                </c:pt>
                <c:pt idx="9122">
                  <c:v>0.8</c:v>
                </c:pt>
                <c:pt idx="9123">
                  <c:v>0.8</c:v>
                </c:pt>
                <c:pt idx="9124">
                  <c:v>0.8</c:v>
                </c:pt>
                <c:pt idx="9125">
                  <c:v>0.8</c:v>
                </c:pt>
                <c:pt idx="9126">
                  <c:v>0.8</c:v>
                </c:pt>
                <c:pt idx="9127">
                  <c:v>0.8</c:v>
                </c:pt>
                <c:pt idx="9128">
                  <c:v>0.8</c:v>
                </c:pt>
                <c:pt idx="9129">
                  <c:v>0.8</c:v>
                </c:pt>
                <c:pt idx="9130">
                  <c:v>0.8</c:v>
                </c:pt>
                <c:pt idx="9131">
                  <c:v>0.8</c:v>
                </c:pt>
                <c:pt idx="9132">
                  <c:v>0.8</c:v>
                </c:pt>
                <c:pt idx="9133">
                  <c:v>0.8</c:v>
                </c:pt>
                <c:pt idx="9134">
                  <c:v>0.8</c:v>
                </c:pt>
                <c:pt idx="9135">
                  <c:v>0.8</c:v>
                </c:pt>
                <c:pt idx="9136">
                  <c:v>0.8</c:v>
                </c:pt>
                <c:pt idx="9137">
                  <c:v>0.8</c:v>
                </c:pt>
                <c:pt idx="9138">
                  <c:v>0.8</c:v>
                </c:pt>
                <c:pt idx="9139">
                  <c:v>0.8</c:v>
                </c:pt>
                <c:pt idx="9140">
                  <c:v>0.8</c:v>
                </c:pt>
                <c:pt idx="9141">
                  <c:v>0.8</c:v>
                </c:pt>
                <c:pt idx="9142">
                  <c:v>0.8</c:v>
                </c:pt>
                <c:pt idx="9143">
                  <c:v>0.8</c:v>
                </c:pt>
                <c:pt idx="9144">
                  <c:v>0.8</c:v>
                </c:pt>
                <c:pt idx="9145">
                  <c:v>0.8</c:v>
                </c:pt>
                <c:pt idx="9146">
                  <c:v>0.8</c:v>
                </c:pt>
                <c:pt idx="9147">
                  <c:v>0.8</c:v>
                </c:pt>
                <c:pt idx="9148">
                  <c:v>0.8</c:v>
                </c:pt>
                <c:pt idx="9149">
                  <c:v>0.8</c:v>
                </c:pt>
                <c:pt idx="9150">
                  <c:v>0.8</c:v>
                </c:pt>
                <c:pt idx="9151">
                  <c:v>0.8</c:v>
                </c:pt>
                <c:pt idx="9152">
                  <c:v>0.8</c:v>
                </c:pt>
                <c:pt idx="9153">
                  <c:v>0.8</c:v>
                </c:pt>
                <c:pt idx="9154">
                  <c:v>0.8</c:v>
                </c:pt>
                <c:pt idx="9155">
                  <c:v>0.8</c:v>
                </c:pt>
                <c:pt idx="9156">
                  <c:v>0.8</c:v>
                </c:pt>
                <c:pt idx="9157">
                  <c:v>0.8</c:v>
                </c:pt>
                <c:pt idx="9158">
                  <c:v>0.8</c:v>
                </c:pt>
                <c:pt idx="9159">
                  <c:v>0.8</c:v>
                </c:pt>
                <c:pt idx="9160">
                  <c:v>0.8</c:v>
                </c:pt>
                <c:pt idx="9161">
                  <c:v>0.8</c:v>
                </c:pt>
                <c:pt idx="9162">
                  <c:v>0.8</c:v>
                </c:pt>
                <c:pt idx="9163">
                  <c:v>0.8</c:v>
                </c:pt>
                <c:pt idx="9164">
                  <c:v>0.8</c:v>
                </c:pt>
                <c:pt idx="9165">
                  <c:v>0.8</c:v>
                </c:pt>
                <c:pt idx="9166">
                  <c:v>0.8</c:v>
                </c:pt>
                <c:pt idx="9167">
                  <c:v>0.8</c:v>
                </c:pt>
                <c:pt idx="9168">
                  <c:v>0.8</c:v>
                </c:pt>
                <c:pt idx="9169">
                  <c:v>0.8</c:v>
                </c:pt>
                <c:pt idx="9170">
                  <c:v>0.8</c:v>
                </c:pt>
                <c:pt idx="9171">
                  <c:v>0.8</c:v>
                </c:pt>
                <c:pt idx="9172">
                  <c:v>0.8</c:v>
                </c:pt>
                <c:pt idx="9173">
                  <c:v>0.8</c:v>
                </c:pt>
                <c:pt idx="9174">
                  <c:v>0.8</c:v>
                </c:pt>
                <c:pt idx="9175">
                  <c:v>0.8</c:v>
                </c:pt>
                <c:pt idx="9176">
                  <c:v>0.8</c:v>
                </c:pt>
                <c:pt idx="9177">
                  <c:v>0.8</c:v>
                </c:pt>
                <c:pt idx="9178">
                  <c:v>0.8</c:v>
                </c:pt>
                <c:pt idx="9179">
                  <c:v>0.8</c:v>
                </c:pt>
                <c:pt idx="9180">
                  <c:v>0.8</c:v>
                </c:pt>
                <c:pt idx="9181">
                  <c:v>0.8</c:v>
                </c:pt>
                <c:pt idx="9182">
                  <c:v>0.8</c:v>
                </c:pt>
                <c:pt idx="9183">
                  <c:v>0.8</c:v>
                </c:pt>
                <c:pt idx="9184">
                  <c:v>0.8</c:v>
                </c:pt>
                <c:pt idx="9185">
                  <c:v>0.8</c:v>
                </c:pt>
                <c:pt idx="9186">
                  <c:v>0.8</c:v>
                </c:pt>
                <c:pt idx="9187">
                  <c:v>0.8</c:v>
                </c:pt>
                <c:pt idx="9188">
                  <c:v>0.8</c:v>
                </c:pt>
                <c:pt idx="9189">
                  <c:v>0.8</c:v>
                </c:pt>
                <c:pt idx="9190">
                  <c:v>0.8</c:v>
                </c:pt>
                <c:pt idx="9191">
                  <c:v>0.8</c:v>
                </c:pt>
                <c:pt idx="9192">
                  <c:v>0.8</c:v>
                </c:pt>
                <c:pt idx="9193">
                  <c:v>0.8</c:v>
                </c:pt>
                <c:pt idx="9194">
                  <c:v>0.8</c:v>
                </c:pt>
                <c:pt idx="9195">
                  <c:v>0.8</c:v>
                </c:pt>
                <c:pt idx="9196">
                  <c:v>0.8</c:v>
                </c:pt>
                <c:pt idx="9197">
                  <c:v>0.8</c:v>
                </c:pt>
                <c:pt idx="9198">
                  <c:v>0.8</c:v>
                </c:pt>
                <c:pt idx="9199">
                  <c:v>0.8</c:v>
                </c:pt>
                <c:pt idx="9200">
                  <c:v>0.8</c:v>
                </c:pt>
                <c:pt idx="9201">
                  <c:v>0.8</c:v>
                </c:pt>
                <c:pt idx="9202">
                  <c:v>0.8</c:v>
                </c:pt>
                <c:pt idx="9203">
                  <c:v>0.8</c:v>
                </c:pt>
                <c:pt idx="9204">
                  <c:v>0.8</c:v>
                </c:pt>
                <c:pt idx="9205">
                  <c:v>0.8</c:v>
                </c:pt>
                <c:pt idx="9206">
                  <c:v>0.8</c:v>
                </c:pt>
                <c:pt idx="9207">
                  <c:v>0.8</c:v>
                </c:pt>
                <c:pt idx="9208">
                  <c:v>0.8</c:v>
                </c:pt>
                <c:pt idx="9209">
                  <c:v>0.8</c:v>
                </c:pt>
                <c:pt idx="9210">
                  <c:v>0.8</c:v>
                </c:pt>
                <c:pt idx="9211">
                  <c:v>0.8</c:v>
                </c:pt>
                <c:pt idx="9212">
                  <c:v>0.8</c:v>
                </c:pt>
                <c:pt idx="9213">
                  <c:v>0.8</c:v>
                </c:pt>
                <c:pt idx="9214">
                  <c:v>0.8</c:v>
                </c:pt>
                <c:pt idx="9215">
                  <c:v>0.8</c:v>
                </c:pt>
                <c:pt idx="9216">
                  <c:v>0.8</c:v>
                </c:pt>
                <c:pt idx="9217">
                  <c:v>0.8</c:v>
                </c:pt>
                <c:pt idx="9218">
                  <c:v>0.8</c:v>
                </c:pt>
                <c:pt idx="9219">
                  <c:v>0.8</c:v>
                </c:pt>
                <c:pt idx="9220">
                  <c:v>0.8</c:v>
                </c:pt>
                <c:pt idx="9221">
                  <c:v>0.8</c:v>
                </c:pt>
                <c:pt idx="9222">
                  <c:v>0.8</c:v>
                </c:pt>
                <c:pt idx="9223">
                  <c:v>0.8</c:v>
                </c:pt>
                <c:pt idx="9224">
                  <c:v>0.8</c:v>
                </c:pt>
                <c:pt idx="9225">
                  <c:v>0.8</c:v>
                </c:pt>
                <c:pt idx="9226">
                  <c:v>0.8</c:v>
                </c:pt>
                <c:pt idx="9227">
                  <c:v>0.8</c:v>
                </c:pt>
                <c:pt idx="9228">
                  <c:v>0.8</c:v>
                </c:pt>
                <c:pt idx="9229">
                  <c:v>0.8</c:v>
                </c:pt>
                <c:pt idx="9230">
                  <c:v>0.8</c:v>
                </c:pt>
                <c:pt idx="9231">
                  <c:v>0.8</c:v>
                </c:pt>
                <c:pt idx="9232">
                  <c:v>0.8</c:v>
                </c:pt>
                <c:pt idx="9233">
                  <c:v>0.8</c:v>
                </c:pt>
                <c:pt idx="9234">
                  <c:v>0.8</c:v>
                </c:pt>
                <c:pt idx="9235">
                  <c:v>0.8</c:v>
                </c:pt>
                <c:pt idx="9236">
                  <c:v>0.8</c:v>
                </c:pt>
                <c:pt idx="9237">
                  <c:v>0.8</c:v>
                </c:pt>
                <c:pt idx="9238">
                  <c:v>0.8</c:v>
                </c:pt>
                <c:pt idx="9239">
                  <c:v>0.8</c:v>
                </c:pt>
                <c:pt idx="9240">
                  <c:v>0.8</c:v>
                </c:pt>
                <c:pt idx="9241">
                  <c:v>0.8</c:v>
                </c:pt>
                <c:pt idx="9242">
                  <c:v>0.8</c:v>
                </c:pt>
                <c:pt idx="9243">
                  <c:v>0.8</c:v>
                </c:pt>
                <c:pt idx="9244">
                  <c:v>0.8</c:v>
                </c:pt>
                <c:pt idx="9245">
                  <c:v>0.8</c:v>
                </c:pt>
                <c:pt idx="9246">
                  <c:v>0.8</c:v>
                </c:pt>
                <c:pt idx="9247">
                  <c:v>0.8</c:v>
                </c:pt>
                <c:pt idx="9248">
                  <c:v>0.8</c:v>
                </c:pt>
                <c:pt idx="9249">
                  <c:v>0.8</c:v>
                </c:pt>
                <c:pt idx="9250">
                  <c:v>0.8</c:v>
                </c:pt>
                <c:pt idx="9251">
                  <c:v>0.8</c:v>
                </c:pt>
                <c:pt idx="9252">
                  <c:v>0.8</c:v>
                </c:pt>
                <c:pt idx="9253">
                  <c:v>0.8</c:v>
                </c:pt>
                <c:pt idx="9254">
                  <c:v>0.8</c:v>
                </c:pt>
                <c:pt idx="9255">
                  <c:v>0.8</c:v>
                </c:pt>
                <c:pt idx="9256">
                  <c:v>0.8</c:v>
                </c:pt>
                <c:pt idx="9257">
                  <c:v>0.8</c:v>
                </c:pt>
                <c:pt idx="9258">
                  <c:v>0.8</c:v>
                </c:pt>
                <c:pt idx="9259">
                  <c:v>0.8</c:v>
                </c:pt>
                <c:pt idx="9260">
                  <c:v>0.8</c:v>
                </c:pt>
                <c:pt idx="9261">
                  <c:v>0.8</c:v>
                </c:pt>
                <c:pt idx="9262">
                  <c:v>0.8</c:v>
                </c:pt>
                <c:pt idx="9263">
                  <c:v>0.8</c:v>
                </c:pt>
                <c:pt idx="9264">
                  <c:v>0.8</c:v>
                </c:pt>
                <c:pt idx="9265">
                  <c:v>0.8</c:v>
                </c:pt>
                <c:pt idx="9266">
                  <c:v>0.8</c:v>
                </c:pt>
                <c:pt idx="9267">
                  <c:v>0.8</c:v>
                </c:pt>
                <c:pt idx="9268">
                  <c:v>0.8</c:v>
                </c:pt>
                <c:pt idx="9269">
                  <c:v>0.8</c:v>
                </c:pt>
                <c:pt idx="9270">
                  <c:v>0.8</c:v>
                </c:pt>
                <c:pt idx="9271">
                  <c:v>0.8</c:v>
                </c:pt>
                <c:pt idx="9272">
                  <c:v>0.8</c:v>
                </c:pt>
                <c:pt idx="9273">
                  <c:v>0.8</c:v>
                </c:pt>
                <c:pt idx="9274">
                  <c:v>0.8</c:v>
                </c:pt>
                <c:pt idx="9275">
                  <c:v>0.8</c:v>
                </c:pt>
                <c:pt idx="9276">
                  <c:v>0.8</c:v>
                </c:pt>
                <c:pt idx="9277">
                  <c:v>0.8</c:v>
                </c:pt>
                <c:pt idx="9278">
                  <c:v>0.8</c:v>
                </c:pt>
                <c:pt idx="9279">
                  <c:v>0.8</c:v>
                </c:pt>
                <c:pt idx="9280">
                  <c:v>0.8</c:v>
                </c:pt>
                <c:pt idx="9281">
                  <c:v>0.8</c:v>
                </c:pt>
                <c:pt idx="9282">
                  <c:v>0.8</c:v>
                </c:pt>
                <c:pt idx="9283">
                  <c:v>0.8</c:v>
                </c:pt>
                <c:pt idx="9284">
                  <c:v>0.8</c:v>
                </c:pt>
                <c:pt idx="9285">
                  <c:v>0.8</c:v>
                </c:pt>
                <c:pt idx="9286">
                  <c:v>0.8</c:v>
                </c:pt>
                <c:pt idx="9287">
                  <c:v>0.8</c:v>
                </c:pt>
                <c:pt idx="9288">
                  <c:v>0.8</c:v>
                </c:pt>
                <c:pt idx="9289">
                  <c:v>0.8</c:v>
                </c:pt>
                <c:pt idx="9290">
                  <c:v>0.8</c:v>
                </c:pt>
                <c:pt idx="9291">
                  <c:v>0.8</c:v>
                </c:pt>
                <c:pt idx="9292">
                  <c:v>0.8</c:v>
                </c:pt>
                <c:pt idx="9293">
                  <c:v>0.8</c:v>
                </c:pt>
                <c:pt idx="9294">
                  <c:v>0.8</c:v>
                </c:pt>
                <c:pt idx="9295">
                  <c:v>0.8</c:v>
                </c:pt>
                <c:pt idx="9296">
                  <c:v>0.8</c:v>
                </c:pt>
                <c:pt idx="9297">
                  <c:v>0.8</c:v>
                </c:pt>
                <c:pt idx="9298">
                  <c:v>0.8</c:v>
                </c:pt>
                <c:pt idx="9299">
                  <c:v>0.8</c:v>
                </c:pt>
                <c:pt idx="9300">
                  <c:v>0.8</c:v>
                </c:pt>
                <c:pt idx="9301">
                  <c:v>0.8</c:v>
                </c:pt>
                <c:pt idx="9302">
                  <c:v>0.8</c:v>
                </c:pt>
                <c:pt idx="9303">
                  <c:v>0.8</c:v>
                </c:pt>
                <c:pt idx="9304">
                  <c:v>0.8</c:v>
                </c:pt>
                <c:pt idx="9305">
                  <c:v>0.8</c:v>
                </c:pt>
                <c:pt idx="9306">
                  <c:v>0.8</c:v>
                </c:pt>
                <c:pt idx="9307">
                  <c:v>0.8</c:v>
                </c:pt>
                <c:pt idx="9308">
                  <c:v>0.8</c:v>
                </c:pt>
                <c:pt idx="9309">
                  <c:v>0.8</c:v>
                </c:pt>
                <c:pt idx="9310">
                  <c:v>0.8</c:v>
                </c:pt>
                <c:pt idx="9311">
                  <c:v>0.8</c:v>
                </c:pt>
                <c:pt idx="9312">
                  <c:v>0.8</c:v>
                </c:pt>
                <c:pt idx="9313">
                  <c:v>0.8</c:v>
                </c:pt>
                <c:pt idx="9314">
                  <c:v>0.8</c:v>
                </c:pt>
                <c:pt idx="9315">
                  <c:v>0.8</c:v>
                </c:pt>
                <c:pt idx="9316">
                  <c:v>0.8</c:v>
                </c:pt>
                <c:pt idx="9317">
                  <c:v>0.8</c:v>
                </c:pt>
                <c:pt idx="9318">
                  <c:v>0.8</c:v>
                </c:pt>
                <c:pt idx="9319">
                  <c:v>0.8</c:v>
                </c:pt>
                <c:pt idx="9320">
                  <c:v>0.8</c:v>
                </c:pt>
                <c:pt idx="9321">
                  <c:v>0.8</c:v>
                </c:pt>
                <c:pt idx="9322">
                  <c:v>0.8</c:v>
                </c:pt>
                <c:pt idx="9323">
                  <c:v>0.8</c:v>
                </c:pt>
                <c:pt idx="9324">
                  <c:v>0.8</c:v>
                </c:pt>
                <c:pt idx="9325">
                  <c:v>0.8</c:v>
                </c:pt>
                <c:pt idx="9326">
                  <c:v>0.8</c:v>
                </c:pt>
                <c:pt idx="9327">
                  <c:v>0.8</c:v>
                </c:pt>
                <c:pt idx="9328">
                  <c:v>0.8</c:v>
                </c:pt>
                <c:pt idx="9329">
                  <c:v>0.8</c:v>
                </c:pt>
                <c:pt idx="9330">
                  <c:v>0.8</c:v>
                </c:pt>
                <c:pt idx="9331">
                  <c:v>0.8</c:v>
                </c:pt>
                <c:pt idx="9332">
                  <c:v>0.8</c:v>
                </c:pt>
                <c:pt idx="9333">
                  <c:v>0.8</c:v>
                </c:pt>
                <c:pt idx="9334">
                  <c:v>0.8</c:v>
                </c:pt>
                <c:pt idx="9335">
                  <c:v>0.8</c:v>
                </c:pt>
                <c:pt idx="9336">
                  <c:v>0.8</c:v>
                </c:pt>
                <c:pt idx="9337">
                  <c:v>0.8</c:v>
                </c:pt>
                <c:pt idx="9338">
                  <c:v>0.8</c:v>
                </c:pt>
                <c:pt idx="9339">
                  <c:v>0.8</c:v>
                </c:pt>
                <c:pt idx="9340">
                  <c:v>0.8</c:v>
                </c:pt>
                <c:pt idx="9341">
                  <c:v>0.8</c:v>
                </c:pt>
                <c:pt idx="9342">
                  <c:v>0.8</c:v>
                </c:pt>
                <c:pt idx="9343">
                  <c:v>0.8</c:v>
                </c:pt>
                <c:pt idx="9344">
                  <c:v>0.8</c:v>
                </c:pt>
                <c:pt idx="9345">
                  <c:v>0.8</c:v>
                </c:pt>
                <c:pt idx="9346">
                  <c:v>0.8</c:v>
                </c:pt>
                <c:pt idx="9347">
                  <c:v>0.8</c:v>
                </c:pt>
                <c:pt idx="9348">
                  <c:v>0.8</c:v>
                </c:pt>
                <c:pt idx="9349">
                  <c:v>0.8</c:v>
                </c:pt>
                <c:pt idx="9350">
                  <c:v>0.8</c:v>
                </c:pt>
                <c:pt idx="9351">
                  <c:v>0.8</c:v>
                </c:pt>
                <c:pt idx="9352">
                  <c:v>0.8</c:v>
                </c:pt>
                <c:pt idx="9353">
                  <c:v>0.8</c:v>
                </c:pt>
                <c:pt idx="9354">
                  <c:v>0.8</c:v>
                </c:pt>
                <c:pt idx="9355">
                  <c:v>0.8</c:v>
                </c:pt>
                <c:pt idx="9356">
                  <c:v>0.8</c:v>
                </c:pt>
                <c:pt idx="9357">
                  <c:v>0.8</c:v>
                </c:pt>
                <c:pt idx="9358">
                  <c:v>0.8</c:v>
                </c:pt>
                <c:pt idx="9359">
                  <c:v>0.8</c:v>
                </c:pt>
                <c:pt idx="9360">
                  <c:v>0.8</c:v>
                </c:pt>
                <c:pt idx="9361">
                  <c:v>0.8</c:v>
                </c:pt>
                <c:pt idx="9362">
                  <c:v>0.8</c:v>
                </c:pt>
                <c:pt idx="9363">
                  <c:v>0.8</c:v>
                </c:pt>
                <c:pt idx="9364">
                  <c:v>0.8</c:v>
                </c:pt>
                <c:pt idx="9365">
                  <c:v>0.8</c:v>
                </c:pt>
                <c:pt idx="9366">
                  <c:v>0.8</c:v>
                </c:pt>
                <c:pt idx="9367">
                  <c:v>0.8</c:v>
                </c:pt>
                <c:pt idx="9368">
                  <c:v>0.8</c:v>
                </c:pt>
                <c:pt idx="9369">
                  <c:v>0.8</c:v>
                </c:pt>
                <c:pt idx="9370">
                  <c:v>0.8</c:v>
                </c:pt>
                <c:pt idx="9371">
                  <c:v>0.8</c:v>
                </c:pt>
                <c:pt idx="9372">
                  <c:v>0.8</c:v>
                </c:pt>
                <c:pt idx="9373">
                  <c:v>0.8</c:v>
                </c:pt>
                <c:pt idx="9374">
                  <c:v>0.8</c:v>
                </c:pt>
                <c:pt idx="9375">
                  <c:v>0.8</c:v>
                </c:pt>
                <c:pt idx="9376">
                  <c:v>0.8</c:v>
                </c:pt>
                <c:pt idx="9377">
                  <c:v>0.8</c:v>
                </c:pt>
                <c:pt idx="9378">
                  <c:v>0.8</c:v>
                </c:pt>
                <c:pt idx="9379">
                  <c:v>0.8</c:v>
                </c:pt>
                <c:pt idx="9380">
                  <c:v>0.8</c:v>
                </c:pt>
                <c:pt idx="9381">
                  <c:v>0.8</c:v>
                </c:pt>
                <c:pt idx="9382">
                  <c:v>0.8</c:v>
                </c:pt>
                <c:pt idx="9383">
                  <c:v>0.8</c:v>
                </c:pt>
                <c:pt idx="9384">
                  <c:v>0.8</c:v>
                </c:pt>
                <c:pt idx="9385">
                  <c:v>0.8</c:v>
                </c:pt>
                <c:pt idx="9386">
                  <c:v>0.8</c:v>
                </c:pt>
                <c:pt idx="9387">
                  <c:v>0.8</c:v>
                </c:pt>
                <c:pt idx="9388">
                  <c:v>0.8</c:v>
                </c:pt>
                <c:pt idx="9389">
                  <c:v>0.8</c:v>
                </c:pt>
                <c:pt idx="9390">
                  <c:v>0.8</c:v>
                </c:pt>
                <c:pt idx="9391">
                  <c:v>0.8</c:v>
                </c:pt>
                <c:pt idx="9392">
                  <c:v>0.8</c:v>
                </c:pt>
                <c:pt idx="9393">
                  <c:v>0.8</c:v>
                </c:pt>
                <c:pt idx="9394">
                  <c:v>0.8</c:v>
                </c:pt>
                <c:pt idx="9395">
                  <c:v>0.8</c:v>
                </c:pt>
                <c:pt idx="9396">
                  <c:v>0.8</c:v>
                </c:pt>
                <c:pt idx="9397">
                  <c:v>0.8</c:v>
                </c:pt>
                <c:pt idx="9398">
                  <c:v>0.8</c:v>
                </c:pt>
                <c:pt idx="9399">
                  <c:v>0.8</c:v>
                </c:pt>
                <c:pt idx="9400">
                  <c:v>0.8</c:v>
                </c:pt>
                <c:pt idx="9401">
                  <c:v>0.8</c:v>
                </c:pt>
                <c:pt idx="9402">
                  <c:v>0.8</c:v>
                </c:pt>
                <c:pt idx="9403">
                  <c:v>0.8</c:v>
                </c:pt>
                <c:pt idx="9404">
                  <c:v>0.8</c:v>
                </c:pt>
                <c:pt idx="9405">
                  <c:v>0.8</c:v>
                </c:pt>
                <c:pt idx="9406">
                  <c:v>0.8</c:v>
                </c:pt>
                <c:pt idx="9407">
                  <c:v>0.8</c:v>
                </c:pt>
                <c:pt idx="9408">
                  <c:v>0.8</c:v>
                </c:pt>
                <c:pt idx="9409">
                  <c:v>0.8</c:v>
                </c:pt>
                <c:pt idx="9410">
                  <c:v>0.8</c:v>
                </c:pt>
                <c:pt idx="9411">
                  <c:v>0.8</c:v>
                </c:pt>
                <c:pt idx="9412">
                  <c:v>0.8</c:v>
                </c:pt>
                <c:pt idx="9413">
                  <c:v>0.8</c:v>
                </c:pt>
                <c:pt idx="9414">
                  <c:v>0.8</c:v>
                </c:pt>
                <c:pt idx="9415">
                  <c:v>0.8</c:v>
                </c:pt>
                <c:pt idx="9416">
                  <c:v>0.8</c:v>
                </c:pt>
                <c:pt idx="9417">
                  <c:v>0.8</c:v>
                </c:pt>
                <c:pt idx="9418">
                  <c:v>0.8</c:v>
                </c:pt>
                <c:pt idx="9419">
                  <c:v>0.8</c:v>
                </c:pt>
                <c:pt idx="9420">
                  <c:v>0.8</c:v>
                </c:pt>
                <c:pt idx="9421">
                  <c:v>0.8</c:v>
                </c:pt>
                <c:pt idx="9422">
                  <c:v>0.8</c:v>
                </c:pt>
                <c:pt idx="9423">
                  <c:v>0.8</c:v>
                </c:pt>
                <c:pt idx="9424">
                  <c:v>0.8</c:v>
                </c:pt>
                <c:pt idx="9425">
                  <c:v>0.8</c:v>
                </c:pt>
                <c:pt idx="9426">
                  <c:v>0.8</c:v>
                </c:pt>
                <c:pt idx="9427">
                  <c:v>0.8</c:v>
                </c:pt>
                <c:pt idx="9428">
                  <c:v>0.8</c:v>
                </c:pt>
                <c:pt idx="9429">
                  <c:v>0.8</c:v>
                </c:pt>
                <c:pt idx="9430">
                  <c:v>0.8</c:v>
                </c:pt>
                <c:pt idx="9431">
                  <c:v>0.8</c:v>
                </c:pt>
                <c:pt idx="9432">
                  <c:v>0.8</c:v>
                </c:pt>
                <c:pt idx="9433">
                  <c:v>0.8</c:v>
                </c:pt>
                <c:pt idx="9434">
                  <c:v>0.8</c:v>
                </c:pt>
                <c:pt idx="9435">
                  <c:v>0.8</c:v>
                </c:pt>
                <c:pt idx="9436">
                  <c:v>0.8</c:v>
                </c:pt>
                <c:pt idx="9437">
                  <c:v>0.8</c:v>
                </c:pt>
                <c:pt idx="9438">
                  <c:v>0.8</c:v>
                </c:pt>
                <c:pt idx="9439">
                  <c:v>0.8</c:v>
                </c:pt>
                <c:pt idx="9440">
                  <c:v>0.8</c:v>
                </c:pt>
                <c:pt idx="9441">
                  <c:v>0.8</c:v>
                </c:pt>
                <c:pt idx="9442">
                  <c:v>0.8</c:v>
                </c:pt>
                <c:pt idx="9443">
                  <c:v>0.8</c:v>
                </c:pt>
                <c:pt idx="9444">
                  <c:v>0.8</c:v>
                </c:pt>
                <c:pt idx="9445">
                  <c:v>0.8</c:v>
                </c:pt>
                <c:pt idx="9446">
                  <c:v>0.8</c:v>
                </c:pt>
                <c:pt idx="9447">
                  <c:v>0.8</c:v>
                </c:pt>
                <c:pt idx="9448">
                  <c:v>0.8</c:v>
                </c:pt>
                <c:pt idx="9449">
                  <c:v>0.8</c:v>
                </c:pt>
                <c:pt idx="9450">
                  <c:v>0.8</c:v>
                </c:pt>
                <c:pt idx="9451">
                  <c:v>0.8</c:v>
                </c:pt>
                <c:pt idx="9452">
                  <c:v>0.8</c:v>
                </c:pt>
                <c:pt idx="9453">
                  <c:v>0.8</c:v>
                </c:pt>
                <c:pt idx="9454">
                  <c:v>0.8</c:v>
                </c:pt>
                <c:pt idx="9455">
                  <c:v>0.8</c:v>
                </c:pt>
                <c:pt idx="9456">
                  <c:v>0.8</c:v>
                </c:pt>
                <c:pt idx="9457">
                  <c:v>0.8</c:v>
                </c:pt>
                <c:pt idx="9458">
                  <c:v>0.8</c:v>
                </c:pt>
                <c:pt idx="9459">
                  <c:v>0.8</c:v>
                </c:pt>
                <c:pt idx="9460">
                  <c:v>0.8</c:v>
                </c:pt>
                <c:pt idx="9461">
                  <c:v>0.8</c:v>
                </c:pt>
                <c:pt idx="9462">
                  <c:v>0.8</c:v>
                </c:pt>
                <c:pt idx="9463">
                  <c:v>0.8</c:v>
                </c:pt>
                <c:pt idx="9464">
                  <c:v>0.8</c:v>
                </c:pt>
                <c:pt idx="9465">
                  <c:v>0.8</c:v>
                </c:pt>
                <c:pt idx="9466">
                  <c:v>0.8</c:v>
                </c:pt>
                <c:pt idx="9467">
                  <c:v>0.8</c:v>
                </c:pt>
                <c:pt idx="9468">
                  <c:v>0.8</c:v>
                </c:pt>
                <c:pt idx="9469">
                  <c:v>0.8</c:v>
                </c:pt>
                <c:pt idx="9470">
                  <c:v>0.8</c:v>
                </c:pt>
                <c:pt idx="9471">
                  <c:v>0.8</c:v>
                </c:pt>
                <c:pt idx="9472">
                  <c:v>0.8</c:v>
                </c:pt>
                <c:pt idx="9473">
                  <c:v>0.8</c:v>
                </c:pt>
                <c:pt idx="9474">
                  <c:v>0.8</c:v>
                </c:pt>
                <c:pt idx="9475">
                  <c:v>0.8</c:v>
                </c:pt>
                <c:pt idx="9476">
                  <c:v>0.8</c:v>
                </c:pt>
                <c:pt idx="9477">
                  <c:v>0.8</c:v>
                </c:pt>
                <c:pt idx="9478">
                  <c:v>0.8</c:v>
                </c:pt>
                <c:pt idx="9479">
                  <c:v>0.8</c:v>
                </c:pt>
                <c:pt idx="9480">
                  <c:v>0.8</c:v>
                </c:pt>
                <c:pt idx="9481">
                  <c:v>0.8</c:v>
                </c:pt>
                <c:pt idx="9482">
                  <c:v>0.8</c:v>
                </c:pt>
                <c:pt idx="9483">
                  <c:v>0.8</c:v>
                </c:pt>
                <c:pt idx="9484">
                  <c:v>0.8</c:v>
                </c:pt>
                <c:pt idx="9485">
                  <c:v>0.8</c:v>
                </c:pt>
                <c:pt idx="9486">
                  <c:v>0.8</c:v>
                </c:pt>
                <c:pt idx="9487">
                  <c:v>0.8</c:v>
                </c:pt>
                <c:pt idx="9488">
                  <c:v>0.8</c:v>
                </c:pt>
                <c:pt idx="9489">
                  <c:v>0.8</c:v>
                </c:pt>
                <c:pt idx="9490">
                  <c:v>0.8</c:v>
                </c:pt>
                <c:pt idx="9491">
                  <c:v>0.8</c:v>
                </c:pt>
                <c:pt idx="9492">
                  <c:v>0.8</c:v>
                </c:pt>
                <c:pt idx="9493">
                  <c:v>0.8</c:v>
                </c:pt>
                <c:pt idx="9494">
                  <c:v>0.8</c:v>
                </c:pt>
                <c:pt idx="9495">
                  <c:v>0.8</c:v>
                </c:pt>
                <c:pt idx="9496">
                  <c:v>0.8</c:v>
                </c:pt>
                <c:pt idx="9497">
                  <c:v>0.8</c:v>
                </c:pt>
                <c:pt idx="9498">
                  <c:v>0.8</c:v>
                </c:pt>
                <c:pt idx="9499">
                  <c:v>0.8</c:v>
                </c:pt>
                <c:pt idx="9500">
                  <c:v>0.8</c:v>
                </c:pt>
                <c:pt idx="9501">
                  <c:v>0.8</c:v>
                </c:pt>
                <c:pt idx="9502">
                  <c:v>0.8</c:v>
                </c:pt>
                <c:pt idx="9503">
                  <c:v>0.8</c:v>
                </c:pt>
                <c:pt idx="9504">
                  <c:v>0.8</c:v>
                </c:pt>
                <c:pt idx="9505">
                  <c:v>0.8</c:v>
                </c:pt>
                <c:pt idx="9506">
                  <c:v>0.8</c:v>
                </c:pt>
                <c:pt idx="9507">
                  <c:v>0.8</c:v>
                </c:pt>
                <c:pt idx="9508">
                  <c:v>0.8</c:v>
                </c:pt>
                <c:pt idx="9509">
                  <c:v>0.8</c:v>
                </c:pt>
                <c:pt idx="9510">
                  <c:v>0.8</c:v>
                </c:pt>
                <c:pt idx="9511">
                  <c:v>0.8</c:v>
                </c:pt>
                <c:pt idx="9512">
                  <c:v>0.8</c:v>
                </c:pt>
                <c:pt idx="9513">
                  <c:v>0.8</c:v>
                </c:pt>
                <c:pt idx="9514">
                  <c:v>0.8</c:v>
                </c:pt>
                <c:pt idx="9515">
                  <c:v>0.8</c:v>
                </c:pt>
                <c:pt idx="9516">
                  <c:v>0.8</c:v>
                </c:pt>
                <c:pt idx="9517">
                  <c:v>0.8</c:v>
                </c:pt>
                <c:pt idx="9518">
                  <c:v>0.8</c:v>
                </c:pt>
                <c:pt idx="9519">
                  <c:v>0.8</c:v>
                </c:pt>
                <c:pt idx="9520">
                  <c:v>0.8</c:v>
                </c:pt>
                <c:pt idx="9521">
                  <c:v>0.8</c:v>
                </c:pt>
                <c:pt idx="9522">
                  <c:v>0.8</c:v>
                </c:pt>
                <c:pt idx="9523">
                  <c:v>0.8</c:v>
                </c:pt>
                <c:pt idx="9524">
                  <c:v>0.8</c:v>
                </c:pt>
                <c:pt idx="9525">
                  <c:v>0.8</c:v>
                </c:pt>
                <c:pt idx="9526">
                  <c:v>0.8</c:v>
                </c:pt>
                <c:pt idx="9527">
                  <c:v>0.8</c:v>
                </c:pt>
                <c:pt idx="9528">
                  <c:v>0.8</c:v>
                </c:pt>
                <c:pt idx="9529">
                  <c:v>0.8</c:v>
                </c:pt>
                <c:pt idx="9530">
                  <c:v>0.8</c:v>
                </c:pt>
                <c:pt idx="9531">
                  <c:v>0.8</c:v>
                </c:pt>
                <c:pt idx="9532">
                  <c:v>0.8</c:v>
                </c:pt>
                <c:pt idx="9533">
                  <c:v>0.8</c:v>
                </c:pt>
                <c:pt idx="9534">
                  <c:v>0.8</c:v>
                </c:pt>
                <c:pt idx="9535">
                  <c:v>0.8</c:v>
                </c:pt>
                <c:pt idx="9536">
                  <c:v>0.8</c:v>
                </c:pt>
                <c:pt idx="9537">
                  <c:v>0.8</c:v>
                </c:pt>
                <c:pt idx="9538">
                  <c:v>0.8</c:v>
                </c:pt>
                <c:pt idx="9539">
                  <c:v>0.8</c:v>
                </c:pt>
                <c:pt idx="9540">
                  <c:v>0.8</c:v>
                </c:pt>
                <c:pt idx="9541">
                  <c:v>0.8</c:v>
                </c:pt>
                <c:pt idx="9542">
                  <c:v>0.8</c:v>
                </c:pt>
                <c:pt idx="9543">
                  <c:v>0.8</c:v>
                </c:pt>
                <c:pt idx="9544">
                  <c:v>0.8</c:v>
                </c:pt>
                <c:pt idx="9545">
                  <c:v>0.8</c:v>
                </c:pt>
                <c:pt idx="9546">
                  <c:v>0.8</c:v>
                </c:pt>
                <c:pt idx="9547">
                  <c:v>0.8</c:v>
                </c:pt>
                <c:pt idx="9548">
                  <c:v>0.8</c:v>
                </c:pt>
                <c:pt idx="9549">
                  <c:v>0.8</c:v>
                </c:pt>
                <c:pt idx="9550">
                  <c:v>0.8</c:v>
                </c:pt>
                <c:pt idx="9551">
                  <c:v>0.8</c:v>
                </c:pt>
                <c:pt idx="9552">
                  <c:v>0.8</c:v>
                </c:pt>
                <c:pt idx="9553">
                  <c:v>0.8</c:v>
                </c:pt>
                <c:pt idx="9554">
                  <c:v>0.8</c:v>
                </c:pt>
                <c:pt idx="9555">
                  <c:v>0.8</c:v>
                </c:pt>
                <c:pt idx="9556">
                  <c:v>0.8</c:v>
                </c:pt>
                <c:pt idx="9557">
                  <c:v>0.8</c:v>
                </c:pt>
                <c:pt idx="9558">
                  <c:v>0.8</c:v>
                </c:pt>
                <c:pt idx="9559">
                  <c:v>0.8</c:v>
                </c:pt>
                <c:pt idx="9560">
                  <c:v>0.8</c:v>
                </c:pt>
                <c:pt idx="9561">
                  <c:v>0.8</c:v>
                </c:pt>
                <c:pt idx="9562">
                  <c:v>0.8</c:v>
                </c:pt>
                <c:pt idx="9563">
                  <c:v>0.8</c:v>
                </c:pt>
                <c:pt idx="9564">
                  <c:v>0.8</c:v>
                </c:pt>
                <c:pt idx="9565">
                  <c:v>0.8</c:v>
                </c:pt>
                <c:pt idx="9566">
                  <c:v>0.8</c:v>
                </c:pt>
                <c:pt idx="9567">
                  <c:v>0.8</c:v>
                </c:pt>
                <c:pt idx="9568">
                  <c:v>0.8</c:v>
                </c:pt>
                <c:pt idx="9569">
                  <c:v>0.8</c:v>
                </c:pt>
                <c:pt idx="9570">
                  <c:v>0.8</c:v>
                </c:pt>
                <c:pt idx="9571">
                  <c:v>0.8</c:v>
                </c:pt>
                <c:pt idx="9572">
                  <c:v>0.8</c:v>
                </c:pt>
                <c:pt idx="9573">
                  <c:v>0.8</c:v>
                </c:pt>
                <c:pt idx="9574">
                  <c:v>0.8</c:v>
                </c:pt>
                <c:pt idx="9575">
                  <c:v>0.8</c:v>
                </c:pt>
                <c:pt idx="9576">
                  <c:v>0.8</c:v>
                </c:pt>
                <c:pt idx="9577">
                  <c:v>0.8</c:v>
                </c:pt>
                <c:pt idx="9578">
                  <c:v>0.8</c:v>
                </c:pt>
                <c:pt idx="9579">
                  <c:v>0.8</c:v>
                </c:pt>
                <c:pt idx="9580">
                  <c:v>0.8</c:v>
                </c:pt>
                <c:pt idx="9581">
                  <c:v>0.8</c:v>
                </c:pt>
                <c:pt idx="9582">
                  <c:v>0.8</c:v>
                </c:pt>
                <c:pt idx="9583">
                  <c:v>0.8</c:v>
                </c:pt>
                <c:pt idx="9584">
                  <c:v>0.8</c:v>
                </c:pt>
                <c:pt idx="9585">
                  <c:v>0.8</c:v>
                </c:pt>
                <c:pt idx="9586">
                  <c:v>0.8</c:v>
                </c:pt>
                <c:pt idx="9587">
                  <c:v>0.8</c:v>
                </c:pt>
                <c:pt idx="9588">
                  <c:v>0.8</c:v>
                </c:pt>
                <c:pt idx="9589">
                  <c:v>0.8</c:v>
                </c:pt>
                <c:pt idx="9590">
                  <c:v>0.8</c:v>
                </c:pt>
                <c:pt idx="9591">
                  <c:v>0.8</c:v>
                </c:pt>
                <c:pt idx="9592">
                  <c:v>0.8</c:v>
                </c:pt>
                <c:pt idx="9593">
                  <c:v>0.8</c:v>
                </c:pt>
                <c:pt idx="9594">
                  <c:v>0.8</c:v>
                </c:pt>
                <c:pt idx="9595">
                  <c:v>0.8</c:v>
                </c:pt>
                <c:pt idx="9596">
                  <c:v>0.8</c:v>
                </c:pt>
                <c:pt idx="9597">
                  <c:v>0.8</c:v>
                </c:pt>
                <c:pt idx="9598">
                  <c:v>0.8</c:v>
                </c:pt>
                <c:pt idx="9599">
                  <c:v>0.8</c:v>
                </c:pt>
                <c:pt idx="9600">
                  <c:v>0.8</c:v>
                </c:pt>
                <c:pt idx="9601">
                  <c:v>0.8</c:v>
                </c:pt>
                <c:pt idx="9602">
                  <c:v>0.8</c:v>
                </c:pt>
                <c:pt idx="9603">
                  <c:v>0.8</c:v>
                </c:pt>
                <c:pt idx="9604">
                  <c:v>0.8</c:v>
                </c:pt>
                <c:pt idx="9605">
                  <c:v>0.8</c:v>
                </c:pt>
                <c:pt idx="9606">
                  <c:v>0.8</c:v>
                </c:pt>
                <c:pt idx="9607">
                  <c:v>0.8</c:v>
                </c:pt>
                <c:pt idx="9608">
                  <c:v>0.8</c:v>
                </c:pt>
                <c:pt idx="9609">
                  <c:v>0.8</c:v>
                </c:pt>
                <c:pt idx="9610">
                  <c:v>0.8</c:v>
                </c:pt>
                <c:pt idx="9611">
                  <c:v>0.8</c:v>
                </c:pt>
                <c:pt idx="9612">
                  <c:v>0.8</c:v>
                </c:pt>
                <c:pt idx="9613">
                  <c:v>0.8</c:v>
                </c:pt>
                <c:pt idx="9614">
                  <c:v>0.8</c:v>
                </c:pt>
                <c:pt idx="9615">
                  <c:v>0.8</c:v>
                </c:pt>
                <c:pt idx="9616">
                  <c:v>0.8</c:v>
                </c:pt>
                <c:pt idx="9617">
                  <c:v>0.8</c:v>
                </c:pt>
                <c:pt idx="9618">
                  <c:v>0.8</c:v>
                </c:pt>
                <c:pt idx="9619">
                  <c:v>0.8</c:v>
                </c:pt>
                <c:pt idx="9620">
                  <c:v>0.8</c:v>
                </c:pt>
                <c:pt idx="9621">
                  <c:v>0.8</c:v>
                </c:pt>
                <c:pt idx="9622">
                  <c:v>0.8</c:v>
                </c:pt>
                <c:pt idx="9623">
                  <c:v>0.8</c:v>
                </c:pt>
                <c:pt idx="9624">
                  <c:v>0.8</c:v>
                </c:pt>
                <c:pt idx="9625">
                  <c:v>0.8</c:v>
                </c:pt>
                <c:pt idx="9626">
                  <c:v>0.8</c:v>
                </c:pt>
                <c:pt idx="9627">
                  <c:v>0.8</c:v>
                </c:pt>
                <c:pt idx="9628">
                  <c:v>0.8</c:v>
                </c:pt>
                <c:pt idx="9629">
                  <c:v>0.8</c:v>
                </c:pt>
                <c:pt idx="9630">
                  <c:v>0.8</c:v>
                </c:pt>
                <c:pt idx="9631">
                  <c:v>0.8</c:v>
                </c:pt>
                <c:pt idx="9632">
                  <c:v>0.8</c:v>
                </c:pt>
                <c:pt idx="9633">
                  <c:v>0.8</c:v>
                </c:pt>
                <c:pt idx="9634">
                  <c:v>0.8</c:v>
                </c:pt>
                <c:pt idx="9635">
                  <c:v>0.8</c:v>
                </c:pt>
                <c:pt idx="9636">
                  <c:v>0.8</c:v>
                </c:pt>
                <c:pt idx="9637">
                  <c:v>0.8</c:v>
                </c:pt>
                <c:pt idx="9638">
                  <c:v>0.8</c:v>
                </c:pt>
                <c:pt idx="9639">
                  <c:v>0.8</c:v>
                </c:pt>
                <c:pt idx="9640">
                  <c:v>0.8</c:v>
                </c:pt>
                <c:pt idx="9641">
                  <c:v>0.8</c:v>
                </c:pt>
                <c:pt idx="9642">
                  <c:v>0.8</c:v>
                </c:pt>
                <c:pt idx="9643">
                  <c:v>0.8</c:v>
                </c:pt>
                <c:pt idx="9644">
                  <c:v>0.8</c:v>
                </c:pt>
                <c:pt idx="9645">
                  <c:v>0.8</c:v>
                </c:pt>
                <c:pt idx="9646">
                  <c:v>0.8</c:v>
                </c:pt>
                <c:pt idx="9647">
                  <c:v>0.8</c:v>
                </c:pt>
                <c:pt idx="9648">
                  <c:v>0.8</c:v>
                </c:pt>
                <c:pt idx="9649">
                  <c:v>0.8</c:v>
                </c:pt>
                <c:pt idx="9650">
                  <c:v>0.8</c:v>
                </c:pt>
                <c:pt idx="9651">
                  <c:v>0.8</c:v>
                </c:pt>
                <c:pt idx="9652">
                  <c:v>0.8</c:v>
                </c:pt>
                <c:pt idx="9653">
                  <c:v>0.8</c:v>
                </c:pt>
                <c:pt idx="9654">
                  <c:v>0.8</c:v>
                </c:pt>
                <c:pt idx="9655">
                  <c:v>0.8</c:v>
                </c:pt>
                <c:pt idx="9656">
                  <c:v>0.8</c:v>
                </c:pt>
                <c:pt idx="9657">
                  <c:v>0.8</c:v>
                </c:pt>
                <c:pt idx="9658">
                  <c:v>0.8</c:v>
                </c:pt>
                <c:pt idx="9659">
                  <c:v>0.8</c:v>
                </c:pt>
                <c:pt idx="9660">
                  <c:v>0.8</c:v>
                </c:pt>
                <c:pt idx="9661">
                  <c:v>0.8</c:v>
                </c:pt>
                <c:pt idx="9662">
                  <c:v>0.8</c:v>
                </c:pt>
                <c:pt idx="9663">
                  <c:v>0.8</c:v>
                </c:pt>
                <c:pt idx="9664">
                  <c:v>0.8</c:v>
                </c:pt>
                <c:pt idx="9665">
                  <c:v>0.8</c:v>
                </c:pt>
                <c:pt idx="9666">
                  <c:v>0.8</c:v>
                </c:pt>
                <c:pt idx="9667">
                  <c:v>0.8</c:v>
                </c:pt>
                <c:pt idx="9668">
                  <c:v>0.8</c:v>
                </c:pt>
                <c:pt idx="9669">
                  <c:v>0.8</c:v>
                </c:pt>
                <c:pt idx="9670">
                  <c:v>0.8</c:v>
                </c:pt>
                <c:pt idx="9671">
                  <c:v>0.8</c:v>
                </c:pt>
                <c:pt idx="9672">
                  <c:v>0.8</c:v>
                </c:pt>
                <c:pt idx="9673">
                  <c:v>0.8</c:v>
                </c:pt>
                <c:pt idx="9674">
                  <c:v>0.8</c:v>
                </c:pt>
                <c:pt idx="9675">
                  <c:v>0.8</c:v>
                </c:pt>
                <c:pt idx="9676">
                  <c:v>0.8</c:v>
                </c:pt>
                <c:pt idx="9677">
                  <c:v>0.8</c:v>
                </c:pt>
                <c:pt idx="9678">
                  <c:v>0.8</c:v>
                </c:pt>
                <c:pt idx="9679">
                  <c:v>0.8</c:v>
                </c:pt>
                <c:pt idx="9680">
                  <c:v>0.8</c:v>
                </c:pt>
                <c:pt idx="9681">
                  <c:v>0.8</c:v>
                </c:pt>
                <c:pt idx="9682">
                  <c:v>0.8</c:v>
                </c:pt>
                <c:pt idx="9683">
                  <c:v>0.8</c:v>
                </c:pt>
                <c:pt idx="9684">
                  <c:v>0.8</c:v>
                </c:pt>
                <c:pt idx="9685">
                  <c:v>0.8</c:v>
                </c:pt>
                <c:pt idx="9686">
                  <c:v>0.8</c:v>
                </c:pt>
                <c:pt idx="9687">
                  <c:v>0.8</c:v>
                </c:pt>
                <c:pt idx="9688">
                  <c:v>0.8</c:v>
                </c:pt>
                <c:pt idx="9689">
                  <c:v>0.8</c:v>
                </c:pt>
                <c:pt idx="9690">
                  <c:v>0.8</c:v>
                </c:pt>
                <c:pt idx="9691">
                  <c:v>0.8</c:v>
                </c:pt>
                <c:pt idx="9692">
                  <c:v>0.8</c:v>
                </c:pt>
                <c:pt idx="9693">
                  <c:v>0.8</c:v>
                </c:pt>
                <c:pt idx="9694">
                  <c:v>0.8</c:v>
                </c:pt>
                <c:pt idx="9695">
                  <c:v>0.8</c:v>
                </c:pt>
                <c:pt idx="9696">
                  <c:v>0.8</c:v>
                </c:pt>
                <c:pt idx="9697">
                  <c:v>0.8</c:v>
                </c:pt>
                <c:pt idx="9698">
                  <c:v>0.8</c:v>
                </c:pt>
                <c:pt idx="9699">
                  <c:v>0.8</c:v>
                </c:pt>
                <c:pt idx="9700">
                  <c:v>0.8</c:v>
                </c:pt>
                <c:pt idx="9701">
                  <c:v>0.8</c:v>
                </c:pt>
                <c:pt idx="9702">
                  <c:v>0.8</c:v>
                </c:pt>
                <c:pt idx="9703">
                  <c:v>0.8</c:v>
                </c:pt>
                <c:pt idx="9704">
                  <c:v>0.8</c:v>
                </c:pt>
                <c:pt idx="9705">
                  <c:v>0.8</c:v>
                </c:pt>
                <c:pt idx="9706">
                  <c:v>0.8</c:v>
                </c:pt>
                <c:pt idx="9707">
                  <c:v>0.8</c:v>
                </c:pt>
                <c:pt idx="9708">
                  <c:v>0.8</c:v>
                </c:pt>
                <c:pt idx="9709">
                  <c:v>0.8</c:v>
                </c:pt>
                <c:pt idx="9710">
                  <c:v>0.8</c:v>
                </c:pt>
                <c:pt idx="9711">
                  <c:v>0.8</c:v>
                </c:pt>
                <c:pt idx="9712">
                  <c:v>0.8</c:v>
                </c:pt>
                <c:pt idx="9713">
                  <c:v>0.8</c:v>
                </c:pt>
                <c:pt idx="9714">
                  <c:v>0.8</c:v>
                </c:pt>
                <c:pt idx="9715">
                  <c:v>0.8</c:v>
                </c:pt>
                <c:pt idx="9716">
                  <c:v>0.8</c:v>
                </c:pt>
                <c:pt idx="9717">
                  <c:v>0.8</c:v>
                </c:pt>
                <c:pt idx="9718">
                  <c:v>0.8</c:v>
                </c:pt>
                <c:pt idx="9719">
                  <c:v>0.8</c:v>
                </c:pt>
                <c:pt idx="9720">
                  <c:v>0.8</c:v>
                </c:pt>
                <c:pt idx="9721">
                  <c:v>0.8</c:v>
                </c:pt>
                <c:pt idx="9722">
                  <c:v>0.8</c:v>
                </c:pt>
                <c:pt idx="9723">
                  <c:v>0.8</c:v>
                </c:pt>
                <c:pt idx="9724">
                  <c:v>0.8</c:v>
                </c:pt>
                <c:pt idx="9725">
                  <c:v>0.8</c:v>
                </c:pt>
                <c:pt idx="9726">
                  <c:v>0.8</c:v>
                </c:pt>
                <c:pt idx="9727">
                  <c:v>0.8</c:v>
                </c:pt>
                <c:pt idx="9728">
                  <c:v>0.8</c:v>
                </c:pt>
                <c:pt idx="9729">
                  <c:v>0.8</c:v>
                </c:pt>
                <c:pt idx="9730">
                  <c:v>0.8</c:v>
                </c:pt>
                <c:pt idx="9731">
                  <c:v>0.8</c:v>
                </c:pt>
                <c:pt idx="9732">
                  <c:v>0.8</c:v>
                </c:pt>
                <c:pt idx="9733">
                  <c:v>0.8</c:v>
                </c:pt>
                <c:pt idx="9734">
                  <c:v>0.8</c:v>
                </c:pt>
                <c:pt idx="9735">
                  <c:v>0.8</c:v>
                </c:pt>
                <c:pt idx="9736">
                  <c:v>0.8</c:v>
                </c:pt>
                <c:pt idx="9737">
                  <c:v>0.8</c:v>
                </c:pt>
                <c:pt idx="9738">
                  <c:v>0.8</c:v>
                </c:pt>
                <c:pt idx="9739">
                  <c:v>0.8</c:v>
                </c:pt>
                <c:pt idx="9740">
                  <c:v>0.8</c:v>
                </c:pt>
                <c:pt idx="9741">
                  <c:v>0.8</c:v>
                </c:pt>
                <c:pt idx="9742">
                  <c:v>0.8</c:v>
                </c:pt>
                <c:pt idx="9743">
                  <c:v>0.8</c:v>
                </c:pt>
                <c:pt idx="9744">
                  <c:v>0.8</c:v>
                </c:pt>
                <c:pt idx="9745">
                  <c:v>0.8</c:v>
                </c:pt>
                <c:pt idx="9746">
                  <c:v>0.8</c:v>
                </c:pt>
                <c:pt idx="9747">
                  <c:v>0.8</c:v>
                </c:pt>
                <c:pt idx="9748">
                  <c:v>0.8</c:v>
                </c:pt>
                <c:pt idx="9749">
                  <c:v>0.8</c:v>
                </c:pt>
                <c:pt idx="9750">
                  <c:v>0.8</c:v>
                </c:pt>
                <c:pt idx="9751">
                  <c:v>0.8</c:v>
                </c:pt>
                <c:pt idx="9752">
                  <c:v>0.8</c:v>
                </c:pt>
                <c:pt idx="9753">
                  <c:v>0.8</c:v>
                </c:pt>
                <c:pt idx="9754">
                  <c:v>0.8</c:v>
                </c:pt>
                <c:pt idx="9755">
                  <c:v>0.8</c:v>
                </c:pt>
                <c:pt idx="9756">
                  <c:v>0.8</c:v>
                </c:pt>
                <c:pt idx="9757">
                  <c:v>0.8</c:v>
                </c:pt>
                <c:pt idx="9758">
                  <c:v>0.8</c:v>
                </c:pt>
                <c:pt idx="9759">
                  <c:v>0.8</c:v>
                </c:pt>
                <c:pt idx="9760">
                  <c:v>0.8</c:v>
                </c:pt>
                <c:pt idx="9761">
                  <c:v>0.8</c:v>
                </c:pt>
                <c:pt idx="9762">
                  <c:v>0.8</c:v>
                </c:pt>
                <c:pt idx="9763">
                  <c:v>0.8</c:v>
                </c:pt>
                <c:pt idx="9764">
                  <c:v>0.8</c:v>
                </c:pt>
                <c:pt idx="9765">
                  <c:v>0.8</c:v>
                </c:pt>
                <c:pt idx="9766">
                  <c:v>0.8</c:v>
                </c:pt>
                <c:pt idx="9767">
                  <c:v>0.8</c:v>
                </c:pt>
                <c:pt idx="9768">
                  <c:v>0.8</c:v>
                </c:pt>
                <c:pt idx="9769">
                  <c:v>0.8</c:v>
                </c:pt>
                <c:pt idx="9770">
                  <c:v>0.8</c:v>
                </c:pt>
                <c:pt idx="9771">
                  <c:v>0.8</c:v>
                </c:pt>
                <c:pt idx="9772">
                  <c:v>0.8</c:v>
                </c:pt>
                <c:pt idx="9773">
                  <c:v>0.8</c:v>
                </c:pt>
                <c:pt idx="9774">
                  <c:v>0.8</c:v>
                </c:pt>
                <c:pt idx="9775">
                  <c:v>0.8</c:v>
                </c:pt>
                <c:pt idx="9776">
                  <c:v>0.8</c:v>
                </c:pt>
                <c:pt idx="9777">
                  <c:v>0.8</c:v>
                </c:pt>
                <c:pt idx="9778">
                  <c:v>0.8</c:v>
                </c:pt>
                <c:pt idx="9779">
                  <c:v>0.8</c:v>
                </c:pt>
                <c:pt idx="9780">
                  <c:v>0.8</c:v>
                </c:pt>
                <c:pt idx="9781">
                  <c:v>0.8</c:v>
                </c:pt>
                <c:pt idx="9782">
                  <c:v>0.8</c:v>
                </c:pt>
                <c:pt idx="9783">
                  <c:v>0.8</c:v>
                </c:pt>
                <c:pt idx="9784">
                  <c:v>0.8</c:v>
                </c:pt>
                <c:pt idx="9785">
                  <c:v>0.8</c:v>
                </c:pt>
                <c:pt idx="9786">
                  <c:v>0.8</c:v>
                </c:pt>
                <c:pt idx="9787">
                  <c:v>0.8</c:v>
                </c:pt>
                <c:pt idx="9788">
                  <c:v>0.8</c:v>
                </c:pt>
                <c:pt idx="9789">
                  <c:v>0.8</c:v>
                </c:pt>
                <c:pt idx="9790">
                  <c:v>0.8</c:v>
                </c:pt>
                <c:pt idx="9791">
                  <c:v>0.8</c:v>
                </c:pt>
                <c:pt idx="9792">
                  <c:v>0.8</c:v>
                </c:pt>
                <c:pt idx="9793">
                  <c:v>0.8</c:v>
                </c:pt>
                <c:pt idx="9794">
                  <c:v>0.8</c:v>
                </c:pt>
                <c:pt idx="9795">
                  <c:v>0.8</c:v>
                </c:pt>
                <c:pt idx="9796">
                  <c:v>0.8</c:v>
                </c:pt>
                <c:pt idx="9797">
                  <c:v>0.8</c:v>
                </c:pt>
                <c:pt idx="9798">
                  <c:v>0.8</c:v>
                </c:pt>
                <c:pt idx="9799">
                  <c:v>0.8</c:v>
                </c:pt>
                <c:pt idx="9800">
                  <c:v>0.8</c:v>
                </c:pt>
                <c:pt idx="9801">
                  <c:v>0.8</c:v>
                </c:pt>
                <c:pt idx="9802">
                  <c:v>0.8</c:v>
                </c:pt>
                <c:pt idx="9803">
                  <c:v>0.8</c:v>
                </c:pt>
                <c:pt idx="9804">
                  <c:v>0.8</c:v>
                </c:pt>
                <c:pt idx="9805">
                  <c:v>0.8</c:v>
                </c:pt>
                <c:pt idx="9806">
                  <c:v>0.8</c:v>
                </c:pt>
                <c:pt idx="9807">
                  <c:v>0.8</c:v>
                </c:pt>
                <c:pt idx="9808">
                  <c:v>0.8</c:v>
                </c:pt>
                <c:pt idx="9809">
                  <c:v>0.8</c:v>
                </c:pt>
                <c:pt idx="9810">
                  <c:v>0.8</c:v>
                </c:pt>
                <c:pt idx="9811">
                  <c:v>0.8</c:v>
                </c:pt>
                <c:pt idx="9812">
                  <c:v>0.8</c:v>
                </c:pt>
                <c:pt idx="9813">
                  <c:v>0.8</c:v>
                </c:pt>
                <c:pt idx="9814">
                  <c:v>0.8</c:v>
                </c:pt>
                <c:pt idx="9815">
                  <c:v>0.8</c:v>
                </c:pt>
                <c:pt idx="9816">
                  <c:v>0.8</c:v>
                </c:pt>
                <c:pt idx="9817">
                  <c:v>0.8</c:v>
                </c:pt>
                <c:pt idx="9818">
                  <c:v>0.8</c:v>
                </c:pt>
                <c:pt idx="9819">
                  <c:v>0.8</c:v>
                </c:pt>
                <c:pt idx="9820">
                  <c:v>0.8</c:v>
                </c:pt>
                <c:pt idx="9821">
                  <c:v>0.8</c:v>
                </c:pt>
                <c:pt idx="9822">
                  <c:v>0.8</c:v>
                </c:pt>
                <c:pt idx="9823">
                  <c:v>0.8</c:v>
                </c:pt>
                <c:pt idx="9824">
                  <c:v>0.8</c:v>
                </c:pt>
                <c:pt idx="9825">
                  <c:v>0.8</c:v>
                </c:pt>
                <c:pt idx="9826">
                  <c:v>0.8</c:v>
                </c:pt>
                <c:pt idx="9827">
                  <c:v>0.8</c:v>
                </c:pt>
                <c:pt idx="9828">
                  <c:v>0.8</c:v>
                </c:pt>
                <c:pt idx="9829">
                  <c:v>0.8</c:v>
                </c:pt>
                <c:pt idx="9830">
                  <c:v>0.8</c:v>
                </c:pt>
                <c:pt idx="9831">
                  <c:v>0.8</c:v>
                </c:pt>
                <c:pt idx="9832">
                  <c:v>0.8</c:v>
                </c:pt>
                <c:pt idx="9833">
                  <c:v>0.8</c:v>
                </c:pt>
                <c:pt idx="9834">
                  <c:v>0.8</c:v>
                </c:pt>
                <c:pt idx="9835">
                  <c:v>0.8</c:v>
                </c:pt>
                <c:pt idx="9836">
                  <c:v>0.8</c:v>
                </c:pt>
                <c:pt idx="9837">
                  <c:v>0.8</c:v>
                </c:pt>
                <c:pt idx="9838">
                  <c:v>0.8</c:v>
                </c:pt>
                <c:pt idx="9839">
                  <c:v>0.8</c:v>
                </c:pt>
                <c:pt idx="9840">
                  <c:v>0.8</c:v>
                </c:pt>
                <c:pt idx="9841">
                  <c:v>0.8</c:v>
                </c:pt>
                <c:pt idx="9842">
                  <c:v>0.8</c:v>
                </c:pt>
                <c:pt idx="9843">
                  <c:v>0.8</c:v>
                </c:pt>
                <c:pt idx="9844">
                  <c:v>0.8</c:v>
                </c:pt>
                <c:pt idx="9845">
                  <c:v>0.8</c:v>
                </c:pt>
                <c:pt idx="9846">
                  <c:v>0.8</c:v>
                </c:pt>
                <c:pt idx="9847">
                  <c:v>0.8</c:v>
                </c:pt>
                <c:pt idx="9848">
                  <c:v>0.8</c:v>
                </c:pt>
                <c:pt idx="9849">
                  <c:v>0.8</c:v>
                </c:pt>
                <c:pt idx="9850">
                  <c:v>0.8</c:v>
                </c:pt>
                <c:pt idx="9851">
                  <c:v>0.8</c:v>
                </c:pt>
                <c:pt idx="9852">
                  <c:v>0.8</c:v>
                </c:pt>
                <c:pt idx="9853">
                  <c:v>0.8</c:v>
                </c:pt>
                <c:pt idx="9854">
                  <c:v>0.8</c:v>
                </c:pt>
                <c:pt idx="9855">
                  <c:v>0.8</c:v>
                </c:pt>
                <c:pt idx="9856">
                  <c:v>0.8</c:v>
                </c:pt>
                <c:pt idx="9857">
                  <c:v>0.8</c:v>
                </c:pt>
                <c:pt idx="9858">
                  <c:v>0.8</c:v>
                </c:pt>
                <c:pt idx="9859">
                  <c:v>0.8</c:v>
                </c:pt>
                <c:pt idx="9860">
                  <c:v>0.8</c:v>
                </c:pt>
                <c:pt idx="9861">
                  <c:v>0.8</c:v>
                </c:pt>
                <c:pt idx="9862">
                  <c:v>0.8</c:v>
                </c:pt>
                <c:pt idx="9863">
                  <c:v>0.8</c:v>
                </c:pt>
                <c:pt idx="9864">
                  <c:v>0.8</c:v>
                </c:pt>
                <c:pt idx="9865">
                  <c:v>0.8</c:v>
                </c:pt>
                <c:pt idx="9866">
                  <c:v>0.8</c:v>
                </c:pt>
                <c:pt idx="9867">
                  <c:v>0.8</c:v>
                </c:pt>
                <c:pt idx="9868">
                  <c:v>0.8</c:v>
                </c:pt>
                <c:pt idx="9869">
                  <c:v>0.8</c:v>
                </c:pt>
                <c:pt idx="9870">
                  <c:v>0.8</c:v>
                </c:pt>
                <c:pt idx="9871">
                  <c:v>0.8</c:v>
                </c:pt>
                <c:pt idx="9872">
                  <c:v>0.8</c:v>
                </c:pt>
                <c:pt idx="9873">
                  <c:v>0.8</c:v>
                </c:pt>
                <c:pt idx="9874">
                  <c:v>0.8</c:v>
                </c:pt>
                <c:pt idx="9875">
                  <c:v>0.8</c:v>
                </c:pt>
                <c:pt idx="9876">
                  <c:v>0.8</c:v>
                </c:pt>
                <c:pt idx="9877">
                  <c:v>0.8</c:v>
                </c:pt>
                <c:pt idx="9878">
                  <c:v>0.8</c:v>
                </c:pt>
                <c:pt idx="9879">
                  <c:v>0.8</c:v>
                </c:pt>
                <c:pt idx="9880">
                  <c:v>0.8</c:v>
                </c:pt>
                <c:pt idx="9881">
                  <c:v>0.8</c:v>
                </c:pt>
                <c:pt idx="9882">
                  <c:v>0.8</c:v>
                </c:pt>
                <c:pt idx="9883">
                  <c:v>0.8</c:v>
                </c:pt>
                <c:pt idx="9884">
                  <c:v>0.8</c:v>
                </c:pt>
                <c:pt idx="9885">
                  <c:v>0.8</c:v>
                </c:pt>
                <c:pt idx="9886">
                  <c:v>0.8</c:v>
                </c:pt>
                <c:pt idx="9887">
                  <c:v>0.8</c:v>
                </c:pt>
                <c:pt idx="9888">
                  <c:v>0.8</c:v>
                </c:pt>
                <c:pt idx="9889">
                  <c:v>0.8</c:v>
                </c:pt>
                <c:pt idx="9890">
                  <c:v>0.8</c:v>
                </c:pt>
                <c:pt idx="9891">
                  <c:v>0.8</c:v>
                </c:pt>
                <c:pt idx="9892">
                  <c:v>0.8</c:v>
                </c:pt>
                <c:pt idx="9893">
                  <c:v>0.8</c:v>
                </c:pt>
                <c:pt idx="9894">
                  <c:v>0.8</c:v>
                </c:pt>
                <c:pt idx="9895">
                  <c:v>0.8</c:v>
                </c:pt>
                <c:pt idx="9896">
                  <c:v>0.8</c:v>
                </c:pt>
                <c:pt idx="9897">
                  <c:v>0.8</c:v>
                </c:pt>
                <c:pt idx="9898">
                  <c:v>0.8</c:v>
                </c:pt>
                <c:pt idx="9899">
                  <c:v>0.8</c:v>
                </c:pt>
                <c:pt idx="9900">
                  <c:v>0.8</c:v>
                </c:pt>
                <c:pt idx="9901">
                  <c:v>0.8</c:v>
                </c:pt>
                <c:pt idx="9902">
                  <c:v>0.8</c:v>
                </c:pt>
                <c:pt idx="9903">
                  <c:v>0.8</c:v>
                </c:pt>
                <c:pt idx="9904">
                  <c:v>0.8</c:v>
                </c:pt>
                <c:pt idx="9905">
                  <c:v>0.8</c:v>
                </c:pt>
                <c:pt idx="9906">
                  <c:v>0.8</c:v>
                </c:pt>
                <c:pt idx="9907">
                  <c:v>0.8</c:v>
                </c:pt>
                <c:pt idx="9908">
                  <c:v>0.8</c:v>
                </c:pt>
                <c:pt idx="9909">
                  <c:v>0.8</c:v>
                </c:pt>
                <c:pt idx="9910">
                  <c:v>0.8</c:v>
                </c:pt>
                <c:pt idx="9911">
                  <c:v>0.8</c:v>
                </c:pt>
                <c:pt idx="9912">
                  <c:v>0.8</c:v>
                </c:pt>
                <c:pt idx="9913">
                  <c:v>0.8</c:v>
                </c:pt>
                <c:pt idx="9914">
                  <c:v>0.8</c:v>
                </c:pt>
                <c:pt idx="9915">
                  <c:v>0.8</c:v>
                </c:pt>
                <c:pt idx="9916">
                  <c:v>0.8</c:v>
                </c:pt>
                <c:pt idx="9917">
                  <c:v>0.8</c:v>
                </c:pt>
                <c:pt idx="9918">
                  <c:v>0.8</c:v>
                </c:pt>
                <c:pt idx="9919">
                  <c:v>0.8</c:v>
                </c:pt>
                <c:pt idx="9920">
                  <c:v>0.8</c:v>
                </c:pt>
                <c:pt idx="9921">
                  <c:v>0.8</c:v>
                </c:pt>
                <c:pt idx="9922">
                  <c:v>0.8</c:v>
                </c:pt>
                <c:pt idx="9923">
                  <c:v>0.8</c:v>
                </c:pt>
                <c:pt idx="9924">
                  <c:v>0.8</c:v>
                </c:pt>
                <c:pt idx="9925">
                  <c:v>0.8</c:v>
                </c:pt>
                <c:pt idx="9926">
                  <c:v>0.8</c:v>
                </c:pt>
                <c:pt idx="9927">
                  <c:v>0.8</c:v>
                </c:pt>
                <c:pt idx="9928">
                  <c:v>0.8</c:v>
                </c:pt>
                <c:pt idx="9929">
                  <c:v>0.8</c:v>
                </c:pt>
                <c:pt idx="9930">
                  <c:v>0.8</c:v>
                </c:pt>
                <c:pt idx="9931">
                  <c:v>0.8</c:v>
                </c:pt>
                <c:pt idx="9932">
                  <c:v>0.8</c:v>
                </c:pt>
                <c:pt idx="9933">
                  <c:v>0.8</c:v>
                </c:pt>
                <c:pt idx="9934">
                  <c:v>0.8</c:v>
                </c:pt>
                <c:pt idx="9935">
                  <c:v>0.8</c:v>
                </c:pt>
                <c:pt idx="9936">
                  <c:v>0.8</c:v>
                </c:pt>
                <c:pt idx="9937">
                  <c:v>0.8</c:v>
                </c:pt>
                <c:pt idx="9938">
                  <c:v>0.8</c:v>
                </c:pt>
                <c:pt idx="9939">
                  <c:v>0.8</c:v>
                </c:pt>
                <c:pt idx="9940">
                  <c:v>0.8</c:v>
                </c:pt>
                <c:pt idx="9941">
                  <c:v>0.8</c:v>
                </c:pt>
                <c:pt idx="9942">
                  <c:v>0.8</c:v>
                </c:pt>
                <c:pt idx="9943">
                  <c:v>0.8</c:v>
                </c:pt>
                <c:pt idx="9944">
                  <c:v>0.8</c:v>
                </c:pt>
                <c:pt idx="9945">
                  <c:v>0.8</c:v>
                </c:pt>
                <c:pt idx="9946">
                  <c:v>0.8</c:v>
                </c:pt>
                <c:pt idx="9947">
                  <c:v>0.8</c:v>
                </c:pt>
                <c:pt idx="9948">
                  <c:v>0.8</c:v>
                </c:pt>
                <c:pt idx="9949">
                  <c:v>0.8</c:v>
                </c:pt>
                <c:pt idx="9950">
                  <c:v>0.8</c:v>
                </c:pt>
                <c:pt idx="9951">
                  <c:v>0.8</c:v>
                </c:pt>
                <c:pt idx="9952">
                  <c:v>0.8</c:v>
                </c:pt>
                <c:pt idx="9953">
                  <c:v>0.8</c:v>
                </c:pt>
                <c:pt idx="9954">
                  <c:v>0.8</c:v>
                </c:pt>
                <c:pt idx="9955">
                  <c:v>0.8</c:v>
                </c:pt>
                <c:pt idx="9956">
                  <c:v>0.8</c:v>
                </c:pt>
                <c:pt idx="9957">
                  <c:v>0.8</c:v>
                </c:pt>
                <c:pt idx="9958">
                  <c:v>0.8</c:v>
                </c:pt>
                <c:pt idx="9959">
                  <c:v>0.8</c:v>
                </c:pt>
                <c:pt idx="9960">
                  <c:v>0.8</c:v>
                </c:pt>
                <c:pt idx="9961">
                  <c:v>0.8</c:v>
                </c:pt>
                <c:pt idx="9962">
                  <c:v>0.8</c:v>
                </c:pt>
                <c:pt idx="9963">
                  <c:v>0.8</c:v>
                </c:pt>
                <c:pt idx="9964">
                  <c:v>0.8</c:v>
                </c:pt>
                <c:pt idx="9965">
                  <c:v>0.8</c:v>
                </c:pt>
                <c:pt idx="9966">
                  <c:v>0.8</c:v>
                </c:pt>
                <c:pt idx="9967">
                  <c:v>0.8</c:v>
                </c:pt>
                <c:pt idx="9968">
                  <c:v>0.8</c:v>
                </c:pt>
                <c:pt idx="9969">
                  <c:v>0.8</c:v>
                </c:pt>
                <c:pt idx="9970">
                  <c:v>0.8</c:v>
                </c:pt>
                <c:pt idx="9971">
                  <c:v>0.8</c:v>
                </c:pt>
                <c:pt idx="9972">
                  <c:v>0.8</c:v>
                </c:pt>
                <c:pt idx="9973">
                  <c:v>0.8</c:v>
                </c:pt>
                <c:pt idx="9974">
                  <c:v>0.8</c:v>
                </c:pt>
                <c:pt idx="9975">
                  <c:v>0.8</c:v>
                </c:pt>
                <c:pt idx="9976">
                  <c:v>0.8</c:v>
                </c:pt>
                <c:pt idx="9977">
                  <c:v>0.8</c:v>
                </c:pt>
                <c:pt idx="9978">
                  <c:v>0.8</c:v>
                </c:pt>
                <c:pt idx="9979">
                  <c:v>0.8</c:v>
                </c:pt>
                <c:pt idx="9980">
                  <c:v>0.8</c:v>
                </c:pt>
                <c:pt idx="9981">
                  <c:v>0.8</c:v>
                </c:pt>
                <c:pt idx="9982">
                  <c:v>0.8</c:v>
                </c:pt>
                <c:pt idx="9983">
                  <c:v>0.8</c:v>
                </c:pt>
                <c:pt idx="9984">
                  <c:v>0.8</c:v>
                </c:pt>
                <c:pt idx="9985">
                  <c:v>0.8</c:v>
                </c:pt>
                <c:pt idx="9986">
                  <c:v>0.8</c:v>
                </c:pt>
                <c:pt idx="9987">
                  <c:v>0.8</c:v>
                </c:pt>
                <c:pt idx="9988">
                  <c:v>0.8</c:v>
                </c:pt>
                <c:pt idx="9989">
                  <c:v>0.8</c:v>
                </c:pt>
                <c:pt idx="9990">
                  <c:v>0.8</c:v>
                </c:pt>
                <c:pt idx="9991">
                  <c:v>0.8</c:v>
                </c:pt>
                <c:pt idx="9992">
                  <c:v>0.8</c:v>
                </c:pt>
                <c:pt idx="9993">
                  <c:v>0.8</c:v>
                </c:pt>
                <c:pt idx="9994">
                  <c:v>0.8</c:v>
                </c:pt>
                <c:pt idx="9995">
                  <c:v>0.8</c:v>
                </c:pt>
                <c:pt idx="9996">
                  <c:v>0.8</c:v>
                </c:pt>
                <c:pt idx="9997">
                  <c:v>0.8</c:v>
                </c:pt>
                <c:pt idx="9998">
                  <c:v>0.8</c:v>
                </c:pt>
                <c:pt idx="9999">
                  <c:v>0.8</c:v>
                </c:pt>
                <c:pt idx="10000">
                  <c:v>0.8</c:v>
                </c:pt>
                <c:pt idx="10001">
                  <c:v>0.8</c:v>
                </c:pt>
                <c:pt idx="10002">
                  <c:v>0.8</c:v>
                </c:pt>
                <c:pt idx="10003">
                  <c:v>0.8</c:v>
                </c:pt>
                <c:pt idx="10004">
                  <c:v>0.8</c:v>
                </c:pt>
                <c:pt idx="10005">
                  <c:v>0.8</c:v>
                </c:pt>
                <c:pt idx="10006">
                  <c:v>0.8</c:v>
                </c:pt>
                <c:pt idx="10007">
                  <c:v>0.8</c:v>
                </c:pt>
                <c:pt idx="10008">
                  <c:v>0.8</c:v>
                </c:pt>
                <c:pt idx="10009">
                  <c:v>0.8</c:v>
                </c:pt>
                <c:pt idx="10010">
                  <c:v>0.8</c:v>
                </c:pt>
                <c:pt idx="10011">
                  <c:v>0.8</c:v>
                </c:pt>
                <c:pt idx="10012">
                  <c:v>0.8</c:v>
                </c:pt>
                <c:pt idx="10013">
                  <c:v>0.8</c:v>
                </c:pt>
                <c:pt idx="10014">
                  <c:v>0.8</c:v>
                </c:pt>
                <c:pt idx="10015">
                  <c:v>0.8</c:v>
                </c:pt>
                <c:pt idx="10016">
                  <c:v>0.8</c:v>
                </c:pt>
                <c:pt idx="10017">
                  <c:v>0.8</c:v>
                </c:pt>
                <c:pt idx="10018">
                  <c:v>0.8</c:v>
                </c:pt>
                <c:pt idx="10019">
                  <c:v>0.8</c:v>
                </c:pt>
                <c:pt idx="10020">
                  <c:v>0.8</c:v>
                </c:pt>
                <c:pt idx="10021">
                  <c:v>0.8</c:v>
                </c:pt>
                <c:pt idx="10022">
                  <c:v>0.8</c:v>
                </c:pt>
                <c:pt idx="10023">
                  <c:v>0.8</c:v>
                </c:pt>
                <c:pt idx="10024">
                  <c:v>0.8</c:v>
                </c:pt>
                <c:pt idx="10025">
                  <c:v>0.8</c:v>
                </c:pt>
                <c:pt idx="10026">
                  <c:v>0.8</c:v>
                </c:pt>
                <c:pt idx="10027">
                  <c:v>0.8</c:v>
                </c:pt>
                <c:pt idx="10028">
                  <c:v>0.8</c:v>
                </c:pt>
                <c:pt idx="10029">
                  <c:v>0.8</c:v>
                </c:pt>
                <c:pt idx="10030">
                  <c:v>0.8</c:v>
                </c:pt>
                <c:pt idx="10031">
                  <c:v>0.8</c:v>
                </c:pt>
                <c:pt idx="10032">
                  <c:v>0.8</c:v>
                </c:pt>
                <c:pt idx="10033">
                  <c:v>0.8</c:v>
                </c:pt>
                <c:pt idx="10034">
                  <c:v>0.8</c:v>
                </c:pt>
                <c:pt idx="10035">
                  <c:v>0.8</c:v>
                </c:pt>
                <c:pt idx="10036">
                  <c:v>0.8</c:v>
                </c:pt>
                <c:pt idx="10037">
                  <c:v>0.8</c:v>
                </c:pt>
                <c:pt idx="10038">
                  <c:v>0.8</c:v>
                </c:pt>
                <c:pt idx="10039">
                  <c:v>0.8</c:v>
                </c:pt>
                <c:pt idx="10040">
                  <c:v>0.8</c:v>
                </c:pt>
                <c:pt idx="10041">
                  <c:v>0.8</c:v>
                </c:pt>
                <c:pt idx="10042">
                  <c:v>0.8</c:v>
                </c:pt>
                <c:pt idx="10043">
                  <c:v>0.8</c:v>
                </c:pt>
                <c:pt idx="10044">
                  <c:v>0.8</c:v>
                </c:pt>
                <c:pt idx="10045">
                  <c:v>0.8</c:v>
                </c:pt>
                <c:pt idx="10046">
                  <c:v>0.8</c:v>
                </c:pt>
                <c:pt idx="10047">
                  <c:v>0.8</c:v>
                </c:pt>
                <c:pt idx="10048">
                  <c:v>0.8</c:v>
                </c:pt>
                <c:pt idx="10049">
                  <c:v>0.8</c:v>
                </c:pt>
                <c:pt idx="10050">
                  <c:v>0.8</c:v>
                </c:pt>
                <c:pt idx="10051">
                  <c:v>0.8</c:v>
                </c:pt>
                <c:pt idx="10052">
                  <c:v>0.8</c:v>
                </c:pt>
                <c:pt idx="10053">
                  <c:v>0.8</c:v>
                </c:pt>
                <c:pt idx="10054">
                  <c:v>0.8</c:v>
                </c:pt>
                <c:pt idx="10055">
                  <c:v>0.8</c:v>
                </c:pt>
                <c:pt idx="10056">
                  <c:v>0.8</c:v>
                </c:pt>
                <c:pt idx="10057">
                  <c:v>0.8</c:v>
                </c:pt>
                <c:pt idx="10058">
                  <c:v>0.8</c:v>
                </c:pt>
                <c:pt idx="10059">
                  <c:v>0.8</c:v>
                </c:pt>
                <c:pt idx="10060">
                  <c:v>0.8</c:v>
                </c:pt>
                <c:pt idx="10061">
                  <c:v>0.8</c:v>
                </c:pt>
                <c:pt idx="10062">
                  <c:v>0.8</c:v>
                </c:pt>
                <c:pt idx="10063">
                  <c:v>0.8</c:v>
                </c:pt>
                <c:pt idx="10064">
                  <c:v>0.8</c:v>
                </c:pt>
                <c:pt idx="10065">
                  <c:v>0.8</c:v>
                </c:pt>
                <c:pt idx="10066">
                  <c:v>0.8</c:v>
                </c:pt>
                <c:pt idx="10067">
                  <c:v>0.8</c:v>
                </c:pt>
                <c:pt idx="10068">
                  <c:v>0.8</c:v>
                </c:pt>
                <c:pt idx="10069">
                  <c:v>0.8</c:v>
                </c:pt>
                <c:pt idx="10070">
                  <c:v>0.8</c:v>
                </c:pt>
                <c:pt idx="10071">
                  <c:v>0.8</c:v>
                </c:pt>
                <c:pt idx="10072">
                  <c:v>0.8</c:v>
                </c:pt>
                <c:pt idx="10073">
                  <c:v>0.8</c:v>
                </c:pt>
                <c:pt idx="10074">
                  <c:v>0.8</c:v>
                </c:pt>
                <c:pt idx="10075">
                  <c:v>0.8</c:v>
                </c:pt>
                <c:pt idx="10076">
                  <c:v>0.8</c:v>
                </c:pt>
                <c:pt idx="10077">
                  <c:v>0.8</c:v>
                </c:pt>
                <c:pt idx="10078">
                  <c:v>0.8</c:v>
                </c:pt>
                <c:pt idx="10079">
                  <c:v>0.8</c:v>
                </c:pt>
                <c:pt idx="10080">
                  <c:v>0.8</c:v>
                </c:pt>
                <c:pt idx="10081">
                  <c:v>0.8</c:v>
                </c:pt>
                <c:pt idx="10082">
                  <c:v>0.8</c:v>
                </c:pt>
                <c:pt idx="10083">
                  <c:v>0.8</c:v>
                </c:pt>
                <c:pt idx="10084">
                  <c:v>0.8</c:v>
                </c:pt>
                <c:pt idx="10085">
                  <c:v>0.8</c:v>
                </c:pt>
                <c:pt idx="10086">
                  <c:v>0.8</c:v>
                </c:pt>
                <c:pt idx="10087">
                  <c:v>0.8</c:v>
                </c:pt>
                <c:pt idx="10088">
                  <c:v>0.8</c:v>
                </c:pt>
                <c:pt idx="10089">
                  <c:v>0.8</c:v>
                </c:pt>
                <c:pt idx="10090">
                  <c:v>0.8</c:v>
                </c:pt>
                <c:pt idx="10091">
                  <c:v>0.8</c:v>
                </c:pt>
                <c:pt idx="10092">
                  <c:v>0.8</c:v>
                </c:pt>
                <c:pt idx="10093">
                  <c:v>0.8</c:v>
                </c:pt>
                <c:pt idx="10094">
                  <c:v>0.8</c:v>
                </c:pt>
                <c:pt idx="10095">
                  <c:v>0.8</c:v>
                </c:pt>
                <c:pt idx="10096">
                  <c:v>0.8</c:v>
                </c:pt>
                <c:pt idx="10097">
                  <c:v>0.8</c:v>
                </c:pt>
                <c:pt idx="10098">
                  <c:v>0.8</c:v>
                </c:pt>
                <c:pt idx="10099">
                  <c:v>0.8</c:v>
                </c:pt>
                <c:pt idx="10100">
                  <c:v>0.8</c:v>
                </c:pt>
                <c:pt idx="10101">
                  <c:v>0.8</c:v>
                </c:pt>
                <c:pt idx="10102">
                  <c:v>0.8</c:v>
                </c:pt>
                <c:pt idx="10103">
                  <c:v>0.8</c:v>
                </c:pt>
                <c:pt idx="10104">
                  <c:v>0.8</c:v>
                </c:pt>
                <c:pt idx="10105">
                  <c:v>0.8</c:v>
                </c:pt>
                <c:pt idx="10106">
                  <c:v>0.8</c:v>
                </c:pt>
                <c:pt idx="10107">
                  <c:v>0.8</c:v>
                </c:pt>
                <c:pt idx="10108">
                  <c:v>0.8</c:v>
                </c:pt>
                <c:pt idx="10109">
                  <c:v>0.8</c:v>
                </c:pt>
                <c:pt idx="10110">
                  <c:v>0.8</c:v>
                </c:pt>
                <c:pt idx="10111">
                  <c:v>0.8</c:v>
                </c:pt>
                <c:pt idx="10112">
                  <c:v>0.8</c:v>
                </c:pt>
                <c:pt idx="10113">
                  <c:v>0.8</c:v>
                </c:pt>
                <c:pt idx="10114">
                  <c:v>0.8</c:v>
                </c:pt>
                <c:pt idx="10115">
                  <c:v>0.8</c:v>
                </c:pt>
                <c:pt idx="10116">
                  <c:v>0.8</c:v>
                </c:pt>
                <c:pt idx="10117">
                  <c:v>0.8</c:v>
                </c:pt>
                <c:pt idx="10118">
                  <c:v>0.8</c:v>
                </c:pt>
                <c:pt idx="10119">
                  <c:v>0.8</c:v>
                </c:pt>
                <c:pt idx="10120">
                  <c:v>0.8</c:v>
                </c:pt>
                <c:pt idx="10121">
                  <c:v>0.8</c:v>
                </c:pt>
                <c:pt idx="10122">
                  <c:v>0.8</c:v>
                </c:pt>
                <c:pt idx="10123">
                  <c:v>0.8</c:v>
                </c:pt>
                <c:pt idx="10124">
                  <c:v>0.8</c:v>
                </c:pt>
                <c:pt idx="10125">
                  <c:v>0.8</c:v>
                </c:pt>
                <c:pt idx="10126">
                  <c:v>0.8</c:v>
                </c:pt>
                <c:pt idx="10127">
                  <c:v>0.8</c:v>
                </c:pt>
                <c:pt idx="10128">
                  <c:v>0.8</c:v>
                </c:pt>
                <c:pt idx="10129">
                  <c:v>0.8</c:v>
                </c:pt>
                <c:pt idx="10130">
                  <c:v>0.8</c:v>
                </c:pt>
                <c:pt idx="10131">
                  <c:v>0.8</c:v>
                </c:pt>
                <c:pt idx="10132">
                  <c:v>0.8</c:v>
                </c:pt>
                <c:pt idx="10133">
                  <c:v>0.8</c:v>
                </c:pt>
                <c:pt idx="10134">
                  <c:v>0.8</c:v>
                </c:pt>
                <c:pt idx="10135">
                  <c:v>0.8</c:v>
                </c:pt>
                <c:pt idx="10136">
                  <c:v>0.8</c:v>
                </c:pt>
                <c:pt idx="10137">
                  <c:v>0.8</c:v>
                </c:pt>
                <c:pt idx="10138">
                  <c:v>0.8</c:v>
                </c:pt>
                <c:pt idx="10139">
                  <c:v>0.8</c:v>
                </c:pt>
                <c:pt idx="10140">
                  <c:v>0.8</c:v>
                </c:pt>
                <c:pt idx="10141">
                  <c:v>0.8</c:v>
                </c:pt>
                <c:pt idx="10142">
                  <c:v>0.8</c:v>
                </c:pt>
                <c:pt idx="10143">
                  <c:v>0.8</c:v>
                </c:pt>
                <c:pt idx="10144">
                  <c:v>0.8</c:v>
                </c:pt>
                <c:pt idx="10145">
                  <c:v>0.8</c:v>
                </c:pt>
                <c:pt idx="10146">
                  <c:v>0.8</c:v>
                </c:pt>
                <c:pt idx="10147">
                  <c:v>0.8</c:v>
                </c:pt>
                <c:pt idx="10148">
                  <c:v>0.8</c:v>
                </c:pt>
                <c:pt idx="10149">
                  <c:v>0.8</c:v>
                </c:pt>
                <c:pt idx="10150">
                  <c:v>0.8</c:v>
                </c:pt>
                <c:pt idx="10151">
                  <c:v>0.8</c:v>
                </c:pt>
                <c:pt idx="10152">
                  <c:v>0.8</c:v>
                </c:pt>
                <c:pt idx="10153">
                  <c:v>0.8</c:v>
                </c:pt>
                <c:pt idx="10154">
                  <c:v>0.8</c:v>
                </c:pt>
                <c:pt idx="10155">
                  <c:v>0.8</c:v>
                </c:pt>
                <c:pt idx="10156">
                  <c:v>0.8</c:v>
                </c:pt>
                <c:pt idx="10157">
                  <c:v>0.8</c:v>
                </c:pt>
                <c:pt idx="10158">
                  <c:v>0.8</c:v>
                </c:pt>
                <c:pt idx="10159">
                  <c:v>0.8</c:v>
                </c:pt>
                <c:pt idx="10160">
                  <c:v>0.8</c:v>
                </c:pt>
                <c:pt idx="10161">
                  <c:v>0.8</c:v>
                </c:pt>
                <c:pt idx="10162">
                  <c:v>0.8</c:v>
                </c:pt>
                <c:pt idx="10163">
                  <c:v>0.8</c:v>
                </c:pt>
                <c:pt idx="10164">
                  <c:v>0.8</c:v>
                </c:pt>
                <c:pt idx="10165">
                  <c:v>0.8</c:v>
                </c:pt>
                <c:pt idx="10166">
                  <c:v>0.8</c:v>
                </c:pt>
                <c:pt idx="10167">
                  <c:v>0.8</c:v>
                </c:pt>
                <c:pt idx="10168">
                  <c:v>0.8</c:v>
                </c:pt>
                <c:pt idx="10169">
                  <c:v>0.8</c:v>
                </c:pt>
                <c:pt idx="10170">
                  <c:v>0.8</c:v>
                </c:pt>
                <c:pt idx="10171">
                  <c:v>0.8</c:v>
                </c:pt>
                <c:pt idx="10172">
                  <c:v>0.8</c:v>
                </c:pt>
                <c:pt idx="10173">
                  <c:v>0.8</c:v>
                </c:pt>
                <c:pt idx="10174">
                  <c:v>0.8</c:v>
                </c:pt>
                <c:pt idx="10175">
                  <c:v>0.8</c:v>
                </c:pt>
                <c:pt idx="10176">
                  <c:v>0.8</c:v>
                </c:pt>
                <c:pt idx="10177">
                  <c:v>0.8</c:v>
                </c:pt>
                <c:pt idx="10178">
                  <c:v>0.8</c:v>
                </c:pt>
                <c:pt idx="10179">
                  <c:v>0.8</c:v>
                </c:pt>
                <c:pt idx="10180">
                  <c:v>0.8</c:v>
                </c:pt>
                <c:pt idx="10181">
                  <c:v>0.8</c:v>
                </c:pt>
                <c:pt idx="10182">
                  <c:v>0.8</c:v>
                </c:pt>
                <c:pt idx="10183">
                  <c:v>0.8</c:v>
                </c:pt>
                <c:pt idx="10184">
                  <c:v>0.8</c:v>
                </c:pt>
                <c:pt idx="10185">
                  <c:v>0.8</c:v>
                </c:pt>
                <c:pt idx="10186">
                  <c:v>0.8</c:v>
                </c:pt>
                <c:pt idx="10187">
                  <c:v>0.8</c:v>
                </c:pt>
                <c:pt idx="10188">
                  <c:v>0.8</c:v>
                </c:pt>
                <c:pt idx="10189">
                  <c:v>0.8</c:v>
                </c:pt>
                <c:pt idx="10190">
                  <c:v>0.8</c:v>
                </c:pt>
                <c:pt idx="10191">
                  <c:v>0.8</c:v>
                </c:pt>
                <c:pt idx="10192">
                  <c:v>0.8</c:v>
                </c:pt>
                <c:pt idx="10193">
                  <c:v>0.8</c:v>
                </c:pt>
                <c:pt idx="10194">
                  <c:v>0.8</c:v>
                </c:pt>
                <c:pt idx="10195">
                  <c:v>0.8</c:v>
                </c:pt>
                <c:pt idx="10196">
                  <c:v>0.8</c:v>
                </c:pt>
                <c:pt idx="10197">
                  <c:v>0.8</c:v>
                </c:pt>
                <c:pt idx="10198">
                  <c:v>0.8</c:v>
                </c:pt>
                <c:pt idx="10199">
                  <c:v>0.8</c:v>
                </c:pt>
                <c:pt idx="10200">
                  <c:v>0.8</c:v>
                </c:pt>
                <c:pt idx="10201">
                  <c:v>0.8</c:v>
                </c:pt>
                <c:pt idx="10202">
                  <c:v>0.8</c:v>
                </c:pt>
                <c:pt idx="10203">
                  <c:v>0.8</c:v>
                </c:pt>
                <c:pt idx="10204">
                  <c:v>0.8</c:v>
                </c:pt>
                <c:pt idx="10205">
                  <c:v>0.8</c:v>
                </c:pt>
                <c:pt idx="10206">
                  <c:v>0.8</c:v>
                </c:pt>
                <c:pt idx="10207">
                  <c:v>0.8</c:v>
                </c:pt>
                <c:pt idx="10208">
                  <c:v>0.8</c:v>
                </c:pt>
                <c:pt idx="10209">
                  <c:v>0.8</c:v>
                </c:pt>
                <c:pt idx="10210">
                  <c:v>0.8</c:v>
                </c:pt>
                <c:pt idx="10211">
                  <c:v>0.8</c:v>
                </c:pt>
                <c:pt idx="10212">
                  <c:v>0.8</c:v>
                </c:pt>
                <c:pt idx="10213">
                  <c:v>0.8</c:v>
                </c:pt>
                <c:pt idx="10214">
                  <c:v>0.8</c:v>
                </c:pt>
                <c:pt idx="10215">
                  <c:v>0.8</c:v>
                </c:pt>
                <c:pt idx="10216">
                  <c:v>0.8</c:v>
                </c:pt>
                <c:pt idx="10217">
                  <c:v>0.8</c:v>
                </c:pt>
                <c:pt idx="10218">
                  <c:v>0.8</c:v>
                </c:pt>
                <c:pt idx="10219">
                  <c:v>0.8</c:v>
                </c:pt>
                <c:pt idx="10220">
                  <c:v>0.8</c:v>
                </c:pt>
                <c:pt idx="10221">
                  <c:v>0.8</c:v>
                </c:pt>
                <c:pt idx="10222">
                  <c:v>0.8</c:v>
                </c:pt>
                <c:pt idx="10223">
                  <c:v>0.8</c:v>
                </c:pt>
                <c:pt idx="10224">
                  <c:v>0.8</c:v>
                </c:pt>
                <c:pt idx="10225">
                  <c:v>0.8</c:v>
                </c:pt>
                <c:pt idx="10226">
                  <c:v>0.8</c:v>
                </c:pt>
                <c:pt idx="10227">
                  <c:v>0.8</c:v>
                </c:pt>
                <c:pt idx="10228">
                  <c:v>0.8</c:v>
                </c:pt>
                <c:pt idx="10229">
                  <c:v>0.8</c:v>
                </c:pt>
                <c:pt idx="10230">
                  <c:v>0.8</c:v>
                </c:pt>
                <c:pt idx="10231">
                  <c:v>0.8</c:v>
                </c:pt>
                <c:pt idx="10232">
                  <c:v>0.8</c:v>
                </c:pt>
                <c:pt idx="10233">
                  <c:v>0.8</c:v>
                </c:pt>
                <c:pt idx="10234">
                  <c:v>0.8</c:v>
                </c:pt>
                <c:pt idx="10235">
                  <c:v>0.8</c:v>
                </c:pt>
                <c:pt idx="10236">
                  <c:v>0.8</c:v>
                </c:pt>
                <c:pt idx="10237">
                  <c:v>0.8</c:v>
                </c:pt>
                <c:pt idx="10238">
                  <c:v>0.8</c:v>
                </c:pt>
                <c:pt idx="10239">
                  <c:v>0.8</c:v>
                </c:pt>
                <c:pt idx="10240">
                  <c:v>0.8</c:v>
                </c:pt>
                <c:pt idx="10241">
                  <c:v>0.8</c:v>
                </c:pt>
                <c:pt idx="10242">
                  <c:v>0.8</c:v>
                </c:pt>
                <c:pt idx="10243">
                  <c:v>0.8</c:v>
                </c:pt>
                <c:pt idx="10244">
                  <c:v>0.8</c:v>
                </c:pt>
                <c:pt idx="10245">
                  <c:v>0.8</c:v>
                </c:pt>
                <c:pt idx="10246">
                  <c:v>0.8</c:v>
                </c:pt>
                <c:pt idx="10247">
                  <c:v>0.8</c:v>
                </c:pt>
                <c:pt idx="10248">
                  <c:v>0.8</c:v>
                </c:pt>
                <c:pt idx="10249">
                  <c:v>0.8</c:v>
                </c:pt>
                <c:pt idx="10250">
                  <c:v>0.8</c:v>
                </c:pt>
                <c:pt idx="10251">
                  <c:v>0.8</c:v>
                </c:pt>
                <c:pt idx="10252">
                  <c:v>0.8</c:v>
                </c:pt>
                <c:pt idx="10253">
                  <c:v>0.8</c:v>
                </c:pt>
                <c:pt idx="10254">
                  <c:v>0.8</c:v>
                </c:pt>
                <c:pt idx="10255">
                  <c:v>0.8</c:v>
                </c:pt>
                <c:pt idx="10256">
                  <c:v>0.8</c:v>
                </c:pt>
                <c:pt idx="10257">
                  <c:v>0.8</c:v>
                </c:pt>
                <c:pt idx="10258">
                  <c:v>0.8</c:v>
                </c:pt>
                <c:pt idx="10259">
                  <c:v>0.8</c:v>
                </c:pt>
                <c:pt idx="10260">
                  <c:v>0.8</c:v>
                </c:pt>
                <c:pt idx="10261">
                  <c:v>0.8</c:v>
                </c:pt>
                <c:pt idx="10262">
                  <c:v>0.8</c:v>
                </c:pt>
                <c:pt idx="10263">
                  <c:v>0.8</c:v>
                </c:pt>
                <c:pt idx="10264">
                  <c:v>0.8</c:v>
                </c:pt>
                <c:pt idx="10265">
                  <c:v>0.8</c:v>
                </c:pt>
                <c:pt idx="10266">
                  <c:v>0.8</c:v>
                </c:pt>
                <c:pt idx="10267">
                  <c:v>0.8</c:v>
                </c:pt>
                <c:pt idx="10268">
                  <c:v>0.8</c:v>
                </c:pt>
                <c:pt idx="10269">
                  <c:v>0.8</c:v>
                </c:pt>
                <c:pt idx="10270">
                  <c:v>0.8</c:v>
                </c:pt>
                <c:pt idx="10271">
                  <c:v>0.8</c:v>
                </c:pt>
                <c:pt idx="10272">
                  <c:v>0.8</c:v>
                </c:pt>
                <c:pt idx="10273">
                  <c:v>0.8</c:v>
                </c:pt>
                <c:pt idx="10274">
                  <c:v>0.8</c:v>
                </c:pt>
                <c:pt idx="10275">
                  <c:v>0.8</c:v>
                </c:pt>
                <c:pt idx="10276">
                  <c:v>0.8</c:v>
                </c:pt>
                <c:pt idx="10277">
                  <c:v>0.8</c:v>
                </c:pt>
                <c:pt idx="10278">
                  <c:v>0.8</c:v>
                </c:pt>
                <c:pt idx="10279">
                  <c:v>0.8</c:v>
                </c:pt>
                <c:pt idx="10280">
                  <c:v>0.8</c:v>
                </c:pt>
                <c:pt idx="10281">
                  <c:v>0.8</c:v>
                </c:pt>
                <c:pt idx="10282">
                  <c:v>0.8</c:v>
                </c:pt>
                <c:pt idx="10283">
                  <c:v>0.8</c:v>
                </c:pt>
                <c:pt idx="10284">
                  <c:v>0.8</c:v>
                </c:pt>
                <c:pt idx="10285">
                  <c:v>0.8</c:v>
                </c:pt>
                <c:pt idx="10286">
                  <c:v>0.8</c:v>
                </c:pt>
                <c:pt idx="10287">
                  <c:v>0.8</c:v>
                </c:pt>
                <c:pt idx="10288">
                  <c:v>0.8</c:v>
                </c:pt>
                <c:pt idx="10289">
                  <c:v>0.8</c:v>
                </c:pt>
                <c:pt idx="10290">
                  <c:v>0.8</c:v>
                </c:pt>
                <c:pt idx="10291">
                  <c:v>0.8</c:v>
                </c:pt>
                <c:pt idx="10292">
                  <c:v>0.8</c:v>
                </c:pt>
                <c:pt idx="10293">
                  <c:v>0.8</c:v>
                </c:pt>
                <c:pt idx="10294">
                  <c:v>0.8</c:v>
                </c:pt>
                <c:pt idx="10295">
                  <c:v>0.8</c:v>
                </c:pt>
                <c:pt idx="10296">
                  <c:v>0.8</c:v>
                </c:pt>
                <c:pt idx="10297">
                  <c:v>0.8</c:v>
                </c:pt>
                <c:pt idx="10298">
                  <c:v>0.8</c:v>
                </c:pt>
                <c:pt idx="10299">
                  <c:v>0.8</c:v>
                </c:pt>
                <c:pt idx="10300">
                  <c:v>0.8</c:v>
                </c:pt>
                <c:pt idx="10301">
                  <c:v>0.8</c:v>
                </c:pt>
                <c:pt idx="10302">
                  <c:v>0.8</c:v>
                </c:pt>
                <c:pt idx="10303">
                  <c:v>0.8</c:v>
                </c:pt>
                <c:pt idx="10304">
                  <c:v>0.8</c:v>
                </c:pt>
                <c:pt idx="10305">
                  <c:v>0.8</c:v>
                </c:pt>
                <c:pt idx="10306">
                  <c:v>0.8</c:v>
                </c:pt>
                <c:pt idx="10307">
                  <c:v>0.8</c:v>
                </c:pt>
                <c:pt idx="10308">
                  <c:v>0.8</c:v>
                </c:pt>
                <c:pt idx="10309">
                  <c:v>0.8</c:v>
                </c:pt>
                <c:pt idx="10310">
                  <c:v>0.8</c:v>
                </c:pt>
                <c:pt idx="10311">
                  <c:v>0.8</c:v>
                </c:pt>
                <c:pt idx="10312">
                  <c:v>0.8</c:v>
                </c:pt>
                <c:pt idx="10313">
                  <c:v>0.8</c:v>
                </c:pt>
                <c:pt idx="10314">
                  <c:v>0.8</c:v>
                </c:pt>
                <c:pt idx="10315">
                  <c:v>0.8</c:v>
                </c:pt>
                <c:pt idx="10316">
                  <c:v>0.8</c:v>
                </c:pt>
                <c:pt idx="10317">
                  <c:v>0.8</c:v>
                </c:pt>
                <c:pt idx="10318">
                  <c:v>0.8</c:v>
                </c:pt>
                <c:pt idx="10319">
                  <c:v>0.8</c:v>
                </c:pt>
                <c:pt idx="10320">
                  <c:v>0.8</c:v>
                </c:pt>
                <c:pt idx="10321">
                  <c:v>0.8</c:v>
                </c:pt>
                <c:pt idx="10322">
                  <c:v>0.8</c:v>
                </c:pt>
                <c:pt idx="10323">
                  <c:v>0.8</c:v>
                </c:pt>
                <c:pt idx="10324">
                  <c:v>0.8</c:v>
                </c:pt>
                <c:pt idx="10325">
                  <c:v>0.8</c:v>
                </c:pt>
                <c:pt idx="10326">
                  <c:v>0.8</c:v>
                </c:pt>
                <c:pt idx="10327">
                  <c:v>0.8</c:v>
                </c:pt>
                <c:pt idx="10328">
                  <c:v>0.8</c:v>
                </c:pt>
                <c:pt idx="10329">
                  <c:v>0.8</c:v>
                </c:pt>
                <c:pt idx="10330">
                  <c:v>0.8</c:v>
                </c:pt>
                <c:pt idx="10331">
                  <c:v>0.8</c:v>
                </c:pt>
                <c:pt idx="10332">
                  <c:v>0.8</c:v>
                </c:pt>
                <c:pt idx="10333">
                  <c:v>0.8</c:v>
                </c:pt>
                <c:pt idx="10334">
                  <c:v>0.8</c:v>
                </c:pt>
                <c:pt idx="10335">
                  <c:v>0.8</c:v>
                </c:pt>
                <c:pt idx="10336">
                  <c:v>0.8</c:v>
                </c:pt>
                <c:pt idx="10337">
                  <c:v>0.8</c:v>
                </c:pt>
                <c:pt idx="10338">
                  <c:v>0.8</c:v>
                </c:pt>
                <c:pt idx="10339">
                  <c:v>0.8</c:v>
                </c:pt>
                <c:pt idx="10340">
                  <c:v>0.8</c:v>
                </c:pt>
                <c:pt idx="10341">
                  <c:v>0.8</c:v>
                </c:pt>
                <c:pt idx="10342">
                  <c:v>0.8</c:v>
                </c:pt>
                <c:pt idx="10343">
                  <c:v>0.8</c:v>
                </c:pt>
                <c:pt idx="10344">
                  <c:v>0.8</c:v>
                </c:pt>
                <c:pt idx="10345">
                  <c:v>0.8</c:v>
                </c:pt>
                <c:pt idx="10346">
                  <c:v>0.8</c:v>
                </c:pt>
                <c:pt idx="10347">
                  <c:v>0.8</c:v>
                </c:pt>
                <c:pt idx="10348">
                  <c:v>0.8</c:v>
                </c:pt>
                <c:pt idx="10349">
                  <c:v>0.8</c:v>
                </c:pt>
                <c:pt idx="10350">
                  <c:v>0.8</c:v>
                </c:pt>
                <c:pt idx="10351">
                  <c:v>0.8</c:v>
                </c:pt>
                <c:pt idx="10352">
                  <c:v>0.8</c:v>
                </c:pt>
                <c:pt idx="10353">
                  <c:v>0.8</c:v>
                </c:pt>
                <c:pt idx="10354">
                  <c:v>0.8</c:v>
                </c:pt>
                <c:pt idx="10355">
                  <c:v>0.8</c:v>
                </c:pt>
                <c:pt idx="10356">
                  <c:v>0.8</c:v>
                </c:pt>
                <c:pt idx="10357">
                  <c:v>0.8</c:v>
                </c:pt>
                <c:pt idx="10358">
                  <c:v>0.8</c:v>
                </c:pt>
                <c:pt idx="10359">
                  <c:v>0.8</c:v>
                </c:pt>
                <c:pt idx="10360">
                  <c:v>0.8</c:v>
                </c:pt>
                <c:pt idx="10361">
                  <c:v>0.8</c:v>
                </c:pt>
                <c:pt idx="10362">
                  <c:v>0.8</c:v>
                </c:pt>
                <c:pt idx="10363">
                  <c:v>0.8</c:v>
                </c:pt>
                <c:pt idx="10364">
                  <c:v>0.8</c:v>
                </c:pt>
                <c:pt idx="10365">
                  <c:v>0.8</c:v>
                </c:pt>
                <c:pt idx="10366">
                  <c:v>0.8</c:v>
                </c:pt>
                <c:pt idx="10367">
                  <c:v>0.8</c:v>
                </c:pt>
                <c:pt idx="10368">
                  <c:v>0.8</c:v>
                </c:pt>
                <c:pt idx="10369">
                  <c:v>0.8</c:v>
                </c:pt>
                <c:pt idx="10370">
                  <c:v>0.8</c:v>
                </c:pt>
                <c:pt idx="10371">
                  <c:v>0.8</c:v>
                </c:pt>
                <c:pt idx="10372">
                  <c:v>0.8</c:v>
                </c:pt>
                <c:pt idx="10373">
                  <c:v>0.8</c:v>
                </c:pt>
                <c:pt idx="10374">
                  <c:v>0.8</c:v>
                </c:pt>
                <c:pt idx="10375">
                  <c:v>0.8</c:v>
                </c:pt>
                <c:pt idx="10376">
                  <c:v>0.8</c:v>
                </c:pt>
                <c:pt idx="10377">
                  <c:v>0.8</c:v>
                </c:pt>
                <c:pt idx="10378">
                  <c:v>0.8</c:v>
                </c:pt>
                <c:pt idx="10379">
                  <c:v>0.8</c:v>
                </c:pt>
                <c:pt idx="10380">
                  <c:v>0.8</c:v>
                </c:pt>
                <c:pt idx="10381">
                  <c:v>0.8</c:v>
                </c:pt>
                <c:pt idx="10382">
                  <c:v>0.8</c:v>
                </c:pt>
                <c:pt idx="10383">
                  <c:v>0.8</c:v>
                </c:pt>
                <c:pt idx="10384">
                  <c:v>0.8</c:v>
                </c:pt>
                <c:pt idx="10385">
                  <c:v>0.8</c:v>
                </c:pt>
                <c:pt idx="10386">
                  <c:v>0.8</c:v>
                </c:pt>
                <c:pt idx="10387">
                  <c:v>0.8</c:v>
                </c:pt>
                <c:pt idx="10388">
                  <c:v>0.8</c:v>
                </c:pt>
                <c:pt idx="10389">
                  <c:v>0.8</c:v>
                </c:pt>
                <c:pt idx="10390">
                  <c:v>0.8</c:v>
                </c:pt>
                <c:pt idx="10391">
                  <c:v>0.8</c:v>
                </c:pt>
                <c:pt idx="10392">
                  <c:v>0.8</c:v>
                </c:pt>
                <c:pt idx="10393">
                  <c:v>0.8</c:v>
                </c:pt>
                <c:pt idx="10394">
                  <c:v>0.8</c:v>
                </c:pt>
                <c:pt idx="10395">
                  <c:v>0.8</c:v>
                </c:pt>
                <c:pt idx="10396">
                  <c:v>0.8</c:v>
                </c:pt>
                <c:pt idx="10397">
                  <c:v>0.8</c:v>
                </c:pt>
                <c:pt idx="10398">
                  <c:v>0.8</c:v>
                </c:pt>
                <c:pt idx="10399">
                  <c:v>0.8</c:v>
                </c:pt>
                <c:pt idx="10400">
                  <c:v>0.8</c:v>
                </c:pt>
                <c:pt idx="10401">
                  <c:v>0.8</c:v>
                </c:pt>
                <c:pt idx="10402">
                  <c:v>0.8</c:v>
                </c:pt>
                <c:pt idx="10403">
                  <c:v>0.8</c:v>
                </c:pt>
                <c:pt idx="10404">
                  <c:v>0.8</c:v>
                </c:pt>
                <c:pt idx="10405">
                  <c:v>0.8</c:v>
                </c:pt>
                <c:pt idx="10406">
                  <c:v>0.8</c:v>
                </c:pt>
                <c:pt idx="10407">
                  <c:v>0.8</c:v>
                </c:pt>
                <c:pt idx="10408">
                  <c:v>0.8</c:v>
                </c:pt>
                <c:pt idx="10409">
                  <c:v>0.8</c:v>
                </c:pt>
                <c:pt idx="10410">
                  <c:v>0.8</c:v>
                </c:pt>
                <c:pt idx="10411">
                  <c:v>0.8</c:v>
                </c:pt>
                <c:pt idx="10412">
                  <c:v>0.8</c:v>
                </c:pt>
                <c:pt idx="10413">
                  <c:v>0.8</c:v>
                </c:pt>
                <c:pt idx="10414">
                  <c:v>0.8</c:v>
                </c:pt>
                <c:pt idx="10415">
                  <c:v>0.8</c:v>
                </c:pt>
                <c:pt idx="10416">
                  <c:v>0.8</c:v>
                </c:pt>
                <c:pt idx="10417">
                  <c:v>0.8</c:v>
                </c:pt>
                <c:pt idx="10418">
                  <c:v>0.8</c:v>
                </c:pt>
                <c:pt idx="10419">
                  <c:v>0.8</c:v>
                </c:pt>
                <c:pt idx="10420">
                  <c:v>0.8</c:v>
                </c:pt>
                <c:pt idx="10421">
                  <c:v>0.8</c:v>
                </c:pt>
                <c:pt idx="10422">
                  <c:v>0.8</c:v>
                </c:pt>
                <c:pt idx="10423">
                  <c:v>0.8</c:v>
                </c:pt>
                <c:pt idx="10424">
                  <c:v>0.8</c:v>
                </c:pt>
                <c:pt idx="10425">
                  <c:v>0.8</c:v>
                </c:pt>
                <c:pt idx="10426">
                  <c:v>0.8</c:v>
                </c:pt>
                <c:pt idx="10427">
                  <c:v>0.8</c:v>
                </c:pt>
                <c:pt idx="10428">
                  <c:v>0.8</c:v>
                </c:pt>
                <c:pt idx="10429">
                  <c:v>0.8</c:v>
                </c:pt>
                <c:pt idx="10430">
                  <c:v>0.8</c:v>
                </c:pt>
                <c:pt idx="10431">
                  <c:v>0.8</c:v>
                </c:pt>
                <c:pt idx="10432">
                  <c:v>0.8</c:v>
                </c:pt>
                <c:pt idx="10433">
                  <c:v>0.8</c:v>
                </c:pt>
                <c:pt idx="10434">
                  <c:v>0.8</c:v>
                </c:pt>
                <c:pt idx="10435">
                  <c:v>0.8</c:v>
                </c:pt>
                <c:pt idx="10436">
                  <c:v>0.8</c:v>
                </c:pt>
                <c:pt idx="10437">
                  <c:v>0.8</c:v>
                </c:pt>
                <c:pt idx="10438">
                  <c:v>0.8</c:v>
                </c:pt>
                <c:pt idx="10439">
                  <c:v>0.8</c:v>
                </c:pt>
                <c:pt idx="10440">
                  <c:v>0.8</c:v>
                </c:pt>
                <c:pt idx="10441">
                  <c:v>0.8</c:v>
                </c:pt>
                <c:pt idx="10442">
                  <c:v>0.8</c:v>
                </c:pt>
                <c:pt idx="10443">
                  <c:v>0.8</c:v>
                </c:pt>
                <c:pt idx="10444">
                  <c:v>0.8</c:v>
                </c:pt>
                <c:pt idx="10445">
                  <c:v>0.8</c:v>
                </c:pt>
                <c:pt idx="10446">
                  <c:v>0.8</c:v>
                </c:pt>
                <c:pt idx="10447">
                  <c:v>0.8</c:v>
                </c:pt>
                <c:pt idx="10448">
                  <c:v>0.8</c:v>
                </c:pt>
                <c:pt idx="10449">
                  <c:v>0.8</c:v>
                </c:pt>
                <c:pt idx="10450">
                  <c:v>0.8</c:v>
                </c:pt>
                <c:pt idx="10451">
                  <c:v>0.8</c:v>
                </c:pt>
                <c:pt idx="10452">
                  <c:v>0.8</c:v>
                </c:pt>
                <c:pt idx="10453">
                  <c:v>0.8</c:v>
                </c:pt>
                <c:pt idx="10454">
                  <c:v>0.8</c:v>
                </c:pt>
                <c:pt idx="10455">
                  <c:v>0.8</c:v>
                </c:pt>
                <c:pt idx="10456">
                  <c:v>0.8</c:v>
                </c:pt>
                <c:pt idx="10457">
                  <c:v>0.8</c:v>
                </c:pt>
                <c:pt idx="10458">
                  <c:v>0.8</c:v>
                </c:pt>
                <c:pt idx="10459">
                  <c:v>0.8</c:v>
                </c:pt>
                <c:pt idx="10460">
                  <c:v>0.8</c:v>
                </c:pt>
                <c:pt idx="10461">
                  <c:v>0.8</c:v>
                </c:pt>
                <c:pt idx="10462">
                  <c:v>0.8</c:v>
                </c:pt>
                <c:pt idx="10463">
                  <c:v>0.8</c:v>
                </c:pt>
                <c:pt idx="10464">
                  <c:v>0.8</c:v>
                </c:pt>
                <c:pt idx="10465">
                  <c:v>0.8</c:v>
                </c:pt>
                <c:pt idx="10466">
                  <c:v>0.8</c:v>
                </c:pt>
                <c:pt idx="10467">
                  <c:v>0.8</c:v>
                </c:pt>
                <c:pt idx="10468">
                  <c:v>0.8</c:v>
                </c:pt>
                <c:pt idx="10469">
                  <c:v>0.8</c:v>
                </c:pt>
                <c:pt idx="10470">
                  <c:v>0.8</c:v>
                </c:pt>
                <c:pt idx="10471">
                  <c:v>0.8</c:v>
                </c:pt>
                <c:pt idx="10472">
                  <c:v>0.8</c:v>
                </c:pt>
                <c:pt idx="10473">
                  <c:v>0.8</c:v>
                </c:pt>
                <c:pt idx="10474">
                  <c:v>0.8</c:v>
                </c:pt>
                <c:pt idx="10475">
                  <c:v>0.8</c:v>
                </c:pt>
                <c:pt idx="10476">
                  <c:v>0.8</c:v>
                </c:pt>
                <c:pt idx="10477">
                  <c:v>0.8</c:v>
                </c:pt>
                <c:pt idx="10478">
                  <c:v>0.8</c:v>
                </c:pt>
                <c:pt idx="10479">
                  <c:v>0.8</c:v>
                </c:pt>
                <c:pt idx="10480">
                  <c:v>0.8</c:v>
                </c:pt>
                <c:pt idx="10481">
                  <c:v>0.8</c:v>
                </c:pt>
                <c:pt idx="10482">
                  <c:v>0.8</c:v>
                </c:pt>
                <c:pt idx="10483">
                  <c:v>0.8</c:v>
                </c:pt>
                <c:pt idx="10484">
                  <c:v>0.8</c:v>
                </c:pt>
                <c:pt idx="10485">
                  <c:v>0.8</c:v>
                </c:pt>
                <c:pt idx="10486">
                  <c:v>0.8</c:v>
                </c:pt>
                <c:pt idx="10487">
                  <c:v>0.8</c:v>
                </c:pt>
                <c:pt idx="10488">
                  <c:v>0.8</c:v>
                </c:pt>
                <c:pt idx="10489">
                  <c:v>0.8</c:v>
                </c:pt>
                <c:pt idx="10490">
                  <c:v>0.8</c:v>
                </c:pt>
                <c:pt idx="10491">
                  <c:v>0.8</c:v>
                </c:pt>
                <c:pt idx="10492">
                  <c:v>0.8</c:v>
                </c:pt>
                <c:pt idx="10493">
                  <c:v>0.8</c:v>
                </c:pt>
                <c:pt idx="10494">
                  <c:v>0.8</c:v>
                </c:pt>
                <c:pt idx="10495">
                  <c:v>0.8</c:v>
                </c:pt>
                <c:pt idx="10496">
                  <c:v>0.8</c:v>
                </c:pt>
                <c:pt idx="10497">
                  <c:v>0.8</c:v>
                </c:pt>
                <c:pt idx="10498">
                  <c:v>0.8</c:v>
                </c:pt>
                <c:pt idx="10499">
                  <c:v>0.8</c:v>
                </c:pt>
                <c:pt idx="10500">
                  <c:v>0.8</c:v>
                </c:pt>
                <c:pt idx="10501">
                  <c:v>0.8</c:v>
                </c:pt>
                <c:pt idx="10502">
                  <c:v>0.8</c:v>
                </c:pt>
                <c:pt idx="10503">
                  <c:v>0.8</c:v>
                </c:pt>
                <c:pt idx="10504">
                  <c:v>0.8</c:v>
                </c:pt>
                <c:pt idx="10505">
                  <c:v>0.8</c:v>
                </c:pt>
                <c:pt idx="10506">
                  <c:v>0.8</c:v>
                </c:pt>
                <c:pt idx="10507">
                  <c:v>0.8</c:v>
                </c:pt>
                <c:pt idx="10508">
                  <c:v>0.8</c:v>
                </c:pt>
                <c:pt idx="10509">
                  <c:v>0.8</c:v>
                </c:pt>
                <c:pt idx="10510">
                  <c:v>0.8</c:v>
                </c:pt>
                <c:pt idx="10511">
                  <c:v>0.8</c:v>
                </c:pt>
                <c:pt idx="10512">
                  <c:v>0.8</c:v>
                </c:pt>
                <c:pt idx="10513">
                  <c:v>0.8</c:v>
                </c:pt>
                <c:pt idx="10514">
                  <c:v>0.8</c:v>
                </c:pt>
                <c:pt idx="10515">
                  <c:v>0.8</c:v>
                </c:pt>
                <c:pt idx="10516">
                  <c:v>0.8</c:v>
                </c:pt>
                <c:pt idx="10517">
                  <c:v>0.8</c:v>
                </c:pt>
                <c:pt idx="10518">
                  <c:v>0.8</c:v>
                </c:pt>
                <c:pt idx="10519">
                  <c:v>0.8</c:v>
                </c:pt>
                <c:pt idx="10520">
                  <c:v>0.8</c:v>
                </c:pt>
                <c:pt idx="10521">
                  <c:v>0.8</c:v>
                </c:pt>
                <c:pt idx="10522">
                  <c:v>0.8</c:v>
                </c:pt>
                <c:pt idx="10523">
                  <c:v>0.8</c:v>
                </c:pt>
                <c:pt idx="10524">
                  <c:v>0.8</c:v>
                </c:pt>
                <c:pt idx="10525">
                  <c:v>0.8</c:v>
                </c:pt>
                <c:pt idx="10526">
                  <c:v>0.8</c:v>
                </c:pt>
                <c:pt idx="10527">
                  <c:v>0.8</c:v>
                </c:pt>
                <c:pt idx="10528">
                  <c:v>0.8</c:v>
                </c:pt>
                <c:pt idx="10529">
                  <c:v>0.8</c:v>
                </c:pt>
                <c:pt idx="10530">
                  <c:v>0.8</c:v>
                </c:pt>
                <c:pt idx="10531">
                  <c:v>0.8</c:v>
                </c:pt>
                <c:pt idx="10532">
                  <c:v>0.8</c:v>
                </c:pt>
                <c:pt idx="10533">
                  <c:v>0.8</c:v>
                </c:pt>
                <c:pt idx="10534">
                  <c:v>0.8</c:v>
                </c:pt>
                <c:pt idx="10535">
                  <c:v>0.8</c:v>
                </c:pt>
                <c:pt idx="10536">
                  <c:v>0.8</c:v>
                </c:pt>
                <c:pt idx="10537">
                  <c:v>0.8</c:v>
                </c:pt>
                <c:pt idx="10538">
                  <c:v>0.8</c:v>
                </c:pt>
                <c:pt idx="10539">
                  <c:v>0.8</c:v>
                </c:pt>
                <c:pt idx="10540">
                  <c:v>0.8</c:v>
                </c:pt>
                <c:pt idx="10541">
                  <c:v>0.8</c:v>
                </c:pt>
                <c:pt idx="10542">
                  <c:v>0.8</c:v>
                </c:pt>
                <c:pt idx="10543">
                  <c:v>0.8</c:v>
                </c:pt>
                <c:pt idx="10544">
                  <c:v>0.8</c:v>
                </c:pt>
                <c:pt idx="10545">
                  <c:v>0.8</c:v>
                </c:pt>
                <c:pt idx="10546">
                  <c:v>0.8</c:v>
                </c:pt>
                <c:pt idx="10547">
                  <c:v>0.8</c:v>
                </c:pt>
                <c:pt idx="10548">
                  <c:v>0.8</c:v>
                </c:pt>
                <c:pt idx="10549">
                  <c:v>0.8</c:v>
                </c:pt>
                <c:pt idx="10550">
                  <c:v>0.8</c:v>
                </c:pt>
                <c:pt idx="10551">
                  <c:v>0.8</c:v>
                </c:pt>
                <c:pt idx="10552">
                  <c:v>0.8</c:v>
                </c:pt>
                <c:pt idx="10553">
                  <c:v>0.8</c:v>
                </c:pt>
                <c:pt idx="10554">
                  <c:v>0.8</c:v>
                </c:pt>
                <c:pt idx="10555">
                  <c:v>0.8</c:v>
                </c:pt>
                <c:pt idx="10556">
                  <c:v>0.8</c:v>
                </c:pt>
                <c:pt idx="10557">
                  <c:v>0.8</c:v>
                </c:pt>
                <c:pt idx="10558">
                  <c:v>0.8</c:v>
                </c:pt>
                <c:pt idx="10559">
                  <c:v>0.8</c:v>
                </c:pt>
                <c:pt idx="10560">
                  <c:v>0.8</c:v>
                </c:pt>
                <c:pt idx="10561">
                  <c:v>0.8</c:v>
                </c:pt>
                <c:pt idx="10562">
                  <c:v>0.8</c:v>
                </c:pt>
                <c:pt idx="10563">
                  <c:v>0.8</c:v>
                </c:pt>
                <c:pt idx="10564">
                  <c:v>0.8</c:v>
                </c:pt>
                <c:pt idx="10565">
                  <c:v>0.8</c:v>
                </c:pt>
                <c:pt idx="10566">
                  <c:v>0.8</c:v>
                </c:pt>
                <c:pt idx="10567">
                  <c:v>0.8</c:v>
                </c:pt>
                <c:pt idx="10568">
                  <c:v>0.8</c:v>
                </c:pt>
                <c:pt idx="10569">
                  <c:v>0.8</c:v>
                </c:pt>
                <c:pt idx="10570">
                  <c:v>0.8</c:v>
                </c:pt>
                <c:pt idx="10571">
                  <c:v>0.8</c:v>
                </c:pt>
                <c:pt idx="10572">
                  <c:v>0.8</c:v>
                </c:pt>
                <c:pt idx="10573">
                  <c:v>0.8</c:v>
                </c:pt>
                <c:pt idx="10574">
                  <c:v>0.8</c:v>
                </c:pt>
                <c:pt idx="10575">
                  <c:v>0.8</c:v>
                </c:pt>
                <c:pt idx="10576">
                  <c:v>0.8</c:v>
                </c:pt>
                <c:pt idx="10577">
                  <c:v>0.8</c:v>
                </c:pt>
                <c:pt idx="10578">
                  <c:v>0.8</c:v>
                </c:pt>
                <c:pt idx="10579">
                  <c:v>0.8</c:v>
                </c:pt>
                <c:pt idx="10580">
                  <c:v>0.8</c:v>
                </c:pt>
                <c:pt idx="10581">
                  <c:v>0.8</c:v>
                </c:pt>
                <c:pt idx="10582">
                  <c:v>0.8</c:v>
                </c:pt>
                <c:pt idx="10583">
                  <c:v>0.8</c:v>
                </c:pt>
                <c:pt idx="10584">
                  <c:v>0.8</c:v>
                </c:pt>
                <c:pt idx="10585">
                  <c:v>0.8</c:v>
                </c:pt>
                <c:pt idx="10586">
                  <c:v>0.8</c:v>
                </c:pt>
                <c:pt idx="10587">
                  <c:v>0.8</c:v>
                </c:pt>
                <c:pt idx="10588">
                  <c:v>0.8</c:v>
                </c:pt>
                <c:pt idx="10589">
                  <c:v>0.8</c:v>
                </c:pt>
                <c:pt idx="10590">
                  <c:v>0.8</c:v>
                </c:pt>
                <c:pt idx="10591">
                  <c:v>0.8</c:v>
                </c:pt>
                <c:pt idx="10592">
                  <c:v>0.8</c:v>
                </c:pt>
                <c:pt idx="10593">
                  <c:v>0.8</c:v>
                </c:pt>
                <c:pt idx="10594">
                  <c:v>0.8</c:v>
                </c:pt>
                <c:pt idx="10595">
                  <c:v>0.8</c:v>
                </c:pt>
                <c:pt idx="10596">
                  <c:v>0.8</c:v>
                </c:pt>
                <c:pt idx="10597">
                  <c:v>0.8</c:v>
                </c:pt>
                <c:pt idx="10598">
                  <c:v>0.8</c:v>
                </c:pt>
                <c:pt idx="10599">
                  <c:v>0.8</c:v>
                </c:pt>
                <c:pt idx="10600">
                  <c:v>0.8</c:v>
                </c:pt>
                <c:pt idx="10601">
                  <c:v>0.8</c:v>
                </c:pt>
                <c:pt idx="10602">
                  <c:v>0.8</c:v>
                </c:pt>
                <c:pt idx="10603">
                  <c:v>0.8</c:v>
                </c:pt>
                <c:pt idx="10604">
                  <c:v>0.8</c:v>
                </c:pt>
                <c:pt idx="10605">
                  <c:v>0.8</c:v>
                </c:pt>
                <c:pt idx="10606">
                  <c:v>0.8</c:v>
                </c:pt>
                <c:pt idx="10607">
                  <c:v>0.8</c:v>
                </c:pt>
                <c:pt idx="10608">
                  <c:v>0.8</c:v>
                </c:pt>
                <c:pt idx="10609">
                  <c:v>0.8</c:v>
                </c:pt>
                <c:pt idx="10610">
                  <c:v>0.8</c:v>
                </c:pt>
                <c:pt idx="10611">
                  <c:v>0.8</c:v>
                </c:pt>
                <c:pt idx="10612">
                  <c:v>0.8</c:v>
                </c:pt>
                <c:pt idx="10613">
                  <c:v>0.8</c:v>
                </c:pt>
                <c:pt idx="10614">
                  <c:v>0.8</c:v>
                </c:pt>
                <c:pt idx="10615">
                  <c:v>0.8</c:v>
                </c:pt>
                <c:pt idx="10616">
                  <c:v>0.8</c:v>
                </c:pt>
                <c:pt idx="10617">
                  <c:v>0.8</c:v>
                </c:pt>
                <c:pt idx="10618">
                  <c:v>0.8</c:v>
                </c:pt>
                <c:pt idx="10619">
                  <c:v>0.8</c:v>
                </c:pt>
                <c:pt idx="10620">
                  <c:v>0.8</c:v>
                </c:pt>
                <c:pt idx="10621">
                  <c:v>0.8</c:v>
                </c:pt>
                <c:pt idx="10622">
                  <c:v>0.8</c:v>
                </c:pt>
                <c:pt idx="10623">
                  <c:v>0.8</c:v>
                </c:pt>
                <c:pt idx="10624">
                  <c:v>0.8</c:v>
                </c:pt>
                <c:pt idx="10625">
                  <c:v>0.8</c:v>
                </c:pt>
                <c:pt idx="10626">
                  <c:v>0.8</c:v>
                </c:pt>
                <c:pt idx="10627">
                  <c:v>0.8</c:v>
                </c:pt>
                <c:pt idx="10628">
                  <c:v>0.8</c:v>
                </c:pt>
                <c:pt idx="10629">
                  <c:v>0.8</c:v>
                </c:pt>
                <c:pt idx="10630">
                  <c:v>0.8</c:v>
                </c:pt>
                <c:pt idx="10631">
                  <c:v>0.8</c:v>
                </c:pt>
                <c:pt idx="10632">
                  <c:v>0.8</c:v>
                </c:pt>
                <c:pt idx="10633">
                  <c:v>0.8</c:v>
                </c:pt>
                <c:pt idx="10634">
                  <c:v>0.8</c:v>
                </c:pt>
                <c:pt idx="10635">
                  <c:v>0.8</c:v>
                </c:pt>
                <c:pt idx="10636">
                  <c:v>0.8</c:v>
                </c:pt>
                <c:pt idx="10637">
                  <c:v>0.8</c:v>
                </c:pt>
                <c:pt idx="10638">
                  <c:v>0.8</c:v>
                </c:pt>
                <c:pt idx="10639">
                  <c:v>0.8</c:v>
                </c:pt>
                <c:pt idx="10640">
                  <c:v>0.8</c:v>
                </c:pt>
                <c:pt idx="10641">
                  <c:v>0.8</c:v>
                </c:pt>
                <c:pt idx="10642">
                  <c:v>0.8</c:v>
                </c:pt>
                <c:pt idx="10643">
                  <c:v>0.8</c:v>
                </c:pt>
                <c:pt idx="10644">
                  <c:v>0.8</c:v>
                </c:pt>
                <c:pt idx="10645">
                  <c:v>0.8</c:v>
                </c:pt>
                <c:pt idx="10646">
                  <c:v>0.8</c:v>
                </c:pt>
                <c:pt idx="10647">
                  <c:v>0.8</c:v>
                </c:pt>
                <c:pt idx="10648">
                  <c:v>0.8</c:v>
                </c:pt>
                <c:pt idx="10649">
                  <c:v>0.8</c:v>
                </c:pt>
                <c:pt idx="10650">
                  <c:v>0.8</c:v>
                </c:pt>
                <c:pt idx="10651">
                  <c:v>0.8</c:v>
                </c:pt>
                <c:pt idx="10652">
                  <c:v>0.8</c:v>
                </c:pt>
                <c:pt idx="10653">
                  <c:v>0.8</c:v>
                </c:pt>
                <c:pt idx="10654">
                  <c:v>0.8</c:v>
                </c:pt>
                <c:pt idx="10655">
                  <c:v>0.8</c:v>
                </c:pt>
                <c:pt idx="10656">
                  <c:v>0.8</c:v>
                </c:pt>
                <c:pt idx="10657">
                  <c:v>0.8</c:v>
                </c:pt>
                <c:pt idx="10658">
                  <c:v>0.8</c:v>
                </c:pt>
                <c:pt idx="10659">
                  <c:v>0.8</c:v>
                </c:pt>
                <c:pt idx="10660">
                  <c:v>0.8</c:v>
                </c:pt>
                <c:pt idx="10661">
                  <c:v>0.8</c:v>
                </c:pt>
                <c:pt idx="10662">
                  <c:v>0.8</c:v>
                </c:pt>
                <c:pt idx="10663">
                  <c:v>0.8</c:v>
                </c:pt>
                <c:pt idx="10664">
                  <c:v>0.8</c:v>
                </c:pt>
                <c:pt idx="10665">
                  <c:v>0.8</c:v>
                </c:pt>
                <c:pt idx="10666">
                  <c:v>0.8</c:v>
                </c:pt>
                <c:pt idx="10667">
                  <c:v>0.8</c:v>
                </c:pt>
                <c:pt idx="10668">
                  <c:v>0.8</c:v>
                </c:pt>
                <c:pt idx="10669">
                  <c:v>0.8</c:v>
                </c:pt>
                <c:pt idx="10670">
                  <c:v>0.8</c:v>
                </c:pt>
                <c:pt idx="10671">
                  <c:v>0.8</c:v>
                </c:pt>
                <c:pt idx="10672">
                  <c:v>0.8</c:v>
                </c:pt>
                <c:pt idx="10673">
                  <c:v>0.8</c:v>
                </c:pt>
                <c:pt idx="10674">
                  <c:v>0.8</c:v>
                </c:pt>
                <c:pt idx="10675">
                  <c:v>0.8</c:v>
                </c:pt>
                <c:pt idx="10676">
                  <c:v>0.8</c:v>
                </c:pt>
                <c:pt idx="10677">
                  <c:v>0.8</c:v>
                </c:pt>
                <c:pt idx="10678">
                  <c:v>0.8</c:v>
                </c:pt>
                <c:pt idx="10679">
                  <c:v>0.8</c:v>
                </c:pt>
                <c:pt idx="10680">
                  <c:v>0.8</c:v>
                </c:pt>
                <c:pt idx="10681">
                  <c:v>0.8</c:v>
                </c:pt>
                <c:pt idx="10682">
                  <c:v>0.8</c:v>
                </c:pt>
                <c:pt idx="10683">
                  <c:v>0.8</c:v>
                </c:pt>
                <c:pt idx="10684">
                  <c:v>0.8</c:v>
                </c:pt>
                <c:pt idx="10685">
                  <c:v>0.8</c:v>
                </c:pt>
                <c:pt idx="10686">
                  <c:v>0.8</c:v>
                </c:pt>
                <c:pt idx="10687">
                  <c:v>0.8</c:v>
                </c:pt>
                <c:pt idx="10688">
                  <c:v>0.8</c:v>
                </c:pt>
                <c:pt idx="10689">
                  <c:v>0.8</c:v>
                </c:pt>
                <c:pt idx="10690">
                  <c:v>0.8</c:v>
                </c:pt>
                <c:pt idx="10691">
                  <c:v>0.8</c:v>
                </c:pt>
                <c:pt idx="10692">
                  <c:v>0.8</c:v>
                </c:pt>
                <c:pt idx="10693">
                  <c:v>0.8</c:v>
                </c:pt>
                <c:pt idx="10694">
                  <c:v>0.8</c:v>
                </c:pt>
                <c:pt idx="10695">
                  <c:v>0.8</c:v>
                </c:pt>
                <c:pt idx="10696">
                  <c:v>0.8</c:v>
                </c:pt>
                <c:pt idx="10697">
                  <c:v>0.8</c:v>
                </c:pt>
                <c:pt idx="10698">
                  <c:v>0.8</c:v>
                </c:pt>
                <c:pt idx="10699">
                  <c:v>0.8</c:v>
                </c:pt>
                <c:pt idx="10700">
                  <c:v>0.8</c:v>
                </c:pt>
                <c:pt idx="10701">
                  <c:v>0.8</c:v>
                </c:pt>
                <c:pt idx="10702">
                  <c:v>0.8</c:v>
                </c:pt>
                <c:pt idx="10703">
                  <c:v>0.8</c:v>
                </c:pt>
                <c:pt idx="10704">
                  <c:v>0.8</c:v>
                </c:pt>
                <c:pt idx="10705">
                  <c:v>0.8</c:v>
                </c:pt>
                <c:pt idx="10706">
                  <c:v>0.8</c:v>
                </c:pt>
                <c:pt idx="10707">
                  <c:v>0.8</c:v>
                </c:pt>
                <c:pt idx="10708">
                  <c:v>0.8</c:v>
                </c:pt>
                <c:pt idx="10709">
                  <c:v>0.8</c:v>
                </c:pt>
                <c:pt idx="10710">
                  <c:v>0.8</c:v>
                </c:pt>
                <c:pt idx="10711">
                  <c:v>0.8</c:v>
                </c:pt>
                <c:pt idx="10712">
                  <c:v>0.8</c:v>
                </c:pt>
                <c:pt idx="10713">
                  <c:v>0.8</c:v>
                </c:pt>
                <c:pt idx="10714">
                  <c:v>0.8</c:v>
                </c:pt>
                <c:pt idx="10715">
                  <c:v>0.8</c:v>
                </c:pt>
                <c:pt idx="10716">
                  <c:v>0.8</c:v>
                </c:pt>
                <c:pt idx="10717">
                  <c:v>0.8</c:v>
                </c:pt>
                <c:pt idx="10718">
                  <c:v>0.8</c:v>
                </c:pt>
                <c:pt idx="10719">
                  <c:v>0.8</c:v>
                </c:pt>
                <c:pt idx="10720">
                  <c:v>0.8</c:v>
                </c:pt>
                <c:pt idx="10721">
                  <c:v>0.8</c:v>
                </c:pt>
                <c:pt idx="10722">
                  <c:v>0.8</c:v>
                </c:pt>
                <c:pt idx="10723">
                  <c:v>0.8</c:v>
                </c:pt>
                <c:pt idx="10724">
                  <c:v>0.8</c:v>
                </c:pt>
                <c:pt idx="10725">
                  <c:v>0.8</c:v>
                </c:pt>
                <c:pt idx="10726">
                  <c:v>0.8</c:v>
                </c:pt>
                <c:pt idx="10727">
                  <c:v>0.8</c:v>
                </c:pt>
                <c:pt idx="10728">
                  <c:v>0.8</c:v>
                </c:pt>
                <c:pt idx="10729">
                  <c:v>0.8</c:v>
                </c:pt>
                <c:pt idx="10730">
                  <c:v>0.8</c:v>
                </c:pt>
                <c:pt idx="10731">
                  <c:v>0.8</c:v>
                </c:pt>
                <c:pt idx="10732">
                  <c:v>0.8</c:v>
                </c:pt>
                <c:pt idx="10733">
                  <c:v>0.8</c:v>
                </c:pt>
                <c:pt idx="10734">
                  <c:v>0.8</c:v>
                </c:pt>
                <c:pt idx="10735">
                  <c:v>0.8</c:v>
                </c:pt>
                <c:pt idx="10736">
                  <c:v>0.8</c:v>
                </c:pt>
                <c:pt idx="10737">
                  <c:v>0.8</c:v>
                </c:pt>
                <c:pt idx="10738">
                  <c:v>0.8</c:v>
                </c:pt>
                <c:pt idx="10739">
                  <c:v>0.8</c:v>
                </c:pt>
                <c:pt idx="10740">
                  <c:v>0.8</c:v>
                </c:pt>
                <c:pt idx="10741">
                  <c:v>0.8</c:v>
                </c:pt>
                <c:pt idx="10742">
                  <c:v>0.8</c:v>
                </c:pt>
                <c:pt idx="10743">
                  <c:v>0.8</c:v>
                </c:pt>
                <c:pt idx="10744">
                  <c:v>0.8</c:v>
                </c:pt>
                <c:pt idx="10745">
                  <c:v>0.8</c:v>
                </c:pt>
                <c:pt idx="10746">
                  <c:v>0.8</c:v>
                </c:pt>
                <c:pt idx="10747">
                  <c:v>0.8</c:v>
                </c:pt>
                <c:pt idx="10748">
                  <c:v>0.8</c:v>
                </c:pt>
                <c:pt idx="10749">
                  <c:v>0.8</c:v>
                </c:pt>
                <c:pt idx="10750">
                  <c:v>0.8</c:v>
                </c:pt>
                <c:pt idx="10751">
                  <c:v>0.8</c:v>
                </c:pt>
                <c:pt idx="10752">
                  <c:v>0.8</c:v>
                </c:pt>
                <c:pt idx="10753">
                  <c:v>0.8</c:v>
                </c:pt>
                <c:pt idx="10754">
                  <c:v>0.8</c:v>
                </c:pt>
                <c:pt idx="10755">
                  <c:v>0.8</c:v>
                </c:pt>
                <c:pt idx="10756">
                  <c:v>0.8</c:v>
                </c:pt>
                <c:pt idx="10757">
                  <c:v>0.8</c:v>
                </c:pt>
                <c:pt idx="10758">
                  <c:v>0.8</c:v>
                </c:pt>
                <c:pt idx="10759">
                  <c:v>0.8</c:v>
                </c:pt>
                <c:pt idx="10760">
                  <c:v>0.8</c:v>
                </c:pt>
                <c:pt idx="10761">
                  <c:v>0.8</c:v>
                </c:pt>
                <c:pt idx="10762">
                  <c:v>0.8</c:v>
                </c:pt>
                <c:pt idx="10763">
                  <c:v>0.8</c:v>
                </c:pt>
                <c:pt idx="10764">
                  <c:v>0.8</c:v>
                </c:pt>
                <c:pt idx="10765">
                  <c:v>0.8</c:v>
                </c:pt>
                <c:pt idx="10766">
                  <c:v>0.8</c:v>
                </c:pt>
                <c:pt idx="10767">
                  <c:v>0.8</c:v>
                </c:pt>
                <c:pt idx="10768">
                  <c:v>0.8</c:v>
                </c:pt>
                <c:pt idx="10769">
                  <c:v>0.8</c:v>
                </c:pt>
                <c:pt idx="10770">
                  <c:v>0.8</c:v>
                </c:pt>
                <c:pt idx="10771">
                  <c:v>0.8</c:v>
                </c:pt>
                <c:pt idx="10772">
                  <c:v>0.8</c:v>
                </c:pt>
                <c:pt idx="10773">
                  <c:v>0.8</c:v>
                </c:pt>
                <c:pt idx="10774">
                  <c:v>0.8</c:v>
                </c:pt>
                <c:pt idx="10775">
                  <c:v>0.8</c:v>
                </c:pt>
                <c:pt idx="10776">
                  <c:v>0.8</c:v>
                </c:pt>
                <c:pt idx="10777">
                  <c:v>0.8</c:v>
                </c:pt>
                <c:pt idx="10778">
                  <c:v>0.8</c:v>
                </c:pt>
                <c:pt idx="10779">
                  <c:v>0.8</c:v>
                </c:pt>
                <c:pt idx="10780">
                  <c:v>0.8</c:v>
                </c:pt>
                <c:pt idx="10781">
                  <c:v>0.8</c:v>
                </c:pt>
                <c:pt idx="10782">
                  <c:v>0.8</c:v>
                </c:pt>
                <c:pt idx="10783">
                  <c:v>0.8</c:v>
                </c:pt>
                <c:pt idx="10784">
                  <c:v>0.8</c:v>
                </c:pt>
                <c:pt idx="10785">
                  <c:v>0.8</c:v>
                </c:pt>
                <c:pt idx="10786">
                  <c:v>0.8</c:v>
                </c:pt>
                <c:pt idx="10787">
                  <c:v>0.8</c:v>
                </c:pt>
                <c:pt idx="10788">
                  <c:v>0.8</c:v>
                </c:pt>
                <c:pt idx="10789">
                  <c:v>0.8</c:v>
                </c:pt>
                <c:pt idx="10790">
                  <c:v>0.8</c:v>
                </c:pt>
                <c:pt idx="10791">
                  <c:v>0.8</c:v>
                </c:pt>
                <c:pt idx="10792">
                  <c:v>0.8</c:v>
                </c:pt>
                <c:pt idx="10793">
                  <c:v>0.8</c:v>
                </c:pt>
                <c:pt idx="10794">
                  <c:v>0.8</c:v>
                </c:pt>
                <c:pt idx="10795">
                  <c:v>0.8</c:v>
                </c:pt>
                <c:pt idx="10796">
                  <c:v>0.8</c:v>
                </c:pt>
                <c:pt idx="10797">
                  <c:v>0.8</c:v>
                </c:pt>
                <c:pt idx="10798">
                  <c:v>0.8</c:v>
                </c:pt>
                <c:pt idx="10799">
                  <c:v>0.8</c:v>
                </c:pt>
                <c:pt idx="10800">
                  <c:v>0.8</c:v>
                </c:pt>
                <c:pt idx="10801">
                  <c:v>0.8</c:v>
                </c:pt>
                <c:pt idx="10802">
                  <c:v>0.8</c:v>
                </c:pt>
                <c:pt idx="10803">
                  <c:v>0.8</c:v>
                </c:pt>
                <c:pt idx="10804">
                  <c:v>0.8</c:v>
                </c:pt>
                <c:pt idx="10805">
                  <c:v>0.8</c:v>
                </c:pt>
                <c:pt idx="10806">
                  <c:v>0.8</c:v>
                </c:pt>
                <c:pt idx="10807">
                  <c:v>0.8</c:v>
                </c:pt>
                <c:pt idx="10808">
                  <c:v>0.8</c:v>
                </c:pt>
                <c:pt idx="10809">
                  <c:v>0.8</c:v>
                </c:pt>
                <c:pt idx="10810">
                  <c:v>0.8</c:v>
                </c:pt>
                <c:pt idx="10811">
                  <c:v>0.8</c:v>
                </c:pt>
                <c:pt idx="10812">
                  <c:v>0.8</c:v>
                </c:pt>
                <c:pt idx="10813">
                  <c:v>0.8</c:v>
                </c:pt>
                <c:pt idx="10814">
                  <c:v>0.8</c:v>
                </c:pt>
                <c:pt idx="10815">
                  <c:v>0.8</c:v>
                </c:pt>
                <c:pt idx="10816">
                  <c:v>0.8</c:v>
                </c:pt>
                <c:pt idx="10817">
                  <c:v>0.8</c:v>
                </c:pt>
                <c:pt idx="10818">
                  <c:v>0.8</c:v>
                </c:pt>
                <c:pt idx="10819">
                  <c:v>0.8</c:v>
                </c:pt>
                <c:pt idx="10820">
                  <c:v>0.8</c:v>
                </c:pt>
                <c:pt idx="10821">
                  <c:v>0.8</c:v>
                </c:pt>
                <c:pt idx="10822">
                  <c:v>0.8</c:v>
                </c:pt>
                <c:pt idx="10823">
                  <c:v>0.8</c:v>
                </c:pt>
                <c:pt idx="10824">
                  <c:v>0.8</c:v>
                </c:pt>
                <c:pt idx="10825">
                  <c:v>0.8</c:v>
                </c:pt>
                <c:pt idx="10826">
                  <c:v>0.8</c:v>
                </c:pt>
                <c:pt idx="10827">
                  <c:v>0.8</c:v>
                </c:pt>
                <c:pt idx="10828">
                  <c:v>0.8</c:v>
                </c:pt>
                <c:pt idx="10829">
                  <c:v>0.8</c:v>
                </c:pt>
                <c:pt idx="10830">
                  <c:v>0.8</c:v>
                </c:pt>
                <c:pt idx="10831">
                  <c:v>0.8</c:v>
                </c:pt>
                <c:pt idx="10832">
                  <c:v>0.8</c:v>
                </c:pt>
                <c:pt idx="10833">
                  <c:v>0.8</c:v>
                </c:pt>
                <c:pt idx="10834">
                  <c:v>0.8</c:v>
                </c:pt>
                <c:pt idx="10835">
                  <c:v>0.8</c:v>
                </c:pt>
                <c:pt idx="10836">
                  <c:v>0.8</c:v>
                </c:pt>
                <c:pt idx="10837">
                  <c:v>0.8</c:v>
                </c:pt>
                <c:pt idx="10838">
                  <c:v>0.8</c:v>
                </c:pt>
                <c:pt idx="10839">
                  <c:v>0.8</c:v>
                </c:pt>
                <c:pt idx="10840">
                  <c:v>0.8</c:v>
                </c:pt>
                <c:pt idx="10841">
                  <c:v>0.8</c:v>
                </c:pt>
                <c:pt idx="10842">
                  <c:v>0.8</c:v>
                </c:pt>
                <c:pt idx="10843">
                  <c:v>0.8</c:v>
                </c:pt>
                <c:pt idx="10844">
                  <c:v>0.8</c:v>
                </c:pt>
                <c:pt idx="10845">
                  <c:v>0.8</c:v>
                </c:pt>
                <c:pt idx="10846">
                  <c:v>0.8</c:v>
                </c:pt>
                <c:pt idx="10847">
                  <c:v>0.8</c:v>
                </c:pt>
                <c:pt idx="10848">
                  <c:v>0.8</c:v>
                </c:pt>
                <c:pt idx="10849">
                  <c:v>0.8</c:v>
                </c:pt>
                <c:pt idx="10850">
                  <c:v>0.8</c:v>
                </c:pt>
                <c:pt idx="10851">
                  <c:v>0.8</c:v>
                </c:pt>
                <c:pt idx="10852">
                  <c:v>0.8</c:v>
                </c:pt>
                <c:pt idx="10853">
                  <c:v>0.8</c:v>
                </c:pt>
                <c:pt idx="10854">
                  <c:v>0.8</c:v>
                </c:pt>
                <c:pt idx="10855">
                  <c:v>0.8</c:v>
                </c:pt>
                <c:pt idx="10856">
                  <c:v>0.8</c:v>
                </c:pt>
                <c:pt idx="10857">
                  <c:v>0.8</c:v>
                </c:pt>
                <c:pt idx="10858">
                  <c:v>0.8</c:v>
                </c:pt>
                <c:pt idx="10859">
                  <c:v>0.8</c:v>
                </c:pt>
                <c:pt idx="10860">
                  <c:v>0.8</c:v>
                </c:pt>
                <c:pt idx="10861">
                  <c:v>0.8</c:v>
                </c:pt>
                <c:pt idx="10862">
                  <c:v>0.8</c:v>
                </c:pt>
                <c:pt idx="10863">
                  <c:v>0.8</c:v>
                </c:pt>
                <c:pt idx="10864">
                  <c:v>0.8</c:v>
                </c:pt>
                <c:pt idx="10865">
                  <c:v>0.8</c:v>
                </c:pt>
                <c:pt idx="10866">
                  <c:v>0.8</c:v>
                </c:pt>
                <c:pt idx="10867">
                  <c:v>0.8</c:v>
                </c:pt>
                <c:pt idx="10868">
                  <c:v>0.8</c:v>
                </c:pt>
                <c:pt idx="10869">
                  <c:v>0.8</c:v>
                </c:pt>
                <c:pt idx="10870">
                  <c:v>0.8</c:v>
                </c:pt>
                <c:pt idx="10871">
                  <c:v>0.8</c:v>
                </c:pt>
                <c:pt idx="10872">
                  <c:v>0.8</c:v>
                </c:pt>
                <c:pt idx="10873">
                  <c:v>0.8</c:v>
                </c:pt>
                <c:pt idx="10874">
                  <c:v>0.8</c:v>
                </c:pt>
                <c:pt idx="10875">
                  <c:v>0.8</c:v>
                </c:pt>
                <c:pt idx="10876">
                  <c:v>0.8</c:v>
                </c:pt>
                <c:pt idx="10877">
                  <c:v>0.8</c:v>
                </c:pt>
                <c:pt idx="10878">
                  <c:v>0.8</c:v>
                </c:pt>
                <c:pt idx="10879">
                  <c:v>0.8</c:v>
                </c:pt>
                <c:pt idx="10880">
                  <c:v>0.8</c:v>
                </c:pt>
                <c:pt idx="10881">
                  <c:v>0.8</c:v>
                </c:pt>
                <c:pt idx="10882">
                  <c:v>0.8</c:v>
                </c:pt>
                <c:pt idx="10883">
                  <c:v>0.8</c:v>
                </c:pt>
                <c:pt idx="10884">
                  <c:v>0.8</c:v>
                </c:pt>
                <c:pt idx="10885">
                  <c:v>0.8</c:v>
                </c:pt>
                <c:pt idx="10886">
                  <c:v>0.8</c:v>
                </c:pt>
                <c:pt idx="10887">
                  <c:v>0.8</c:v>
                </c:pt>
                <c:pt idx="10888">
                  <c:v>0.8</c:v>
                </c:pt>
                <c:pt idx="10889">
                  <c:v>0.8</c:v>
                </c:pt>
                <c:pt idx="10890">
                  <c:v>0.8</c:v>
                </c:pt>
                <c:pt idx="10891">
                  <c:v>0.8</c:v>
                </c:pt>
                <c:pt idx="10892">
                  <c:v>0.8</c:v>
                </c:pt>
                <c:pt idx="10893">
                  <c:v>0.8</c:v>
                </c:pt>
                <c:pt idx="10894">
                  <c:v>0.8</c:v>
                </c:pt>
                <c:pt idx="10895">
                  <c:v>0.8</c:v>
                </c:pt>
                <c:pt idx="10896">
                  <c:v>0.8</c:v>
                </c:pt>
                <c:pt idx="10897">
                  <c:v>0.8</c:v>
                </c:pt>
                <c:pt idx="10898">
                  <c:v>0.8</c:v>
                </c:pt>
                <c:pt idx="10899">
                  <c:v>0.8</c:v>
                </c:pt>
                <c:pt idx="10900">
                  <c:v>0.8</c:v>
                </c:pt>
                <c:pt idx="10901">
                  <c:v>0.8</c:v>
                </c:pt>
                <c:pt idx="10902">
                  <c:v>0.8</c:v>
                </c:pt>
                <c:pt idx="10903">
                  <c:v>0.8</c:v>
                </c:pt>
                <c:pt idx="10904">
                  <c:v>0.8</c:v>
                </c:pt>
                <c:pt idx="10905">
                  <c:v>0.8</c:v>
                </c:pt>
                <c:pt idx="10906">
                  <c:v>0.8</c:v>
                </c:pt>
                <c:pt idx="10907">
                  <c:v>0.8</c:v>
                </c:pt>
                <c:pt idx="10908">
                  <c:v>0.8</c:v>
                </c:pt>
                <c:pt idx="10909">
                  <c:v>0.8</c:v>
                </c:pt>
                <c:pt idx="10910">
                  <c:v>0.8</c:v>
                </c:pt>
                <c:pt idx="10911">
                  <c:v>0.8</c:v>
                </c:pt>
                <c:pt idx="10912">
                  <c:v>0.8</c:v>
                </c:pt>
                <c:pt idx="10913">
                  <c:v>0.8</c:v>
                </c:pt>
                <c:pt idx="10914">
                  <c:v>0.8</c:v>
                </c:pt>
                <c:pt idx="10915">
                  <c:v>0.8</c:v>
                </c:pt>
                <c:pt idx="10916">
                  <c:v>0.8</c:v>
                </c:pt>
                <c:pt idx="10917">
                  <c:v>0.8</c:v>
                </c:pt>
                <c:pt idx="10918">
                  <c:v>0.8</c:v>
                </c:pt>
                <c:pt idx="10919">
                  <c:v>0.8</c:v>
                </c:pt>
                <c:pt idx="10920">
                  <c:v>0.8</c:v>
                </c:pt>
                <c:pt idx="10921">
                  <c:v>0.8</c:v>
                </c:pt>
                <c:pt idx="10922">
                  <c:v>0.8</c:v>
                </c:pt>
                <c:pt idx="10923">
                  <c:v>0.8</c:v>
                </c:pt>
                <c:pt idx="10924">
                  <c:v>0.8</c:v>
                </c:pt>
                <c:pt idx="10925">
                  <c:v>0.8</c:v>
                </c:pt>
                <c:pt idx="10926">
                  <c:v>0.8</c:v>
                </c:pt>
                <c:pt idx="10927">
                  <c:v>0.8</c:v>
                </c:pt>
                <c:pt idx="10928">
                  <c:v>0.8</c:v>
                </c:pt>
                <c:pt idx="10929">
                  <c:v>0.8</c:v>
                </c:pt>
                <c:pt idx="10930">
                  <c:v>0.8</c:v>
                </c:pt>
                <c:pt idx="10931">
                  <c:v>0.8</c:v>
                </c:pt>
                <c:pt idx="10932">
                  <c:v>0.8</c:v>
                </c:pt>
                <c:pt idx="10933">
                  <c:v>0.8</c:v>
                </c:pt>
                <c:pt idx="10934">
                  <c:v>0.8</c:v>
                </c:pt>
                <c:pt idx="10935">
                  <c:v>0.8</c:v>
                </c:pt>
                <c:pt idx="10936">
                  <c:v>0.8</c:v>
                </c:pt>
                <c:pt idx="10937">
                  <c:v>0.8</c:v>
                </c:pt>
                <c:pt idx="10938">
                  <c:v>0.8</c:v>
                </c:pt>
                <c:pt idx="10939">
                  <c:v>0.8</c:v>
                </c:pt>
                <c:pt idx="10940">
                  <c:v>0.8</c:v>
                </c:pt>
                <c:pt idx="10941">
                  <c:v>0.8</c:v>
                </c:pt>
                <c:pt idx="10942">
                  <c:v>0.8</c:v>
                </c:pt>
                <c:pt idx="10943">
                  <c:v>0.8</c:v>
                </c:pt>
                <c:pt idx="10944">
                  <c:v>0.8</c:v>
                </c:pt>
                <c:pt idx="10945">
                  <c:v>0.8</c:v>
                </c:pt>
                <c:pt idx="10946">
                  <c:v>0.8</c:v>
                </c:pt>
                <c:pt idx="10947">
                  <c:v>0.8</c:v>
                </c:pt>
                <c:pt idx="10948">
                  <c:v>0.8</c:v>
                </c:pt>
                <c:pt idx="10949">
                  <c:v>0.8</c:v>
                </c:pt>
                <c:pt idx="10950">
                  <c:v>0.8</c:v>
                </c:pt>
                <c:pt idx="10951">
                  <c:v>0.8</c:v>
                </c:pt>
                <c:pt idx="10952">
                  <c:v>0.8</c:v>
                </c:pt>
                <c:pt idx="10953">
                  <c:v>0.8</c:v>
                </c:pt>
                <c:pt idx="10954">
                  <c:v>0.8</c:v>
                </c:pt>
                <c:pt idx="10955">
                  <c:v>0.8</c:v>
                </c:pt>
                <c:pt idx="10956">
                  <c:v>0.8</c:v>
                </c:pt>
                <c:pt idx="10957">
                  <c:v>0.8</c:v>
                </c:pt>
                <c:pt idx="10958">
                  <c:v>0.8</c:v>
                </c:pt>
                <c:pt idx="10959">
                  <c:v>0.8</c:v>
                </c:pt>
                <c:pt idx="10960">
                  <c:v>0.8</c:v>
                </c:pt>
                <c:pt idx="10961">
                  <c:v>0.8</c:v>
                </c:pt>
                <c:pt idx="10962">
                  <c:v>0.8</c:v>
                </c:pt>
                <c:pt idx="10963">
                  <c:v>0.8</c:v>
                </c:pt>
                <c:pt idx="10964">
                  <c:v>0.8</c:v>
                </c:pt>
                <c:pt idx="10965">
                  <c:v>0.8</c:v>
                </c:pt>
                <c:pt idx="10966">
                  <c:v>0.8</c:v>
                </c:pt>
                <c:pt idx="10967">
                  <c:v>0.8</c:v>
                </c:pt>
                <c:pt idx="10968">
                  <c:v>0.8</c:v>
                </c:pt>
                <c:pt idx="10969">
                  <c:v>0.8</c:v>
                </c:pt>
                <c:pt idx="10970">
                  <c:v>0.8</c:v>
                </c:pt>
                <c:pt idx="10971">
                  <c:v>0.8</c:v>
                </c:pt>
                <c:pt idx="10972">
                  <c:v>0.8</c:v>
                </c:pt>
                <c:pt idx="10973">
                  <c:v>0.8</c:v>
                </c:pt>
                <c:pt idx="10974">
                  <c:v>0.8</c:v>
                </c:pt>
                <c:pt idx="10975">
                  <c:v>0.8</c:v>
                </c:pt>
                <c:pt idx="10976">
                  <c:v>0.8</c:v>
                </c:pt>
                <c:pt idx="10977">
                  <c:v>0.8</c:v>
                </c:pt>
                <c:pt idx="10978">
                  <c:v>0.8</c:v>
                </c:pt>
                <c:pt idx="10979">
                  <c:v>0.8</c:v>
                </c:pt>
                <c:pt idx="10980">
                  <c:v>0.8</c:v>
                </c:pt>
                <c:pt idx="10981">
                  <c:v>0.8</c:v>
                </c:pt>
                <c:pt idx="10982">
                  <c:v>0.8</c:v>
                </c:pt>
                <c:pt idx="10983">
                  <c:v>0.8</c:v>
                </c:pt>
                <c:pt idx="10984">
                  <c:v>0.8</c:v>
                </c:pt>
                <c:pt idx="10985">
                  <c:v>0.8</c:v>
                </c:pt>
                <c:pt idx="10986">
                  <c:v>0.8</c:v>
                </c:pt>
                <c:pt idx="10987">
                  <c:v>0.8</c:v>
                </c:pt>
                <c:pt idx="10988">
                  <c:v>0.8</c:v>
                </c:pt>
                <c:pt idx="10989">
                  <c:v>0.8</c:v>
                </c:pt>
                <c:pt idx="10990">
                  <c:v>0.8</c:v>
                </c:pt>
                <c:pt idx="10991">
                  <c:v>0.8</c:v>
                </c:pt>
                <c:pt idx="10992">
                  <c:v>0.8</c:v>
                </c:pt>
                <c:pt idx="10993">
                  <c:v>0.8</c:v>
                </c:pt>
                <c:pt idx="10994">
                  <c:v>0.8</c:v>
                </c:pt>
                <c:pt idx="10995">
                  <c:v>0.8</c:v>
                </c:pt>
                <c:pt idx="10996">
                  <c:v>0.8</c:v>
                </c:pt>
                <c:pt idx="10997">
                  <c:v>0.8</c:v>
                </c:pt>
                <c:pt idx="10998">
                  <c:v>0.8</c:v>
                </c:pt>
                <c:pt idx="10999">
                  <c:v>0.8</c:v>
                </c:pt>
                <c:pt idx="11000">
                  <c:v>0.8</c:v>
                </c:pt>
                <c:pt idx="11001">
                  <c:v>0.8</c:v>
                </c:pt>
                <c:pt idx="11002">
                  <c:v>0.8</c:v>
                </c:pt>
                <c:pt idx="11003">
                  <c:v>0.8</c:v>
                </c:pt>
                <c:pt idx="11004">
                  <c:v>0.8</c:v>
                </c:pt>
                <c:pt idx="11005">
                  <c:v>0.8</c:v>
                </c:pt>
                <c:pt idx="11006">
                  <c:v>0.8</c:v>
                </c:pt>
                <c:pt idx="11007">
                  <c:v>0.8</c:v>
                </c:pt>
                <c:pt idx="11008">
                  <c:v>0.8</c:v>
                </c:pt>
                <c:pt idx="11009">
                  <c:v>0.8</c:v>
                </c:pt>
                <c:pt idx="11010">
                  <c:v>0.8</c:v>
                </c:pt>
                <c:pt idx="11011">
                  <c:v>0.8</c:v>
                </c:pt>
                <c:pt idx="11012">
                  <c:v>0.8</c:v>
                </c:pt>
                <c:pt idx="11013">
                  <c:v>0.8</c:v>
                </c:pt>
                <c:pt idx="11014">
                  <c:v>0.8</c:v>
                </c:pt>
                <c:pt idx="11015">
                  <c:v>0.8</c:v>
                </c:pt>
                <c:pt idx="11016">
                  <c:v>0.8</c:v>
                </c:pt>
                <c:pt idx="11017">
                  <c:v>0.8</c:v>
                </c:pt>
                <c:pt idx="11018">
                  <c:v>0.8</c:v>
                </c:pt>
                <c:pt idx="11019">
                  <c:v>0.8</c:v>
                </c:pt>
                <c:pt idx="11020">
                  <c:v>0.8</c:v>
                </c:pt>
                <c:pt idx="11021">
                  <c:v>0.8</c:v>
                </c:pt>
                <c:pt idx="11022">
                  <c:v>0.8</c:v>
                </c:pt>
                <c:pt idx="11023">
                  <c:v>0.8</c:v>
                </c:pt>
                <c:pt idx="11024">
                  <c:v>0.8</c:v>
                </c:pt>
                <c:pt idx="11025">
                  <c:v>0.8</c:v>
                </c:pt>
                <c:pt idx="11026">
                  <c:v>0.8</c:v>
                </c:pt>
                <c:pt idx="11027">
                  <c:v>0.8</c:v>
                </c:pt>
                <c:pt idx="11028">
                  <c:v>0.8</c:v>
                </c:pt>
                <c:pt idx="11029">
                  <c:v>0.8</c:v>
                </c:pt>
                <c:pt idx="11030">
                  <c:v>0.8</c:v>
                </c:pt>
                <c:pt idx="11031">
                  <c:v>0.8</c:v>
                </c:pt>
                <c:pt idx="11032">
                  <c:v>0.8</c:v>
                </c:pt>
                <c:pt idx="11033">
                  <c:v>0.8</c:v>
                </c:pt>
                <c:pt idx="11034">
                  <c:v>0.8</c:v>
                </c:pt>
                <c:pt idx="11035">
                  <c:v>0.8</c:v>
                </c:pt>
                <c:pt idx="11036">
                  <c:v>0.8</c:v>
                </c:pt>
                <c:pt idx="11037">
                  <c:v>0.8</c:v>
                </c:pt>
                <c:pt idx="11038">
                  <c:v>0.8</c:v>
                </c:pt>
                <c:pt idx="11039">
                  <c:v>0.8</c:v>
                </c:pt>
                <c:pt idx="11040">
                  <c:v>0.8</c:v>
                </c:pt>
                <c:pt idx="11041">
                  <c:v>0.8</c:v>
                </c:pt>
                <c:pt idx="11042">
                  <c:v>0.8</c:v>
                </c:pt>
                <c:pt idx="11043">
                  <c:v>0.8</c:v>
                </c:pt>
                <c:pt idx="11044">
                  <c:v>0.8</c:v>
                </c:pt>
                <c:pt idx="11045">
                  <c:v>0.8</c:v>
                </c:pt>
                <c:pt idx="11046">
                  <c:v>0.8</c:v>
                </c:pt>
                <c:pt idx="11047">
                  <c:v>0.8</c:v>
                </c:pt>
                <c:pt idx="11048">
                  <c:v>0.8</c:v>
                </c:pt>
                <c:pt idx="11049">
                  <c:v>0.8</c:v>
                </c:pt>
                <c:pt idx="11050">
                  <c:v>0.8</c:v>
                </c:pt>
                <c:pt idx="11051">
                  <c:v>0.8</c:v>
                </c:pt>
                <c:pt idx="11052">
                  <c:v>0.8</c:v>
                </c:pt>
                <c:pt idx="11053">
                  <c:v>0.8</c:v>
                </c:pt>
                <c:pt idx="11054">
                  <c:v>0.8</c:v>
                </c:pt>
                <c:pt idx="11055">
                  <c:v>0.8</c:v>
                </c:pt>
                <c:pt idx="11056">
                  <c:v>0.8</c:v>
                </c:pt>
                <c:pt idx="11057">
                  <c:v>0.8</c:v>
                </c:pt>
                <c:pt idx="11058">
                  <c:v>0.8</c:v>
                </c:pt>
                <c:pt idx="11059">
                  <c:v>0.8</c:v>
                </c:pt>
                <c:pt idx="11060">
                  <c:v>0.8</c:v>
                </c:pt>
                <c:pt idx="11061">
                  <c:v>0.8</c:v>
                </c:pt>
                <c:pt idx="11062">
                  <c:v>0.8</c:v>
                </c:pt>
                <c:pt idx="11063">
                  <c:v>0.8</c:v>
                </c:pt>
                <c:pt idx="11064">
                  <c:v>0.8</c:v>
                </c:pt>
                <c:pt idx="11065">
                  <c:v>0.8</c:v>
                </c:pt>
                <c:pt idx="11066">
                  <c:v>0.8</c:v>
                </c:pt>
                <c:pt idx="11067">
                  <c:v>0.8</c:v>
                </c:pt>
                <c:pt idx="11068">
                  <c:v>0.8</c:v>
                </c:pt>
                <c:pt idx="11069">
                  <c:v>0.8</c:v>
                </c:pt>
                <c:pt idx="11070">
                  <c:v>0.8</c:v>
                </c:pt>
                <c:pt idx="11071">
                  <c:v>0.8</c:v>
                </c:pt>
                <c:pt idx="11072">
                  <c:v>0.8</c:v>
                </c:pt>
                <c:pt idx="11073">
                  <c:v>0.8</c:v>
                </c:pt>
                <c:pt idx="11074">
                  <c:v>0.8</c:v>
                </c:pt>
                <c:pt idx="11075">
                  <c:v>0.8</c:v>
                </c:pt>
                <c:pt idx="11076">
                  <c:v>0.8</c:v>
                </c:pt>
                <c:pt idx="11077">
                  <c:v>0.8</c:v>
                </c:pt>
                <c:pt idx="11078">
                  <c:v>0.8</c:v>
                </c:pt>
                <c:pt idx="11079">
                  <c:v>0.8</c:v>
                </c:pt>
                <c:pt idx="11080">
                  <c:v>0.8</c:v>
                </c:pt>
                <c:pt idx="11081">
                  <c:v>0.8</c:v>
                </c:pt>
                <c:pt idx="11082">
                  <c:v>0.8</c:v>
                </c:pt>
                <c:pt idx="11083">
                  <c:v>0.8</c:v>
                </c:pt>
                <c:pt idx="11084">
                  <c:v>0.8</c:v>
                </c:pt>
                <c:pt idx="11085">
                  <c:v>0.8</c:v>
                </c:pt>
                <c:pt idx="11086">
                  <c:v>0.8</c:v>
                </c:pt>
                <c:pt idx="11087">
                  <c:v>0.8</c:v>
                </c:pt>
                <c:pt idx="11088">
                  <c:v>0.8</c:v>
                </c:pt>
                <c:pt idx="11089">
                  <c:v>0.8</c:v>
                </c:pt>
                <c:pt idx="11090">
                  <c:v>0.8</c:v>
                </c:pt>
                <c:pt idx="11091">
                  <c:v>0.8</c:v>
                </c:pt>
                <c:pt idx="11092">
                  <c:v>0.8</c:v>
                </c:pt>
                <c:pt idx="11093">
                  <c:v>0.8</c:v>
                </c:pt>
                <c:pt idx="11094">
                  <c:v>0.8</c:v>
                </c:pt>
                <c:pt idx="11095">
                  <c:v>0.8</c:v>
                </c:pt>
                <c:pt idx="11096">
                  <c:v>0.8</c:v>
                </c:pt>
                <c:pt idx="11097">
                  <c:v>0.8</c:v>
                </c:pt>
                <c:pt idx="11098">
                  <c:v>0.8</c:v>
                </c:pt>
                <c:pt idx="11099">
                  <c:v>0.8</c:v>
                </c:pt>
                <c:pt idx="11100">
                  <c:v>0.8</c:v>
                </c:pt>
                <c:pt idx="11101">
                  <c:v>0.8</c:v>
                </c:pt>
                <c:pt idx="11102">
                  <c:v>0.8</c:v>
                </c:pt>
                <c:pt idx="11103">
                  <c:v>0.8</c:v>
                </c:pt>
                <c:pt idx="11104">
                  <c:v>0.8</c:v>
                </c:pt>
                <c:pt idx="11105">
                  <c:v>0.8</c:v>
                </c:pt>
                <c:pt idx="11106">
                  <c:v>0.8</c:v>
                </c:pt>
                <c:pt idx="11107">
                  <c:v>0.8</c:v>
                </c:pt>
                <c:pt idx="11108">
                  <c:v>0.8</c:v>
                </c:pt>
                <c:pt idx="11109">
                  <c:v>0.8</c:v>
                </c:pt>
                <c:pt idx="11110">
                  <c:v>0.8</c:v>
                </c:pt>
                <c:pt idx="11111">
                  <c:v>0.8</c:v>
                </c:pt>
                <c:pt idx="11112">
                  <c:v>0.8</c:v>
                </c:pt>
                <c:pt idx="11113">
                  <c:v>0.8</c:v>
                </c:pt>
                <c:pt idx="11114">
                  <c:v>0.8</c:v>
                </c:pt>
                <c:pt idx="11115">
                  <c:v>0.8</c:v>
                </c:pt>
                <c:pt idx="11116">
                  <c:v>0.8</c:v>
                </c:pt>
                <c:pt idx="11117">
                  <c:v>0.8</c:v>
                </c:pt>
                <c:pt idx="11118">
                  <c:v>0.8</c:v>
                </c:pt>
                <c:pt idx="11119">
                  <c:v>0.8</c:v>
                </c:pt>
                <c:pt idx="11120">
                  <c:v>0.8</c:v>
                </c:pt>
                <c:pt idx="11121">
                  <c:v>0.8</c:v>
                </c:pt>
                <c:pt idx="11122">
                  <c:v>0.8</c:v>
                </c:pt>
                <c:pt idx="11123">
                  <c:v>0.8</c:v>
                </c:pt>
                <c:pt idx="11124">
                  <c:v>0.8</c:v>
                </c:pt>
                <c:pt idx="11125">
                  <c:v>0.8</c:v>
                </c:pt>
                <c:pt idx="11126">
                  <c:v>0.8</c:v>
                </c:pt>
                <c:pt idx="11127">
                  <c:v>0.8</c:v>
                </c:pt>
                <c:pt idx="11128">
                  <c:v>0.8</c:v>
                </c:pt>
                <c:pt idx="11129">
                  <c:v>0.8</c:v>
                </c:pt>
                <c:pt idx="11130">
                  <c:v>0.8</c:v>
                </c:pt>
                <c:pt idx="11131">
                  <c:v>0.8</c:v>
                </c:pt>
                <c:pt idx="11132">
                  <c:v>0.8</c:v>
                </c:pt>
                <c:pt idx="11133">
                  <c:v>0.8</c:v>
                </c:pt>
                <c:pt idx="11134">
                  <c:v>0.8</c:v>
                </c:pt>
                <c:pt idx="11135">
                  <c:v>0.8</c:v>
                </c:pt>
                <c:pt idx="11136">
                  <c:v>0.8</c:v>
                </c:pt>
                <c:pt idx="11137">
                  <c:v>0.8</c:v>
                </c:pt>
                <c:pt idx="11138">
                  <c:v>0.8</c:v>
                </c:pt>
                <c:pt idx="11139">
                  <c:v>0.8</c:v>
                </c:pt>
                <c:pt idx="11140">
                  <c:v>0.8</c:v>
                </c:pt>
                <c:pt idx="11141">
                  <c:v>0.8</c:v>
                </c:pt>
                <c:pt idx="11142">
                  <c:v>0.8</c:v>
                </c:pt>
                <c:pt idx="11143">
                  <c:v>0.8</c:v>
                </c:pt>
                <c:pt idx="11144">
                  <c:v>0.8</c:v>
                </c:pt>
                <c:pt idx="11145">
                  <c:v>0.8</c:v>
                </c:pt>
                <c:pt idx="11146">
                  <c:v>0.8</c:v>
                </c:pt>
                <c:pt idx="11147">
                  <c:v>0.8</c:v>
                </c:pt>
                <c:pt idx="11148">
                  <c:v>0.8</c:v>
                </c:pt>
                <c:pt idx="11149">
                  <c:v>0.8</c:v>
                </c:pt>
                <c:pt idx="11150">
                  <c:v>0.8</c:v>
                </c:pt>
                <c:pt idx="11151">
                  <c:v>0.8</c:v>
                </c:pt>
                <c:pt idx="11152">
                  <c:v>0.8</c:v>
                </c:pt>
                <c:pt idx="11153">
                  <c:v>0.8</c:v>
                </c:pt>
                <c:pt idx="11154">
                  <c:v>0.8</c:v>
                </c:pt>
                <c:pt idx="11155">
                  <c:v>0.8</c:v>
                </c:pt>
                <c:pt idx="11156">
                  <c:v>0.8</c:v>
                </c:pt>
                <c:pt idx="11157">
                  <c:v>0.8</c:v>
                </c:pt>
                <c:pt idx="11158">
                  <c:v>0.8</c:v>
                </c:pt>
                <c:pt idx="11159">
                  <c:v>0.8</c:v>
                </c:pt>
                <c:pt idx="11160">
                  <c:v>0.8</c:v>
                </c:pt>
                <c:pt idx="11161">
                  <c:v>0.8</c:v>
                </c:pt>
                <c:pt idx="11162">
                  <c:v>0.8</c:v>
                </c:pt>
                <c:pt idx="11163">
                  <c:v>0.8</c:v>
                </c:pt>
                <c:pt idx="11164">
                  <c:v>0.8</c:v>
                </c:pt>
                <c:pt idx="11165">
                  <c:v>0.8</c:v>
                </c:pt>
                <c:pt idx="11166">
                  <c:v>0.8</c:v>
                </c:pt>
                <c:pt idx="11167">
                  <c:v>0.8</c:v>
                </c:pt>
                <c:pt idx="11168">
                  <c:v>0.8</c:v>
                </c:pt>
                <c:pt idx="11169">
                  <c:v>0.8</c:v>
                </c:pt>
                <c:pt idx="11170">
                  <c:v>0.8</c:v>
                </c:pt>
                <c:pt idx="11171">
                  <c:v>0.8</c:v>
                </c:pt>
                <c:pt idx="11172">
                  <c:v>0.8</c:v>
                </c:pt>
                <c:pt idx="11173">
                  <c:v>0.8</c:v>
                </c:pt>
                <c:pt idx="11174">
                  <c:v>0.8</c:v>
                </c:pt>
                <c:pt idx="11175">
                  <c:v>0.8</c:v>
                </c:pt>
                <c:pt idx="11176">
                  <c:v>0.8</c:v>
                </c:pt>
                <c:pt idx="11177">
                  <c:v>0.8</c:v>
                </c:pt>
                <c:pt idx="11178">
                  <c:v>0.8</c:v>
                </c:pt>
                <c:pt idx="11179">
                  <c:v>0.8</c:v>
                </c:pt>
                <c:pt idx="11180">
                  <c:v>0.8</c:v>
                </c:pt>
                <c:pt idx="11181">
                  <c:v>0.8</c:v>
                </c:pt>
                <c:pt idx="11182">
                  <c:v>0.8</c:v>
                </c:pt>
                <c:pt idx="11183">
                  <c:v>0.8</c:v>
                </c:pt>
                <c:pt idx="11184">
                  <c:v>0.8</c:v>
                </c:pt>
                <c:pt idx="11185">
                  <c:v>0.8</c:v>
                </c:pt>
                <c:pt idx="11186">
                  <c:v>0.8</c:v>
                </c:pt>
                <c:pt idx="11187">
                  <c:v>0.8</c:v>
                </c:pt>
                <c:pt idx="11188">
                  <c:v>0.8</c:v>
                </c:pt>
                <c:pt idx="11189">
                  <c:v>0.8</c:v>
                </c:pt>
                <c:pt idx="11190">
                  <c:v>0.8</c:v>
                </c:pt>
                <c:pt idx="11191">
                  <c:v>0.8</c:v>
                </c:pt>
                <c:pt idx="11192">
                  <c:v>0.8</c:v>
                </c:pt>
                <c:pt idx="11193">
                  <c:v>0.8</c:v>
                </c:pt>
                <c:pt idx="11194">
                  <c:v>0.8</c:v>
                </c:pt>
                <c:pt idx="11195">
                  <c:v>0.8</c:v>
                </c:pt>
                <c:pt idx="11196">
                  <c:v>0.8</c:v>
                </c:pt>
                <c:pt idx="11197">
                  <c:v>0.8</c:v>
                </c:pt>
                <c:pt idx="11198">
                  <c:v>0.8</c:v>
                </c:pt>
                <c:pt idx="11199">
                  <c:v>0.8</c:v>
                </c:pt>
                <c:pt idx="11200">
                  <c:v>0.8</c:v>
                </c:pt>
                <c:pt idx="11201">
                  <c:v>0.8</c:v>
                </c:pt>
                <c:pt idx="11202">
                  <c:v>0.8</c:v>
                </c:pt>
                <c:pt idx="11203">
                  <c:v>0.8</c:v>
                </c:pt>
                <c:pt idx="11204">
                  <c:v>0.8</c:v>
                </c:pt>
                <c:pt idx="11205">
                  <c:v>0.8</c:v>
                </c:pt>
                <c:pt idx="11206">
                  <c:v>0.8</c:v>
                </c:pt>
                <c:pt idx="11207">
                  <c:v>0.8</c:v>
                </c:pt>
                <c:pt idx="11208">
                  <c:v>0.8</c:v>
                </c:pt>
                <c:pt idx="11209">
                  <c:v>0.8</c:v>
                </c:pt>
                <c:pt idx="11210">
                  <c:v>0.8</c:v>
                </c:pt>
                <c:pt idx="11211">
                  <c:v>0.8</c:v>
                </c:pt>
                <c:pt idx="11212">
                  <c:v>0.8</c:v>
                </c:pt>
                <c:pt idx="11213">
                  <c:v>0.8</c:v>
                </c:pt>
                <c:pt idx="11214">
                  <c:v>0.8</c:v>
                </c:pt>
                <c:pt idx="11215">
                  <c:v>0.8</c:v>
                </c:pt>
                <c:pt idx="11216">
                  <c:v>0.8</c:v>
                </c:pt>
                <c:pt idx="11217">
                  <c:v>0.8</c:v>
                </c:pt>
                <c:pt idx="11218">
                  <c:v>0.8</c:v>
                </c:pt>
                <c:pt idx="11219">
                  <c:v>0.8</c:v>
                </c:pt>
                <c:pt idx="11220">
                  <c:v>0.8</c:v>
                </c:pt>
                <c:pt idx="11221">
                  <c:v>0.8</c:v>
                </c:pt>
                <c:pt idx="11222">
                  <c:v>0.8</c:v>
                </c:pt>
                <c:pt idx="11223">
                  <c:v>0.8</c:v>
                </c:pt>
                <c:pt idx="11224">
                  <c:v>0.8</c:v>
                </c:pt>
                <c:pt idx="11225">
                  <c:v>0.8</c:v>
                </c:pt>
                <c:pt idx="11226">
                  <c:v>0.8</c:v>
                </c:pt>
                <c:pt idx="11227">
                  <c:v>0.8</c:v>
                </c:pt>
                <c:pt idx="11228">
                  <c:v>0.8</c:v>
                </c:pt>
                <c:pt idx="11229">
                  <c:v>0.8</c:v>
                </c:pt>
                <c:pt idx="11230">
                  <c:v>0.8</c:v>
                </c:pt>
                <c:pt idx="11231">
                  <c:v>0.8</c:v>
                </c:pt>
                <c:pt idx="11232">
                  <c:v>0.8</c:v>
                </c:pt>
                <c:pt idx="11233">
                  <c:v>0.8</c:v>
                </c:pt>
                <c:pt idx="11234">
                  <c:v>0.8</c:v>
                </c:pt>
                <c:pt idx="11235">
                  <c:v>0.8</c:v>
                </c:pt>
                <c:pt idx="11236">
                  <c:v>0.8</c:v>
                </c:pt>
                <c:pt idx="11237">
                  <c:v>0.8</c:v>
                </c:pt>
                <c:pt idx="11238">
                  <c:v>0.8</c:v>
                </c:pt>
                <c:pt idx="11239">
                  <c:v>0.8</c:v>
                </c:pt>
                <c:pt idx="11240">
                  <c:v>0.8</c:v>
                </c:pt>
                <c:pt idx="11241">
                  <c:v>0.8</c:v>
                </c:pt>
                <c:pt idx="11242">
                  <c:v>0.8</c:v>
                </c:pt>
                <c:pt idx="11243">
                  <c:v>0.8</c:v>
                </c:pt>
                <c:pt idx="11244">
                  <c:v>0.8</c:v>
                </c:pt>
                <c:pt idx="11245">
                  <c:v>0.8</c:v>
                </c:pt>
                <c:pt idx="11246">
                  <c:v>0.8</c:v>
                </c:pt>
                <c:pt idx="11247">
                  <c:v>0.8</c:v>
                </c:pt>
                <c:pt idx="11248">
                  <c:v>0.8</c:v>
                </c:pt>
                <c:pt idx="11249">
                  <c:v>0.8</c:v>
                </c:pt>
                <c:pt idx="11250">
                  <c:v>0.8</c:v>
                </c:pt>
                <c:pt idx="11251">
                  <c:v>0.8</c:v>
                </c:pt>
                <c:pt idx="11252">
                  <c:v>0.8</c:v>
                </c:pt>
                <c:pt idx="11253">
                  <c:v>0.8</c:v>
                </c:pt>
                <c:pt idx="11254">
                  <c:v>0.8</c:v>
                </c:pt>
                <c:pt idx="11255">
                  <c:v>0.8</c:v>
                </c:pt>
                <c:pt idx="11256">
                  <c:v>0.8</c:v>
                </c:pt>
                <c:pt idx="11257">
                  <c:v>0.8</c:v>
                </c:pt>
                <c:pt idx="11258">
                  <c:v>0.8</c:v>
                </c:pt>
                <c:pt idx="11259">
                  <c:v>0.8</c:v>
                </c:pt>
                <c:pt idx="11260">
                  <c:v>0.8</c:v>
                </c:pt>
                <c:pt idx="11261">
                  <c:v>0.8</c:v>
                </c:pt>
                <c:pt idx="11262">
                  <c:v>0.8</c:v>
                </c:pt>
                <c:pt idx="11263">
                  <c:v>0.8</c:v>
                </c:pt>
                <c:pt idx="11264">
                  <c:v>0.8</c:v>
                </c:pt>
                <c:pt idx="11265">
                  <c:v>0.8</c:v>
                </c:pt>
                <c:pt idx="11266">
                  <c:v>0.8</c:v>
                </c:pt>
                <c:pt idx="11267">
                  <c:v>0.8</c:v>
                </c:pt>
                <c:pt idx="11268">
                  <c:v>0.8</c:v>
                </c:pt>
                <c:pt idx="11269">
                  <c:v>0.8</c:v>
                </c:pt>
                <c:pt idx="11270">
                  <c:v>0.8</c:v>
                </c:pt>
                <c:pt idx="11271">
                  <c:v>0.8</c:v>
                </c:pt>
                <c:pt idx="11272">
                  <c:v>0.8</c:v>
                </c:pt>
                <c:pt idx="11273">
                  <c:v>0.8</c:v>
                </c:pt>
                <c:pt idx="11274">
                  <c:v>0.8</c:v>
                </c:pt>
                <c:pt idx="11275">
                  <c:v>0.8</c:v>
                </c:pt>
                <c:pt idx="11276">
                  <c:v>0.8</c:v>
                </c:pt>
                <c:pt idx="11277">
                  <c:v>0.8</c:v>
                </c:pt>
                <c:pt idx="11278">
                  <c:v>0.8</c:v>
                </c:pt>
                <c:pt idx="11279">
                  <c:v>0.8</c:v>
                </c:pt>
                <c:pt idx="11280">
                  <c:v>0.8</c:v>
                </c:pt>
                <c:pt idx="11281">
                  <c:v>0.8</c:v>
                </c:pt>
                <c:pt idx="11282">
                  <c:v>0.8</c:v>
                </c:pt>
                <c:pt idx="11283">
                  <c:v>0.8</c:v>
                </c:pt>
                <c:pt idx="11284">
                  <c:v>0.8</c:v>
                </c:pt>
                <c:pt idx="11285">
                  <c:v>0.8</c:v>
                </c:pt>
                <c:pt idx="11286">
                  <c:v>0.8</c:v>
                </c:pt>
                <c:pt idx="11287">
                  <c:v>0.8</c:v>
                </c:pt>
                <c:pt idx="11288">
                  <c:v>0.8</c:v>
                </c:pt>
                <c:pt idx="11289">
                  <c:v>0.8</c:v>
                </c:pt>
                <c:pt idx="11290">
                  <c:v>0.8</c:v>
                </c:pt>
                <c:pt idx="11291">
                  <c:v>0.8</c:v>
                </c:pt>
                <c:pt idx="11292">
                  <c:v>0.8</c:v>
                </c:pt>
                <c:pt idx="11293">
                  <c:v>0.8</c:v>
                </c:pt>
                <c:pt idx="11294">
                  <c:v>0.8</c:v>
                </c:pt>
                <c:pt idx="11295">
                  <c:v>0.8</c:v>
                </c:pt>
                <c:pt idx="11296">
                  <c:v>0.8</c:v>
                </c:pt>
                <c:pt idx="11297">
                  <c:v>0.8</c:v>
                </c:pt>
                <c:pt idx="11298">
                  <c:v>0.8</c:v>
                </c:pt>
                <c:pt idx="11299">
                  <c:v>0.8</c:v>
                </c:pt>
                <c:pt idx="11300">
                  <c:v>0.8</c:v>
                </c:pt>
                <c:pt idx="11301">
                  <c:v>0.8</c:v>
                </c:pt>
                <c:pt idx="11302">
                  <c:v>0.8</c:v>
                </c:pt>
                <c:pt idx="11303">
                  <c:v>0.8</c:v>
                </c:pt>
                <c:pt idx="11304">
                  <c:v>0.8</c:v>
                </c:pt>
                <c:pt idx="11305">
                  <c:v>0.8</c:v>
                </c:pt>
                <c:pt idx="11306">
                  <c:v>0.8</c:v>
                </c:pt>
                <c:pt idx="11307">
                  <c:v>0.8</c:v>
                </c:pt>
                <c:pt idx="11308">
                  <c:v>0.8</c:v>
                </c:pt>
                <c:pt idx="11309">
                  <c:v>0.8</c:v>
                </c:pt>
                <c:pt idx="11310">
                  <c:v>0.8</c:v>
                </c:pt>
                <c:pt idx="11311">
                  <c:v>0.8</c:v>
                </c:pt>
                <c:pt idx="11312">
                  <c:v>0.8</c:v>
                </c:pt>
                <c:pt idx="11313">
                  <c:v>0.8</c:v>
                </c:pt>
                <c:pt idx="11314">
                  <c:v>0.8</c:v>
                </c:pt>
                <c:pt idx="11315">
                  <c:v>0.8</c:v>
                </c:pt>
                <c:pt idx="11316">
                  <c:v>0.8</c:v>
                </c:pt>
                <c:pt idx="11317">
                  <c:v>0.8</c:v>
                </c:pt>
                <c:pt idx="11318">
                  <c:v>0.8</c:v>
                </c:pt>
                <c:pt idx="11319">
                  <c:v>0.8</c:v>
                </c:pt>
                <c:pt idx="11320">
                  <c:v>0.8</c:v>
                </c:pt>
                <c:pt idx="11321">
                  <c:v>0.8</c:v>
                </c:pt>
                <c:pt idx="11322">
                  <c:v>0.8</c:v>
                </c:pt>
                <c:pt idx="11323">
                  <c:v>0.8</c:v>
                </c:pt>
                <c:pt idx="11324">
                  <c:v>0.8</c:v>
                </c:pt>
                <c:pt idx="11325">
                  <c:v>0.8</c:v>
                </c:pt>
                <c:pt idx="11326">
                  <c:v>0.8</c:v>
                </c:pt>
                <c:pt idx="11327">
                  <c:v>0.8</c:v>
                </c:pt>
                <c:pt idx="11328">
                  <c:v>0.8</c:v>
                </c:pt>
                <c:pt idx="11329">
                  <c:v>0.8</c:v>
                </c:pt>
                <c:pt idx="11330">
                  <c:v>0.8</c:v>
                </c:pt>
                <c:pt idx="11331">
                  <c:v>0.8</c:v>
                </c:pt>
                <c:pt idx="11332">
                  <c:v>0.8</c:v>
                </c:pt>
                <c:pt idx="11333">
                  <c:v>0.8</c:v>
                </c:pt>
                <c:pt idx="11334">
                  <c:v>0.8</c:v>
                </c:pt>
                <c:pt idx="11335">
                  <c:v>0.8</c:v>
                </c:pt>
                <c:pt idx="11336">
                  <c:v>0.8</c:v>
                </c:pt>
                <c:pt idx="11337">
                  <c:v>0.8</c:v>
                </c:pt>
                <c:pt idx="11338">
                  <c:v>0.8</c:v>
                </c:pt>
                <c:pt idx="11339">
                  <c:v>0.8</c:v>
                </c:pt>
                <c:pt idx="11340">
                  <c:v>0.8</c:v>
                </c:pt>
                <c:pt idx="11341">
                  <c:v>0.8</c:v>
                </c:pt>
                <c:pt idx="11342">
                  <c:v>0.8</c:v>
                </c:pt>
                <c:pt idx="11343">
                  <c:v>0.8</c:v>
                </c:pt>
                <c:pt idx="11344">
                  <c:v>0.8</c:v>
                </c:pt>
                <c:pt idx="11345">
                  <c:v>0.8</c:v>
                </c:pt>
                <c:pt idx="11346">
                  <c:v>0.8</c:v>
                </c:pt>
                <c:pt idx="11347">
                  <c:v>0.8</c:v>
                </c:pt>
                <c:pt idx="11348">
                  <c:v>0.8</c:v>
                </c:pt>
                <c:pt idx="11349">
                  <c:v>0.8</c:v>
                </c:pt>
                <c:pt idx="11350">
                  <c:v>0.8</c:v>
                </c:pt>
                <c:pt idx="11351">
                  <c:v>0.8</c:v>
                </c:pt>
                <c:pt idx="11352">
                  <c:v>0.8</c:v>
                </c:pt>
                <c:pt idx="11353">
                  <c:v>0.8</c:v>
                </c:pt>
                <c:pt idx="11354">
                  <c:v>0.8</c:v>
                </c:pt>
                <c:pt idx="11355">
                  <c:v>0.8</c:v>
                </c:pt>
                <c:pt idx="11356">
                  <c:v>0.8</c:v>
                </c:pt>
                <c:pt idx="11357">
                  <c:v>0.8</c:v>
                </c:pt>
                <c:pt idx="11358">
                  <c:v>0.8</c:v>
                </c:pt>
                <c:pt idx="11359">
                  <c:v>0.8</c:v>
                </c:pt>
                <c:pt idx="11360">
                  <c:v>0.8</c:v>
                </c:pt>
                <c:pt idx="11361">
                  <c:v>0.8</c:v>
                </c:pt>
                <c:pt idx="11362">
                  <c:v>0.8</c:v>
                </c:pt>
                <c:pt idx="11363">
                  <c:v>0.8</c:v>
                </c:pt>
                <c:pt idx="11364">
                  <c:v>0.8</c:v>
                </c:pt>
                <c:pt idx="11365">
                  <c:v>0.8</c:v>
                </c:pt>
                <c:pt idx="11366">
                  <c:v>0.8</c:v>
                </c:pt>
                <c:pt idx="11367">
                  <c:v>0.8</c:v>
                </c:pt>
                <c:pt idx="11368">
                  <c:v>0.8</c:v>
                </c:pt>
                <c:pt idx="11369">
                  <c:v>0.8</c:v>
                </c:pt>
                <c:pt idx="11370">
                  <c:v>0.8</c:v>
                </c:pt>
                <c:pt idx="11371">
                  <c:v>0.8</c:v>
                </c:pt>
                <c:pt idx="11372">
                  <c:v>0.8</c:v>
                </c:pt>
                <c:pt idx="11373">
                  <c:v>0.8</c:v>
                </c:pt>
                <c:pt idx="11374">
                  <c:v>0.8</c:v>
                </c:pt>
                <c:pt idx="11375">
                  <c:v>0.8</c:v>
                </c:pt>
                <c:pt idx="11376">
                  <c:v>0.8</c:v>
                </c:pt>
                <c:pt idx="11377">
                  <c:v>0.8</c:v>
                </c:pt>
                <c:pt idx="11378">
                  <c:v>0.8</c:v>
                </c:pt>
                <c:pt idx="11379">
                  <c:v>0.8</c:v>
                </c:pt>
                <c:pt idx="11380">
                  <c:v>0.8</c:v>
                </c:pt>
                <c:pt idx="11381">
                  <c:v>0.8</c:v>
                </c:pt>
                <c:pt idx="11382">
                  <c:v>0.8</c:v>
                </c:pt>
                <c:pt idx="11383">
                  <c:v>0.8</c:v>
                </c:pt>
                <c:pt idx="11384">
                  <c:v>0.8</c:v>
                </c:pt>
                <c:pt idx="11385">
                  <c:v>0.8</c:v>
                </c:pt>
                <c:pt idx="11386">
                  <c:v>0.8</c:v>
                </c:pt>
                <c:pt idx="11387">
                  <c:v>0.8</c:v>
                </c:pt>
                <c:pt idx="11388">
                  <c:v>0.8</c:v>
                </c:pt>
                <c:pt idx="11389">
                  <c:v>0.8</c:v>
                </c:pt>
                <c:pt idx="11390">
                  <c:v>0.8</c:v>
                </c:pt>
                <c:pt idx="11391">
                  <c:v>0.8</c:v>
                </c:pt>
                <c:pt idx="11392">
                  <c:v>0.8</c:v>
                </c:pt>
                <c:pt idx="11393">
                  <c:v>0.8</c:v>
                </c:pt>
                <c:pt idx="11394">
                  <c:v>0.8</c:v>
                </c:pt>
                <c:pt idx="11395">
                  <c:v>0.8</c:v>
                </c:pt>
                <c:pt idx="11396">
                  <c:v>0.8</c:v>
                </c:pt>
                <c:pt idx="11397">
                  <c:v>0.8</c:v>
                </c:pt>
                <c:pt idx="11398">
                  <c:v>0.8</c:v>
                </c:pt>
                <c:pt idx="11399">
                  <c:v>0.8</c:v>
                </c:pt>
                <c:pt idx="11400">
                  <c:v>0.8</c:v>
                </c:pt>
                <c:pt idx="11401">
                  <c:v>0.8</c:v>
                </c:pt>
                <c:pt idx="11402">
                  <c:v>0.8</c:v>
                </c:pt>
                <c:pt idx="11403">
                  <c:v>0.8</c:v>
                </c:pt>
                <c:pt idx="11404">
                  <c:v>0.8</c:v>
                </c:pt>
                <c:pt idx="11405">
                  <c:v>0.8</c:v>
                </c:pt>
                <c:pt idx="11406">
                  <c:v>0.8</c:v>
                </c:pt>
                <c:pt idx="11407">
                  <c:v>0.8</c:v>
                </c:pt>
                <c:pt idx="11408">
                  <c:v>0.8</c:v>
                </c:pt>
                <c:pt idx="11409">
                  <c:v>0.8</c:v>
                </c:pt>
                <c:pt idx="11410">
                  <c:v>0.8</c:v>
                </c:pt>
                <c:pt idx="11411">
                  <c:v>0.8</c:v>
                </c:pt>
                <c:pt idx="11412">
                  <c:v>0.8</c:v>
                </c:pt>
                <c:pt idx="11413">
                  <c:v>0.8</c:v>
                </c:pt>
                <c:pt idx="11414">
                  <c:v>0.8</c:v>
                </c:pt>
                <c:pt idx="11415">
                  <c:v>0.8</c:v>
                </c:pt>
                <c:pt idx="11416">
                  <c:v>0.8</c:v>
                </c:pt>
                <c:pt idx="11417">
                  <c:v>0.8</c:v>
                </c:pt>
                <c:pt idx="11418">
                  <c:v>0.8</c:v>
                </c:pt>
                <c:pt idx="11419">
                  <c:v>0.8</c:v>
                </c:pt>
                <c:pt idx="11420">
                  <c:v>0.8</c:v>
                </c:pt>
                <c:pt idx="11421">
                  <c:v>0.8</c:v>
                </c:pt>
                <c:pt idx="11422">
                  <c:v>0.8</c:v>
                </c:pt>
                <c:pt idx="11423">
                  <c:v>0.8</c:v>
                </c:pt>
                <c:pt idx="11424">
                  <c:v>0.8</c:v>
                </c:pt>
                <c:pt idx="11425">
                  <c:v>0.8</c:v>
                </c:pt>
                <c:pt idx="11426">
                  <c:v>0.8</c:v>
                </c:pt>
                <c:pt idx="11427">
                  <c:v>0.8</c:v>
                </c:pt>
                <c:pt idx="11428">
                  <c:v>0.8</c:v>
                </c:pt>
                <c:pt idx="11429">
                  <c:v>0.8</c:v>
                </c:pt>
                <c:pt idx="11430">
                  <c:v>0.8</c:v>
                </c:pt>
                <c:pt idx="11431">
                  <c:v>0.8</c:v>
                </c:pt>
                <c:pt idx="11432">
                  <c:v>0.8</c:v>
                </c:pt>
                <c:pt idx="11433">
                  <c:v>0.8</c:v>
                </c:pt>
                <c:pt idx="11434">
                  <c:v>0.8</c:v>
                </c:pt>
                <c:pt idx="11435">
                  <c:v>0.8</c:v>
                </c:pt>
                <c:pt idx="11436">
                  <c:v>0.8</c:v>
                </c:pt>
                <c:pt idx="11437">
                  <c:v>0.8</c:v>
                </c:pt>
                <c:pt idx="11438">
                  <c:v>0.8</c:v>
                </c:pt>
                <c:pt idx="11439">
                  <c:v>0.8</c:v>
                </c:pt>
                <c:pt idx="11440">
                  <c:v>0.8</c:v>
                </c:pt>
                <c:pt idx="11441">
                  <c:v>0.8</c:v>
                </c:pt>
                <c:pt idx="11442">
                  <c:v>0.8</c:v>
                </c:pt>
                <c:pt idx="11443">
                  <c:v>0.8</c:v>
                </c:pt>
                <c:pt idx="11444">
                  <c:v>0.8</c:v>
                </c:pt>
                <c:pt idx="11445">
                  <c:v>0.8</c:v>
                </c:pt>
                <c:pt idx="11446">
                  <c:v>0.8</c:v>
                </c:pt>
                <c:pt idx="11447">
                  <c:v>0.8</c:v>
                </c:pt>
                <c:pt idx="11448">
                  <c:v>0.8</c:v>
                </c:pt>
                <c:pt idx="11449">
                  <c:v>0.8</c:v>
                </c:pt>
                <c:pt idx="11450">
                  <c:v>0.8</c:v>
                </c:pt>
                <c:pt idx="11451">
                  <c:v>0.8</c:v>
                </c:pt>
                <c:pt idx="11452">
                  <c:v>0.8</c:v>
                </c:pt>
                <c:pt idx="11453">
                  <c:v>0.8</c:v>
                </c:pt>
                <c:pt idx="11454">
                  <c:v>0.8</c:v>
                </c:pt>
                <c:pt idx="11455">
                  <c:v>0.8</c:v>
                </c:pt>
                <c:pt idx="11456">
                  <c:v>0.8</c:v>
                </c:pt>
                <c:pt idx="11457">
                  <c:v>0.8</c:v>
                </c:pt>
                <c:pt idx="11458">
                  <c:v>0.8</c:v>
                </c:pt>
                <c:pt idx="11459">
                  <c:v>0.8</c:v>
                </c:pt>
                <c:pt idx="11460">
                  <c:v>0.8</c:v>
                </c:pt>
                <c:pt idx="11461">
                  <c:v>0.8</c:v>
                </c:pt>
                <c:pt idx="11462">
                  <c:v>0.8</c:v>
                </c:pt>
                <c:pt idx="11463">
                  <c:v>0.8</c:v>
                </c:pt>
                <c:pt idx="11464">
                  <c:v>0.8</c:v>
                </c:pt>
                <c:pt idx="11465">
                  <c:v>0.8</c:v>
                </c:pt>
                <c:pt idx="11466">
                  <c:v>0.8</c:v>
                </c:pt>
                <c:pt idx="11467">
                  <c:v>0.8</c:v>
                </c:pt>
                <c:pt idx="11468">
                  <c:v>0.8</c:v>
                </c:pt>
                <c:pt idx="11469">
                  <c:v>0.8</c:v>
                </c:pt>
                <c:pt idx="11470">
                  <c:v>0.8</c:v>
                </c:pt>
                <c:pt idx="11471">
                  <c:v>0.8</c:v>
                </c:pt>
                <c:pt idx="11472">
                  <c:v>0.8</c:v>
                </c:pt>
                <c:pt idx="11473">
                  <c:v>0.8</c:v>
                </c:pt>
                <c:pt idx="11474">
                  <c:v>0.8</c:v>
                </c:pt>
                <c:pt idx="11475">
                  <c:v>0.8</c:v>
                </c:pt>
                <c:pt idx="11476">
                  <c:v>0.8</c:v>
                </c:pt>
                <c:pt idx="11477">
                  <c:v>0.8</c:v>
                </c:pt>
                <c:pt idx="11478">
                  <c:v>0.8</c:v>
                </c:pt>
                <c:pt idx="11479">
                  <c:v>0.8</c:v>
                </c:pt>
                <c:pt idx="11480">
                  <c:v>0.8</c:v>
                </c:pt>
                <c:pt idx="11481">
                  <c:v>0.8</c:v>
                </c:pt>
                <c:pt idx="11482">
                  <c:v>0.8</c:v>
                </c:pt>
                <c:pt idx="11483">
                  <c:v>0.8</c:v>
                </c:pt>
                <c:pt idx="11484">
                  <c:v>0.8</c:v>
                </c:pt>
                <c:pt idx="11485">
                  <c:v>0.8</c:v>
                </c:pt>
                <c:pt idx="11486">
                  <c:v>0.8</c:v>
                </c:pt>
                <c:pt idx="11487">
                  <c:v>0.8</c:v>
                </c:pt>
                <c:pt idx="11488">
                  <c:v>0.8</c:v>
                </c:pt>
                <c:pt idx="11489">
                  <c:v>0.8</c:v>
                </c:pt>
                <c:pt idx="11490">
                  <c:v>0.8</c:v>
                </c:pt>
                <c:pt idx="11491">
                  <c:v>0.8</c:v>
                </c:pt>
                <c:pt idx="11492">
                  <c:v>0.8</c:v>
                </c:pt>
                <c:pt idx="11493">
                  <c:v>0.8</c:v>
                </c:pt>
                <c:pt idx="11494">
                  <c:v>0.8</c:v>
                </c:pt>
                <c:pt idx="11495">
                  <c:v>0.8</c:v>
                </c:pt>
                <c:pt idx="11496">
                  <c:v>0.8</c:v>
                </c:pt>
                <c:pt idx="11497">
                  <c:v>0.8</c:v>
                </c:pt>
                <c:pt idx="11498">
                  <c:v>0.8</c:v>
                </c:pt>
                <c:pt idx="11499">
                  <c:v>0.8</c:v>
                </c:pt>
                <c:pt idx="11500">
                  <c:v>0.8</c:v>
                </c:pt>
                <c:pt idx="11501">
                  <c:v>0.8</c:v>
                </c:pt>
                <c:pt idx="11502">
                  <c:v>0.8</c:v>
                </c:pt>
                <c:pt idx="11503">
                  <c:v>0.8</c:v>
                </c:pt>
                <c:pt idx="11504">
                  <c:v>0.8</c:v>
                </c:pt>
                <c:pt idx="11505">
                  <c:v>0.8</c:v>
                </c:pt>
                <c:pt idx="11506">
                  <c:v>0.8</c:v>
                </c:pt>
                <c:pt idx="11507">
                  <c:v>0.8</c:v>
                </c:pt>
                <c:pt idx="11508">
                  <c:v>0.8</c:v>
                </c:pt>
                <c:pt idx="11509">
                  <c:v>0.8</c:v>
                </c:pt>
                <c:pt idx="11510">
                  <c:v>0.8</c:v>
                </c:pt>
                <c:pt idx="11511">
                  <c:v>0.8</c:v>
                </c:pt>
                <c:pt idx="11512">
                  <c:v>0.8</c:v>
                </c:pt>
                <c:pt idx="11513">
                  <c:v>0.8</c:v>
                </c:pt>
                <c:pt idx="11514">
                  <c:v>0.8</c:v>
                </c:pt>
                <c:pt idx="11515">
                  <c:v>0.8</c:v>
                </c:pt>
                <c:pt idx="11516">
                  <c:v>0.8</c:v>
                </c:pt>
                <c:pt idx="11517">
                  <c:v>0.8</c:v>
                </c:pt>
                <c:pt idx="11518">
                  <c:v>0.8</c:v>
                </c:pt>
                <c:pt idx="11519">
                  <c:v>0.8</c:v>
                </c:pt>
                <c:pt idx="11520">
                  <c:v>0.8</c:v>
                </c:pt>
                <c:pt idx="11521">
                  <c:v>0.8</c:v>
                </c:pt>
                <c:pt idx="11522">
                  <c:v>0.8</c:v>
                </c:pt>
                <c:pt idx="11523">
                  <c:v>0.8</c:v>
                </c:pt>
                <c:pt idx="11524">
                  <c:v>0.8</c:v>
                </c:pt>
                <c:pt idx="11525">
                  <c:v>0.8</c:v>
                </c:pt>
                <c:pt idx="11526">
                  <c:v>0.8</c:v>
                </c:pt>
                <c:pt idx="11527">
                  <c:v>0.8</c:v>
                </c:pt>
                <c:pt idx="11528">
                  <c:v>0.8</c:v>
                </c:pt>
                <c:pt idx="11529">
                  <c:v>0.8</c:v>
                </c:pt>
                <c:pt idx="11530">
                  <c:v>0.8</c:v>
                </c:pt>
                <c:pt idx="11531">
                  <c:v>0.8</c:v>
                </c:pt>
                <c:pt idx="11532">
                  <c:v>0.8</c:v>
                </c:pt>
                <c:pt idx="11533">
                  <c:v>0.8</c:v>
                </c:pt>
                <c:pt idx="11534">
                  <c:v>0.8</c:v>
                </c:pt>
                <c:pt idx="11535">
                  <c:v>0.8</c:v>
                </c:pt>
                <c:pt idx="11536">
                  <c:v>0.8</c:v>
                </c:pt>
                <c:pt idx="11537">
                  <c:v>0.8</c:v>
                </c:pt>
                <c:pt idx="11538">
                  <c:v>0.8</c:v>
                </c:pt>
                <c:pt idx="11539">
                  <c:v>0.8</c:v>
                </c:pt>
                <c:pt idx="11540">
                  <c:v>0.8</c:v>
                </c:pt>
                <c:pt idx="11541">
                  <c:v>0.8</c:v>
                </c:pt>
                <c:pt idx="11542">
                  <c:v>0.8</c:v>
                </c:pt>
                <c:pt idx="11543">
                  <c:v>0.8</c:v>
                </c:pt>
                <c:pt idx="11544">
                  <c:v>0.8</c:v>
                </c:pt>
                <c:pt idx="11545">
                  <c:v>0.8</c:v>
                </c:pt>
                <c:pt idx="11546">
                  <c:v>0.8</c:v>
                </c:pt>
                <c:pt idx="11547">
                  <c:v>0.8</c:v>
                </c:pt>
                <c:pt idx="11548">
                  <c:v>0.8</c:v>
                </c:pt>
                <c:pt idx="11549">
                  <c:v>0.8</c:v>
                </c:pt>
                <c:pt idx="11550">
                  <c:v>0.8</c:v>
                </c:pt>
                <c:pt idx="11551">
                  <c:v>0.8</c:v>
                </c:pt>
                <c:pt idx="11552">
                  <c:v>0.8</c:v>
                </c:pt>
                <c:pt idx="11553">
                  <c:v>0.8</c:v>
                </c:pt>
                <c:pt idx="11554">
                  <c:v>0.8</c:v>
                </c:pt>
                <c:pt idx="11555">
                  <c:v>0.8</c:v>
                </c:pt>
                <c:pt idx="11556">
                  <c:v>0.8</c:v>
                </c:pt>
                <c:pt idx="11557">
                  <c:v>0.8</c:v>
                </c:pt>
                <c:pt idx="11558">
                  <c:v>0.8</c:v>
                </c:pt>
                <c:pt idx="11559">
                  <c:v>0.8</c:v>
                </c:pt>
                <c:pt idx="11560">
                  <c:v>0.8</c:v>
                </c:pt>
                <c:pt idx="11561">
                  <c:v>0.8</c:v>
                </c:pt>
                <c:pt idx="11562">
                  <c:v>0.8</c:v>
                </c:pt>
                <c:pt idx="11563">
                  <c:v>0.8</c:v>
                </c:pt>
                <c:pt idx="11564">
                  <c:v>0.8</c:v>
                </c:pt>
                <c:pt idx="11565">
                  <c:v>0.8</c:v>
                </c:pt>
                <c:pt idx="11566">
                  <c:v>0.8</c:v>
                </c:pt>
                <c:pt idx="11567">
                  <c:v>0.8</c:v>
                </c:pt>
                <c:pt idx="11568">
                  <c:v>0.8</c:v>
                </c:pt>
                <c:pt idx="11569">
                  <c:v>0.8</c:v>
                </c:pt>
                <c:pt idx="11570">
                  <c:v>0.8</c:v>
                </c:pt>
                <c:pt idx="11571">
                  <c:v>0.8</c:v>
                </c:pt>
                <c:pt idx="11572">
                  <c:v>0.8</c:v>
                </c:pt>
                <c:pt idx="11573">
                  <c:v>0.8</c:v>
                </c:pt>
                <c:pt idx="11574">
                  <c:v>0.8</c:v>
                </c:pt>
                <c:pt idx="11575">
                  <c:v>0.8</c:v>
                </c:pt>
                <c:pt idx="11576">
                  <c:v>0.8</c:v>
                </c:pt>
                <c:pt idx="11577">
                  <c:v>0.8</c:v>
                </c:pt>
                <c:pt idx="11578">
                  <c:v>0.8</c:v>
                </c:pt>
                <c:pt idx="11579">
                  <c:v>0.8</c:v>
                </c:pt>
                <c:pt idx="11580">
                  <c:v>0.8</c:v>
                </c:pt>
                <c:pt idx="11581">
                  <c:v>0.8</c:v>
                </c:pt>
                <c:pt idx="11582">
                  <c:v>0.8</c:v>
                </c:pt>
                <c:pt idx="11583">
                  <c:v>0.8</c:v>
                </c:pt>
                <c:pt idx="11584">
                  <c:v>0.8</c:v>
                </c:pt>
                <c:pt idx="11585">
                  <c:v>0.8</c:v>
                </c:pt>
                <c:pt idx="11586">
                  <c:v>0.8</c:v>
                </c:pt>
                <c:pt idx="11587">
                  <c:v>0.8</c:v>
                </c:pt>
                <c:pt idx="11588">
                  <c:v>0.8</c:v>
                </c:pt>
                <c:pt idx="11589">
                  <c:v>0.8</c:v>
                </c:pt>
                <c:pt idx="11590">
                  <c:v>0.8</c:v>
                </c:pt>
                <c:pt idx="11591">
                  <c:v>0.8</c:v>
                </c:pt>
                <c:pt idx="11592">
                  <c:v>0.8</c:v>
                </c:pt>
                <c:pt idx="11593">
                  <c:v>0.8</c:v>
                </c:pt>
                <c:pt idx="11594">
                  <c:v>0.8</c:v>
                </c:pt>
                <c:pt idx="11595">
                  <c:v>0.8</c:v>
                </c:pt>
                <c:pt idx="11596">
                  <c:v>0.8</c:v>
                </c:pt>
                <c:pt idx="11597">
                  <c:v>0.8</c:v>
                </c:pt>
                <c:pt idx="11598">
                  <c:v>0.8</c:v>
                </c:pt>
                <c:pt idx="11599">
                  <c:v>0.8</c:v>
                </c:pt>
                <c:pt idx="11600">
                  <c:v>0.8</c:v>
                </c:pt>
                <c:pt idx="11601">
                  <c:v>0.8</c:v>
                </c:pt>
                <c:pt idx="11602">
                  <c:v>0.8</c:v>
                </c:pt>
                <c:pt idx="11603">
                  <c:v>0.8</c:v>
                </c:pt>
                <c:pt idx="11604">
                  <c:v>0.8</c:v>
                </c:pt>
                <c:pt idx="11605">
                  <c:v>0.8</c:v>
                </c:pt>
                <c:pt idx="11606">
                  <c:v>0.8</c:v>
                </c:pt>
                <c:pt idx="11607">
                  <c:v>0.8</c:v>
                </c:pt>
                <c:pt idx="11608">
                  <c:v>0.8</c:v>
                </c:pt>
                <c:pt idx="11609">
                  <c:v>0.8</c:v>
                </c:pt>
                <c:pt idx="11610">
                  <c:v>0.8</c:v>
                </c:pt>
                <c:pt idx="11611">
                  <c:v>0.8</c:v>
                </c:pt>
                <c:pt idx="11612">
                  <c:v>0.8</c:v>
                </c:pt>
                <c:pt idx="11613">
                  <c:v>0.8</c:v>
                </c:pt>
                <c:pt idx="11614">
                  <c:v>0.8</c:v>
                </c:pt>
                <c:pt idx="11615">
                  <c:v>0.8</c:v>
                </c:pt>
                <c:pt idx="11616">
                  <c:v>0.8</c:v>
                </c:pt>
                <c:pt idx="11617">
                  <c:v>0.8</c:v>
                </c:pt>
                <c:pt idx="11618">
                  <c:v>0.8</c:v>
                </c:pt>
                <c:pt idx="11619">
                  <c:v>0.8</c:v>
                </c:pt>
                <c:pt idx="11620">
                  <c:v>0.8</c:v>
                </c:pt>
                <c:pt idx="11621">
                  <c:v>0.8</c:v>
                </c:pt>
                <c:pt idx="11622">
                  <c:v>0.8</c:v>
                </c:pt>
                <c:pt idx="11623">
                  <c:v>0.8</c:v>
                </c:pt>
                <c:pt idx="11624">
                  <c:v>0.8</c:v>
                </c:pt>
                <c:pt idx="11625">
                  <c:v>0.8</c:v>
                </c:pt>
                <c:pt idx="11626">
                  <c:v>0.8</c:v>
                </c:pt>
                <c:pt idx="11627">
                  <c:v>0.8</c:v>
                </c:pt>
                <c:pt idx="11628">
                  <c:v>0.8</c:v>
                </c:pt>
                <c:pt idx="11629">
                  <c:v>0.8</c:v>
                </c:pt>
                <c:pt idx="11630">
                  <c:v>0.8</c:v>
                </c:pt>
                <c:pt idx="11631">
                  <c:v>0.8</c:v>
                </c:pt>
                <c:pt idx="11632">
                  <c:v>0.8</c:v>
                </c:pt>
                <c:pt idx="11633">
                  <c:v>0.8</c:v>
                </c:pt>
                <c:pt idx="11634">
                  <c:v>0.8</c:v>
                </c:pt>
                <c:pt idx="11635">
                  <c:v>0.8</c:v>
                </c:pt>
                <c:pt idx="11636">
                  <c:v>0.8</c:v>
                </c:pt>
                <c:pt idx="11637">
                  <c:v>0.8</c:v>
                </c:pt>
                <c:pt idx="11638">
                  <c:v>0.8</c:v>
                </c:pt>
                <c:pt idx="11639">
                  <c:v>0.8</c:v>
                </c:pt>
                <c:pt idx="11640">
                  <c:v>0.8</c:v>
                </c:pt>
                <c:pt idx="11641">
                  <c:v>0.8</c:v>
                </c:pt>
                <c:pt idx="11642">
                  <c:v>0.8</c:v>
                </c:pt>
                <c:pt idx="11643">
                  <c:v>0.8</c:v>
                </c:pt>
                <c:pt idx="11644">
                  <c:v>0.8</c:v>
                </c:pt>
                <c:pt idx="11645">
                  <c:v>0.8</c:v>
                </c:pt>
                <c:pt idx="11646">
                  <c:v>0.8</c:v>
                </c:pt>
                <c:pt idx="11647">
                  <c:v>0.8</c:v>
                </c:pt>
                <c:pt idx="11648">
                  <c:v>0.8</c:v>
                </c:pt>
                <c:pt idx="11649">
                  <c:v>0.8</c:v>
                </c:pt>
                <c:pt idx="11650">
                  <c:v>0.8</c:v>
                </c:pt>
                <c:pt idx="11651">
                  <c:v>0.8</c:v>
                </c:pt>
                <c:pt idx="11652">
                  <c:v>0.8</c:v>
                </c:pt>
                <c:pt idx="11653">
                  <c:v>0.8</c:v>
                </c:pt>
                <c:pt idx="11654">
                  <c:v>0.8</c:v>
                </c:pt>
                <c:pt idx="11655">
                  <c:v>0.8</c:v>
                </c:pt>
                <c:pt idx="11656">
                  <c:v>0.8</c:v>
                </c:pt>
                <c:pt idx="11657">
                  <c:v>0.8</c:v>
                </c:pt>
                <c:pt idx="11658">
                  <c:v>0.8</c:v>
                </c:pt>
                <c:pt idx="11659">
                  <c:v>0.8</c:v>
                </c:pt>
                <c:pt idx="11660">
                  <c:v>0.8</c:v>
                </c:pt>
                <c:pt idx="11661">
                  <c:v>0.8</c:v>
                </c:pt>
                <c:pt idx="11662">
                  <c:v>0.8</c:v>
                </c:pt>
                <c:pt idx="11663">
                  <c:v>0.8</c:v>
                </c:pt>
                <c:pt idx="11664">
                  <c:v>0.8</c:v>
                </c:pt>
                <c:pt idx="11665">
                  <c:v>0.8</c:v>
                </c:pt>
                <c:pt idx="11666">
                  <c:v>0.8</c:v>
                </c:pt>
                <c:pt idx="11667">
                  <c:v>0.8</c:v>
                </c:pt>
                <c:pt idx="11668">
                  <c:v>0.8</c:v>
                </c:pt>
                <c:pt idx="11669">
                  <c:v>0.8</c:v>
                </c:pt>
                <c:pt idx="11670">
                  <c:v>0.8</c:v>
                </c:pt>
                <c:pt idx="11671">
                  <c:v>0.8</c:v>
                </c:pt>
                <c:pt idx="11672">
                  <c:v>0.8</c:v>
                </c:pt>
                <c:pt idx="11673">
                  <c:v>0.8</c:v>
                </c:pt>
                <c:pt idx="11674">
                  <c:v>0.8</c:v>
                </c:pt>
                <c:pt idx="11675">
                  <c:v>0.8</c:v>
                </c:pt>
                <c:pt idx="11676">
                  <c:v>0.8</c:v>
                </c:pt>
                <c:pt idx="11677">
                  <c:v>0.8</c:v>
                </c:pt>
                <c:pt idx="11678">
                  <c:v>0.8</c:v>
                </c:pt>
                <c:pt idx="11679">
                  <c:v>0.8</c:v>
                </c:pt>
                <c:pt idx="11680">
                  <c:v>0.8</c:v>
                </c:pt>
                <c:pt idx="11681">
                  <c:v>0.8</c:v>
                </c:pt>
                <c:pt idx="11682">
                  <c:v>0.8</c:v>
                </c:pt>
                <c:pt idx="11683">
                  <c:v>0.8</c:v>
                </c:pt>
                <c:pt idx="11684">
                  <c:v>0.8</c:v>
                </c:pt>
                <c:pt idx="11685">
                  <c:v>0.8</c:v>
                </c:pt>
                <c:pt idx="11686">
                  <c:v>0.8</c:v>
                </c:pt>
                <c:pt idx="11687">
                  <c:v>0.8</c:v>
                </c:pt>
                <c:pt idx="11688">
                  <c:v>0.8</c:v>
                </c:pt>
                <c:pt idx="11689">
                  <c:v>0.8</c:v>
                </c:pt>
                <c:pt idx="11690">
                  <c:v>0.8</c:v>
                </c:pt>
                <c:pt idx="11691">
                  <c:v>0.8</c:v>
                </c:pt>
                <c:pt idx="11692">
                  <c:v>0.8</c:v>
                </c:pt>
                <c:pt idx="11693">
                  <c:v>0.8</c:v>
                </c:pt>
                <c:pt idx="11694">
                  <c:v>0.8</c:v>
                </c:pt>
                <c:pt idx="11695">
                  <c:v>0.8</c:v>
                </c:pt>
                <c:pt idx="11696">
                  <c:v>0.8</c:v>
                </c:pt>
                <c:pt idx="11697">
                  <c:v>0.8</c:v>
                </c:pt>
                <c:pt idx="11698">
                  <c:v>0.8</c:v>
                </c:pt>
                <c:pt idx="11699">
                  <c:v>0.8</c:v>
                </c:pt>
                <c:pt idx="11700">
                  <c:v>0.8</c:v>
                </c:pt>
                <c:pt idx="11701">
                  <c:v>0.8</c:v>
                </c:pt>
                <c:pt idx="11702">
                  <c:v>0.8</c:v>
                </c:pt>
                <c:pt idx="11703">
                  <c:v>0.8</c:v>
                </c:pt>
                <c:pt idx="11704">
                  <c:v>0.8</c:v>
                </c:pt>
                <c:pt idx="11705">
                  <c:v>0.8</c:v>
                </c:pt>
                <c:pt idx="11706">
                  <c:v>0.8</c:v>
                </c:pt>
                <c:pt idx="11707">
                  <c:v>0.8</c:v>
                </c:pt>
                <c:pt idx="11708">
                  <c:v>0.8</c:v>
                </c:pt>
                <c:pt idx="11709">
                  <c:v>0.8</c:v>
                </c:pt>
                <c:pt idx="11710">
                  <c:v>0.8</c:v>
                </c:pt>
                <c:pt idx="11711">
                  <c:v>0.8</c:v>
                </c:pt>
                <c:pt idx="11712">
                  <c:v>0.8</c:v>
                </c:pt>
                <c:pt idx="11713">
                  <c:v>0.8</c:v>
                </c:pt>
                <c:pt idx="11714">
                  <c:v>0.8</c:v>
                </c:pt>
                <c:pt idx="11715">
                  <c:v>0.8</c:v>
                </c:pt>
                <c:pt idx="11716">
                  <c:v>0.8</c:v>
                </c:pt>
                <c:pt idx="11717">
                  <c:v>0.8</c:v>
                </c:pt>
                <c:pt idx="11718">
                  <c:v>0.8</c:v>
                </c:pt>
                <c:pt idx="11719">
                  <c:v>0.8</c:v>
                </c:pt>
                <c:pt idx="11720">
                  <c:v>0.8</c:v>
                </c:pt>
                <c:pt idx="11721">
                  <c:v>0.8</c:v>
                </c:pt>
                <c:pt idx="11722">
                  <c:v>0.8</c:v>
                </c:pt>
                <c:pt idx="11723">
                  <c:v>0.8</c:v>
                </c:pt>
                <c:pt idx="11724">
                  <c:v>0.8</c:v>
                </c:pt>
                <c:pt idx="11725">
                  <c:v>0.8</c:v>
                </c:pt>
                <c:pt idx="11726">
                  <c:v>0.8</c:v>
                </c:pt>
                <c:pt idx="11727">
                  <c:v>0.8</c:v>
                </c:pt>
                <c:pt idx="11728">
                  <c:v>0.8</c:v>
                </c:pt>
                <c:pt idx="11729">
                  <c:v>0.8</c:v>
                </c:pt>
                <c:pt idx="11730">
                  <c:v>0.8</c:v>
                </c:pt>
                <c:pt idx="11731">
                  <c:v>0.8</c:v>
                </c:pt>
                <c:pt idx="11732">
                  <c:v>0.8</c:v>
                </c:pt>
                <c:pt idx="11733">
                  <c:v>0.8</c:v>
                </c:pt>
                <c:pt idx="11734">
                  <c:v>0.8</c:v>
                </c:pt>
                <c:pt idx="11735">
                  <c:v>0.8</c:v>
                </c:pt>
                <c:pt idx="11736">
                  <c:v>0.8</c:v>
                </c:pt>
                <c:pt idx="11737">
                  <c:v>0.8</c:v>
                </c:pt>
                <c:pt idx="11738">
                  <c:v>0.8</c:v>
                </c:pt>
                <c:pt idx="11739">
                  <c:v>0.8</c:v>
                </c:pt>
                <c:pt idx="11740">
                  <c:v>0.8</c:v>
                </c:pt>
                <c:pt idx="11741">
                  <c:v>0.8</c:v>
                </c:pt>
                <c:pt idx="11742">
                  <c:v>0.8</c:v>
                </c:pt>
                <c:pt idx="11743">
                  <c:v>0.8</c:v>
                </c:pt>
                <c:pt idx="11744">
                  <c:v>0.8</c:v>
                </c:pt>
                <c:pt idx="11745">
                  <c:v>0.8</c:v>
                </c:pt>
                <c:pt idx="11746">
                  <c:v>0.8</c:v>
                </c:pt>
                <c:pt idx="11747">
                  <c:v>0.8</c:v>
                </c:pt>
                <c:pt idx="11748">
                  <c:v>0.8</c:v>
                </c:pt>
                <c:pt idx="11749">
                  <c:v>0.8</c:v>
                </c:pt>
                <c:pt idx="11750">
                  <c:v>0.8</c:v>
                </c:pt>
                <c:pt idx="11751">
                  <c:v>0.8</c:v>
                </c:pt>
                <c:pt idx="11752">
                  <c:v>0.8</c:v>
                </c:pt>
                <c:pt idx="11753">
                  <c:v>0.8</c:v>
                </c:pt>
                <c:pt idx="11754">
                  <c:v>0.8</c:v>
                </c:pt>
                <c:pt idx="11755">
                  <c:v>0.8</c:v>
                </c:pt>
                <c:pt idx="11756">
                  <c:v>0.8</c:v>
                </c:pt>
                <c:pt idx="11757">
                  <c:v>0.8</c:v>
                </c:pt>
                <c:pt idx="11758">
                  <c:v>0.8</c:v>
                </c:pt>
                <c:pt idx="11759">
                  <c:v>0.8</c:v>
                </c:pt>
                <c:pt idx="11760">
                  <c:v>0.8</c:v>
                </c:pt>
                <c:pt idx="11761">
                  <c:v>0.8</c:v>
                </c:pt>
                <c:pt idx="11762">
                  <c:v>0.8</c:v>
                </c:pt>
                <c:pt idx="11763">
                  <c:v>0.8</c:v>
                </c:pt>
                <c:pt idx="11764">
                  <c:v>0.8</c:v>
                </c:pt>
                <c:pt idx="11765">
                  <c:v>0.8</c:v>
                </c:pt>
                <c:pt idx="11766">
                  <c:v>0.8</c:v>
                </c:pt>
                <c:pt idx="11767">
                  <c:v>0.8</c:v>
                </c:pt>
                <c:pt idx="11768">
                  <c:v>0.8</c:v>
                </c:pt>
                <c:pt idx="11769">
                  <c:v>0.8</c:v>
                </c:pt>
                <c:pt idx="11770">
                  <c:v>0.8</c:v>
                </c:pt>
                <c:pt idx="11771">
                  <c:v>0.8</c:v>
                </c:pt>
                <c:pt idx="11772">
                  <c:v>0.8</c:v>
                </c:pt>
                <c:pt idx="11773">
                  <c:v>0.8</c:v>
                </c:pt>
                <c:pt idx="11774">
                  <c:v>0.8</c:v>
                </c:pt>
                <c:pt idx="11775">
                  <c:v>0.8</c:v>
                </c:pt>
                <c:pt idx="11776">
                  <c:v>0.8</c:v>
                </c:pt>
                <c:pt idx="11777">
                  <c:v>0.8</c:v>
                </c:pt>
                <c:pt idx="11778">
                  <c:v>0.8</c:v>
                </c:pt>
                <c:pt idx="11779">
                  <c:v>0.8</c:v>
                </c:pt>
                <c:pt idx="11780">
                  <c:v>0.8</c:v>
                </c:pt>
                <c:pt idx="11781">
                  <c:v>0.8</c:v>
                </c:pt>
                <c:pt idx="11782">
                  <c:v>0.8</c:v>
                </c:pt>
                <c:pt idx="11783">
                  <c:v>0.8</c:v>
                </c:pt>
                <c:pt idx="11784">
                  <c:v>0.8</c:v>
                </c:pt>
                <c:pt idx="11785">
                  <c:v>0.8</c:v>
                </c:pt>
                <c:pt idx="11786">
                  <c:v>0.8</c:v>
                </c:pt>
                <c:pt idx="11787">
                  <c:v>0.8</c:v>
                </c:pt>
                <c:pt idx="11788">
                  <c:v>0.8</c:v>
                </c:pt>
                <c:pt idx="11789">
                  <c:v>0.8</c:v>
                </c:pt>
                <c:pt idx="11790">
                  <c:v>0.8</c:v>
                </c:pt>
                <c:pt idx="11791">
                  <c:v>0.8</c:v>
                </c:pt>
                <c:pt idx="11792">
                  <c:v>0.8</c:v>
                </c:pt>
                <c:pt idx="11793">
                  <c:v>0.8</c:v>
                </c:pt>
                <c:pt idx="11794">
                  <c:v>0.8</c:v>
                </c:pt>
                <c:pt idx="11795">
                  <c:v>0.8</c:v>
                </c:pt>
                <c:pt idx="11796">
                  <c:v>0.8</c:v>
                </c:pt>
                <c:pt idx="11797">
                  <c:v>0.8</c:v>
                </c:pt>
                <c:pt idx="11798">
                  <c:v>0.8</c:v>
                </c:pt>
                <c:pt idx="11799">
                  <c:v>0.8</c:v>
                </c:pt>
                <c:pt idx="11800">
                  <c:v>0.8</c:v>
                </c:pt>
                <c:pt idx="11801">
                  <c:v>0.8</c:v>
                </c:pt>
                <c:pt idx="11802">
                  <c:v>0.8</c:v>
                </c:pt>
                <c:pt idx="11803">
                  <c:v>0.8</c:v>
                </c:pt>
                <c:pt idx="11804">
                  <c:v>0.8</c:v>
                </c:pt>
                <c:pt idx="11805">
                  <c:v>0.8</c:v>
                </c:pt>
                <c:pt idx="11806">
                  <c:v>0.8</c:v>
                </c:pt>
                <c:pt idx="11807">
                  <c:v>0.8</c:v>
                </c:pt>
                <c:pt idx="11808">
                  <c:v>0.8</c:v>
                </c:pt>
                <c:pt idx="11809">
                  <c:v>0.8</c:v>
                </c:pt>
                <c:pt idx="11810">
                  <c:v>0.8</c:v>
                </c:pt>
                <c:pt idx="11811">
                  <c:v>0.8</c:v>
                </c:pt>
                <c:pt idx="11812">
                  <c:v>0.8</c:v>
                </c:pt>
                <c:pt idx="11813">
                  <c:v>0.8</c:v>
                </c:pt>
                <c:pt idx="11814">
                  <c:v>0.8</c:v>
                </c:pt>
                <c:pt idx="11815">
                  <c:v>0.8</c:v>
                </c:pt>
                <c:pt idx="11816">
                  <c:v>0.8</c:v>
                </c:pt>
                <c:pt idx="11817">
                  <c:v>0.8</c:v>
                </c:pt>
                <c:pt idx="11818">
                  <c:v>0.8</c:v>
                </c:pt>
                <c:pt idx="11819">
                  <c:v>0.8</c:v>
                </c:pt>
                <c:pt idx="11820">
                  <c:v>0.8</c:v>
                </c:pt>
                <c:pt idx="11821">
                  <c:v>0.8</c:v>
                </c:pt>
                <c:pt idx="11822">
                  <c:v>0.8</c:v>
                </c:pt>
                <c:pt idx="11823">
                  <c:v>0.8</c:v>
                </c:pt>
                <c:pt idx="11824">
                  <c:v>0.8</c:v>
                </c:pt>
                <c:pt idx="11825">
                  <c:v>0.8</c:v>
                </c:pt>
                <c:pt idx="11826">
                  <c:v>0.8</c:v>
                </c:pt>
                <c:pt idx="11827">
                  <c:v>0.8</c:v>
                </c:pt>
                <c:pt idx="11828">
                  <c:v>0.8</c:v>
                </c:pt>
                <c:pt idx="11829">
                  <c:v>0.8</c:v>
                </c:pt>
                <c:pt idx="11830">
                  <c:v>0.8</c:v>
                </c:pt>
                <c:pt idx="11831">
                  <c:v>0.8</c:v>
                </c:pt>
                <c:pt idx="11832">
                  <c:v>0.8</c:v>
                </c:pt>
                <c:pt idx="11833">
                  <c:v>0.8</c:v>
                </c:pt>
                <c:pt idx="11834">
                  <c:v>0.8</c:v>
                </c:pt>
                <c:pt idx="11835">
                  <c:v>0.8</c:v>
                </c:pt>
                <c:pt idx="11836">
                  <c:v>0.8</c:v>
                </c:pt>
                <c:pt idx="11837">
                  <c:v>0.8</c:v>
                </c:pt>
                <c:pt idx="11838">
                  <c:v>0.8</c:v>
                </c:pt>
                <c:pt idx="11839">
                  <c:v>0.8</c:v>
                </c:pt>
                <c:pt idx="11840">
                  <c:v>0.8</c:v>
                </c:pt>
                <c:pt idx="11841">
                  <c:v>0.8</c:v>
                </c:pt>
                <c:pt idx="11842">
                  <c:v>0.8</c:v>
                </c:pt>
                <c:pt idx="11843">
                  <c:v>0.8</c:v>
                </c:pt>
                <c:pt idx="11844">
                  <c:v>0.8</c:v>
                </c:pt>
                <c:pt idx="11845">
                  <c:v>0.8</c:v>
                </c:pt>
                <c:pt idx="11846">
                  <c:v>0.8</c:v>
                </c:pt>
                <c:pt idx="11847">
                  <c:v>0.8</c:v>
                </c:pt>
                <c:pt idx="11848">
                  <c:v>0.8</c:v>
                </c:pt>
                <c:pt idx="11849">
                  <c:v>0.8</c:v>
                </c:pt>
                <c:pt idx="11850">
                  <c:v>0.8</c:v>
                </c:pt>
                <c:pt idx="11851">
                  <c:v>0.8</c:v>
                </c:pt>
                <c:pt idx="11852">
                  <c:v>0.8</c:v>
                </c:pt>
                <c:pt idx="11853">
                  <c:v>0.8</c:v>
                </c:pt>
                <c:pt idx="11854">
                  <c:v>0.8</c:v>
                </c:pt>
                <c:pt idx="11855">
                  <c:v>0.8</c:v>
                </c:pt>
                <c:pt idx="11856">
                  <c:v>0.8</c:v>
                </c:pt>
                <c:pt idx="11857">
                  <c:v>0.8</c:v>
                </c:pt>
                <c:pt idx="11858">
                  <c:v>0.8</c:v>
                </c:pt>
                <c:pt idx="11859">
                  <c:v>0.8</c:v>
                </c:pt>
                <c:pt idx="11860">
                  <c:v>0.8</c:v>
                </c:pt>
                <c:pt idx="11861">
                  <c:v>0.8</c:v>
                </c:pt>
                <c:pt idx="11862">
                  <c:v>0.8</c:v>
                </c:pt>
                <c:pt idx="11863">
                  <c:v>0.8</c:v>
                </c:pt>
                <c:pt idx="11864">
                  <c:v>0.8</c:v>
                </c:pt>
                <c:pt idx="11865">
                  <c:v>0.8</c:v>
                </c:pt>
                <c:pt idx="11866">
                  <c:v>0.8</c:v>
                </c:pt>
                <c:pt idx="11867">
                  <c:v>0.8</c:v>
                </c:pt>
                <c:pt idx="11868">
                  <c:v>0.8</c:v>
                </c:pt>
                <c:pt idx="11869">
                  <c:v>0.8</c:v>
                </c:pt>
                <c:pt idx="11870">
                  <c:v>0.8</c:v>
                </c:pt>
                <c:pt idx="11871">
                  <c:v>0.8</c:v>
                </c:pt>
                <c:pt idx="11872">
                  <c:v>0.8</c:v>
                </c:pt>
                <c:pt idx="11873">
                  <c:v>0.8</c:v>
                </c:pt>
                <c:pt idx="11874">
                  <c:v>0.8</c:v>
                </c:pt>
                <c:pt idx="11875">
                  <c:v>0.8</c:v>
                </c:pt>
                <c:pt idx="11876">
                  <c:v>0.8</c:v>
                </c:pt>
                <c:pt idx="11877">
                  <c:v>0.8</c:v>
                </c:pt>
                <c:pt idx="11878">
                  <c:v>0.8</c:v>
                </c:pt>
                <c:pt idx="11879">
                  <c:v>0.8</c:v>
                </c:pt>
                <c:pt idx="11880">
                  <c:v>0.8</c:v>
                </c:pt>
                <c:pt idx="11881">
                  <c:v>0.8</c:v>
                </c:pt>
                <c:pt idx="11882">
                  <c:v>0.8</c:v>
                </c:pt>
                <c:pt idx="11883">
                  <c:v>0.8</c:v>
                </c:pt>
                <c:pt idx="11884">
                  <c:v>0.8</c:v>
                </c:pt>
                <c:pt idx="11885">
                  <c:v>0.8</c:v>
                </c:pt>
                <c:pt idx="11886">
                  <c:v>0.8</c:v>
                </c:pt>
                <c:pt idx="11887">
                  <c:v>0.8</c:v>
                </c:pt>
                <c:pt idx="11888">
                  <c:v>0.8</c:v>
                </c:pt>
                <c:pt idx="11889">
                  <c:v>0.8</c:v>
                </c:pt>
                <c:pt idx="11890">
                  <c:v>0.8</c:v>
                </c:pt>
                <c:pt idx="11891">
                  <c:v>0.8</c:v>
                </c:pt>
                <c:pt idx="11892">
                  <c:v>0.8</c:v>
                </c:pt>
                <c:pt idx="11893">
                  <c:v>0.8</c:v>
                </c:pt>
                <c:pt idx="11894">
                  <c:v>0.8</c:v>
                </c:pt>
                <c:pt idx="11895">
                  <c:v>0.8</c:v>
                </c:pt>
                <c:pt idx="11896">
                  <c:v>0.8</c:v>
                </c:pt>
                <c:pt idx="11897">
                  <c:v>0.8</c:v>
                </c:pt>
                <c:pt idx="11898">
                  <c:v>0.8</c:v>
                </c:pt>
                <c:pt idx="11899">
                  <c:v>0.8</c:v>
                </c:pt>
                <c:pt idx="11900">
                  <c:v>0.8</c:v>
                </c:pt>
                <c:pt idx="11901">
                  <c:v>0.8</c:v>
                </c:pt>
                <c:pt idx="11902">
                  <c:v>0.8</c:v>
                </c:pt>
                <c:pt idx="11903">
                  <c:v>0.8</c:v>
                </c:pt>
                <c:pt idx="11904">
                  <c:v>0.8</c:v>
                </c:pt>
                <c:pt idx="11905">
                  <c:v>0.8</c:v>
                </c:pt>
                <c:pt idx="11906">
                  <c:v>0.8</c:v>
                </c:pt>
                <c:pt idx="11907">
                  <c:v>0.8</c:v>
                </c:pt>
                <c:pt idx="11908">
                  <c:v>0.8</c:v>
                </c:pt>
                <c:pt idx="11909">
                  <c:v>0.8</c:v>
                </c:pt>
                <c:pt idx="11910">
                  <c:v>0.8</c:v>
                </c:pt>
                <c:pt idx="11911">
                  <c:v>0.8</c:v>
                </c:pt>
                <c:pt idx="11912">
                  <c:v>0.8</c:v>
                </c:pt>
                <c:pt idx="11913">
                  <c:v>0.8</c:v>
                </c:pt>
                <c:pt idx="11914">
                  <c:v>0.8</c:v>
                </c:pt>
                <c:pt idx="11915">
                  <c:v>0.8</c:v>
                </c:pt>
                <c:pt idx="11916">
                  <c:v>0.8</c:v>
                </c:pt>
                <c:pt idx="11917">
                  <c:v>0.8</c:v>
                </c:pt>
                <c:pt idx="11918">
                  <c:v>0.8</c:v>
                </c:pt>
                <c:pt idx="11919">
                  <c:v>0.8</c:v>
                </c:pt>
                <c:pt idx="11920">
                  <c:v>0.8</c:v>
                </c:pt>
                <c:pt idx="11921">
                  <c:v>0.8</c:v>
                </c:pt>
                <c:pt idx="11922">
                  <c:v>0.8</c:v>
                </c:pt>
                <c:pt idx="11923">
                  <c:v>0.8</c:v>
                </c:pt>
                <c:pt idx="11924">
                  <c:v>0.8</c:v>
                </c:pt>
                <c:pt idx="11925">
                  <c:v>0.8</c:v>
                </c:pt>
                <c:pt idx="11926">
                  <c:v>0.8</c:v>
                </c:pt>
                <c:pt idx="11927">
                  <c:v>0.8</c:v>
                </c:pt>
                <c:pt idx="11928">
                  <c:v>0.8</c:v>
                </c:pt>
                <c:pt idx="11929">
                  <c:v>0.8</c:v>
                </c:pt>
                <c:pt idx="11930">
                  <c:v>0.8</c:v>
                </c:pt>
                <c:pt idx="11931">
                  <c:v>0.8</c:v>
                </c:pt>
                <c:pt idx="11932">
                  <c:v>0.8</c:v>
                </c:pt>
                <c:pt idx="11933">
                  <c:v>0.8</c:v>
                </c:pt>
                <c:pt idx="11934">
                  <c:v>0.8</c:v>
                </c:pt>
                <c:pt idx="11935">
                  <c:v>0.8</c:v>
                </c:pt>
                <c:pt idx="11936">
                  <c:v>0.8</c:v>
                </c:pt>
                <c:pt idx="11937">
                  <c:v>0.8</c:v>
                </c:pt>
                <c:pt idx="11938">
                  <c:v>0.8</c:v>
                </c:pt>
                <c:pt idx="11939">
                  <c:v>0.8</c:v>
                </c:pt>
                <c:pt idx="11940">
                  <c:v>0.8</c:v>
                </c:pt>
                <c:pt idx="11941">
                  <c:v>0.8</c:v>
                </c:pt>
                <c:pt idx="11942">
                  <c:v>0.8</c:v>
                </c:pt>
                <c:pt idx="11943">
                  <c:v>0.8</c:v>
                </c:pt>
                <c:pt idx="11944">
                  <c:v>0.8</c:v>
                </c:pt>
                <c:pt idx="11945">
                  <c:v>0.8</c:v>
                </c:pt>
                <c:pt idx="11946">
                  <c:v>0.8</c:v>
                </c:pt>
                <c:pt idx="11947">
                  <c:v>0.8</c:v>
                </c:pt>
                <c:pt idx="11948">
                  <c:v>0.8</c:v>
                </c:pt>
                <c:pt idx="11949">
                  <c:v>0.8</c:v>
                </c:pt>
                <c:pt idx="11950">
                  <c:v>0.8</c:v>
                </c:pt>
                <c:pt idx="11951">
                  <c:v>0.8</c:v>
                </c:pt>
                <c:pt idx="11952">
                  <c:v>0.8</c:v>
                </c:pt>
                <c:pt idx="11953">
                  <c:v>0.8</c:v>
                </c:pt>
                <c:pt idx="11954">
                  <c:v>0.8</c:v>
                </c:pt>
                <c:pt idx="11955">
                  <c:v>0.8</c:v>
                </c:pt>
                <c:pt idx="11956">
                  <c:v>0.8</c:v>
                </c:pt>
                <c:pt idx="11957">
                  <c:v>0.8</c:v>
                </c:pt>
                <c:pt idx="11958">
                  <c:v>0.8</c:v>
                </c:pt>
                <c:pt idx="11959">
                  <c:v>0.8</c:v>
                </c:pt>
                <c:pt idx="11960">
                  <c:v>0.8</c:v>
                </c:pt>
                <c:pt idx="11961">
                  <c:v>0.8</c:v>
                </c:pt>
                <c:pt idx="11962">
                  <c:v>0.8</c:v>
                </c:pt>
                <c:pt idx="11963">
                  <c:v>0.8</c:v>
                </c:pt>
                <c:pt idx="11964">
                  <c:v>0.8</c:v>
                </c:pt>
                <c:pt idx="11965">
                  <c:v>0.8</c:v>
                </c:pt>
                <c:pt idx="11966">
                  <c:v>0.8</c:v>
                </c:pt>
                <c:pt idx="11967">
                  <c:v>0.8</c:v>
                </c:pt>
                <c:pt idx="11968">
                  <c:v>0.8</c:v>
                </c:pt>
                <c:pt idx="11969">
                  <c:v>0.8</c:v>
                </c:pt>
                <c:pt idx="11970">
                  <c:v>0.8</c:v>
                </c:pt>
                <c:pt idx="11971">
                  <c:v>0.8</c:v>
                </c:pt>
                <c:pt idx="11972">
                  <c:v>0.8</c:v>
                </c:pt>
                <c:pt idx="11973">
                  <c:v>0.8</c:v>
                </c:pt>
                <c:pt idx="11974">
                  <c:v>0.8</c:v>
                </c:pt>
                <c:pt idx="11975">
                  <c:v>0.8</c:v>
                </c:pt>
                <c:pt idx="11976">
                  <c:v>0.8</c:v>
                </c:pt>
                <c:pt idx="11977">
                  <c:v>0.8</c:v>
                </c:pt>
                <c:pt idx="11978">
                  <c:v>0.8</c:v>
                </c:pt>
                <c:pt idx="11979">
                  <c:v>0.8</c:v>
                </c:pt>
                <c:pt idx="11980">
                  <c:v>0.8</c:v>
                </c:pt>
                <c:pt idx="11981">
                  <c:v>0.8</c:v>
                </c:pt>
                <c:pt idx="11982">
                  <c:v>0.8</c:v>
                </c:pt>
                <c:pt idx="11983">
                  <c:v>0.8</c:v>
                </c:pt>
                <c:pt idx="11984">
                  <c:v>0.8</c:v>
                </c:pt>
                <c:pt idx="11985">
                  <c:v>0.8</c:v>
                </c:pt>
                <c:pt idx="11986">
                  <c:v>0.8</c:v>
                </c:pt>
                <c:pt idx="11987">
                  <c:v>0.8</c:v>
                </c:pt>
                <c:pt idx="11988">
                  <c:v>0.8</c:v>
                </c:pt>
                <c:pt idx="11989">
                  <c:v>0.8</c:v>
                </c:pt>
                <c:pt idx="11990">
                  <c:v>0.8</c:v>
                </c:pt>
                <c:pt idx="11991">
                  <c:v>0.8</c:v>
                </c:pt>
                <c:pt idx="11992">
                  <c:v>0.8</c:v>
                </c:pt>
                <c:pt idx="11993">
                  <c:v>0.8</c:v>
                </c:pt>
                <c:pt idx="11994">
                  <c:v>0.8</c:v>
                </c:pt>
                <c:pt idx="11995">
                  <c:v>0.8</c:v>
                </c:pt>
                <c:pt idx="11996">
                  <c:v>0.8</c:v>
                </c:pt>
                <c:pt idx="11997">
                  <c:v>0.8</c:v>
                </c:pt>
                <c:pt idx="11998">
                  <c:v>0.8</c:v>
                </c:pt>
                <c:pt idx="11999">
                  <c:v>0.8</c:v>
                </c:pt>
                <c:pt idx="12000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23-4C8C-AE38-CF63D1495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4395680"/>
        <c:axId val="589600608"/>
      </c:areaChart>
      <c:catAx>
        <c:axId val="544395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9600608"/>
        <c:crosses val="autoZero"/>
        <c:auto val="1"/>
        <c:lblAlgn val="ctr"/>
        <c:lblOffset val="100"/>
        <c:noMultiLvlLbl val="0"/>
      </c:catAx>
      <c:valAx>
        <c:axId val="589600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4395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areaChart>
        <c:grouping val="standard"/>
        <c:varyColors val="0"/>
        <c:ser>
          <c:idx val="0"/>
          <c:order val="0"/>
          <c:spPr>
            <a:solidFill>
              <a:srgbClr val="FA654C">
                <a:alpha val="89804"/>
              </a:srgbClr>
            </a:solidFill>
            <a:ln w="25400">
              <a:noFill/>
            </a:ln>
            <a:effectLst/>
          </c:spPr>
          <c:cat>
            <c:numRef>
              <c:f>Sheet1!$G$1:$G$12001</c:f>
              <c:numCache>
                <c:formatCode>General</c:formatCode>
                <c:ptCount val="12001"/>
                <c:pt idx="0">
                  <c:v>-6</c:v>
                </c:pt>
                <c:pt idx="1">
                  <c:v>-5.9980000000000002</c:v>
                </c:pt>
                <c:pt idx="2">
                  <c:v>-5.9960000000000004</c:v>
                </c:pt>
                <c:pt idx="3">
                  <c:v>-5.9939999999999998</c:v>
                </c:pt>
                <c:pt idx="4">
                  <c:v>-5.992</c:v>
                </c:pt>
                <c:pt idx="5">
                  <c:v>-5.99</c:v>
                </c:pt>
                <c:pt idx="6">
                  <c:v>-5.9880000000000004</c:v>
                </c:pt>
                <c:pt idx="7">
                  <c:v>-5.9859999999999998</c:v>
                </c:pt>
                <c:pt idx="8">
                  <c:v>-5.984</c:v>
                </c:pt>
                <c:pt idx="9">
                  <c:v>-5.9820000000000002</c:v>
                </c:pt>
                <c:pt idx="10">
                  <c:v>-5.98</c:v>
                </c:pt>
                <c:pt idx="11">
                  <c:v>-5.9779999999999998</c:v>
                </c:pt>
                <c:pt idx="12">
                  <c:v>-5.976</c:v>
                </c:pt>
                <c:pt idx="13">
                  <c:v>-5.9740000000000002</c:v>
                </c:pt>
                <c:pt idx="14">
                  <c:v>-5.9720000000000004</c:v>
                </c:pt>
                <c:pt idx="15">
                  <c:v>-5.97</c:v>
                </c:pt>
                <c:pt idx="16">
                  <c:v>-5.968</c:v>
                </c:pt>
                <c:pt idx="17">
                  <c:v>-5.9660000000000002</c:v>
                </c:pt>
                <c:pt idx="18">
                  <c:v>-5.9640000000000004</c:v>
                </c:pt>
                <c:pt idx="19">
                  <c:v>-5.9619999999999997</c:v>
                </c:pt>
                <c:pt idx="20">
                  <c:v>-5.96</c:v>
                </c:pt>
                <c:pt idx="21">
                  <c:v>-5.9580000000000002</c:v>
                </c:pt>
                <c:pt idx="22">
                  <c:v>-5.9560000000000004</c:v>
                </c:pt>
                <c:pt idx="23">
                  <c:v>-5.9540000000000104</c:v>
                </c:pt>
                <c:pt idx="24">
                  <c:v>-5.9520000000000097</c:v>
                </c:pt>
                <c:pt idx="25">
                  <c:v>-5.9500000000000099</c:v>
                </c:pt>
                <c:pt idx="26">
                  <c:v>-5.9480000000000102</c:v>
                </c:pt>
                <c:pt idx="27">
                  <c:v>-5.9460000000000104</c:v>
                </c:pt>
                <c:pt idx="28">
                  <c:v>-5.9440000000000097</c:v>
                </c:pt>
                <c:pt idx="29">
                  <c:v>-5.9420000000000099</c:v>
                </c:pt>
                <c:pt idx="30">
                  <c:v>-5.9400000000000102</c:v>
                </c:pt>
                <c:pt idx="31">
                  <c:v>-5.9380000000000104</c:v>
                </c:pt>
                <c:pt idx="32">
                  <c:v>-5.9360000000000097</c:v>
                </c:pt>
                <c:pt idx="33">
                  <c:v>-5.9340000000000099</c:v>
                </c:pt>
                <c:pt idx="34">
                  <c:v>-5.9320000000000102</c:v>
                </c:pt>
                <c:pt idx="35">
                  <c:v>-5.9300000000000104</c:v>
                </c:pt>
                <c:pt idx="36">
                  <c:v>-5.9280000000000097</c:v>
                </c:pt>
                <c:pt idx="37">
                  <c:v>-5.9260000000000099</c:v>
                </c:pt>
                <c:pt idx="38">
                  <c:v>-5.9240000000000101</c:v>
                </c:pt>
                <c:pt idx="39">
                  <c:v>-5.9220000000000104</c:v>
                </c:pt>
                <c:pt idx="40">
                  <c:v>-5.9200000000000097</c:v>
                </c:pt>
                <c:pt idx="41">
                  <c:v>-5.9180000000000099</c:v>
                </c:pt>
                <c:pt idx="42">
                  <c:v>-5.9160000000000101</c:v>
                </c:pt>
                <c:pt idx="43">
                  <c:v>-5.9140000000000104</c:v>
                </c:pt>
                <c:pt idx="44">
                  <c:v>-5.9120000000000097</c:v>
                </c:pt>
                <c:pt idx="45">
                  <c:v>-5.9100000000000099</c:v>
                </c:pt>
                <c:pt idx="46">
                  <c:v>-5.9080000000000101</c:v>
                </c:pt>
                <c:pt idx="47">
                  <c:v>-5.9060000000000104</c:v>
                </c:pt>
                <c:pt idx="48">
                  <c:v>-5.9040000000000097</c:v>
                </c:pt>
                <c:pt idx="49">
                  <c:v>-5.9020000000000099</c:v>
                </c:pt>
                <c:pt idx="50">
                  <c:v>-5.9000000000000101</c:v>
                </c:pt>
                <c:pt idx="51">
                  <c:v>-5.8980000000000103</c:v>
                </c:pt>
                <c:pt idx="52">
                  <c:v>-5.8960000000000097</c:v>
                </c:pt>
                <c:pt idx="53">
                  <c:v>-5.8940000000000099</c:v>
                </c:pt>
                <c:pt idx="54">
                  <c:v>-5.8920000000000101</c:v>
                </c:pt>
                <c:pt idx="55">
                  <c:v>-5.8900000000000103</c:v>
                </c:pt>
                <c:pt idx="56">
                  <c:v>-5.8880000000000097</c:v>
                </c:pt>
                <c:pt idx="57">
                  <c:v>-5.8860000000000099</c:v>
                </c:pt>
                <c:pt idx="58">
                  <c:v>-5.8840000000000101</c:v>
                </c:pt>
                <c:pt idx="59">
                  <c:v>-5.8820000000000103</c:v>
                </c:pt>
                <c:pt idx="60">
                  <c:v>-5.8800000000000097</c:v>
                </c:pt>
                <c:pt idx="61">
                  <c:v>-5.8780000000000099</c:v>
                </c:pt>
                <c:pt idx="62">
                  <c:v>-5.8760000000000101</c:v>
                </c:pt>
                <c:pt idx="63">
                  <c:v>-5.8740000000000103</c:v>
                </c:pt>
                <c:pt idx="64">
                  <c:v>-5.8720000000000097</c:v>
                </c:pt>
                <c:pt idx="65">
                  <c:v>-5.8700000000000099</c:v>
                </c:pt>
                <c:pt idx="66">
                  <c:v>-5.8680000000000199</c:v>
                </c:pt>
                <c:pt idx="67">
                  <c:v>-5.8660000000000103</c:v>
                </c:pt>
                <c:pt idx="68">
                  <c:v>-5.8640000000000096</c:v>
                </c:pt>
                <c:pt idx="69">
                  <c:v>-5.8620000000000196</c:v>
                </c:pt>
                <c:pt idx="70">
                  <c:v>-5.8600000000000199</c:v>
                </c:pt>
                <c:pt idx="71">
                  <c:v>-5.8580000000000201</c:v>
                </c:pt>
                <c:pt idx="72">
                  <c:v>-5.8560000000000203</c:v>
                </c:pt>
                <c:pt idx="73">
                  <c:v>-5.8540000000000196</c:v>
                </c:pt>
                <c:pt idx="74">
                  <c:v>-5.8520000000000199</c:v>
                </c:pt>
                <c:pt idx="75">
                  <c:v>-5.8500000000000201</c:v>
                </c:pt>
                <c:pt idx="76">
                  <c:v>-5.8480000000000203</c:v>
                </c:pt>
                <c:pt idx="77">
                  <c:v>-5.8460000000000196</c:v>
                </c:pt>
                <c:pt idx="78">
                  <c:v>-5.8440000000000198</c:v>
                </c:pt>
                <c:pt idx="79">
                  <c:v>-5.8420000000000201</c:v>
                </c:pt>
                <c:pt idx="80">
                  <c:v>-5.8400000000000203</c:v>
                </c:pt>
                <c:pt idx="81">
                  <c:v>-5.8380000000000196</c:v>
                </c:pt>
                <c:pt idx="82">
                  <c:v>-5.8360000000000198</c:v>
                </c:pt>
                <c:pt idx="83">
                  <c:v>-5.8340000000000201</c:v>
                </c:pt>
                <c:pt idx="84">
                  <c:v>-5.8320000000000203</c:v>
                </c:pt>
                <c:pt idx="85">
                  <c:v>-5.8300000000000196</c:v>
                </c:pt>
                <c:pt idx="86">
                  <c:v>-5.8280000000000198</c:v>
                </c:pt>
                <c:pt idx="87">
                  <c:v>-5.8260000000000201</c:v>
                </c:pt>
                <c:pt idx="88">
                  <c:v>-5.8240000000000203</c:v>
                </c:pt>
                <c:pt idx="89">
                  <c:v>-5.8220000000000196</c:v>
                </c:pt>
                <c:pt idx="90">
                  <c:v>-5.8200000000000198</c:v>
                </c:pt>
                <c:pt idx="91">
                  <c:v>-5.81800000000002</c:v>
                </c:pt>
                <c:pt idx="92">
                  <c:v>-5.8160000000000203</c:v>
                </c:pt>
                <c:pt idx="93">
                  <c:v>-5.8140000000000196</c:v>
                </c:pt>
                <c:pt idx="94">
                  <c:v>-5.8120000000000198</c:v>
                </c:pt>
                <c:pt idx="95">
                  <c:v>-5.81000000000002</c:v>
                </c:pt>
                <c:pt idx="96">
                  <c:v>-5.8080000000000203</c:v>
                </c:pt>
                <c:pt idx="97">
                  <c:v>-5.8060000000000196</c:v>
                </c:pt>
                <c:pt idx="98">
                  <c:v>-5.8040000000000198</c:v>
                </c:pt>
                <c:pt idx="99">
                  <c:v>-5.80200000000002</c:v>
                </c:pt>
                <c:pt idx="100">
                  <c:v>-5.8000000000000203</c:v>
                </c:pt>
                <c:pt idx="101">
                  <c:v>-5.7980000000000196</c:v>
                </c:pt>
                <c:pt idx="102">
                  <c:v>-5.7960000000000198</c:v>
                </c:pt>
                <c:pt idx="103">
                  <c:v>-5.79400000000002</c:v>
                </c:pt>
                <c:pt idx="104">
                  <c:v>-5.7920000000000202</c:v>
                </c:pt>
                <c:pt idx="105">
                  <c:v>-5.7900000000000196</c:v>
                </c:pt>
                <c:pt idx="106">
                  <c:v>-5.7880000000000198</c:v>
                </c:pt>
                <c:pt idx="107">
                  <c:v>-5.78600000000002</c:v>
                </c:pt>
                <c:pt idx="108">
                  <c:v>-5.7840000000000202</c:v>
                </c:pt>
                <c:pt idx="109">
                  <c:v>-5.7820000000000196</c:v>
                </c:pt>
                <c:pt idx="110">
                  <c:v>-5.7800000000000198</c:v>
                </c:pt>
                <c:pt idx="111">
                  <c:v>-5.77800000000002</c:v>
                </c:pt>
                <c:pt idx="112">
                  <c:v>-5.7760000000000202</c:v>
                </c:pt>
                <c:pt idx="113">
                  <c:v>-5.7740000000000196</c:v>
                </c:pt>
                <c:pt idx="114">
                  <c:v>-5.7720000000000304</c:v>
                </c:pt>
                <c:pt idx="115">
                  <c:v>-5.7700000000000298</c:v>
                </c:pt>
                <c:pt idx="116">
                  <c:v>-5.76800000000003</c:v>
                </c:pt>
                <c:pt idx="117">
                  <c:v>-5.7660000000000302</c:v>
                </c:pt>
                <c:pt idx="118">
                  <c:v>-5.7640000000000304</c:v>
                </c:pt>
                <c:pt idx="119">
                  <c:v>-5.7620000000000298</c:v>
                </c:pt>
                <c:pt idx="120">
                  <c:v>-5.76000000000003</c:v>
                </c:pt>
                <c:pt idx="121">
                  <c:v>-5.7580000000000302</c:v>
                </c:pt>
                <c:pt idx="122">
                  <c:v>-5.7560000000000304</c:v>
                </c:pt>
                <c:pt idx="123">
                  <c:v>-5.7540000000000298</c:v>
                </c:pt>
                <c:pt idx="124">
                  <c:v>-5.75200000000003</c:v>
                </c:pt>
                <c:pt idx="125">
                  <c:v>-5.7500000000000302</c:v>
                </c:pt>
                <c:pt idx="126">
                  <c:v>-5.7480000000000304</c:v>
                </c:pt>
                <c:pt idx="127">
                  <c:v>-5.7460000000000298</c:v>
                </c:pt>
                <c:pt idx="128">
                  <c:v>-5.74400000000003</c:v>
                </c:pt>
                <c:pt idx="129">
                  <c:v>-5.7420000000000302</c:v>
                </c:pt>
                <c:pt idx="130">
                  <c:v>-5.7400000000000304</c:v>
                </c:pt>
                <c:pt idx="131">
                  <c:v>-5.7380000000000297</c:v>
                </c:pt>
                <c:pt idx="132">
                  <c:v>-5.73600000000003</c:v>
                </c:pt>
                <c:pt idx="133">
                  <c:v>-5.7340000000000302</c:v>
                </c:pt>
                <c:pt idx="134">
                  <c:v>-5.7320000000000304</c:v>
                </c:pt>
                <c:pt idx="135">
                  <c:v>-5.7300000000000297</c:v>
                </c:pt>
                <c:pt idx="136">
                  <c:v>-5.72800000000003</c:v>
                </c:pt>
                <c:pt idx="137">
                  <c:v>-5.7260000000000302</c:v>
                </c:pt>
                <c:pt idx="138">
                  <c:v>-5.7240000000000304</c:v>
                </c:pt>
                <c:pt idx="139">
                  <c:v>-5.7220000000000297</c:v>
                </c:pt>
                <c:pt idx="140">
                  <c:v>-5.7200000000000299</c:v>
                </c:pt>
                <c:pt idx="141">
                  <c:v>-5.7180000000000302</c:v>
                </c:pt>
                <c:pt idx="142">
                  <c:v>-5.7160000000000304</c:v>
                </c:pt>
                <c:pt idx="143">
                  <c:v>-5.7140000000000297</c:v>
                </c:pt>
                <c:pt idx="144">
                  <c:v>-5.7120000000000299</c:v>
                </c:pt>
                <c:pt idx="145">
                  <c:v>-5.7100000000000302</c:v>
                </c:pt>
                <c:pt idx="146">
                  <c:v>-5.7080000000000304</c:v>
                </c:pt>
                <c:pt idx="147">
                  <c:v>-5.7060000000000297</c:v>
                </c:pt>
                <c:pt idx="148">
                  <c:v>-5.7040000000000299</c:v>
                </c:pt>
                <c:pt idx="149">
                  <c:v>-5.7020000000000302</c:v>
                </c:pt>
                <c:pt idx="150">
                  <c:v>-5.7000000000000304</c:v>
                </c:pt>
                <c:pt idx="151">
                  <c:v>-5.6980000000000297</c:v>
                </c:pt>
                <c:pt idx="152">
                  <c:v>-5.6960000000000299</c:v>
                </c:pt>
                <c:pt idx="153">
                  <c:v>-5.6940000000000301</c:v>
                </c:pt>
                <c:pt idx="154">
                  <c:v>-5.6920000000000304</c:v>
                </c:pt>
                <c:pt idx="155">
                  <c:v>-5.6900000000000297</c:v>
                </c:pt>
                <c:pt idx="156">
                  <c:v>-5.6880000000000299</c:v>
                </c:pt>
                <c:pt idx="157">
                  <c:v>-5.6860000000000399</c:v>
                </c:pt>
                <c:pt idx="158">
                  <c:v>-5.6840000000000304</c:v>
                </c:pt>
                <c:pt idx="159">
                  <c:v>-5.6820000000000404</c:v>
                </c:pt>
                <c:pt idx="160">
                  <c:v>-5.6800000000000397</c:v>
                </c:pt>
                <c:pt idx="161">
                  <c:v>-5.6780000000000301</c:v>
                </c:pt>
                <c:pt idx="162">
                  <c:v>-5.6760000000000401</c:v>
                </c:pt>
                <c:pt idx="163">
                  <c:v>-5.6740000000000403</c:v>
                </c:pt>
                <c:pt idx="164">
                  <c:v>-5.6720000000000397</c:v>
                </c:pt>
                <c:pt idx="165">
                  <c:v>-5.6700000000000399</c:v>
                </c:pt>
                <c:pt idx="166">
                  <c:v>-5.6680000000000401</c:v>
                </c:pt>
                <c:pt idx="167">
                  <c:v>-5.6660000000000403</c:v>
                </c:pt>
                <c:pt idx="168">
                  <c:v>-5.6640000000000397</c:v>
                </c:pt>
                <c:pt idx="169">
                  <c:v>-5.6620000000000399</c:v>
                </c:pt>
                <c:pt idx="170">
                  <c:v>-5.6600000000000401</c:v>
                </c:pt>
                <c:pt idx="171">
                  <c:v>-5.6580000000000403</c:v>
                </c:pt>
                <c:pt idx="172">
                  <c:v>-5.6560000000000397</c:v>
                </c:pt>
                <c:pt idx="173">
                  <c:v>-5.6540000000000399</c:v>
                </c:pt>
                <c:pt idx="174">
                  <c:v>-5.6520000000000401</c:v>
                </c:pt>
                <c:pt idx="175">
                  <c:v>-5.6500000000000403</c:v>
                </c:pt>
                <c:pt idx="176">
                  <c:v>-5.6480000000000397</c:v>
                </c:pt>
                <c:pt idx="177">
                  <c:v>-5.6460000000000399</c:v>
                </c:pt>
                <c:pt idx="178">
                  <c:v>-5.6440000000000401</c:v>
                </c:pt>
                <c:pt idx="179">
                  <c:v>-5.6420000000000403</c:v>
                </c:pt>
                <c:pt idx="180">
                  <c:v>-5.6400000000000396</c:v>
                </c:pt>
                <c:pt idx="181">
                  <c:v>-5.6380000000000399</c:v>
                </c:pt>
                <c:pt idx="182">
                  <c:v>-5.6360000000000401</c:v>
                </c:pt>
                <c:pt idx="183">
                  <c:v>-5.6340000000000403</c:v>
                </c:pt>
                <c:pt idx="184">
                  <c:v>-5.6320000000000396</c:v>
                </c:pt>
                <c:pt idx="185">
                  <c:v>-5.6300000000000399</c:v>
                </c:pt>
                <c:pt idx="186">
                  <c:v>-5.6280000000000401</c:v>
                </c:pt>
                <c:pt idx="187">
                  <c:v>-5.6260000000000403</c:v>
                </c:pt>
                <c:pt idx="188">
                  <c:v>-5.6240000000000396</c:v>
                </c:pt>
                <c:pt idx="189">
                  <c:v>-5.6220000000000399</c:v>
                </c:pt>
                <c:pt idx="190">
                  <c:v>-5.6200000000000401</c:v>
                </c:pt>
                <c:pt idx="191">
                  <c:v>-5.6180000000000403</c:v>
                </c:pt>
                <c:pt idx="192">
                  <c:v>-5.6160000000000396</c:v>
                </c:pt>
                <c:pt idx="193">
                  <c:v>-5.6140000000000398</c:v>
                </c:pt>
                <c:pt idx="194">
                  <c:v>-5.6120000000000401</c:v>
                </c:pt>
                <c:pt idx="195">
                  <c:v>-5.6100000000000403</c:v>
                </c:pt>
                <c:pt idx="196">
                  <c:v>-5.6080000000000396</c:v>
                </c:pt>
                <c:pt idx="197">
                  <c:v>-5.6060000000000398</c:v>
                </c:pt>
                <c:pt idx="198">
                  <c:v>-5.6040000000000401</c:v>
                </c:pt>
                <c:pt idx="199">
                  <c:v>-5.6020000000000403</c:v>
                </c:pt>
                <c:pt idx="200">
                  <c:v>-5.6000000000000396</c:v>
                </c:pt>
                <c:pt idx="201">
                  <c:v>-5.5980000000000398</c:v>
                </c:pt>
                <c:pt idx="202">
                  <c:v>-5.5960000000000401</c:v>
                </c:pt>
                <c:pt idx="203">
                  <c:v>-5.5940000000000403</c:v>
                </c:pt>
                <c:pt idx="204">
                  <c:v>-5.5920000000000396</c:v>
                </c:pt>
                <c:pt idx="205">
                  <c:v>-5.5900000000000496</c:v>
                </c:pt>
                <c:pt idx="206">
                  <c:v>-5.5880000000000498</c:v>
                </c:pt>
                <c:pt idx="207">
                  <c:v>-5.58600000000005</c:v>
                </c:pt>
                <c:pt idx="208">
                  <c:v>-5.5840000000000503</c:v>
                </c:pt>
                <c:pt idx="209">
                  <c:v>-5.5820000000000496</c:v>
                </c:pt>
                <c:pt idx="210">
                  <c:v>-5.5800000000000498</c:v>
                </c:pt>
                <c:pt idx="211">
                  <c:v>-5.57800000000005</c:v>
                </c:pt>
                <c:pt idx="212">
                  <c:v>-5.5760000000000502</c:v>
                </c:pt>
                <c:pt idx="213">
                  <c:v>-5.5740000000000496</c:v>
                </c:pt>
                <c:pt idx="214">
                  <c:v>-5.5720000000000498</c:v>
                </c:pt>
                <c:pt idx="215">
                  <c:v>-5.57000000000005</c:v>
                </c:pt>
                <c:pt idx="216">
                  <c:v>-5.5680000000000502</c:v>
                </c:pt>
                <c:pt idx="217">
                  <c:v>-5.5660000000000496</c:v>
                </c:pt>
                <c:pt idx="218">
                  <c:v>-5.5640000000000498</c:v>
                </c:pt>
                <c:pt idx="219">
                  <c:v>-5.56200000000005</c:v>
                </c:pt>
                <c:pt idx="220">
                  <c:v>-5.5600000000000502</c:v>
                </c:pt>
                <c:pt idx="221">
                  <c:v>-5.5580000000000496</c:v>
                </c:pt>
                <c:pt idx="222">
                  <c:v>-5.5560000000000498</c:v>
                </c:pt>
                <c:pt idx="223">
                  <c:v>-5.55400000000005</c:v>
                </c:pt>
                <c:pt idx="224">
                  <c:v>-5.5520000000000502</c:v>
                </c:pt>
                <c:pt idx="225">
                  <c:v>-5.5500000000000496</c:v>
                </c:pt>
                <c:pt idx="226">
                  <c:v>-5.5480000000000498</c:v>
                </c:pt>
                <c:pt idx="227">
                  <c:v>-5.54600000000005</c:v>
                </c:pt>
                <c:pt idx="228">
                  <c:v>-5.5440000000000502</c:v>
                </c:pt>
                <c:pt idx="229">
                  <c:v>-5.5420000000000504</c:v>
                </c:pt>
                <c:pt idx="230">
                  <c:v>-5.5400000000000498</c:v>
                </c:pt>
                <c:pt idx="231">
                  <c:v>-5.53800000000005</c:v>
                </c:pt>
                <c:pt idx="232">
                  <c:v>-5.5360000000000502</c:v>
                </c:pt>
                <c:pt idx="233">
                  <c:v>-5.5340000000000504</c:v>
                </c:pt>
                <c:pt idx="234">
                  <c:v>-5.5320000000000498</c:v>
                </c:pt>
                <c:pt idx="235">
                  <c:v>-5.53000000000005</c:v>
                </c:pt>
                <c:pt idx="236">
                  <c:v>-5.5280000000000502</c:v>
                </c:pt>
                <c:pt idx="237">
                  <c:v>-5.5260000000000504</c:v>
                </c:pt>
                <c:pt idx="238">
                  <c:v>-5.5240000000000498</c:v>
                </c:pt>
                <c:pt idx="239">
                  <c:v>-5.52200000000005</c:v>
                </c:pt>
                <c:pt idx="240">
                  <c:v>-5.5200000000000502</c:v>
                </c:pt>
                <c:pt idx="241">
                  <c:v>-5.5180000000000504</c:v>
                </c:pt>
                <c:pt idx="242">
                  <c:v>-5.5160000000000498</c:v>
                </c:pt>
                <c:pt idx="243">
                  <c:v>-5.51400000000005</c:v>
                </c:pt>
                <c:pt idx="244">
                  <c:v>-5.5120000000000502</c:v>
                </c:pt>
                <c:pt idx="245">
                  <c:v>-5.5100000000000504</c:v>
                </c:pt>
                <c:pt idx="246">
                  <c:v>-5.5080000000000497</c:v>
                </c:pt>
                <c:pt idx="247">
                  <c:v>-5.50600000000005</c:v>
                </c:pt>
                <c:pt idx="248">
                  <c:v>-5.5040000000000502</c:v>
                </c:pt>
                <c:pt idx="249">
                  <c:v>-5.5020000000000504</c:v>
                </c:pt>
                <c:pt idx="250">
                  <c:v>-5.5000000000000604</c:v>
                </c:pt>
                <c:pt idx="251">
                  <c:v>-5.4980000000000597</c:v>
                </c:pt>
                <c:pt idx="252">
                  <c:v>-5.4960000000000599</c:v>
                </c:pt>
                <c:pt idx="253">
                  <c:v>-5.4940000000000602</c:v>
                </c:pt>
                <c:pt idx="254">
                  <c:v>-5.4920000000000604</c:v>
                </c:pt>
                <c:pt idx="255">
                  <c:v>-5.4900000000000597</c:v>
                </c:pt>
                <c:pt idx="256">
                  <c:v>-5.4880000000000599</c:v>
                </c:pt>
                <c:pt idx="257">
                  <c:v>-5.4860000000000602</c:v>
                </c:pt>
                <c:pt idx="258">
                  <c:v>-5.4840000000000604</c:v>
                </c:pt>
                <c:pt idx="259">
                  <c:v>-5.4820000000000597</c:v>
                </c:pt>
                <c:pt idx="260">
                  <c:v>-5.4800000000000599</c:v>
                </c:pt>
                <c:pt idx="261">
                  <c:v>-5.4780000000000602</c:v>
                </c:pt>
                <c:pt idx="262">
                  <c:v>-5.4760000000000604</c:v>
                </c:pt>
                <c:pt idx="263">
                  <c:v>-5.4740000000000597</c:v>
                </c:pt>
                <c:pt idx="264">
                  <c:v>-5.4720000000000599</c:v>
                </c:pt>
                <c:pt idx="265">
                  <c:v>-5.4700000000000601</c:v>
                </c:pt>
                <c:pt idx="266">
                  <c:v>-5.4680000000000604</c:v>
                </c:pt>
                <c:pt idx="267">
                  <c:v>-5.4660000000000597</c:v>
                </c:pt>
                <c:pt idx="268">
                  <c:v>-5.4640000000000599</c:v>
                </c:pt>
                <c:pt idx="269">
                  <c:v>-5.4620000000000601</c:v>
                </c:pt>
                <c:pt idx="270">
                  <c:v>-5.4600000000000604</c:v>
                </c:pt>
                <c:pt idx="271">
                  <c:v>-5.4580000000000597</c:v>
                </c:pt>
                <c:pt idx="272">
                  <c:v>-5.4560000000000599</c:v>
                </c:pt>
                <c:pt idx="273">
                  <c:v>-5.4540000000000601</c:v>
                </c:pt>
                <c:pt idx="274">
                  <c:v>-5.4520000000000604</c:v>
                </c:pt>
                <c:pt idx="275">
                  <c:v>-5.4500000000000597</c:v>
                </c:pt>
                <c:pt idx="276">
                  <c:v>-5.4480000000000599</c:v>
                </c:pt>
                <c:pt idx="277">
                  <c:v>-5.4460000000000601</c:v>
                </c:pt>
                <c:pt idx="278">
                  <c:v>-5.4440000000000603</c:v>
                </c:pt>
                <c:pt idx="279">
                  <c:v>-5.4420000000000597</c:v>
                </c:pt>
                <c:pt idx="280">
                  <c:v>-5.4400000000000599</c:v>
                </c:pt>
                <c:pt idx="281">
                  <c:v>-5.4380000000000601</c:v>
                </c:pt>
                <c:pt idx="282">
                  <c:v>-5.4360000000000603</c:v>
                </c:pt>
                <c:pt idx="283">
                  <c:v>-5.4340000000000597</c:v>
                </c:pt>
                <c:pt idx="284">
                  <c:v>-5.4320000000000599</c:v>
                </c:pt>
                <c:pt idx="285">
                  <c:v>-5.4300000000000601</c:v>
                </c:pt>
                <c:pt idx="286">
                  <c:v>-5.4280000000000603</c:v>
                </c:pt>
                <c:pt idx="287">
                  <c:v>-5.4260000000000597</c:v>
                </c:pt>
                <c:pt idx="288">
                  <c:v>-5.4240000000000599</c:v>
                </c:pt>
                <c:pt idx="289">
                  <c:v>-5.4220000000000601</c:v>
                </c:pt>
                <c:pt idx="290">
                  <c:v>-5.4200000000000603</c:v>
                </c:pt>
                <c:pt idx="291">
                  <c:v>-5.4180000000000597</c:v>
                </c:pt>
                <c:pt idx="292">
                  <c:v>-5.4160000000000599</c:v>
                </c:pt>
                <c:pt idx="293">
                  <c:v>-5.4140000000000699</c:v>
                </c:pt>
                <c:pt idx="294">
                  <c:v>-5.4120000000000603</c:v>
                </c:pt>
                <c:pt idx="295">
                  <c:v>-5.4100000000000597</c:v>
                </c:pt>
                <c:pt idx="296">
                  <c:v>-5.4080000000000696</c:v>
                </c:pt>
                <c:pt idx="297">
                  <c:v>-5.4060000000000601</c:v>
                </c:pt>
                <c:pt idx="298">
                  <c:v>-5.4040000000000701</c:v>
                </c:pt>
                <c:pt idx="299">
                  <c:v>-5.4020000000000703</c:v>
                </c:pt>
                <c:pt idx="300">
                  <c:v>-5.4000000000000696</c:v>
                </c:pt>
                <c:pt idx="301">
                  <c:v>-5.3980000000000699</c:v>
                </c:pt>
                <c:pt idx="302">
                  <c:v>-5.3960000000000701</c:v>
                </c:pt>
                <c:pt idx="303">
                  <c:v>-5.3940000000000703</c:v>
                </c:pt>
                <c:pt idx="304">
                  <c:v>-5.3920000000000696</c:v>
                </c:pt>
                <c:pt idx="305">
                  <c:v>-5.3900000000000698</c:v>
                </c:pt>
                <c:pt idx="306">
                  <c:v>-5.3880000000000701</c:v>
                </c:pt>
                <c:pt idx="307">
                  <c:v>-5.3860000000000703</c:v>
                </c:pt>
                <c:pt idx="308">
                  <c:v>-5.3840000000000696</c:v>
                </c:pt>
                <c:pt idx="309">
                  <c:v>-5.3820000000000698</c:v>
                </c:pt>
                <c:pt idx="310">
                  <c:v>-5.3800000000000701</c:v>
                </c:pt>
                <c:pt idx="311">
                  <c:v>-5.3780000000000703</c:v>
                </c:pt>
                <c:pt idx="312">
                  <c:v>-5.3760000000000696</c:v>
                </c:pt>
                <c:pt idx="313">
                  <c:v>-5.3740000000000698</c:v>
                </c:pt>
                <c:pt idx="314">
                  <c:v>-5.3720000000000701</c:v>
                </c:pt>
                <c:pt idx="315">
                  <c:v>-5.3700000000000703</c:v>
                </c:pt>
                <c:pt idx="316">
                  <c:v>-5.3680000000000696</c:v>
                </c:pt>
                <c:pt idx="317">
                  <c:v>-5.3660000000000698</c:v>
                </c:pt>
                <c:pt idx="318">
                  <c:v>-5.36400000000007</c:v>
                </c:pt>
                <c:pt idx="319">
                  <c:v>-5.3620000000000703</c:v>
                </c:pt>
                <c:pt idx="320">
                  <c:v>-5.3600000000000696</c:v>
                </c:pt>
                <c:pt idx="321">
                  <c:v>-5.3580000000000698</c:v>
                </c:pt>
                <c:pt idx="322">
                  <c:v>-5.35600000000007</c:v>
                </c:pt>
                <c:pt idx="323">
                  <c:v>-5.3540000000000703</c:v>
                </c:pt>
                <c:pt idx="324">
                  <c:v>-5.3520000000000696</c:v>
                </c:pt>
                <c:pt idx="325">
                  <c:v>-5.3500000000000698</c:v>
                </c:pt>
                <c:pt idx="326">
                  <c:v>-5.34800000000007</c:v>
                </c:pt>
                <c:pt idx="327">
                  <c:v>-5.3460000000000703</c:v>
                </c:pt>
                <c:pt idx="328">
                  <c:v>-5.3440000000000696</c:v>
                </c:pt>
                <c:pt idx="329">
                  <c:v>-5.3420000000000698</c:v>
                </c:pt>
                <c:pt idx="330">
                  <c:v>-5.34000000000007</c:v>
                </c:pt>
                <c:pt idx="331">
                  <c:v>-5.3380000000000702</c:v>
                </c:pt>
                <c:pt idx="332">
                  <c:v>-5.3360000000000696</c:v>
                </c:pt>
                <c:pt idx="333">
                  <c:v>-5.3340000000000698</c:v>
                </c:pt>
                <c:pt idx="334">
                  <c:v>-5.33200000000007</c:v>
                </c:pt>
                <c:pt idx="335">
                  <c:v>-5.3300000000000702</c:v>
                </c:pt>
                <c:pt idx="336">
                  <c:v>-5.3280000000000696</c:v>
                </c:pt>
                <c:pt idx="337">
                  <c:v>-5.3260000000000698</c:v>
                </c:pt>
                <c:pt idx="338">
                  <c:v>-5.32400000000007</c:v>
                </c:pt>
                <c:pt idx="339">
                  <c:v>-5.3220000000000702</c:v>
                </c:pt>
                <c:pt idx="340">
                  <c:v>-5.3200000000000696</c:v>
                </c:pt>
                <c:pt idx="341">
                  <c:v>-5.3180000000000804</c:v>
                </c:pt>
                <c:pt idx="342">
                  <c:v>-5.3160000000000798</c:v>
                </c:pt>
                <c:pt idx="343">
                  <c:v>-5.31400000000008</c:v>
                </c:pt>
                <c:pt idx="344">
                  <c:v>-5.3120000000000802</c:v>
                </c:pt>
                <c:pt idx="345">
                  <c:v>-5.3100000000000804</c:v>
                </c:pt>
                <c:pt idx="346">
                  <c:v>-5.3080000000000798</c:v>
                </c:pt>
                <c:pt idx="347">
                  <c:v>-5.30600000000008</c:v>
                </c:pt>
                <c:pt idx="348">
                  <c:v>-5.3040000000000802</c:v>
                </c:pt>
                <c:pt idx="349">
                  <c:v>-5.3020000000000804</c:v>
                </c:pt>
                <c:pt idx="350">
                  <c:v>-5.3000000000000798</c:v>
                </c:pt>
                <c:pt idx="351">
                  <c:v>-5.29800000000008</c:v>
                </c:pt>
                <c:pt idx="352">
                  <c:v>-5.2960000000000802</c:v>
                </c:pt>
                <c:pt idx="353">
                  <c:v>-5.2940000000000804</c:v>
                </c:pt>
                <c:pt idx="354">
                  <c:v>-5.2920000000000798</c:v>
                </c:pt>
                <c:pt idx="355">
                  <c:v>-5.29000000000008</c:v>
                </c:pt>
                <c:pt idx="356">
                  <c:v>-5.2880000000000802</c:v>
                </c:pt>
                <c:pt idx="357">
                  <c:v>-5.2860000000000804</c:v>
                </c:pt>
                <c:pt idx="358">
                  <c:v>-5.2840000000000797</c:v>
                </c:pt>
                <c:pt idx="359">
                  <c:v>-5.28200000000008</c:v>
                </c:pt>
                <c:pt idx="360">
                  <c:v>-5.2800000000000802</c:v>
                </c:pt>
                <c:pt idx="361">
                  <c:v>-5.2780000000000804</c:v>
                </c:pt>
                <c:pt idx="362">
                  <c:v>-5.2760000000000797</c:v>
                </c:pt>
                <c:pt idx="363">
                  <c:v>-5.27400000000008</c:v>
                </c:pt>
                <c:pt idx="364">
                  <c:v>-5.2720000000000802</c:v>
                </c:pt>
                <c:pt idx="365">
                  <c:v>-5.2700000000000804</c:v>
                </c:pt>
                <c:pt idx="366">
                  <c:v>-5.2680000000000797</c:v>
                </c:pt>
                <c:pt idx="367">
                  <c:v>-5.26600000000008</c:v>
                </c:pt>
                <c:pt idx="368">
                  <c:v>-5.2640000000000802</c:v>
                </c:pt>
                <c:pt idx="369">
                  <c:v>-5.2620000000000804</c:v>
                </c:pt>
                <c:pt idx="370">
                  <c:v>-5.2600000000000797</c:v>
                </c:pt>
                <c:pt idx="371">
                  <c:v>-5.2580000000000799</c:v>
                </c:pt>
                <c:pt idx="372">
                  <c:v>-5.2560000000000802</c:v>
                </c:pt>
                <c:pt idx="373">
                  <c:v>-5.2540000000000804</c:v>
                </c:pt>
                <c:pt idx="374">
                  <c:v>-5.2520000000000797</c:v>
                </c:pt>
                <c:pt idx="375">
                  <c:v>-5.2500000000000799</c:v>
                </c:pt>
                <c:pt idx="376">
                  <c:v>-5.2480000000000802</c:v>
                </c:pt>
                <c:pt idx="377">
                  <c:v>-5.2460000000000804</c:v>
                </c:pt>
                <c:pt idx="378">
                  <c:v>-5.2440000000000797</c:v>
                </c:pt>
                <c:pt idx="379">
                  <c:v>-5.2420000000000799</c:v>
                </c:pt>
                <c:pt idx="380">
                  <c:v>-5.2400000000000801</c:v>
                </c:pt>
                <c:pt idx="381">
                  <c:v>-5.2380000000000804</c:v>
                </c:pt>
                <c:pt idx="382">
                  <c:v>-5.2360000000000797</c:v>
                </c:pt>
                <c:pt idx="383">
                  <c:v>-5.2340000000000799</c:v>
                </c:pt>
                <c:pt idx="384">
                  <c:v>-5.2320000000000801</c:v>
                </c:pt>
                <c:pt idx="385">
                  <c:v>-5.2300000000000804</c:v>
                </c:pt>
                <c:pt idx="386">
                  <c:v>-5.2280000000000904</c:v>
                </c:pt>
                <c:pt idx="387">
                  <c:v>-5.2260000000000897</c:v>
                </c:pt>
                <c:pt idx="388">
                  <c:v>-5.2240000000000899</c:v>
                </c:pt>
                <c:pt idx="389">
                  <c:v>-5.2220000000000901</c:v>
                </c:pt>
                <c:pt idx="390">
                  <c:v>-5.2200000000000903</c:v>
                </c:pt>
                <c:pt idx="391">
                  <c:v>-5.2180000000000897</c:v>
                </c:pt>
                <c:pt idx="392">
                  <c:v>-5.2160000000000899</c:v>
                </c:pt>
                <c:pt idx="393">
                  <c:v>-5.2140000000000901</c:v>
                </c:pt>
                <c:pt idx="394">
                  <c:v>-5.2120000000000903</c:v>
                </c:pt>
                <c:pt idx="395">
                  <c:v>-5.2100000000000897</c:v>
                </c:pt>
                <c:pt idx="396">
                  <c:v>-5.2080000000000899</c:v>
                </c:pt>
                <c:pt idx="397">
                  <c:v>-5.2060000000000901</c:v>
                </c:pt>
                <c:pt idx="398">
                  <c:v>-5.2040000000000903</c:v>
                </c:pt>
                <c:pt idx="399">
                  <c:v>-5.2020000000000897</c:v>
                </c:pt>
                <c:pt idx="400">
                  <c:v>-5.2000000000000899</c:v>
                </c:pt>
                <c:pt idx="401">
                  <c:v>-5.1980000000000901</c:v>
                </c:pt>
                <c:pt idx="402">
                  <c:v>-5.1960000000000903</c:v>
                </c:pt>
                <c:pt idx="403">
                  <c:v>-5.1940000000000897</c:v>
                </c:pt>
                <c:pt idx="404">
                  <c:v>-5.1920000000000899</c:v>
                </c:pt>
                <c:pt idx="405">
                  <c:v>-5.1900000000000901</c:v>
                </c:pt>
                <c:pt idx="406">
                  <c:v>-5.1880000000000903</c:v>
                </c:pt>
                <c:pt idx="407">
                  <c:v>-5.1860000000000896</c:v>
                </c:pt>
                <c:pt idx="408">
                  <c:v>-5.1840000000000899</c:v>
                </c:pt>
                <c:pt idx="409">
                  <c:v>-5.1820000000000901</c:v>
                </c:pt>
                <c:pt idx="410">
                  <c:v>-5.1800000000000903</c:v>
                </c:pt>
                <c:pt idx="411">
                  <c:v>-5.1780000000000896</c:v>
                </c:pt>
                <c:pt idx="412">
                  <c:v>-5.1760000000000899</c:v>
                </c:pt>
                <c:pt idx="413">
                  <c:v>-5.1740000000000901</c:v>
                </c:pt>
                <c:pt idx="414">
                  <c:v>-5.1720000000000903</c:v>
                </c:pt>
                <c:pt idx="415">
                  <c:v>-5.1700000000000896</c:v>
                </c:pt>
                <c:pt idx="416">
                  <c:v>-5.1680000000000899</c:v>
                </c:pt>
                <c:pt idx="417">
                  <c:v>-5.1660000000000901</c:v>
                </c:pt>
                <c:pt idx="418">
                  <c:v>-5.1640000000000903</c:v>
                </c:pt>
                <c:pt idx="419">
                  <c:v>-5.1620000000000896</c:v>
                </c:pt>
                <c:pt idx="420">
                  <c:v>-5.1600000000000898</c:v>
                </c:pt>
                <c:pt idx="421">
                  <c:v>-5.1580000000000901</c:v>
                </c:pt>
                <c:pt idx="422">
                  <c:v>-5.1560000000000903</c:v>
                </c:pt>
                <c:pt idx="423">
                  <c:v>-5.1540000000000896</c:v>
                </c:pt>
                <c:pt idx="424">
                  <c:v>-5.1520000000000898</c:v>
                </c:pt>
                <c:pt idx="425">
                  <c:v>-5.1500000000000901</c:v>
                </c:pt>
                <c:pt idx="426">
                  <c:v>-5.1480000000000903</c:v>
                </c:pt>
                <c:pt idx="427">
                  <c:v>-5.1460000000000896</c:v>
                </c:pt>
                <c:pt idx="428">
                  <c:v>-5.1440000000000898</c:v>
                </c:pt>
                <c:pt idx="429">
                  <c:v>-5.1420000000000901</c:v>
                </c:pt>
                <c:pt idx="430">
                  <c:v>-5.1400000000000903</c:v>
                </c:pt>
                <c:pt idx="431">
                  <c:v>-5.1380000000000896</c:v>
                </c:pt>
                <c:pt idx="432">
                  <c:v>-5.1360000000000996</c:v>
                </c:pt>
                <c:pt idx="433">
                  <c:v>-5.1340000000000998</c:v>
                </c:pt>
                <c:pt idx="434">
                  <c:v>-5.1320000000001</c:v>
                </c:pt>
                <c:pt idx="435">
                  <c:v>-5.1300000000001003</c:v>
                </c:pt>
                <c:pt idx="436">
                  <c:v>-5.1280000000000996</c:v>
                </c:pt>
                <c:pt idx="437">
                  <c:v>-5.1260000000000998</c:v>
                </c:pt>
                <c:pt idx="438">
                  <c:v>-5.1240000000001</c:v>
                </c:pt>
                <c:pt idx="439">
                  <c:v>-5.1220000000001003</c:v>
                </c:pt>
                <c:pt idx="440">
                  <c:v>-5.1200000000000996</c:v>
                </c:pt>
                <c:pt idx="441">
                  <c:v>-5.1180000000000998</c:v>
                </c:pt>
                <c:pt idx="442">
                  <c:v>-5.1160000000001</c:v>
                </c:pt>
                <c:pt idx="443">
                  <c:v>-5.1140000000001002</c:v>
                </c:pt>
                <c:pt idx="444">
                  <c:v>-5.1120000000000996</c:v>
                </c:pt>
                <c:pt idx="445">
                  <c:v>-5.1100000000000998</c:v>
                </c:pt>
                <c:pt idx="446">
                  <c:v>-5.1080000000001</c:v>
                </c:pt>
                <c:pt idx="447">
                  <c:v>-5.1060000000001002</c:v>
                </c:pt>
                <c:pt idx="448">
                  <c:v>-5.1040000000000996</c:v>
                </c:pt>
                <c:pt idx="449">
                  <c:v>-5.1020000000000998</c:v>
                </c:pt>
                <c:pt idx="450">
                  <c:v>-5.1000000000001</c:v>
                </c:pt>
                <c:pt idx="451">
                  <c:v>-5.0980000000001002</c:v>
                </c:pt>
                <c:pt idx="452">
                  <c:v>-5.0960000000000996</c:v>
                </c:pt>
                <c:pt idx="453">
                  <c:v>-5.0940000000000998</c:v>
                </c:pt>
                <c:pt idx="454">
                  <c:v>-5.0920000000001</c:v>
                </c:pt>
                <c:pt idx="455">
                  <c:v>-5.0900000000001002</c:v>
                </c:pt>
                <c:pt idx="456">
                  <c:v>-5.0880000000001004</c:v>
                </c:pt>
                <c:pt idx="457">
                  <c:v>-5.0860000000000998</c:v>
                </c:pt>
                <c:pt idx="458">
                  <c:v>-5.0840000000001</c:v>
                </c:pt>
                <c:pt idx="459">
                  <c:v>-5.0820000000001002</c:v>
                </c:pt>
                <c:pt idx="460">
                  <c:v>-5.0800000000001004</c:v>
                </c:pt>
                <c:pt idx="461">
                  <c:v>-5.0780000000000998</c:v>
                </c:pt>
                <c:pt idx="462">
                  <c:v>-5.0760000000001</c:v>
                </c:pt>
                <c:pt idx="463">
                  <c:v>-5.0740000000001002</c:v>
                </c:pt>
                <c:pt idx="464">
                  <c:v>-5.0720000000001004</c:v>
                </c:pt>
                <c:pt idx="465">
                  <c:v>-5.0700000000000998</c:v>
                </c:pt>
                <c:pt idx="466">
                  <c:v>-5.0680000000001</c:v>
                </c:pt>
                <c:pt idx="467">
                  <c:v>-5.0660000000001002</c:v>
                </c:pt>
                <c:pt idx="468">
                  <c:v>-5.0640000000001004</c:v>
                </c:pt>
                <c:pt idx="469">
                  <c:v>-5.0620000000000998</c:v>
                </c:pt>
                <c:pt idx="470">
                  <c:v>-5.0600000000001</c:v>
                </c:pt>
                <c:pt idx="471">
                  <c:v>-5.0580000000001002</c:v>
                </c:pt>
                <c:pt idx="472">
                  <c:v>-5.0560000000001004</c:v>
                </c:pt>
                <c:pt idx="473">
                  <c:v>-5.0540000000000997</c:v>
                </c:pt>
                <c:pt idx="474">
                  <c:v>-5.0520000000001</c:v>
                </c:pt>
                <c:pt idx="475">
                  <c:v>-5.0500000000001002</c:v>
                </c:pt>
                <c:pt idx="476">
                  <c:v>-5.0480000000001004</c:v>
                </c:pt>
                <c:pt idx="477">
                  <c:v>-5.0460000000001104</c:v>
                </c:pt>
                <c:pt idx="478">
                  <c:v>-5.0440000000001097</c:v>
                </c:pt>
                <c:pt idx="479">
                  <c:v>-5.0420000000001099</c:v>
                </c:pt>
                <c:pt idx="480">
                  <c:v>-5.0400000000001102</c:v>
                </c:pt>
                <c:pt idx="481">
                  <c:v>-5.0380000000001104</c:v>
                </c:pt>
                <c:pt idx="482">
                  <c:v>-5.0360000000001097</c:v>
                </c:pt>
                <c:pt idx="483">
                  <c:v>-5.0340000000001099</c:v>
                </c:pt>
                <c:pt idx="484">
                  <c:v>-5.0320000000001102</c:v>
                </c:pt>
                <c:pt idx="485">
                  <c:v>-5.0300000000001104</c:v>
                </c:pt>
                <c:pt idx="486">
                  <c:v>-5.0280000000001097</c:v>
                </c:pt>
                <c:pt idx="487">
                  <c:v>-5.0260000000001099</c:v>
                </c:pt>
                <c:pt idx="488">
                  <c:v>-5.0240000000001102</c:v>
                </c:pt>
                <c:pt idx="489">
                  <c:v>-5.0220000000001104</c:v>
                </c:pt>
                <c:pt idx="490">
                  <c:v>-5.0200000000001097</c:v>
                </c:pt>
                <c:pt idx="491">
                  <c:v>-5.0180000000001099</c:v>
                </c:pt>
                <c:pt idx="492">
                  <c:v>-5.0160000000001101</c:v>
                </c:pt>
                <c:pt idx="493">
                  <c:v>-5.0140000000001104</c:v>
                </c:pt>
                <c:pt idx="494">
                  <c:v>-5.0120000000001097</c:v>
                </c:pt>
                <c:pt idx="495">
                  <c:v>-5.0100000000001099</c:v>
                </c:pt>
                <c:pt idx="496">
                  <c:v>-5.0080000000001101</c:v>
                </c:pt>
                <c:pt idx="497">
                  <c:v>-5.0060000000001104</c:v>
                </c:pt>
                <c:pt idx="498">
                  <c:v>-5.0040000000001097</c:v>
                </c:pt>
                <c:pt idx="499">
                  <c:v>-5.0020000000001099</c:v>
                </c:pt>
                <c:pt idx="500">
                  <c:v>-5.0000000000001101</c:v>
                </c:pt>
                <c:pt idx="501">
                  <c:v>-4.9980000000001104</c:v>
                </c:pt>
                <c:pt idx="502">
                  <c:v>-4.9960000000001097</c:v>
                </c:pt>
                <c:pt idx="503">
                  <c:v>-4.9940000000001099</c:v>
                </c:pt>
                <c:pt idx="504">
                  <c:v>-4.9920000000001101</c:v>
                </c:pt>
                <c:pt idx="505">
                  <c:v>-4.9900000000001103</c:v>
                </c:pt>
                <c:pt idx="506">
                  <c:v>-4.9880000000001097</c:v>
                </c:pt>
                <c:pt idx="507">
                  <c:v>-4.9860000000001099</c:v>
                </c:pt>
                <c:pt idx="508">
                  <c:v>-4.9840000000001101</c:v>
                </c:pt>
                <c:pt idx="509">
                  <c:v>-4.9820000000001103</c:v>
                </c:pt>
                <c:pt idx="510">
                  <c:v>-4.9800000000001097</c:v>
                </c:pt>
                <c:pt idx="511">
                  <c:v>-4.9780000000001099</c:v>
                </c:pt>
                <c:pt idx="512">
                  <c:v>-4.9760000000001101</c:v>
                </c:pt>
                <c:pt idx="513">
                  <c:v>-4.9740000000001103</c:v>
                </c:pt>
                <c:pt idx="514">
                  <c:v>-4.9720000000001097</c:v>
                </c:pt>
                <c:pt idx="515">
                  <c:v>-4.9700000000001099</c:v>
                </c:pt>
                <c:pt idx="516">
                  <c:v>-4.9680000000001101</c:v>
                </c:pt>
                <c:pt idx="517">
                  <c:v>-4.9660000000001103</c:v>
                </c:pt>
                <c:pt idx="518">
                  <c:v>-4.9640000000001097</c:v>
                </c:pt>
                <c:pt idx="519">
                  <c:v>-4.9620000000001099</c:v>
                </c:pt>
                <c:pt idx="520">
                  <c:v>-4.9600000000001101</c:v>
                </c:pt>
                <c:pt idx="521">
                  <c:v>-4.9580000000001103</c:v>
                </c:pt>
                <c:pt idx="522">
                  <c:v>-4.9560000000001097</c:v>
                </c:pt>
                <c:pt idx="523">
                  <c:v>-4.9540000000001196</c:v>
                </c:pt>
                <c:pt idx="524">
                  <c:v>-4.9520000000001199</c:v>
                </c:pt>
                <c:pt idx="525">
                  <c:v>-4.9500000000001201</c:v>
                </c:pt>
                <c:pt idx="526">
                  <c:v>-4.9480000000001203</c:v>
                </c:pt>
                <c:pt idx="527">
                  <c:v>-4.9460000000001196</c:v>
                </c:pt>
                <c:pt idx="528">
                  <c:v>-4.9440000000001199</c:v>
                </c:pt>
                <c:pt idx="529">
                  <c:v>-4.9420000000001201</c:v>
                </c:pt>
                <c:pt idx="530">
                  <c:v>-4.9400000000001203</c:v>
                </c:pt>
                <c:pt idx="531">
                  <c:v>-4.9380000000001196</c:v>
                </c:pt>
                <c:pt idx="532">
                  <c:v>-4.9360000000001198</c:v>
                </c:pt>
                <c:pt idx="533">
                  <c:v>-4.9340000000001201</c:v>
                </c:pt>
                <c:pt idx="534">
                  <c:v>-4.9320000000001203</c:v>
                </c:pt>
                <c:pt idx="535">
                  <c:v>-4.9300000000001196</c:v>
                </c:pt>
                <c:pt idx="536">
                  <c:v>-4.9280000000001198</c:v>
                </c:pt>
                <c:pt idx="537">
                  <c:v>-4.9260000000001201</c:v>
                </c:pt>
                <c:pt idx="538">
                  <c:v>-4.9240000000001203</c:v>
                </c:pt>
                <c:pt idx="539">
                  <c:v>-4.9220000000001196</c:v>
                </c:pt>
                <c:pt idx="540">
                  <c:v>-4.9200000000001198</c:v>
                </c:pt>
                <c:pt idx="541">
                  <c:v>-4.9180000000001201</c:v>
                </c:pt>
                <c:pt idx="542">
                  <c:v>-4.9160000000001203</c:v>
                </c:pt>
                <c:pt idx="543">
                  <c:v>-4.9140000000001196</c:v>
                </c:pt>
                <c:pt idx="544">
                  <c:v>-4.9120000000001198</c:v>
                </c:pt>
                <c:pt idx="545">
                  <c:v>-4.91000000000012</c:v>
                </c:pt>
                <c:pt idx="546">
                  <c:v>-4.9080000000001203</c:v>
                </c:pt>
                <c:pt idx="547">
                  <c:v>-4.9060000000001196</c:v>
                </c:pt>
                <c:pt idx="548">
                  <c:v>-4.9040000000001198</c:v>
                </c:pt>
                <c:pt idx="549">
                  <c:v>-4.90200000000012</c:v>
                </c:pt>
                <c:pt idx="550">
                  <c:v>-4.9000000000001203</c:v>
                </c:pt>
                <c:pt idx="551">
                  <c:v>-4.8980000000001196</c:v>
                </c:pt>
                <c:pt idx="552">
                  <c:v>-4.8960000000001198</c:v>
                </c:pt>
                <c:pt idx="553">
                  <c:v>-4.89400000000012</c:v>
                </c:pt>
                <c:pt idx="554">
                  <c:v>-4.8920000000001203</c:v>
                </c:pt>
                <c:pt idx="555">
                  <c:v>-4.8900000000001196</c:v>
                </c:pt>
                <c:pt idx="556">
                  <c:v>-4.8880000000001198</c:v>
                </c:pt>
                <c:pt idx="557">
                  <c:v>-4.88600000000012</c:v>
                </c:pt>
                <c:pt idx="558">
                  <c:v>-4.8840000000001202</c:v>
                </c:pt>
                <c:pt idx="559">
                  <c:v>-4.8820000000001196</c:v>
                </c:pt>
                <c:pt idx="560">
                  <c:v>-4.8800000000001198</c:v>
                </c:pt>
                <c:pt idx="561">
                  <c:v>-4.87800000000012</c:v>
                </c:pt>
                <c:pt idx="562">
                  <c:v>-4.8760000000001202</c:v>
                </c:pt>
                <c:pt idx="563">
                  <c:v>-4.8740000000001196</c:v>
                </c:pt>
                <c:pt idx="564">
                  <c:v>-4.8720000000001198</c:v>
                </c:pt>
                <c:pt idx="565">
                  <c:v>-4.87000000000012</c:v>
                </c:pt>
                <c:pt idx="566">
                  <c:v>-4.8680000000001202</c:v>
                </c:pt>
                <c:pt idx="567">
                  <c:v>-4.8660000000001196</c:v>
                </c:pt>
                <c:pt idx="568">
                  <c:v>-4.8640000000001304</c:v>
                </c:pt>
                <c:pt idx="569">
                  <c:v>-4.8620000000001298</c:v>
                </c:pt>
                <c:pt idx="570">
                  <c:v>-4.86000000000013</c:v>
                </c:pt>
                <c:pt idx="571">
                  <c:v>-4.8580000000001302</c:v>
                </c:pt>
                <c:pt idx="572">
                  <c:v>-4.8560000000001304</c:v>
                </c:pt>
                <c:pt idx="573">
                  <c:v>-4.8540000000001298</c:v>
                </c:pt>
                <c:pt idx="574">
                  <c:v>-4.85200000000013</c:v>
                </c:pt>
                <c:pt idx="575">
                  <c:v>-4.8500000000001302</c:v>
                </c:pt>
                <c:pt idx="576">
                  <c:v>-4.8480000000001304</c:v>
                </c:pt>
                <c:pt idx="577">
                  <c:v>-4.8460000000001298</c:v>
                </c:pt>
                <c:pt idx="578">
                  <c:v>-4.84400000000013</c:v>
                </c:pt>
                <c:pt idx="579">
                  <c:v>-4.8420000000001302</c:v>
                </c:pt>
                <c:pt idx="580">
                  <c:v>-4.8400000000001304</c:v>
                </c:pt>
                <c:pt idx="581">
                  <c:v>-4.8380000000001298</c:v>
                </c:pt>
                <c:pt idx="582">
                  <c:v>-4.83600000000013</c:v>
                </c:pt>
                <c:pt idx="583">
                  <c:v>-4.8340000000001302</c:v>
                </c:pt>
                <c:pt idx="584">
                  <c:v>-4.8320000000001304</c:v>
                </c:pt>
                <c:pt idx="585">
                  <c:v>-4.8300000000001297</c:v>
                </c:pt>
                <c:pt idx="586">
                  <c:v>-4.82800000000013</c:v>
                </c:pt>
                <c:pt idx="587">
                  <c:v>-4.8260000000001302</c:v>
                </c:pt>
                <c:pt idx="588">
                  <c:v>-4.8240000000001304</c:v>
                </c:pt>
                <c:pt idx="589">
                  <c:v>-4.8220000000001297</c:v>
                </c:pt>
                <c:pt idx="590">
                  <c:v>-4.82000000000013</c:v>
                </c:pt>
                <c:pt idx="591">
                  <c:v>-4.8180000000001302</c:v>
                </c:pt>
                <c:pt idx="592">
                  <c:v>-4.8160000000001304</c:v>
                </c:pt>
                <c:pt idx="593">
                  <c:v>-4.8140000000001297</c:v>
                </c:pt>
                <c:pt idx="594">
                  <c:v>-4.81200000000013</c:v>
                </c:pt>
                <c:pt idx="595">
                  <c:v>-4.8100000000001302</c:v>
                </c:pt>
                <c:pt idx="596">
                  <c:v>-4.8080000000001304</c:v>
                </c:pt>
                <c:pt idx="597">
                  <c:v>-4.8060000000001297</c:v>
                </c:pt>
                <c:pt idx="598">
                  <c:v>-4.8040000000001299</c:v>
                </c:pt>
                <c:pt idx="599">
                  <c:v>-4.8020000000001302</c:v>
                </c:pt>
                <c:pt idx="600">
                  <c:v>-4.8000000000001304</c:v>
                </c:pt>
                <c:pt idx="601">
                  <c:v>-4.7980000000001297</c:v>
                </c:pt>
                <c:pt idx="602">
                  <c:v>-4.7960000000001299</c:v>
                </c:pt>
                <c:pt idx="603">
                  <c:v>-4.7940000000001302</c:v>
                </c:pt>
                <c:pt idx="604">
                  <c:v>-4.7920000000001304</c:v>
                </c:pt>
                <c:pt idx="605">
                  <c:v>-4.7900000000001297</c:v>
                </c:pt>
                <c:pt idx="606">
                  <c:v>-4.7880000000001299</c:v>
                </c:pt>
                <c:pt idx="607">
                  <c:v>-4.7860000000001302</c:v>
                </c:pt>
                <c:pt idx="608">
                  <c:v>-4.7840000000001304</c:v>
                </c:pt>
                <c:pt idx="609">
                  <c:v>-4.7820000000001297</c:v>
                </c:pt>
                <c:pt idx="610">
                  <c:v>-4.7800000000001299</c:v>
                </c:pt>
                <c:pt idx="611">
                  <c:v>-4.7780000000001301</c:v>
                </c:pt>
                <c:pt idx="612">
                  <c:v>-4.7760000000001304</c:v>
                </c:pt>
                <c:pt idx="613">
                  <c:v>-4.7740000000001404</c:v>
                </c:pt>
                <c:pt idx="614">
                  <c:v>-4.7720000000001397</c:v>
                </c:pt>
                <c:pt idx="615">
                  <c:v>-4.7700000000001399</c:v>
                </c:pt>
                <c:pt idx="616">
                  <c:v>-4.7680000000001401</c:v>
                </c:pt>
                <c:pt idx="617">
                  <c:v>-4.7660000000001403</c:v>
                </c:pt>
                <c:pt idx="618">
                  <c:v>-4.7640000000001397</c:v>
                </c:pt>
                <c:pt idx="619">
                  <c:v>-4.7620000000001399</c:v>
                </c:pt>
                <c:pt idx="620">
                  <c:v>-4.7600000000001401</c:v>
                </c:pt>
                <c:pt idx="621">
                  <c:v>-4.7580000000001403</c:v>
                </c:pt>
                <c:pt idx="622">
                  <c:v>-4.7560000000001397</c:v>
                </c:pt>
                <c:pt idx="623">
                  <c:v>-4.7540000000001399</c:v>
                </c:pt>
                <c:pt idx="624">
                  <c:v>-4.7520000000001401</c:v>
                </c:pt>
                <c:pt idx="625">
                  <c:v>-4.7500000000001403</c:v>
                </c:pt>
                <c:pt idx="626">
                  <c:v>-4.7480000000001397</c:v>
                </c:pt>
                <c:pt idx="627">
                  <c:v>-4.7460000000001399</c:v>
                </c:pt>
                <c:pt idx="628">
                  <c:v>-4.7440000000001401</c:v>
                </c:pt>
                <c:pt idx="629">
                  <c:v>-4.7420000000001403</c:v>
                </c:pt>
                <c:pt idx="630">
                  <c:v>-4.7400000000001397</c:v>
                </c:pt>
                <c:pt idx="631">
                  <c:v>-4.7380000000001399</c:v>
                </c:pt>
                <c:pt idx="632">
                  <c:v>-4.7360000000001401</c:v>
                </c:pt>
                <c:pt idx="633">
                  <c:v>-4.7340000000001403</c:v>
                </c:pt>
                <c:pt idx="634">
                  <c:v>-4.7320000000001397</c:v>
                </c:pt>
                <c:pt idx="635">
                  <c:v>-4.7300000000001399</c:v>
                </c:pt>
                <c:pt idx="636">
                  <c:v>-4.7280000000001401</c:v>
                </c:pt>
                <c:pt idx="637">
                  <c:v>-4.7260000000001403</c:v>
                </c:pt>
                <c:pt idx="638">
                  <c:v>-4.7240000000001396</c:v>
                </c:pt>
                <c:pt idx="639">
                  <c:v>-4.7220000000001399</c:v>
                </c:pt>
                <c:pt idx="640">
                  <c:v>-4.7200000000001401</c:v>
                </c:pt>
                <c:pt idx="641">
                  <c:v>-4.7180000000001403</c:v>
                </c:pt>
                <c:pt idx="642">
                  <c:v>-4.7160000000001396</c:v>
                </c:pt>
                <c:pt idx="643">
                  <c:v>-4.7140000000001399</c:v>
                </c:pt>
                <c:pt idx="644">
                  <c:v>-4.7120000000001401</c:v>
                </c:pt>
                <c:pt idx="645">
                  <c:v>-4.7100000000001403</c:v>
                </c:pt>
                <c:pt idx="646">
                  <c:v>-4.7080000000001396</c:v>
                </c:pt>
                <c:pt idx="647">
                  <c:v>-4.7060000000001398</c:v>
                </c:pt>
                <c:pt idx="648">
                  <c:v>-4.7040000000001401</c:v>
                </c:pt>
                <c:pt idx="649">
                  <c:v>-4.7020000000001403</c:v>
                </c:pt>
                <c:pt idx="650">
                  <c:v>-4.7000000000001396</c:v>
                </c:pt>
                <c:pt idx="651">
                  <c:v>-4.6980000000001398</c:v>
                </c:pt>
                <c:pt idx="652">
                  <c:v>-4.6960000000001401</c:v>
                </c:pt>
                <c:pt idx="653">
                  <c:v>-4.6940000000001403</c:v>
                </c:pt>
                <c:pt idx="654">
                  <c:v>-4.6920000000001396</c:v>
                </c:pt>
                <c:pt idx="655">
                  <c:v>-4.6900000000001398</c:v>
                </c:pt>
                <c:pt idx="656">
                  <c:v>-4.6880000000001401</c:v>
                </c:pt>
                <c:pt idx="657">
                  <c:v>-4.6860000000001403</c:v>
                </c:pt>
                <c:pt idx="658">
                  <c:v>-4.6840000000001396</c:v>
                </c:pt>
                <c:pt idx="659">
                  <c:v>-4.6820000000001496</c:v>
                </c:pt>
                <c:pt idx="660">
                  <c:v>-4.6800000000001498</c:v>
                </c:pt>
                <c:pt idx="661">
                  <c:v>-4.67800000000015</c:v>
                </c:pt>
                <c:pt idx="662">
                  <c:v>-4.6760000000001503</c:v>
                </c:pt>
                <c:pt idx="663">
                  <c:v>-4.6740000000001496</c:v>
                </c:pt>
                <c:pt idx="664">
                  <c:v>-4.6720000000001498</c:v>
                </c:pt>
                <c:pt idx="665">
                  <c:v>-4.67000000000015</c:v>
                </c:pt>
                <c:pt idx="666">
                  <c:v>-4.6680000000001503</c:v>
                </c:pt>
                <c:pt idx="667">
                  <c:v>-4.6660000000001496</c:v>
                </c:pt>
                <c:pt idx="668">
                  <c:v>-4.6640000000001498</c:v>
                </c:pt>
                <c:pt idx="669">
                  <c:v>-4.66200000000015</c:v>
                </c:pt>
                <c:pt idx="670">
                  <c:v>-4.6600000000001502</c:v>
                </c:pt>
                <c:pt idx="671">
                  <c:v>-4.6580000000001496</c:v>
                </c:pt>
                <c:pt idx="672">
                  <c:v>-4.6560000000001498</c:v>
                </c:pt>
                <c:pt idx="673">
                  <c:v>-4.65400000000015</c:v>
                </c:pt>
                <c:pt idx="674">
                  <c:v>-4.6520000000001502</c:v>
                </c:pt>
                <c:pt idx="675">
                  <c:v>-4.6500000000001496</c:v>
                </c:pt>
                <c:pt idx="676">
                  <c:v>-4.6480000000001498</c:v>
                </c:pt>
                <c:pt idx="677">
                  <c:v>-4.64600000000015</c:v>
                </c:pt>
                <c:pt idx="678">
                  <c:v>-4.6440000000001502</c:v>
                </c:pt>
                <c:pt idx="679">
                  <c:v>-4.6420000000001496</c:v>
                </c:pt>
                <c:pt idx="680">
                  <c:v>-4.6400000000001498</c:v>
                </c:pt>
                <c:pt idx="681">
                  <c:v>-4.63800000000015</c:v>
                </c:pt>
                <c:pt idx="682">
                  <c:v>-4.6360000000001502</c:v>
                </c:pt>
                <c:pt idx="683">
                  <c:v>-4.6340000000001504</c:v>
                </c:pt>
                <c:pt idx="684">
                  <c:v>-4.6320000000001498</c:v>
                </c:pt>
                <c:pt idx="685">
                  <c:v>-4.63000000000015</c:v>
                </c:pt>
                <c:pt idx="686">
                  <c:v>-4.6280000000001502</c:v>
                </c:pt>
                <c:pt idx="687">
                  <c:v>-4.6260000000001504</c:v>
                </c:pt>
                <c:pt idx="688">
                  <c:v>-4.6240000000001498</c:v>
                </c:pt>
                <c:pt idx="689">
                  <c:v>-4.62200000000015</c:v>
                </c:pt>
                <c:pt idx="690">
                  <c:v>-4.6200000000001502</c:v>
                </c:pt>
                <c:pt idx="691">
                  <c:v>-4.6180000000001504</c:v>
                </c:pt>
                <c:pt idx="692">
                  <c:v>-4.6160000000001498</c:v>
                </c:pt>
                <c:pt idx="693">
                  <c:v>-4.61400000000015</c:v>
                </c:pt>
                <c:pt idx="694">
                  <c:v>-4.6120000000001502</c:v>
                </c:pt>
                <c:pt idx="695">
                  <c:v>-4.6100000000001504</c:v>
                </c:pt>
                <c:pt idx="696">
                  <c:v>-4.6080000000001498</c:v>
                </c:pt>
                <c:pt idx="697">
                  <c:v>-4.60600000000015</c:v>
                </c:pt>
                <c:pt idx="698">
                  <c:v>-4.6040000000001502</c:v>
                </c:pt>
                <c:pt idx="699">
                  <c:v>-4.6020000000001504</c:v>
                </c:pt>
                <c:pt idx="700">
                  <c:v>-4.6000000000001497</c:v>
                </c:pt>
                <c:pt idx="701">
                  <c:v>-4.59800000000015</c:v>
                </c:pt>
                <c:pt idx="702">
                  <c:v>-4.5960000000001502</c:v>
                </c:pt>
                <c:pt idx="703">
                  <c:v>-4.5940000000001504</c:v>
                </c:pt>
                <c:pt idx="704">
                  <c:v>-4.5920000000001604</c:v>
                </c:pt>
                <c:pt idx="705">
                  <c:v>-4.5900000000001597</c:v>
                </c:pt>
                <c:pt idx="706">
                  <c:v>-4.58800000000016</c:v>
                </c:pt>
                <c:pt idx="707">
                  <c:v>-4.5860000000001602</c:v>
                </c:pt>
                <c:pt idx="708">
                  <c:v>-4.5840000000001604</c:v>
                </c:pt>
                <c:pt idx="709">
                  <c:v>-4.5820000000001597</c:v>
                </c:pt>
                <c:pt idx="710">
                  <c:v>-4.5800000000001599</c:v>
                </c:pt>
                <c:pt idx="711">
                  <c:v>-4.5780000000001602</c:v>
                </c:pt>
                <c:pt idx="712">
                  <c:v>-4.5760000000001604</c:v>
                </c:pt>
                <c:pt idx="713">
                  <c:v>-4.5740000000001597</c:v>
                </c:pt>
                <c:pt idx="714">
                  <c:v>-4.5720000000001599</c:v>
                </c:pt>
                <c:pt idx="715">
                  <c:v>-4.5700000000001602</c:v>
                </c:pt>
                <c:pt idx="716">
                  <c:v>-4.5680000000001604</c:v>
                </c:pt>
                <c:pt idx="717">
                  <c:v>-4.5660000000001597</c:v>
                </c:pt>
                <c:pt idx="718">
                  <c:v>-4.5640000000001599</c:v>
                </c:pt>
                <c:pt idx="719">
                  <c:v>-4.5620000000001601</c:v>
                </c:pt>
                <c:pt idx="720">
                  <c:v>-4.5600000000001604</c:v>
                </c:pt>
                <c:pt idx="721">
                  <c:v>-4.5580000000001597</c:v>
                </c:pt>
                <c:pt idx="722">
                  <c:v>-4.5560000000001599</c:v>
                </c:pt>
                <c:pt idx="723">
                  <c:v>-4.5540000000001601</c:v>
                </c:pt>
                <c:pt idx="724">
                  <c:v>-4.5520000000001604</c:v>
                </c:pt>
                <c:pt idx="725">
                  <c:v>-4.5500000000001597</c:v>
                </c:pt>
                <c:pt idx="726">
                  <c:v>-4.5480000000001599</c:v>
                </c:pt>
                <c:pt idx="727">
                  <c:v>-4.5460000000001601</c:v>
                </c:pt>
                <c:pt idx="728">
                  <c:v>-4.5440000000001604</c:v>
                </c:pt>
                <c:pt idx="729">
                  <c:v>-4.5420000000001597</c:v>
                </c:pt>
                <c:pt idx="730">
                  <c:v>-4.5400000000001599</c:v>
                </c:pt>
                <c:pt idx="731">
                  <c:v>-4.5380000000001601</c:v>
                </c:pt>
                <c:pt idx="732">
                  <c:v>-4.5360000000001603</c:v>
                </c:pt>
                <c:pt idx="733">
                  <c:v>-4.5340000000001597</c:v>
                </c:pt>
                <c:pt idx="734">
                  <c:v>-4.5320000000001599</c:v>
                </c:pt>
                <c:pt idx="735">
                  <c:v>-4.5300000000001601</c:v>
                </c:pt>
                <c:pt idx="736">
                  <c:v>-4.5280000000001603</c:v>
                </c:pt>
                <c:pt idx="737">
                  <c:v>-4.5260000000001597</c:v>
                </c:pt>
                <c:pt idx="738">
                  <c:v>-4.5240000000001599</c:v>
                </c:pt>
                <c:pt idx="739">
                  <c:v>-4.5220000000001601</c:v>
                </c:pt>
                <c:pt idx="740">
                  <c:v>-4.5200000000001603</c:v>
                </c:pt>
                <c:pt idx="741">
                  <c:v>-4.5180000000001597</c:v>
                </c:pt>
                <c:pt idx="742">
                  <c:v>-4.5160000000001599</c:v>
                </c:pt>
                <c:pt idx="743">
                  <c:v>-4.5140000000001601</c:v>
                </c:pt>
                <c:pt idx="744">
                  <c:v>-4.5120000000001603</c:v>
                </c:pt>
                <c:pt idx="745">
                  <c:v>-4.5100000000001597</c:v>
                </c:pt>
                <c:pt idx="746">
                  <c:v>-4.5080000000001599</c:v>
                </c:pt>
                <c:pt idx="747">
                  <c:v>-4.5060000000001601</c:v>
                </c:pt>
                <c:pt idx="748">
                  <c:v>-4.5040000000001603</c:v>
                </c:pt>
                <c:pt idx="749">
                  <c:v>-4.5020000000001597</c:v>
                </c:pt>
                <c:pt idx="750">
                  <c:v>-4.5000000000001696</c:v>
                </c:pt>
                <c:pt idx="751">
                  <c:v>-4.4980000000001699</c:v>
                </c:pt>
                <c:pt idx="752">
                  <c:v>-4.4960000000001701</c:v>
                </c:pt>
                <c:pt idx="753">
                  <c:v>-4.4940000000001703</c:v>
                </c:pt>
                <c:pt idx="754">
                  <c:v>-4.4920000000001696</c:v>
                </c:pt>
                <c:pt idx="755">
                  <c:v>-4.4900000000001699</c:v>
                </c:pt>
                <c:pt idx="756">
                  <c:v>-4.4880000000001701</c:v>
                </c:pt>
                <c:pt idx="757">
                  <c:v>-4.4860000000001703</c:v>
                </c:pt>
                <c:pt idx="758">
                  <c:v>-4.4840000000001696</c:v>
                </c:pt>
                <c:pt idx="759">
                  <c:v>-4.4820000000001698</c:v>
                </c:pt>
                <c:pt idx="760">
                  <c:v>-4.4800000000001701</c:v>
                </c:pt>
                <c:pt idx="761">
                  <c:v>-4.4780000000001703</c:v>
                </c:pt>
                <c:pt idx="762">
                  <c:v>-4.4760000000001696</c:v>
                </c:pt>
                <c:pt idx="763">
                  <c:v>-4.4740000000001698</c:v>
                </c:pt>
                <c:pt idx="764">
                  <c:v>-4.4720000000001701</c:v>
                </c:pt>
                <c:pt idx="765">
                  <c:v>-4.4700000000001703</c:v>
                </c:pt>
                <c:pt idx="766">
                  <c:v>-4.4680000000001696</c:v>
                </c:pt>
                <c:pt idx="767">
                  <c:v>-4.4660000000001698</c:v>
                </c:pt>
                <c:pt idx="768">
                  <c:v>-4.4640000000001701</c:v>
                </c:pt>
                <c:pt idx="769">
                  <c:v>-4.4620000000001703</c:v>
                </c:pt>
                <c:pt idx="770">
                  <c:v>-4.4600000000001696</c:v>
                </c:pt>
                <c:pt idx="771">
                  <c:v>-4.4580000000001698</c:v>
                </c:pt>
                <c:pt idx="772">
                  <c:v>-4.45600000000017</c:v>
                </c:pt>
                <c:pt idx="773">
                  <c:v>-4.4540000000001703</c:v>
                </c:pt>
                <c:pt idx="774">
                  <c:v>-4.4520000000001696</c:v>
                </c:pt>
                <c:pt idx="775">
                  <c:v>-4.4500000000001698</c:v>
                </c:pt>
                <c:pt idx="776">
                  <c:v>-4.44800000000017</c:v>
                </c:pt>
                <c:pt idx="777">
                  <c:v>-4.4460000000001703</c:v>
                </c:pt>
                <c:pt idx="778">
                  <c:v>-4.4440000000001696</c:v>
                </c:pt>
                <c:pt idx="779">
                  <c:v>-4.4420000000001698</c:v>
                </c:pt>
                <c:pt idx="780">
                  <c:v>-4.44000000000017</c:v>
                </c:pt>
                <c:pt idx="781">
                  <c:v>-4.4380000000001703</c:v>
                </c:pt>
                <c:pt idx="782">
                  <c:v>-4.4360000000001696</c:v>
                </c:pt>
                <c:pt idx="783">
                  <c:v>-4.4340000000001698</c:v>
                </c:pt>
                <c:pt idx="784">
                  <c:v>-4.43200000000017</c:v>
                </c:pt>
                <c:pt idx="785">
                  <c:v>-4.4300000000001702</c:v>
                </c:pt>
                <c:pt idx="786">
                  <c:v>-4.4280000000001696</c:v>
                </c:pt>
                <c:pt idx="787">
                  <c:v>-4.4260000000001698</c:v>
                </c:pt>
                <c:pt idx="788">
                  <c:v>-4.42400000000017</c:v>
                </c:pt>
                <c:pt idx="789">
                  <c:v>-4.4220000000001702</c:v>
                </c:pt>
                <c:pt idx="790">
                  <c:v>-4.4200000000001696</c:v>
                </c:pt>
                <c:pt idx="791">
                  <c:v>-4.4180000000001698</c:v>
                </c:pt>
                <c:pt idx="792">
                  <c:v>-4.41600000000017</c:v>
                </c:pt>
                <c:pt idx="793">
                  <c:v>-4.4140000000001702</c:v>
                </c:pt>
                <c:pt idx="794">
                  <c:v>-4.4120000000001696</c:v>
                </c:pt>
                <c:pt idx="795">
                  <c:v>-4.4100000000001804</c:v>
                </c:pt>
                <c:pt idx="796">
                  <c:v>-4.4080000000001798</c:v>
                </c:pt>
                <c:pt idx="797">
                  <c:v>-4.40600000000018</c:v>
                </c:pt>
                <c:pt idx="798">
                  <c:v>-4.4040000000001802</c:v>
                </c:pt>
                <c:pt idx="799">
                  <c:v>-4.4020000000001804</c:v>
                </c:pt>
                <c:pt idx="800">
                  <c:v>-4.4000000000001798</c:v>
                </c:pt>
                <c:pt idx="801">
                  <c:v>-4.39800000000018</c:v>
                </c:pt>
                <c:pt idx="802">
                  <c:v>-4.3960000000001802</c:v>
                </c:pt>
                <c:pt idx="803">
                  <c:v>-4.3940000000001804</c:v>
                </c:pt>
                <c:pt idx="804">
                  <c:v>-4.3920000000001798</c:v>
                </c:pt>
                <c:pt idx="805">
                  <c:v>-4.39000000000018</c:v>
                </c:pt>
                <c:pt idx="806">
                  <c:v>-4.3880000000001802</c:v>
                </c:pt>
                <c:pt idx="807">
                  <c:v>-4.3860000000001804</c:v>
                </c:pt>
                <c:pt idx="808">
                  <c:v>-4.3840000000001798</c:v>
                </c:pt>
                <c:pt idx="809">
                  <c:v>-4.38200000000018</c:v>
                </c:pt>
                <c:pt idx="810">
                  <c:v>-4.3800000000001802</c:v>
                </c:pt>
                <c:pt idx="811">
                  <c:v>-4.3780000000001804</c:v>
                </c:pt>
                <c:pt idx="812">
                  <c:v>-4.3760000000001797</c:v>
                </c:pt>
                <c:pt idx="813">
                  <c:v>-4.37400000000018</c:v>
                </c:pt>
                <c:pt idx="814">
                  <c:v>-4.3720000000001802</c:v>
                </c:pt>
                <c:pt idx="815">
                  <c:v>-4.3700000000001804</c:v>
                </c:pt>
                <c:pt idx="816">
                  <c:v>-4.3680000000001797</c:v>
                </c:pt>
                <c:pt idx="817">
                  <c:v>-4.36600000000018</c:v>
                </c:pt>
                <c:pt idx="818">
                  <c:v>-4.3640000000001802</c:v>
                </c:pt>
                <c:pt idx="819">
                  <c:v>-4.3620000000001804</c:v>
                </c:pt>
                <c:pt idx="820">
                  <c:v>-4.3600000000001797</c:v>
                </c:pt>
                <c:pt idx="821">
                  <c:v>-4.35800000000018</c:v>
                </c:pt>
                <c:pt idx="822">
                  <c:v>-4.3560000000001802</c:v>
                </c:pt>
                <c:pt idx="823">
                  <c:v>-4.3540000000001804</c:v>
                </c:pt>
                <c:pt idx="824">
                  <c:v>-4.3520000000001797</c:v>
                </c:pt>
                <c:pt idx="825">
                  <c:v>-4.3500000000001799</c:v>
                </c:pt>
                <c:pt idx="826">
                  <c:v>-4.3480000000001802</c:v>
                </c:pt>
                <c:pt idx="827">
                  <c:v>-4.3460000000001804</c:v>
                </c:pt>
                <c:pt idx="828">
                  <c:v>-4.3440000000001797</c:v>
                </c:pt>
                <c:pt idx="829">
                  <c:v>-4.3420000000001799</c:v>
                </c:pt>
                <c:pt idx="830">
                  <c:v>-4.3400000000001802</c:v>
                </c:pt>
                <c:pt idx="831">
                  <c:v>-4.3380000000001804</c:v>
                </c:pt>
                <c:pt idx="832">
                  <c:v>-4.3360000000001797</c:v>
                </c:pt>
                <c:pt idx="833">
                  <c:v>-4.3340000000001799</c:v>
                </c:pt>
                <c:pt idx="834">
                  <c:v>-4.3320000000001802</c:v>
                </c:pt>
                <c:pt idx="835">
                  <c:v>-4.3300000000001804</c:v>
                </c:pt>
                <c:pt idx="836">
                  <c:v>-4.3280000000001797</c:v>
                </c:pt>
                <c:pt idx="837">
                  <c:v>-4.3260000000001799</c:v>
                </c:pt>
                <c:pt idx="838">
                  <c:v>-4.3240000000001801</c:v>
                </c:pt>
                <c:pt idx="839">
                  <c:v>-4.3220000000001804</c:v>
                </c:pt>
                <c:pt idx="840">
                  <c:v>-4.3200000000001904</c:v>
                </c:pt>
                <c:pt idx="841">
                  <c:v>-4.3180000000001897</c:v>
                </c:pt>
                <c:pt idx="842">
                  <c:v>-4.3160000000001899</c:v>
                </c:pt>
                <c:pt idx="843">
                  <c:v>-4.3140000000001901</c:v>
                </c:pt>
                <c:pt idx="844">
                  <c:v>-4.3120000000001903</c:v>
                </c:pt>
                <c:pt idx="845">
                  <c:v>-4.3100000000001897</c:v>
                </c:pt>
                <c:pt idx="846">
                  <c:v>-4.3080000000001899</c:v>
                </c:pt>
                <c:pt idx="847">
                  <c:v>-4.3060000000001901</c:v>
                </c:pt>
                <c:pt idx="848">
                  <c:v>-4.3040000000001903</c:v>
                </c:pt>
                <c:pt idx="849">
                  <c:v>-4.3020000000001897</c:v>
                </c:pt>
                <c:pt idx="850">
                  <c:v>-4.3000000000001899</c:v>
                </c:pt>
                <c:pt idx="851">
                  <c:v>-4.2980000000001901</c:v>
                </c:pt>
                <c:pt idx="852">
                  <c:v>-4.2960000000001903</c:v>
                </c:pt>
                <c:pt idx="853">
                  <c:v>-4.2940000000001897</c:v>
                </c:pt>
                <c:pt idx="854">
                  <c:v>-4.2920000000001899</c:v>
                </c:pt>
                <c:pt idx="855">
                  <c:v>-4.2900000000001901</c:v>
                </c:pt>
                <c:pt idx="856">
                  <c:v>-4.2880000000001903</c:v>
                </c:pt>
                <c:pt idx="857">
                  <c:v>-4.2860000000001897</c:v>
                </c:pt>
                <c:pt idx="858">
                  <c:v>-4.2840000000001899</c:v>
                </c:pt>
                <c:pt idx="859">
                  <c:v>-4.2820000000001901</c:v>
                </c:pt>
                <c:pt idx="860">
                  <c:v>-4.2800000000001903</c:v>
                </c:pt>
                <c:pt idx="861">
                  <c:v>-4.2780000000001897</c:v>
                </c:pt>
                <c:pt idx="862">
                  <c:v>-4.2760000000001899</c:v>
                </c:pt>
                <c:pt idx="863">
                  <c:v>-4.2740000000001901</c:v>
                </c:pt>
                <c:pt idx="864">
                  <c:v>-4.2720000000001903</c:v>
                </c:pt>
                <c:pt idx="865">
                  <c:v>-4.2700000000001896</c:v>
                </c:pt>
                <c:pt idx="866">
                  <c:v>-4.2680000000001899</c:v>
                </c:pt>
                <c:pt idx="867">
                  <c:v>-4.2660000000001901</c:v>
                </c:pt>
                <c:pt idx="868">
                  <c:v>-4.2640000000001903</c:v>
                </c:pt>
                <c:pt idx="869">
                  <c:v>-4.2620000000001896</c:v>
                </c:pt>
                <c:pt idx="870">
                  <c:v>-4.2600000000001899</c:v>
                </c:pt>
                <c:pt idx="871">
                  <c:v>-4.2580000000001901</c:v>
                </c:pt>
                <c:pt idx="872">
                  <c:v>-4.2560000000001903</c:v>
                </c:pt>
                <c:pt idx="873">
                  <c:v>-4.2540000000001896</c:v>
                </c:pt>
                <c:pt idx="874">
                  <c:v>-4.2520000000001898</c:v>
                </c:pt>
                <c:pt idx="875">
                  <c:v>-4.2500000000001901</c:v>
                </c:pt>
                <c:pt idx="876">
                  <c:v>-4.2480000000001903</c:v>
                </c:pt>
                <c:pt idx="877">
                  <c:v>-4.2460000000001896</c:v>
                </c:pt>
                <c:pt idx="878">
                  <c:v>-4.2440000000001898</c:v>
                </c:pt>
                <c:pt idx="879">
                  <c:v>-4.2420000000001901</c:v>
                </c:pt>
                <c:pt idx="880">
                  <c:v>-4.2400000000001903</c:v>
                </c:pt>
                <c:pt idx="881">
                  <c:v>-4.2380000000001896</c:v>
                </c:pt>
                <c:pt idx="882">
                  <c:v>-4.2360000000001898</c:v>
                </c:pt>
                <c:pt idx="883">
                  <c:v>-4.2340000000001901</c:v>
                </c:pt>
                <c:pt idx="884">
                  <c:v>-4.2320000000001903</c:v>
                </c:pt>
                <c:pt idx="885">
                  <c:v>-4.2300000000001896</c:v>
                </c:pt>
                <c:pt idx="886">
                  <c:v>-4.2280000000001996</c:v>
                </c:pt>
                <c:pt idx="887">
                  <c:v>-4.2260000000001998</c:v>
                </c:pt>
                <c:pt idx="888">
                  <c:v>-4.2240000000002</c:v>
                </c:pt>
                <c:pt idx="889">
                  <c:v>-4.2220000000002003</c:v>
                </c:pt>
                <c:pt idx="890">
                  <c:v>-4.2200000000001996</c:v>
                </c:pt>
                <c:pt idx="891">
                  <c:v>-4.2180000000001998</c:v>
                </c:pt>
                <c:pt idx="892">
                  <c:v>-4.2160000000002</c:v>
                </c:pt>
                <c:pt idx="893">
                  <c:v>-4.2140000000002003</c:v>
                </c:pt>
                <c:pt idx="894">
                  <c:v>-4.2120000000001996</c:v>
                </c:pt>
                <c:pt idx="895">
                  <c:v>-4.2100000000001998</c:v>
                </c:pt>
                <c:pt idx="896">
                  <c:v>-4.2080000000002</c:v>
                </c:pt>
                <c:pt idx="897">
                  <c:v>-4.2060000000002002</c:v>
                </c:pt>
                <c:pt idx="898">
                  <c:v>-4.2040000000001996</c:v>
                </c:pt>
                <c:pt idx="899">
                  <c:v>-4.2020000000001998</c:v>
                </c:pt>
                <c:pt idx="900">
                  <c:v>-4.2000000000002</c:v>
                </c:pt>
                <c:pt idx="901">
                  <c:v>-4.1980000000002002</c:v>
                </c:pt>
                <c:pt idx="902">
                  <c:v>-4.1960000000001996</c:v>
                </c:pt>
                <c:pt idx="903">
                  <c:v>-4.1940000000001998</c:v>
                </c:pt>
                <c:pt idx="904">
                  <c:v>-4.1920000000002</c:v>
                </c:pt>
                <c:pt idx="905">
                  <c:v>-4.1900000000002002</c:v>
                </c:pt>
                <c:pt idx="906">
                  <c:v>-4.1880000000001996</c:v>
                </c:pt>
                <c:pt idx="907">
                  <c:v>-4.1860000000001998</c:v>
                </c:pt>
                <c:pt idx="908">
                  <c:v>-4.1840000000002</c:v>
                </c:pt>
                <c:pt idx="909">
                  <c:v>-4.1820000000002002</c:v>
                </c:pt>
                <c:pt idx="910">
                  <c:v>-4.1800000000002004</c:v>
                </c:pt>
                <c:pt idx="911">
                  <c:v>-4.1780000000001998</c:v>
                </c:pt>
                <c:pt idx="912">
                  <c:v>-4.1760000000002</c:v>
                </c:pt>
                <c:pt idx="913">
                  <c:v>-4.1740000000002002</c:v>
                </c:pt>
                <c:pt idx="914">
                  <c:v>-4.1720000000002004</c:v>
                </c:pt>
                <c:pt idx="915">
                  <c:v>-4.1700000000001998</c:v>
                </c:pt>
                <c:pt idx="916">
                  <c:v>-4.1680000000002</c:v>
                </c:pt>
                <c:pt idx="917">
                  <c:v>-4.1660000000002002</c:v>
                </c:pt>
                <c:pt idx="918">
                  <c:v>-4.1640000000002004</c:v>
                </c:pt>
                <c:pt idx="919">
                  <c:v>-4.1620000000001998</c:v>
                </c:pt>
                <c:pt idx="920">
                  <c:v>-4.1600000000002</c:v>
                </c:pt>
                <c:pt idx="921">
                  <c:v>-4.1580000000002002</c:v>
                </c:pt>
                <c:pt idx="922">
                  <c:v>-4.1560000000002004</c:v>
                </c:pt>
                <c:pt idx="923">
                  <c:v>-4.1540000000001998</c:v>
                </c:pt>
                <c:pt idx="924">
                  <c:v>-4.1520000000002</c:v>
                </c:pt>
                <c:pt idx="925">
                  <c:v>-4.1500000000002002</c:v>
                </c:pt>
                <c:pt idx="926">
                  <c:v>-4.1480000000002004</c:v>
                </c:pt>
                <c:pt idx="927">
                  <c:v>-4.1460000000001997</c:v>
                </c:pt>
                <c:pt idx="928">
                  <c:v>-4.1440000000002</c:v>
                </c:pt>
                <c:pt idx="929">
                  <c:v>-4.1420000000002002</c:v>
                </c:pt>
                <c:pt idx="930">
                  <c:v>-4.1400000000002004</c:v>
                </c:pt>
                <c:pt idx="931">
                  <c:v>-4.1380000000002104</c:v>
                </c:pt>
                <c:pt idx="932">
                  <c:v>-4.1360000000002097</c:v>
                </c:pt>
                <c:pt idx="933">
                  <c:v>-4.13400000000021</c:v>
                </c:pt>
                <c:pt idx="934">
                  <c:v>-4.1320000000002102</c:v>
                </c:pt>
                <c:pt idx="935">
                  <c:v>-4.1300000000002104</c:v>
                </c:pt>
                <c:pt idx="936">
                  <c:v>-4.1280000000002097</c:v>
                </c:pt>
                <c:pt idx="937">
                  <c:v>-4.1260000000002099</c:v>
                </c:pt>
                <c:pt idx="938">
                  <c:v>-4.1240000000002102</c:v>
                </c:pt>
                <c:pt idx="939">
                  <c:v>-4.1220000000002104</c:v>
                </c:pt>
                <c:pt idx="940">
                  <c:v>-4.1200000000002097</c:v>
                </c:pt>
                <c:pt idx="941">
                  <c:v>-4.1180000000002099</c:v>
                </c:pt>
                <c:pt idx="942">
                  <c:v>-4.1160000000002102</c:v>
                </c:pt>
                <c:pt idx="943">
                  <c:v>-4.1140000000002104</c:v>
                </c:pt>
                <c:pt idx="944">
                  <c:v>-4.1120000000002097</c:v>
                </c:pt>
                <c:pt idx="945">
                  <c:v>-4.1100000000002099</c:v>
                </c:pt>
                <c:pt idx="946">
                  <c:v>-4.1080000000002102</c:v>
                </c:pt>
                <c:pt idx="947">
                  <c:v>-4.1060000000002104</c:v>
                </c:pt>
                <c:pt idx="948">
                  <c:v>-4.1040000000002097</c:v>
                </c:pt>
                <c:pt idx="949">
                  <c:v>-4.1020000000002099</c:v>
                </c:pt>
                <c:pt idx="950">
                  <c:v>-4.1000000000002101</c:v>
                </c:pt>
                <c:pt idx="951">
                  <c:v>-4.0980000000002104</c:v>
                </c:pt>
                <c:pt idx="952">
                  <c:v>-4.0960000000002097</c:v>
                </c:pt>
                <c:pt idx="953">
                  <c:v>-4.0940000000002099</c:v>
                </c:pt>
                <c:pt idx="954">
                  <c:v>-4.0920000000002101</c:v>
                </c:pt>
                <c:pt idx="955">
                  <c:v>-4.0900000000002104</c:v>
                </c:pt>
                <c:pt idx="956">
                  <c:v>-4.0880000000002097</c:v>
                </c:pt>
                <c:pt idx="957">
                  <c:v>-4.0860000000002099</c:v>
                </c:pt>
                <c:pt idx="958">
                  <c:v>-4.0840000000002101</c:v>
                </c:pt>
                <c:pt idx="959">
                  <c:v>-4.0820000000002103</c:v>
                </c:pt>
                <c:pt idx="960">
                  <c:v>-4.0800000000002097</c:v>
                </c:pt>
                <c:pt idx="961">
                  <c:v>-4.0780000000002099</c:v>
                </c:pt>
                <c:pt idx="962">
                  <c:v>-4.0760000000002101</c:v>
                </c:pt>
                <c:pt idx="963">
                  <c:v>-4.0740000000002103</c:v>
                </c:pt>
                <c:pt idx="964">
                  <c:v>-4.0720000000002097</c:v>
                </c:pt>
                <c:pt idx="965">
                  <c:v>-4.0700000000002099</c:v>
                </c:pt>
                <c:pt idx="966">
                  <c:v>-4.0680000000002101</c:v>
                </c:pt>
                <c:pt idx="967">
                  <c:v>-4.0660000000002103</c:v>
                </c:pt>
                <c:pt idx="968">
                  <c:v>-4.0640000000002097</c:v>
                </c:pt>
                <c:pt idx="969">
                  <c:v>-4.0620000000002099</c:v>
                </c:pt>
                <c:pt idx="970">
                  <c:v>-4.0600000000002101</c:v>
                </c:pt>
                <c:pt idx="971">
                  <c:v>-4.0580000000002103</c:v>
                </c:pt>
                <c:pt idx="972">
                  <c:v>-4.0560000000002097</c:v>
                </c:pt>
                <c:pt idx="973">
                  <c:v>-4.0540000000002099</c:v>
                </c:pt>
                <c:pt idx="974">
                  <c:v>-4.0520000000002101</c:v>
                </c:pt>
                <c:pt idx="975">
                  <c:v>-4.0500000000002103</c:v>
                </c:pt>
                <c:pt idx="976">
                  <c:v>-4.0480000000002097</c:v>
                </c:pt>
                <c:pt idx="977">
                  <c:v>-4.0460000000002196</c:v>
                </c:pt>
                <c:pt idx="978">
                  <c:v>-4.0440000000002199</c:v>
                </c:pt>
                <c:pt idx="979">
                  <c:v>-4.0420000000002201</c:v>
                </c:pt>
                <c:pt idx="980">
                  <c:v>-4.0400000000002203</c:v>
                </c:pt>
                <c:pt idx="981">
                  <c:v>-4.0380000000002196</c:v>
                </c:pt>
                <c:pt idx="982">
                  <c:v>-4.0360000000002199</c:v>
                </c:pt>
                <c:pt idx="983">
                  <c:v>-4.0340000000002201</c:v>
                </c:pt>
                <c:pt idx="984">
                  <c:v>-4.0320000000002203</c:v>
                </c:pt>
                <c:pt idx="985">
                  <c:v>-4.0300000000002196</c:v>
                </c:pt>
                <c:pt idx="986">
                  <c:v>-4.0280000000002198</c:v>
                </c:pt>
                <c:pt idx="987">
                  <c:v>-4.0260000000002201</c:v>
                </c:pt>
                <c:pt idx="988">
                  <c:v>-4.0240000000002203</c:v>
                </c:pt>
                <c:pt idx="989">
                  <c:v>-4.0220000000002196</c:v>
                </c:pt>
                <c:pt idx="990">
                  <c:v>-4.0200000000002198</c:v>
                </c:pt>
                <c:pt idx="991">
                  <c:v>-4.0180000000002201</c:v>
                </c:pt>
                <c:pt idx="992">
                  <c:v>-4.0160000000002203</c:v>
                </c:pt>
                <c:pt idx="993">
                  <c:v>-4.0140000000002196</c:v>
                </c:pt>
                <c:pt idx="994">
                  <c:v>-4.0120000000002198</c:v>
                </c:pt>
                <c:pt idx="995">
                  <c:v>-4.0100000000002201</c:v>
                </c:pt>
                <c:pt idx="996">
                  <c:v>-4.0080000000002203</c:v>
                </c:pt>
                <c:pt idx="997">
                  <c:v>-4.0060000000002196</c:v>
                </c:pt>
                <c:pt idx="998">
                  <c:v>-4.0040000000002198</c:v>
                </c:pt>
                <c:pt idx="999">
                  <c:v>-4.00200000000022</c:v>
                </c:pt>
                <c:pt idx="1000">
                  <c:v>-4.0000000000002203</c:v>
                </c:pt>
                <c:pt idx="1001">
                  <c:v>-3.99800000000022</c:v>
                </c:pt>
                <c:pt idx="1002">
                  <c:v>-3.9960000000002198</c:v>
                </c:pt>
                <c:pt idx="1003">
                  <c:v>-3.99400000000022</c:v>
                </c:pt>
                <c:pt idx="1004">
                  <c:v>-3.9920000000002198</c:v>
                </c:pt>
                <c:pt idx="1005">
                  <c:v>-3.99000000000022</c:v>
                </c:pt>
                <c:pt idx="1006">
                  <c:v>-3.9880000000002198</c:v>
                </c:pt>
                <c:pt idx="1007">
                  <c:v>-3.98600000000022</c:v>
                </c:pt>
                <c:pt idx="1008">
                  <c:v>-3.9840000000002198</c:v>
                </c:pt>
                <c:pt idx="1009">
                  <c:v>-3.98200000000022</c:v>
                </c:pt>
                <c:pt idx="1010">
                  <c:v>-3.9800000000002198</c:v>
                </c:pt>
                <c:pt idx="1011">
                  <c:v>-3.97800000000022</c:v>
                </c:pt>
                <c:pt idx="1012">
                  <c:v>-3.9760000000002198</c:v>
                </c:pt>
                <c:pt idx="1013">
                  <c:v>-3.97400000000022</c:v>
                </c:pt>
                <c:pt idx="1014">
                  <c:v>-3.9720000000002198</c:v>
                </c:pt>
                <c:pt idx="1015">
                  <c:v>-3.97000000000022</c:v>
                </c:pt>
                <c:pt idx="1016">
                  <c:v>-3.9680000000002198</c:v>
                </c:pt>
                <c:pt idx="1017">
                  <c:v>-3.96600000000022</c:v>
                </c:pt>
                <c:pt idx="1018">
                  <c:v>-3.9640000000002198</c:v>
                </c:pt>
                <c:pt idx="1019">
                  <c:v>-3.96200000000022</c:v>
                </c:pt>
                <c:pt idx="1020">
                  <c:v>-3.9600000000002198</c:v>
                </c:pt>
                <c:pt idx="1021">
                  <c:v>-3.95800000000022</c:v>
                </c:pt>
                <c:pt idx="1022">
                  <c:v>-3.95600000000023</c:v>
                </c:pt>
                <c:pt idx="1023">
                  <c:v>-3.9540000000002302</c:v>
                </c:pt>
                <c:pt idx="1024">
                  <c:v>-3.95200000000023</c:v>
                </c:pt>
                <c:pt idx="1025">
                  <c:v>-3.9500000000002302</c:v>
                </c:pt>
                <c:pt idx="1026">
                  <c:v>-3.94800000000023</c:v>
                </c:pt>
                <c:pt idx="1027">
                  <c:v>-3.9460000000002302</c:v>
                </c:pt>
                <c:pt idx="1028">
                  <c:v>-3.94400000000023</c:v>
                </c:pt>
                <c:pt idx="1029">
                  <c:v>-3.9420000000002302</c:v>
                </c:pt>
                <c:pt idx="1030">
                  <c:v>-3.94000000000023</c:v>
                </c:pt>
                <c:pt idx="1031">
                  <c:v>-3.9380000000002302</c:v>
                </c:pt>
                <c:pt idx="1032">
                  <c:v>-3.93600000000023</c:v>
                </c:pt>
                <c:pt idx="1033">
                  <c:v>-3.9340000000002302</c:v>
                </c:pt>
                <c:pt idx="1034">
                  <c:v>-3.93200000000023</c:v>
                </c:pt>
                <c:pt idx="1035">
                  <c:v>-3.9300000000002302</c:v>
                </c:pt>
                <c:pt idx="1036">
                  <c:v>-3.92800000000023</c:v>
                </c:pt>
                <c:pt idx="1037">
                  <c:v>-3.9260000000002302</c:v>
                </c:pt>
                <c:pt idx="1038">
                  <c:v>-3.92400000000023</c:v>
                </c:pt>
                <c:pt idx="1039">
                  <c:v>-3.9220000000002302</c:v>
                </c:pt>
                <c:pt idx="1040">
                  <c:v>-3.92000000000023</c:v>
                </c:pt>
                <c:pt idx="1041">
                  <c:v>-3.9180000000002302</c:v>
                </c:pt>
                <c:pt idx="1042">
                  <c:v>-3.91600000000023</c:v>
                </c:pt>
                <c:pt idx="1043">
                  <c:v>-3.9140000000002302</c:v>
                </c:pt>
                <c:pt idx="1044">
                  <c:v>-3.91200000000023</c:v>
                </c:pt>
                <c:pt idx="1045">
                  <c:v>-3.9100000000002302</c:v>
                </c:pt>
                <c:pt idx="1046">
                  <c:v>-3.90800000000023</c:v>
                </c:pt>
                <c:pt idx="1047">
                  <c:v>-3.9060000000002302</c:v>
                </c:pt>
                <c:pt idx="1048">
                  <c:v>-3.90400000000023</c:v>
                </c:pt>
                <c:pt idx="1049">
                  <c:v>-3.9020000000002302</c:v>
                </c:pt>
                <c:pt idx="1050">
                  <c:v>-3.9000000000002299</c:v>
                </c:pt>
                <c:pt idx="1051">
                  <c:v>-3.8980000000002302</c:v>
                </c:pt>
                <c:pt idx="1052">
                  <c:v>-3.8960000000002299</c:v>
                </c:pt>
                <c:pt idx="1053">
                  <c:v>-3.8940000000002302</c:v>
                </c:pt>
                <c:pt idx="1054">
                  <c:v>-3.8920000000002299</c:v>
                </c:pt>
                <c:pt idx="1055">
                  <c:v>-3.8900000000002302</c:v>
                </c:pt>
                <c:pt idx="1056">
                  <c:v>-3.8880000000002299</c:v>
                </c:pt>
                <c:pt idx="1057">
                  <c:v>-3.8860000000002302</c:v>
                </c:pt>
                <c:pt idx="1058">
                  <c:v>-3.8840000000002299</c:v>
                </c:pt>
                <c:pt idx="1059">
                  <c:v>-3.8820000000002302</c:v>
                </c:pt>
                <c:pt idx="1060">
                  <c:v>-3.8800000000002299</c:v>
                </c:pt>
                <c:pt idx="1061">
                  <c:v>-3.8780000000002302</c:v>
                </c:pt>
                <c:pt idx="1062">
                  <c:v>-3.8760000000002299</c:v>
                </c:pt>
                <c:pt idx="1063">
                  <c:v>-3.8740000000002301</c:v>
                </c:pt>
                <c:pt idx="1064">
                  <c:v>-3.8720000000002299</c:v>
                </c:pt>
                <c:pt idx="1065">
                  <c:v>-3.8700000000002301</c:v>
                </c:pt>
                <c:pt idx="1066">
                  <c:v>-3.8680000000002299</c:v>
                </c:pt>
                <c:pt idx="1067">
                  <c:v>-3.8660000000002399</c:v>
                </c:pt>
                <c:pt idx="1068">
                  <c:v>-3.8640000000002401</c:v>
                </c:pt>
                <c:pt idx="1069">
                  <c:v>-3.8620000000002399</c:v>
                </c:pt>
                <c:pt idx="1070">
                  <c:v>-3.8600000000002401</c:v>
                </c:pt>
                <c:pt idx="1071">
                  <c:v>-3.8580000000002399</c:v>
                </c:pt>
                <c:pt idx="1072">
                  <c:v>-3.8560000000002401</c:v>
                </c:pt>
                <c:pt idx="1073">
                  <c:v>-3.8540000000002399</c:v>
                </c:pt>
                <c:pt idx="1074">
                  <c:v>-3.8520000000002401</c:v>
                </c:pt>
                <c:pt idx="1075">
                  <c:v>-3.8500000000002399</c:v>
                </c:pt>
                <c:pt idx="1076">
                  <c:v>-3.8480000000002401</c:v>
                </c:pt>
                <c:pt idx="1077">
                  <c:v>-3.8460000000002399</c:v>
                </c:pt>
                <c:pt idx="1078">
                  <c:v>-3.8440000000002401</c:v>
                </c:pt>
                <c:pt idx="1079">
                  <c:v>-3.8420000000002399</c:v>
                </c:pt>
                <c:pt idx="1080">
                  <c:v>-3.8400000000002401</c:v>
                </c:pt>
                <c:pt idx="1081">
                  <c:v>-3.8380000000002399</c:v>
                </c:pt>
                <c:pt idx="1082">
                  <c:v>-3.8360000000002401</c:v>
                </c:pt>
                <c:pt idx="1083">
                  <c:v>-3.8340000000002399</c:v>
                </c:pt>
                <c:pt idx="1084">
                  <c:v>-3.8320000000002401</c:v>
                </c:pt>
                <c:pt idx="1085">
                  <c:v>-3.8300000000002399</c:v>
                </c:pt>
                <c:pt idx="1086">
                  <c:v>-3.8280000000002401</c:v>
                </c:pt>
                <c:pt idx="1087">
                  <c:v>-3.8260000000002399</c:v>
                </c:pt>
                <c:pt idx="1088">
                  <c:v>-3.8240000000002401</c:v>
                </c:pt>
                <c:pt idx="1089">
                  <c:v>-3.8220000000002399</c:v>
                </c:pt>
                <c:pt idx="1090">
                  <c:v>-3.8200000000002401</c:v>
                </c:pt>
                <c:pt idx="1091">
                  <c:v>-3.8180000000002399</c:v>
                </c:pt>
                <c:pt idx="1092">
                  <c:v>-3.8160000000002401</c:v>
                </c:pt>
                <c:pt idx="1093">
                  <c:v>-3.8140000000002399</c:v>
                </c:pt>
                <c:pt idx="1094">
                  <c:v>-3.8120000000002401</c:v>
                </c:pt>
                <c:pt idx="1095">
                  <c:v>-3.8100000000002399</c:v>
                </c:pt>
                <c:pt idx="1096">
                  <c:v>-3.8080000000002401</c:v>
                </c:pt>
                <c:pt idx="1097">
                  <c:v>-3.8060000000002399</c:v>
                </c:pt>
                <c:pt idx="1098">
                  <c:v>-3.8040000000002401</c:v>
                </c:pt>
                <c:pt idx="1099">
                  <c:v>-3.8020000000002399</c:v>
                </c:pt>
                <c:pt idx="1100">
                  <c:v>-3.8000000000002401</c:v>
                </c:pt>
                <c:pt idx="1101">
                  <c:v>-3.7980000000002399</c:v>
                </c:pt>
                <c:pt idx="1102">
                  <c:v>-3.7960000000002401</c:v>
                </c:pt>
                <c:pt idx="1103">
                  <c:v>-3.7940000000002398</c:v>
                </c:pt>
                <c:pt idx="1104">
                  <c:v>-3.7920000000002401</c:v>
                </c:pt>
                <c:pt idx="1105">
                  <c:v>-3.7900000000002398</c:v>
                </c:pt>
                <c:pt idx="1106">
                  <c:v>-3.7880000000002401</c:v>
                </c:pt>
                <c:pt idx="1107">
                  <c:v>-3.7860000000002398</c:v>
                </c:pt>
                <c:pt idx="1108">
                  <c:v>-3.7840000000002401</c:v>
                </c:pt>
                <c:pt idx="1109">
                  <c:v>-3.7820000000002398</c:v>
                </c:pt>
                <c:pt idx="1110">
                  <c:v>-3.7800000000002401</c:v>
                </c:pt>
                <c:pt idx="1111">
                  <c:v>-3.7780000000002398</c:v>
                </c:pt>
                <c:pt idx="1112">
                  <c:v>-3.7760000000002401</c:v>
                </c:pt>
                <c:pt idx="1113">
                  <c:v>-3.77400000000025</c:v>
                </c:pt>
                <c:pt idx="1114">
                  <c:v>-3.7720000000002498</c:v>
                </c:pt>
                <c:pt idx="1115">
                  <c:v>-3.77000000000025</c:v>
                </c:pt>
                <c:pt idx="1116">
                  <c:v>-3.7680000000002498</c:v>
                </c:pt>
                <c:pt idx="1117">
                  <c:v>-3.76600000000025</c:v>
                </c:pt>
                <c:pt idx="1118">
                  <c:v>-3.7640000000002498</c:v>
                </c:pt>
                <c:pt idx="1119">
                  <c:v>-3.76200000000025</c:v>
                </c:pt>
                <c:pt idx="1120">
                  <c:v>-3.7600000000002498</c:v>
                </c:pt>
                <c:pt idx="1121">
                  <c:v>-3.75800000000025</c:v>
                </c:pt>
                <c:pt idx="1122">
                  <c:v>-3.7560000000002498</c:v>
                </c:pt>
                <c:pt idx="1123">
                  <c:v>-3.75400000000025</c:v>
                </c:pt>
                <c:pt idx="1124">
                  <c:v>-3.7520000000002498</c:v>
                </c:pt>
                <c:pt idx="1125">
                  <c:v>-3.75000000000025</c:v>
                </c:pt>
                <c:pt idx="1126">
                  <c:v>-3.7480000000002498</c:v>
                </c:pt>
                <c:pt idx="1127">
                  <c:v>-3.74600000000025</c:v>
                </c:pt>
                <c:pt idx="1128">
                  <c:v>-3.7440000000002498</c:v>
                </c:pt>
                <c:pt idx="1129">
                  <c:v>-3.74200000000025</c:v>
                </c:pt>
                <c:pt idx="1130">
                  <c:v>-3.7400000000002498</c:v>
                </c:pt>
                <c:pt idx="1131">
                  <c:v>-3.73800000000025</c:v>
                </c:pt>
                <c:pt idx="1132">
                  <c:v>-3.7360000000002498</c:v>
                </c:pt>
                <c:pt idx="1133">
                  <c:v>-3.73400000000025</c:v>
                </c:pt>
                <c:pt idx="1134">
                  <c:v>-3.7320000000002498</c:v>
                </c:pt>
                <c:pt idx="1135">
                  <c:v>-3.73000000000025</c:v>
                </c:pt>
                <c:pt idx="1136">
                  <c:v>-3.7280000000002498</c:v>
                </c:pt>
                <c:pt idx="1137">
                  <c:v>-3.72600000000025</c:v>
                </c:pt>
                <c:pt idx="1138">
                  <c:v>-3.7240000000002502</c:v>
                </c:pt>
                <c:pt idx="1139">
                  <c:v>-3.72200000000025</c:v>
                </c:pt>
                <c:pt idx="1140">
                  <c:v>-3.7200000000002502</c:v>
                </c:pt>
                <c:pt idx="1141">
                  <c:v>-3.71800000000025</c:v>
                </c:pt>
                <c:pt idx="1142">
                  <c:v>-3.7160000000002502</c:v>
                </c:pt>
                <c:pt idx="1143">
                  <c:v>-3.71400000000025</c:v>
                </c:pt>
                <c:pt idx="1144">
                  <c:v>-3.7120000000002502</c:v>
                </c:pt>
                <c:pt idx="1145">
                  <c:v>-3.71000000000025</c:v>
                </c:pt>
                <c:pt idx="1146">
                  <c:v>-3.7080000000002502</c:v>
                </c:pt>
                <c:pt idx="1147">
                  <c:v>-3.70600000000025</c:v>
                </c:pt>
                <c:pt idx="1148">
                  <c:v>-3.7040000000002502</c:v>
                </c:pt>
                <c:pt idx="1149">
                  <c:v>-3.70200000000025</c:v>
                </c:pt>
                <c:pt idx="1150">
                  <c:v>-3.7000000000002502</c:v>
                </c:pt>
                <c:pt idx="1151">
                  <c:v>-3.69800000000025</c:v>
                </c:pt>
                <c:pt idx="1152">
                  <c:v>-3.6960000000002502</c:v>
                </c:pt>
                <c:pt idx="1153">
                  <c:v>-3.69400000000025</c:v>
                </c:pt>
                <c:pt idx="1154">
                  <c:v>-3.6920000000002502</c:v>
                </c:pt>
                <c:pt idx="1155">
                  <c:v>-3.69000000000025</c:v>
                </c:pt>
                <c:pt idx="1156">
                  <c:v>-3.6880000000002502</c:v>
                </c:pt>
                <c:pt idx="1157">
                  <c:v>-3.68600000000025</c:v>
                </c:pt>
                <c:pt idx="1158">
                  <c:v>-3.68400000000026</c:v>
                </c:pt>
                <c:pt idx="1159">
                  <c:v>-3.6820000000002602</c:v>
                </c:pt>
                <c:pt idx="1160">
                  <c:v>-3.68000000000026</c:v>
                </c:pt>
                <c:pt idx="1161">
                  <c:v>-3.6780000000002602</c:v>
                </c:pt>
                <c:pt idx="1162">
                  <c:v>-3.6760000000002599</c:v>
                </c:pt>
                <c:pt idx="1163">
                  <c:v>-3.6740000000002602</c:v>
                </c:pt>
                <c:pt idx="1164">
                  <c:v>-3.6720000000002599</c:v>
                </c:pt>
                <c:pt idx="1165">
                  <c:v>-3.6700000000002602</c:v>
                </c:pt>
                <c:pt idx="1166">
                  <c:v>-3.6680000000002599</c:v>
                </c:pt>
                <c:pt idx="1167">
                  <c:v>-3.6660000000002602</c:v>
                </c:pt>
                <c:pt idx="1168">
                  <c:v>-3.6640000000002599</c:v>
                </c:pt>
                <c:pt idx="1169">
                  <c:v>-3.6620000000002602</c:v>
                </c:pt>
                <c:pt idx="1170">
                  <c:v>-3.6600000000002599</c:v>
                </c:pt>
                <c:pt idx="1171">
                  <c:v>-3.6580000000002602</c:v>
                </c:pt>
                <c:pt idx="1172">
                  <c:v>-3.6560000000002599</c:v>
                </c:pt>
                <c:pt idx="1173">
                  <c:v>-3.6540000000002602</c:v>
                </c:pt>
                <c:pt idx="1174">
                  <c:v>-3.6520000000002599</c:v>
                </c:pt>
                <c:pt idx="1175">
                  <c:v>-3.6500000000002601</c:v>
                </c:pt>
                <c:pt idx="1176">
                  <c:v>-3.6480000000002599</c:v>
                </c:pt>
                <c:pt idx="1177">
                  <c:v>-3.6460000000002601</c:v>
                </c:pt>
                <c:pt idx="1178">
                  <c:v>-3.6440000000002599</c:v>
                </c:pt>
                <c:pt idx="1179">
                  <c:v>-3.6420000000002601</c:v>
                </c:pt>
                <c:pt idx="1180">
                  <c:v>-3.6400000000002599</c:v>
                </c:pt>
                <c:pt idx="1181">
                  <c:v>-3.6380000000002601</c:v>
                </c:pt>
                <c:pt idx="1182">
                  <c:v>-3.6360000000002599</c:v>
                </c:pt>
                <c:pt idx="1183">
                  <c:v>-3.6340000000002601</c:v>
                </c:pt>
                <c:pt idx="1184">
                  <c:v>-3.6320000000002599</c:v>
                </c:pt>
                <c:pt idx="1185">
                  <c:v>-3.6300000000002601</c:v>
                </c:pt>
                <c:pt idx="1186">
                  <c:v>-3.6280000000002599</c:v>
                </c:pt>
                <c:pt idx="1187">
                  <c:v>-3.6260000000002601</c:v>
                </c:pt>
                <c:pt idx="1188">
                  <c:v>-3.6240000000002599</c:v>
                </c:pt>
                <c:pt idx="1189">
                  <c:v>-3.6220000000002601</c:v>
                </c:pt>
                <c:pt idx="1190">
                  <c:v>-3.6200000000002599</c:v>
                </c:pt>
                <c:pt idx="1191">
                  <c:v>-3.6180000000002601</c:v>
                </c:pt>
                <c:pt idx="1192">
                  <c:v>-3.6160000000002599</c:v>
                </c:pt>
                <c:pt idx="1193">
                  <c:v>-3.6140000000002601</c:v>
                </c:pt>
                <c:pt idx="1194">
                  <c:v>-3.6120000000002599</c:v>
                </c:pt>
                <c:pt idx="1195">
                  <c:v>-3.6100000000002601</c:v>
                </c:pt>
                <c:pt idx="1196">
                  <c:v>-3.6080000000002599</c:v>
                </c:pt>
                <c:pt idx="1197">
                  <c:v>-3.6060000000002601</c:v>
                </c:pt>
                <c:pt idx="1198">
                  <c:v>-3.6040000000002599</c:v>
                </c:pt>
                <c:pt idx="1199">
                  <c:v>-3.6020000000002601</c:v>
                </c:pt>
                <c:pt idx="1200">
                  <c:v>-3.6000000000002599</c:v>
                </c:pt>
                <c:pt idx="1201">
                  <c:v>-3.5980000000002601</c:v>
                </c:pt>
                <c:pt idx="1202">
                  <c:v>-3.5960000000002599</c:v>
                </c:pt>
                <c:pt idx="1203">
                  <c:v>-3.5940000000002601</c:v>
                </c:pt>
                <c:pt idx="1204">
                  <c:v>-3.5920000000002701</c:v>
                </c:pt>
                <c:pt idx="1205">
                  <c:v>-3.5900000000002699</c:v>
                </c:pt>
                <c:pt idx="1206">
                  <c:v>-3.5880000000002701</c:v>
                </c:pt>
                <c:pt idx="1207">
                  <c:v>-3.5860000000002699</c:v>
                </c:pt>
                <c:pt idx="1208">
                  <c:v>-3.5840000000002701</c:v>
                </c:pt>
                <c:pt idx="1209">
                  <c:v>-3.5820000000002699</c:v>
                </c:pt>
                <c:pt idx="1210">
                  <c:v>-3.5800000000002701</c:v>
                </c:pt>
                <c:pt idx="1211">
                  <c:v>-3.5780000000002699</c:v>
                </c:pt>
                <c:pt idx="1212">
                  <c:v>-3.5760000000002701</c:v>
                </c:pt>
                <c:pt idx="1213">
                  <c:v>-3.5740000000002698</c:v>
                </c:pt>
                <c:pt idx="1214">
                  <c:v>-3.5720000000002701</c:v>
                </c:pt>
                <c:pt idx="1215">
                  <c:v>-3.5700000000002698</c:v>
                </c:pt>
                <c:pt idx="1216">
                  <c:v>-3.5680000000002701</c:v>
                </c:pt>
                <c:pt idx="1217">
                  <c:v>-3.5660000000002698</c:v>
                </c:pt>
                <c:pt idx="1218">
                  <c:v>-3.5640000000002701</c:v>
                </c:pt>
                <c:pt idx="1219">
                  <c:v>-3.5620000000002698</c:v>
                </c:pt>
                <c:pt idx="1220">
                  <c:v>-3.5600000000002701</c:v>
                </c:pt>
                <c:pt idx="1221">
                  <c:v>-3.5580000000002698</c:v>
                </c:pt>
                <c:pt idx="1222">
                  <c:v>-3.5560000000002701</c:v>
                </c:pt>
                <c:pt idx="1223">
                  <c:v>-3.5540000000002698</c:v>
                </c:pt>
                <c:pt idx="1224">
                  <c:v>-3.5520000000002701</c:v>
                </c:pt>
                <c:pt idx="1225">
                  <c:v>-3.5500000000002698</c:v>
                </c:pt>
                <c:pt idx="1226">
                  <c:v>-3.54800000000027</c:v>
                </c:pt>
                <c:pt idx="1227">
                  <c:v>-3.5460000000002698</c:v>
                </c:pt>
                <c:pt idx="1228">
                  <c:v>-3.54400000000027</c:v>
                </c:pt>
                <c:pt idx="1229">
                  <c:v>-3.5420000000002698</c:v>
                </c:pt>
                <c:pt idx="1230">
                  <c:v>-3.54000000000027</c:v>
                </c:pt>
                <c:pt idx="1231">
                  <c:v>-3.5380000000002698</c:v>
                </c:pt>
                <c:pt idx="1232">
                  <c:v>-3.53600000000027</c:v>
                </c:pt>
                <c:pt idx="1233">
                  <c:v>-3.5340000000002698</c:v>
                </c:pt>
                <c:pt idx="1234">
                  <c:v>-3.53200000000027</c:v>
                </c:pt>
                <c:pt idx="1235">
                  <c:v>-3.5300000000002698</c:v>
                </c:pt>
                <c:pt idx="1236">
                  <c:v>-3.52800000000027</c:v>
                </c:pt>
                <c:pt idx="1237">
                  <c:v>-3.5260000000002698</c:v>
                </c:pt>
                <c:pt idx="1238">
                  <c:v>-3.52400000000027</c:v>
                </c:pt>
                <c:pt idx="1239">
                  <c:v>-3.5220000000002698</c:v>
                </c:pt>
                <c:pt idx="1240">
                  <c:v>-3.52000000000027</c:v>
                </c:pt>
                <c:pt idx="1241">
                  <c:v>-3.5180000000002698</c:v>
                </c:pt>
                <c:pt idx="1242">
                  <c:v>-3.51600000000027</c:v>
                </c:pt>
                <c:pt idx="1243">
                  <c:v>-3.5140000000002698</c:v>
                </c:pt>
                <c:pt idx="1244">
                  <c:v>-3.51200000000027</c:v>
                </c:pt>
                <c:pt idx="1245">
                  <c:v>-3.5100000000002698</c:v>
                </c:pt>
                <c:pt idx="1246">
                  <c:v>-3.50800000000027</c:v>
                </c:pt>
                <c:pt idx="1247">
                  <c:v>-3.5060000000002698</c:v>
                </c:pt>
                <c:pt idx="1248">
                  <c:v>-3.50400000000027</c:v>
                </c:pt>
                <c:pt idx="1249">
                  <c:v>-3.50200000000028</c:v>
                </c:pt>
                <c:pt idx="1250">
                  <c:v>-3.5000000000002802</c:v>
                </c:pt>
                <c:pt idx="1251">
                  <c:v>-3.49800000000028</c:v>
                </c:pt>
                <c:pt idx="1252">
                  <c:v>-3.4960000000002802</c:v>
                </c:pt>
                <c:pt idx="1253">
                  <c:v>-3.49400000000028</c:v>
                </c:pt>
                <c:pt idx="1254">
                  <c:v>-3.4920000000002802</c:v>
                </c:pt>
                <c:pt idx="1255">
                  <c:v>-3.49000000000028</c:v>
                </c:pt>
                <c:pt idx="1256">
                  <c:v>-3.4880000000002802</c:v>
                </c:pt>
                <c:pt idx="1257">
                  <c:v>-3.48600000000028</c:v>
                </c:pt>
                <c:pt idx="1258">
                  <c:v>-3.4840000000002802</c:v>
                </c:pt>
                <c:pt idx="1259">
                  <c:v>-3.48200000000028</c:v>
                </c:pt>
                <c:pt idx="1260">
                  <c:v>-3.4800000000002802</c:v>
                </c:pt>
                <c:pt idx="1261">
                  <c:v>-3.47800000000028</c:v>
                </c:pt>
                <c:pt idx="1262">
                  <c:v>-3.4760000000002802</c:v>
                </c:pt>
                <c:pt idx="1263">
                  <c:v>-3.47400000000028</c:v>
                </c:pt>
                <c:pt idx="1264">
                  <c:v>-3.4720000000002802</c:v>
                </c:pt>
                <c:pt idx="1265">
                  <c:v>-3.47000000000028</c:v>
                </c:pt>
                <c:pt idx="1266">
                  <c:v>-3.4680000000002802</c:v>
                </c:pt>
                <c:pt idx="1267">
                  <c:v>-3.46600000000028</c:v>
                </c:pt>
                <c:pt idx="1268">
                  <c:v>-3.4640000000002802</c:v>
                </c:pt>
                <c:pt idx="1269">
                  <c:v>-3.46200000000028</c:v>
                </c:pt>
                <c:pt idx="1270">
                  <c:v>-3.4600000000002802</c:v>
                </c:pt>
                <c:pt idx="1271">
                  <c:v>-3.45800000000028</c:v>
                </c:pt>
                <c:pt idx="1272">
                  <c:v>-3.4560000000002802</c:v>
                </c:pt>
                <c:pt idx="1273">
                  <c:v>-3.45400000000028</c:v>
                </c:pt>
                <c:pt idx="1274">
                  <c:v>-3.4520000000002802</c:v>
                </c:pt>
                <c:pt idx="1275">
                  <c:v>-3.45000000000028</c:v>
                </c:pt>
                <c:pt idx="1276">
                  <c:v>-3.4480000000002802</c:v>
                </c:pt>
                <c:pt idx="1277">
                  <c:v>-3.44600000000028</c:v>
                </c:pt>
                <c:pt idx="1278">
                  <c:v>-3.4440000000002802</c:v>
                </c:pt>
                <c:pt idx="1279">
                  <c:v>-3.4420000000002799</c:v>
                </c:pt>
                <c:pt idx="1280">
                  <c:v>-3.4400000000002802</c:v>
                </c:pt>
                <c:pt idx="1281">
                  <c:v>-3.4380000000002799</c:v>
                </c:pt>
                <c:pt idx="1282">
                  <c:v>-3.4360000000002802</c:v>
                </c:pt>
                <c:pt idx="1283">
                  <c:v>-3.4340000000002799</c:v>
                </c:pt>
                <c:pt idx="1284">
                  <c:v>-3.4320000000002802</c:v>
                </c:pt>
                <c:pt idx="1285">
                  <c:v>-3.4300000000002799</c:v>
                </c:pt>
                <c:pt idx="1286">
                  <c:v>-3.4280000000002802</c:v>
                </c:pt>
                <c:pt idx="1287">
                  <c:v>-3.4260000000002799</c:v>
                </c:pt>
                <c:pt idx="1288">
                  <c:v>-3.4240000000002802</c:v>
                </c:pt>
                <c:pt idx="1289">
                  <c:v>-3.4220000000002799</c:v>
                </c:pt>
                <c:pt idx="1290">
                  <c:v>-3.4200000000002801</c:v>
                </c:pt>
                <c:pt idx="1291">
                  <c:v>-3.4180000000002799</c:v>
                </c:pt>
                <c:pt idx="1292">
                  <c:v>-3.4160000000002801</c:v>
                </c:pt>
                <c:pt idx="1293">
                  <c:v>-3.4140000000002799</c:v>
                </c:pt>
                <c:pt idx="1294">
                  <c:v>-3.4120000000002899</c:v>
                </c:pt>
                <c:pt idx="1295">
                  <c:v>-3.4100000000002901</c:v>
                </c:pt>
                <c:pt idx="1296">
                  <c:v>-3.4080000000002899</c:v>
                </c:pt>
                <c:pt idx="1297">
                  <c:v>-3.4060000000002901</c:v>
                </c:pt>
                <c:pt idx="1298">
                  <c:v>-3.4040000000002899</c:v>
                </c:pt>
                <c:pt idx="1299">
                  <c:v>-3.4020000000002901</c:v>
                </c:pt>
                <c:pt idx="1300">
                  <c:v>-3.4000000000002899</c:v>
                </c:pt>
                <c:pt idx="1301">
                  <c:v>-3.3980000000002901</c:v>
                </c:pt>
                <c:pt idx="1302">
                  <c:v>-3.3960000000002899</c:v>
                </c:pt>
                <c:pt idx="1303">
                  <c:v>-3.3940000000002901</c:v>
                </c:pt>
                <c:pt idx="1304">
                  <c:v>-3.3920000000002899</c:v>
                </c:pt>
                <c:pt idx="1305">
                  <c:v>-3.3900000000002901</c:v>
                </c:pt>
                <c:pt idx="1306">
                  <c:v>-3.3880000000002899</c:v>
                </c:pt>
                <c:pt idx="1307">
                  <c:v>-3.3860000000002901</c:v>
                </c:pt>
                <c:pt idx="1308">
                  <c:v>-3.3840000000002899</c:v>
                </c:pt>
                <c:pt idx="1309">
                  <c:v>-3.3820000000002901</c:v>
                </c:pt>
                <c:pt idx="1310">
                  <c:v>-3.3800000000002899</c:v>
                </c:pt>
                <c:pt idx="1311">
                  <c:v>-3.3780000000002901</c:v>
                </c:pt>
                <c:pt idx="1312">
                  <c:v>-3.3760000000002899</c:v>
                </c:pt>
                <c:pt idx="1313">
                  <c:v>-3.3740000000002901</c:v>
                </c:pt>
                <c:pt idx="1314">
                  <c:v>-3.3720000000002899</c:v>
                </c:pt>
                <c:pt idx="1315">
                  <c:v>-3.3700000000002901</c:v>
                </c:pt>
                <c:pt idx="1316">
                  <c:v>-3.3680000000002899</c:v>
                </c:pt>
                <c:pt idx="1317">
                  <c:v>-3.3660000000002901</c:v>
                </c:pt>
                <c:pt idx="1318">
                  <c:v>-3.3640000000002899</c:v>
                </c:pt>
                <c:pt idx="1319">
                  <c:v>-3.3620000000002901</c:v>
                </c:pt>
                <c:pt idx="1320">
                  <c:v>-3.3600000000002899</c:v>
                </c:pt>
                <c:pt idx="1321">
                  <c:v>-3.3580000000002901</c:v>
                </c:pt>
                <c:pt idx="1322">
                  <c:v>-3.3560000000002899</c:v>
                </c:pt>
                <c:pt idx="1323">
                  <c:v>-3.3540000000002901</c:v>
                </c:pt>
                <c:pt idx="1324">
                  <c:v>-3.3520000000002899</c:v>
                </c:pt>
                <c:pt idx="1325">
                  <c:v>-3.3500000000002901</c:v>
                </c:pt>
                <c:pt idx="1326">
                  <c:v>-3.3480000000002899</c:v>
                </c:pt>
                <c:pt idx="1327">
                  <c:v>-3.3460000000002901</c:v>
                </c:pt>
                <c:pt idx="1328">
                  <c:v>-3.3440000000002899</c:v>
                </c:pt>
                <c:pt idx="1329">
                  <c:v>-3.3420000000002901</c:v>
                </c:pt>
                <c:pt idx="1330">
                  <c:v>-3.3400000000002898</c:v>
                </c:pt>
                <c:pt idx="1331">
                  <c:v>-3.3380000000002901</c:v>
                </c:pt>
                <c:pt idx="1332">
                  <c:v>-3.3360000000002898</c:v>
                </c:pt>
                <c:pt idx="1333">
                  <c:v>-3.3340000000002901</c:v>
                </c:pt>
                <c:pt idx="1334">
                  <c:v>-3.3320000000002898</c:v>
                </c:pt>
                <c:pt idx="1335">
                  <c:v>-3.3300000000002901</c:v>
                </c:pt>
                <c:pt idx="1336">
                  <c:v>-3.3280000000002898</c:v>
                </c:pt>
                <c:pt idx="1337">
                  <c:v>-3.3260000000002901</c:v>
                </c:pt>
                <c:pt idx="1338">
                  <c:v>-3.3240000000002898</c:v>
                </c:pt>
                <c:pt idx="1339">
                  <c:v>-3.3220000000002901</c:v>
                </c:pt>
                <c:pt idx="1340">
                  <c:v>-3.3200000000003</c:v>
                </c:pt>
                <c:pt idx="1341">
                  <c:v>-3.3180000000002998</c:v>
                </c:pt>
                <c:pt idx="1342">
                  <c:v>-3.3160000000003</c:v>
                </c:pt>
                <c:pt idx="1343">
                  <c:v>-3.3140000000002998</c:v>
                </c:pt>
                <c:pt idx="1344">
                  <c:v>-3.3120000000003</c:v>
                </c:pt>
                <c:pt idx="1345">
                  <c:v>-3.3100000000002998</c:v>
                </c:pt>
                <c:pt idx="1346">
                  <c:v>-3.3080000000003</c:v>
                </c:pt>
                <c:pt idx="1347">
                  <c:v>-3.3060000000002998</c:v>
                </c:pt>
                <c:pt idx="1348">
                  <c:v>-3.3040000000003</c:v>
                </c:pt>
                <c:pt idx="1349">
                  <c:v>-3.3020000000002998</c:v>
                </c:pt>
                <c:pt idx="1350">
                  <c:v>-3.3000000000003</c:v>
                </c:pt>
                <c:pt idx="1351">
                  <c:v>-3.2980000000002998</c:v>
                </c:pt>
                <c:pt idx="1352">
                  <c:v>-3.2960000000003</c:v>
                </c:pt>
                <c:pt idx="1353">
                  <c:v>-3.2940000000002998</c:v>
                </c:pt>
                <c:pt idx="1354">
                  <c:v>-3.2920000000003</c:v>
                </c:pt>
                <c:pt idx="1355">
                  <c:v>-3.2900000000002998</c:v>
                </c:pt>
                <c:pt idx="1356">
                  <c:v>-3.2880000000003</c:v>
                </c:pt>
                <c:pt idx="1357">
                  <c:v>-3.2860000000002998</c:v>
                </c:pt>
                <c:pt idx="1358">
                  <c:v>-3.2840000000003</c:v>
                </c:pt>
                <c:pt idx="1359">
                  <c:v>-3.2820000000002998</c:v>
                </c:pt>
                <c:pt idx="1360">
                  <c:v>-3.2800000000003</c:v>
                </c:pt>
                <c:pt idx="1361">
                  <c:v>-3.2780000000002998</c:v>
                </c:pt>
                <c:pt idx="1362">
                  <c:v>-3.2760000000003</c:v>
                </c:pt>
                <c:pt idx="1363">
                  <c:v>-3.2740000000002998</c:v>
                </c:pt>
                <c:pt idx="1364">
                  <c:v>-3.2720000000003</c:v>
                </c:pt>
                <c:pt idx="1365">
                  <c:v>-3.2700000000002998</c:v>
                </c:pt>
                <c:pt idx="1366">
                  <c:v>-3.2680000000003</c:v>
                </c:pt>
                <c:pt idx="1367">
                  <c:v>-3.2660000000003002</c:v>
                </c:pt>
                <c:pt idx="1368">
                  <c:v>-3.2640000000003</c:v>
                </c:pt>
                <c:pt idx="1369">
                  <c:v>-3.2620000000003002</c:v>
                </c:pt>
                <c:pt idx="1370">
                  <c:v>-3.2600000000003</c:v>
                </c:pt>
                <c:pt idx="1371">
                  <c:v>-3.2580000000003002</c:v>
                </c:pt>
                <c:pt idx="1372">
                  <c:v>-3.2560000000003</c:v>
                </c:pt>
                <c:pt idx="1373">
                  <c:v>-3.2540000000003002</c:v>
                </c:pt>
                <c:pt idx="1374">
                  <c:v>-3.2520000000003</c:v>
                </c:pt>
                <c:pt idx="1375">
                  <c:v>-3.2500000000003002</c:v>
                </c:pt>
                <c:pt idx="1376">
                  <c:v>-3.2480000000003</c:v>
                </c:pt>
                <c:pt idx="1377">
                  <c:v>-3.2460000000003002</c:v>
                </c:pt>
                <c:pt idx="1378">
                  <c:v>-3.2440000000003</c:v>
                </c:pt>
                <c:pt idx="1379">
                  <c:v>-3.2420000000003002</c:v>
                </c:pt>
                <c:pt idx="1380">
                  <c:v>-3.2400000000003</c:v>
                </c:pt>
                <c:pt idx="1381">
                  <c:v>-3.2380000000003002</c:v>
                </c:pt>
                <c:pt idx="1382">
                  <c:v>-3.2360000000003</c:v>
                </c:pt>
                <c:pt idx="1383">
                  <c:v>-3.2340000000003002</c:v>
                </c:pt>
                <c:pt idx="1384">
                  <c:v>-3.2320000000003</c:v>
                </c:pt>
                <c:pt idx="1385">
                  <c:v>-3.23000000000031</c:v>
                </c:pt>
                <c:pt idx="1386">
                  <c:v>-3.2280000000003102</c:v>
                </c:pt>
                <c:pt idx="1387">
                  <c:v>-3.22600000000031</c:v>
                </c:pt>
                <c:pt idx="1388">
                  <c:v>-3.2240000000003102</c:v>
                </c:pt>
                <c:pt idx="1389">
                  <c:v>-3.2220000000003099</c:v>
                </c:pt>
                <c:pt idx="1390">
                  <c:v>-3.2200000000003102</c:v>
                </c:pt>
                <c:pt idx="1391">
                  <c:v>-3.2180000000003099</c:v>
                </c:pt>
                <c:pt idx="1392">
                  <c:v>-3.2160000000003102</c:v>
                </c:pt>
                <c:pt idx="1393">
                  <c:v>-3.2140000000003099</c:v>
                </c:pt>
                <c:pt idx="1394">
                  <c:v>-3.2120000000003102</c:v>
                </c:pt>
                <c:pt idx="1395">
                  <c:v>-3.2100000000003099</c:v>
                </c:pt>
                <c:pt idx="1396">
                  <c:v>-3.2080000000003102</c:v>
                </c:pt>
                <c:pt idx="1397">
                  <c:v>-3.2060000000003099</c:v>
                </c:pt>
                <c:pt idx="1398">
                  <c:v>-3.2040000000003102</c:v>
                </c:pt>
                <c:pt idx="1399">
                  <c:v>-3.2020000000003099</c:v>
                </c:pt>
                <c:pt idx="1400">
                  <c:v>-3.2000000000003102</c:v>
                </c:pt>
                <c:pt idx="1401">
                  <c:v>-3.1980000000003099</c:v>
                </c:pt>
                <c:pt idx="1402">
                  <c:v>-3.1960000000003101</c:v>
                </c:pt>
                <c:pt idx="1403">
                  <c:v>-3.1940000000003099</c:v>
                </c:pt>
                <c:pt idx="1404">
                  <c:v>-3.1920000000003101</c:v>
                </c:pt>
                <c:pt idx="1405">
                  <c:v>-3.1900000000003099</c:v>
                </c:pt>
                <c:pt idx="1406">
                  <c:v>-3.1880000000003101</c:v>
                </c:pt>
                <c:pt idx="1407">
                  <c:v>-3.1860000000003099</c:v>
                </c:pt>
                <c:pt idx="1408">
                  <c:v>-3.1840000000003101</c:v>
                </c:pt>
                <c:pt idx="1409">
                  <c:v>-3.1820000000003099</c:v>
                </c:pt>
                <c:pt idx="1410">
                  <c:v>-3.1800000000003101</c:v>
                </c:pt>
                <c:pt idx="1411">
                  <c:v>-3.1780000000003099</c:v>
                </c:pt>
                <c:pt idx="1412">
                  <c:v>-3.1760000000003101</c:v>
                </c:pt>
                <c:pt idx="1413">
                  <c:v>-3.1740000000003099</c:v>
                </c:pt>
                <c:pt idx="1414">
                  <c:v>-3.1720000000003101</c:v>
                </c:pt>
                <c:pt idx="1415">
                  <c:v>-3.1700000000003099</c:v>
                </c:pt>
                <c:pt idx="1416">
                  <c:v>-3.1680000000003101</c:v>
                </c:pt>
                <c:pt idx="1417">
                  <c:v>-3.1660000000003099</c:v>
                </c:pt>
                <c:pt idx="1418">
                  <c:v>-3.1640000000003101</c:v>
                </c:pt>
                <c:pt idx="1419">
                  <c:v>-3.1620000000003099</c:v>
                </c:pt>
                <c:pt idx="1420">
                  <c:v>-3.1600000000003101</c:v>
                </c:pt>
                <c:pt idx="1421">
                  <c:v>-3.1580000000003099</c:v>
                </c:pt>
                <c:pt idx="1422">
                  <c:v>-3.1560000000003101</c:v>
                </c:pt>
                <c:pt idx="1423">
                  <c:v>-3.1540000000003099</c:v>
                </c:pt>
                <c:pt idx="1424">
                  <c:v>-3.1520000000003101</c:v>
                </c:pt>
                <c:pt idx="1425">
                  <c:v>-3.1500000000003099</c:v>
                </c:pt>
                <c:pt idx="1426">
                  <c:v>-3.1480000000003101</c:v>
                </c:pt>
                <c:pt idx="1427">
                  <c:v>-3.1460000000003099</c:v>
                </c:pt>
                <c:pt idx="1428">
                  <c:v>-3.1440000000003101</c:v>
                </c:pt>
                <c:pt idx="1429">
                  <c:v>-3.1420000000003099</c:v>
                </c:pt>
                <c:pt idx="1430">
                  <c:v>-3.1400000000003101</c:v>
                </c:pt>
                <c:pt idx="1431">
                  <c:v>-3.1380000000003201</c:v>
                </c:pt>
                <c:pt idx="1432">
                  <c:v>-3.1360000000003199</c:v>
                </c:pt>
                <c:pt idx="1433">
                  <c:v>-3.1340000000003201</c:v>
                </c:pt>
                <c:pt idx="1434">
                  <c:v>-3.1320000000003199</c:v>
                </c:pt>
                <c:pt idx="1435">
                  <c:v>-3.1300000000003201</c:v>
                </c:pt>
                <c:pt idx="1436">
                  <c:v>-3.1280000000003199</c:v>
                </c:pt>
                <c:pt idx="1437">
                  <c:v>-3.1260000000003201</c:v>
                </c:pt>
                <c:pt idx="1438">
                  <c:v>-3.1240000000003199</c:v>
                </c:pt>
                <c:pt idx="1439">
                  <c:v>-3.1220000000003201</c:v>
                </c:pt>
                <c:pt idx="1440">
                  <c:v>-3.1200000000003199</c:v>
                </c:pt>
                <c:pt idx="1441">
                  <c:v>-3.1180000000003201</c:v>
                </c:pt>
                <c:pt idx="1442">
                  <c:v>-3.1160000000003198</c:v>
                </c:pt>
                <c:pt idx="1443">
                  <c:v>-3.1140000000003201</c:v>
                </c:pt>
                <c:pt idx="1444">
                  <c:v>-3.1120000000003198</c:v>
                </c:pt>
                <c:pt idx="1445">
                  <c:v>-3.1100000000003201</c:v>
                </c:pt>
                <c:pt idx="1446">
                  <c:v>-3.1080000000003198</c:v>
                </c:pt>
                <c:pt idx="1447">
                  <c:v>-3.1060000000003201</c:v>
                </c:pt>
                <c:pt idx="1448">
                  <c:v>-3.1040000000003198</c:v>
                </c:pt>
                <c:pt idx="1449">
                  <c:v>-3.1020000000003201</c:v>
                </c:pt>
                <c:pt idx="1450">
                  <c:v>-3.1000000000003198</c:v>
                </c:pt>
                <c:pt idx="1451">
                  <c:v>-3.0980000000003201</c:v>
                </c:pt>
                <c:pt idx="1452">
                  <c:v>-3.0960000000003198</c:v>
                </c:pt>
                <c:pt idx="1453">
                  <c:v>-3.09400000000032</c:v>
                </c:pt>
                <c:pt idx="1454">
                  <c:v>-3.0920000000003198</c:v>
                </c:pt>
                <c:pt idx="1455">
                  <c:v>-3.09000000000032</c:v>
                </c:pt>
                <c:pt idx="1456">
                  <c:v>-3.0880000000003198</c:v>
                </c:pt>
                <c:pt idx="1457">
                  <c:v>-3.08600000000032</c:v>
                </c:pt>
                <c:pt idx="1458">
                  <c:v>-3.0840000000003198</c:v>
                </c:pt>
                <c:pt idx="1459">
                  <c:v>-3.08200000000032</c:v>
                </c:pt>
                <c:pt idx="1460">
                  <c:v>-3.0800000000003198</c:v>
                </c:pt>
                <c:pt idx="1461">
                  <c:v>-3.07800000000032</c:v>
                </c:pt>
                <c:pt idx="1462">
                  <c:v>-3.0760000000003198</c:v>
                </c:pt>
                <c:pt idx="1463">
                  <c:v>-3.07400000000032</c:v>
                </c:pt>
                <c:pt idx="1464">
                  <c:v>-3.0720000000003198</c:v>
                </c:pt>
                <c:pt idx="1465">
                  <c:v>-3.07000000000032</c:v>
                </c:pt>
                <c:pt idx="1466">
                  <c:v>-3.0680000000003198</c:v>
                </c:pt>
                <c:pt idx="1467">
                  <c:v>-3.06600000000032</c:v>
                </c:pt>
                <c:pt idx="1468">
                  <c:v>-3.0640000000003198</c:v>
                </c:pt>
                <c:pt idx="1469">
                  <c:v>-3.06200000000032</c:v>
                </c:pt>
                <c:pt idx="1470">
                  <c:v>-3.0600000000003198</c:v>
                </c:pt>
                <c:pt idx="1471">
                  <c:v>-3.05800000000032</c:v>
                </c:pt>
                <c:pt idx="1472">
                  <c:v>-3.0560000000003198</c:v>
                </c:pt>
                <c:pt idx="1473">
                  <c:v>-3.05400000000032</c:v>
                </c:pt>
                <c:pt idx="1474">
                  <c:v>-3.0520000000003198</c:v>
                </c:pt>
                <c:pt idx="1475">
                  <c:v>-3.05000000000032</c:v>
                </c:pt>
                <c:pt idx="1476">
                  <c:v>-3.04800000000033</c:v>
                </c:pt>
                <c:pt idx="1477">
                  <c:v>-3.0460000000003302</c:v>
                </c:pt>
                <c:pt idx="1478">
                  <c:v>-3.04400000000033</c:v>
                </c:pt>
                <c:pt idx="1479">
                  <c:v>-3.0420000000003302</c:v>
                </c:pt>
                <c:pt idx="1480">
                  <c:v>-3.04000000000033</c:v>
                </c:pt>
                <c:pt idx="1481">
                  <c:v>-3.0380000000003302</c:v>
                </c:pt>
                <c:pt idx="1482">
                  <c:v>-3.03600000000033</c:v>
                </c:pt>
                <c:pt idx="1483">
                  <c:v>-3.0340000000003302</c:v>
                </c:pt>
                <c:pt idx="1484">
                  <c:v>-3.03200000000033</c:v>
                </c:pt>
                <c:pt idx="1485">
                  <c:v>-3.0300000000003302</c:v>
                </c:pt>
                <c:pt idx="1486">
                  <c:v>-3.02800000000033</c:v>
                </c:pt>
                <c:pt idx="1487">
                  <c:v>-3.0260000000003302</c:v>
                </c:pt>
                <c:pt idx="1488">
                  <c:v>-3.02400000000033</c:v>
                </c:pt>
                <c:pt idx="1489">
                  <c:v>-3.0220000000003302</c:v>
                </c:pt>
                <c:pt idx="1490">
                  <c:v>-3.02000000000033</c:v>
                </c:pt>
                <c:pt idx="1491">
                  <c:v>-3.0180000000003302</c:v>
                </c:pt>
                <c:pt idx="1492">
                  <c:v>-3.01600000000033</c:v>
                </c:pt>
                <c:pt idx="1493">
                  <c:v>-3.0140000000003302</c:v>
                </c:pt>
                <c:pt idx="1494">
                  <c:v>-3.01200000000033</c:v>
                </c:pt>
                <c:pt idx="1495">
                  <c:v>-3.0100000000003302</c:v>
                </c:pt>
                <c:pt idx="1496">
                  <c:v>-3.00800000000033</c:v>
                </c:pt>
                <c:pt idx="1497">
                  <c:v>-3.0060000000003302</c:v>
                </c:pt>
                <c:pt idx="1498">
                  <c:v>-3.00400000000033</c:v>
                </c:pt>
                <c:pt idx="1499">
                  <c:v>-3.0020000000003302</c:v>
                </c:pt>
                <c:pt idx="1500">
                  <c:v>-3.00000000000033</c:v>
                </c:pt>
                <c:pt idx="1501">
                  <c:v>-2.9980000000003302</c:v>
                </c:pt>
                <c:pt idx="1502">
                  <c:v>-2.99600000000033</c:v>
                </c:pt>
                <c:pt idx="1503">
                  <c:v>-2.9940000000003302</c:v>
                </c:pt>
                <c:pt idx="1504">
                  <c:v>-2.99200000000033</c:v>
                </c:pt>
                <c:pt idx="1505">
                  <c:v>-2.9900000000003302</c:v>
                </c:pt>
                <c:pt idx="1506">
                  <c:v>-2.9880000000003299</c:v>
                </c:pt>
                <c:pt idx="1507">
                  <c:v>-2.9860000000003302</c:v>
                </c:pt>
                <c:pt idx="1508">
                  <c:v>-2.9840000000003299</c:v>
                </c:pt>
                <c:pt idx="1509">
                  <c:v>-2.9820000000003302</c:v>
                </c:pt>
                <c:pt idx="1510">
                  <c:v>-2.9800000000003299</c:v>
                </c:pt>
                <c:pt idx="1511">
                  <c:v>-2.9780000000003302</c:v>
                </c:pt>
                <c:pt idx="1512">
                  <c:v>-2.9760000000003299</c:v>
                </c:pt>
                <c:pt idx="1513">
                  <c:v>-2.9740000000003302</c:v>
                </c:pt>
                <c:pt idx="1514">
                  <c:v>-2.9720000000003299</c:v>
                </c:pt>
                <c:pt idx="1515">
                  <c:v>-2.9700000000003302</c:v>
                </c:pt>
                <c:pt idx="1516">
                  <c:v>-2.9680000000003299</c:v>
                </c:pt>
                <c:pt idx="1517">
                  <c:v>-2.9660000000003302</c:v>
                </c:pt>
                <c:pt idx="1518">
                  <c:v>-2.9640000000003299</c:v>
                </c:pt>
                <c:pt idx="1519">
                  <c:v>-2.9620000000003301</c:v>
                </c:pt>
                <c:pt idx="1520">
                  <c:v>-2.9600000000003299</c:v>
                </c:pt>
                <c:pt idx="1521">
                  <c:v>-2.9580000000003399</c:v>
                </c:pt>
                <c:pt idx="1522">
                  <c:v>-2.9560000000003401</c:v>
                </c:pt>
                <c:pt idx="1523">
                  <c:v>-2.9540000000003399</c:v>
                </c:pt>
                <c:pt idx="1524">
                  <c:v>-2.9520000000003401</c:v>
                </c:pt>
                <c:pt idx="1525">
                  <c:v>-2.9500000000003399</c:v>
                </c:pt>
                <c:pt idx="1526">
                  <c:v>-2.9480000000003401</c:v>
                </c:pt>
                <c:pt idx="1527">
                  <c:v>-2.9460000000003399</c:v>
                </c:pt>
                <c:pt idx="1528">
                  <c:v>-2.9440000000003401</c:v>
                </c:pt>
                <c:pt idx="1529">
                  <c:v>-2.9420000000003399</c:v>
                </c:pt>
                <c:pt idx="1530">
                  <c:v>-2.9400000000003401</c:v>
                </c:pt>
                <c:pt idx="1531">
                  <c:v>-2.9380000000003399</c:v>
                </c:pt>
                <c:pt idx="1532">
                  <c:v>-2.9360000000003401</c:v>
                </c:pt>
                <c:pt idx="1533">
                  <c:v>-2.9340000000003399</c:v>
                </c:pt>
                <c:pt idx="1534">
                  <c:v>-2.9320000000003401</c:v>
                </c:pt>
                <c:pt idx="1535">
                  <c:v>-2.9300000000003399</c:v>
                </c:pt>
                <c:pt idx="1536">
                  <c:v>-2.9280000000003401</c:v>
                </c:pt>
                <c:pt idx="1537">
                  <c:v>-2.9260000000003399</c:v>
                </c:pt>
                <c:pt idx="1538">
                  <c:v>-2.9240000000003401</c:v>
                </c:pt>
                <c:pt idx="1539">
                  <c:v>-2.9220000000003399</c:v>
                </c:pt>
                <c:pt idx="1540">
                  <c:v>-2.9200000000003401</c:v>
                </c:pt>
                <c:pt idx="1541">
                  <c:v>-2.9180000000003399</c:v>
                </c:pt>
                <c:pt idx="1542">
                  <c:v>-2.9160000000003401</c:v>
                </c:pt>
                <c:pt idx="1543">
                  <c:v>-2.9140000000003399</c:v>
                </c:pt>
                <c:pt idx="1544">
                  <c:v>-2.9120000000003401</c:v>
                </c:pt>
                <c:pt idx="1545">
                  <c:v>-2.9100000000003399</c:v>
                </c:pt>
                <c:pt idx="1546">
                  <c:v>-2.9080000000003401</c:v>
                </c:pt>
                <c:pt idx="1547">
                  <c:v>-2.9060000000003399</c:v>
                </c:pt>
                <c:pt idx="1548">
                  <c:v>-2.9040000000003401</c:v>
                </c:pt>
                <c:pt idx="1549">
                  <c:v>-2.9020000000003399</c:v>
                </c:pt>
                <c:pt idx="1550">
                  <c:v>-2.9000000000003401</c:v>
                </c:pt>
                <c:pt idx="1551">
                  <c:v>-2.8980000000003399</c:v>
                </c:pt>
                <c:pt idx="1552">
                  <c:v>-2.8960000000003401</c:v>
                </c:pt>
                <c:pt idx="1553">
                  <c:v>-2.8940000000003399</c:v>
                </c:pt>
                <c:pt idx="1554">
                  <c:v>-2.8920000000003401</c:v>
                </c:pt>
                <c:pt idx="1555">
                  <c:v>-2.8900000000003399</c:v>
                </c:pt>
                <c:pt idx="1556">
                  <c:v>-2.8880000000003401</c:v>
                </c:pt>
                <c:pt idx="1557">
                  <c:v>-2.8860000000003398</c:v>
                </c:pt>
                <c:pt idx="1558">
                  <c:v>-2.8840000000003401</c:v>
                </c:pt>
                <c:pt idx="1559">
                  <c:v>-2.8820000000003398</c:v>
                </c:pt>
                <c:pt idx="1560">
                  <c:v>-2.8800000000003401</c:v>
                </c:pt>
                <c:pt idx="1561">
                  <c:v>-2.8780000000003398</c:v>
                </c:pt>
                <c:pt idx="1562">
                  <c:v>-2.8760000000003401</c:v>
                </c:pt>
                <c:pt idx="1563">
                  <c:v>-2.8740000000003398</c:v>
                </c:pt>
                <c:pt idx="1564">
                  <c:v>-2.8720000000003401</c:v>
                </c:pt>
                <c:pt idx="1565">
                  <c:v>-2.8700000000003398</c:v>
                </c:pt>
                <c:pt idx="1566">
                  <c:v>-2.8680000000003401</c:v>
                </c:pt>
                <c:pt idx="1567">
                  <c:v>-2.86600000000035</c:v>
                </c:pt>
                <c:pt idx="1568">
                  <c:v>-2.8640000000003498</c:v>
                </c:pt>
                <c:pt idx="1569">
                  <c:v>-2.86200000000035</c:v>
                </c:pt>
                <c:pt idx="1570">
                  <c:v>-2.8600000000003498</c:v>
                </c:pt>
                <c:pt idx="1571">
                  <c:v>-2.85800000000035</c:v>
                </c:pt>
                <c:pt idx="1572">
                  <c:v>-2.8560000000003498</c:v>
                </c:pt>
                <c:pt idx="1573">
                  <c:v>-2.85400000000035</c:v>
                </c:pt>
                <c:pt idx="1574">
                  <c:v>-2.8520000000003498</c:v>
                </c:pt>
                <c:pt idx="1575">
                  <c:v>-2.85000000000035</c:v>
                </c:pt>
                <c:pt idx="1576">
                  <c:v>-2.8480000000003498</c:v>
                </c:pt>
                <c:pt idx="1577">
                  <c:v>-2.84600000000035</c:v>
                </c:pt>
                <c:pt idx="1578">
                  <c:v>-2.8440000000003498</c:v>
                </c:pt>
                <c:pt idx="1579">
                  <c:v>-2.84200000000035</c:v>
                </c:pt>
                <c:pt idx="1580">
                  <c:v>-2.8400000000003498</c:v>
                </c:pt>
                <c:pt idx="1581">
                  <c:v>-2.83800000000035</c:v>
                </c:pt>
                <c:pt idx="1582">
                  <c:v>-2.8360000000003498</c:v>
                </c:pt>
                <c:pt idx="1583">
                  <c:v>-2.83400000000035</c:v>
                </c:pt>
                <c:pt idx="1584">
                  <c:v>-2.8320000000003498</c:v>
                </c:pt>
                <c:pt idx="1585">
                  <c:v>-2.83000000000035</c:v>
                </c:pt>
                <c:pt idx="1586">
                  <c:v>-2.8280000000003498</c:v>
                </c:pt>
                <c:pt idx="1587">
                  <c:v>-2.82600000000035</c:v>
                </c:pt>
                <c:pt idx="1588">
                  <c:v>-2.8240000000003498</c:v>
                </c:pt>
                <c:pt idx="1589">
                  <c:v>-2.82200000000035</c:v>
                </c:pt>
                <c:pt idx="1590">
                  <c:v>-2.8200000000003498</c:v>
                </c:pt>
                <c:pt idx="1591">
                  <c:v>-2.81800000000035</c:v>
                </c:pt>
                <c:pt idx="1592">
                  <c:v>-2.8160000000003498</c:v>
                </c:pt>
                <c:pt idx="1593">
                  <c:v>-2.81400000000035</c:v>
                </c:pt>
                <c:pt idx="1594">
                  <c:v>-2.8120000000003502</c:v>
                </c:pt>
                <c:pt idx="1595">
                  <c:v>-2.81000000000035</c:v>
                </c:pt>
                <c:pt idx="1596">
                  <c:v>-2.8080000000003502</c:v>
                </c:pt>
                <c:pt idx="1597">
                  <c:v>-2.80600000000035</c:v>
                </c:pt>
                <c:pt idx="1598">
                  <c:v>-2.8040000000003502</c:v>
                </c:pt>
                <c:pt idx="1599">
                  <c:v>-2.80200000000035</c:v>
                </c:pt>
                <c:pt idx="1600">
                  <c:v>-2.8000000000003502</c:v>
                </c:pt>
                <c:pt idx="1601">
                  <c:v>-2.79800000000035</c:v>
                </c:pt>
                <c:pt idx="1602">
                  <c:v>-2.7960000000003502</c:v>
                </c:pt>
                <c:pt idx="1603">
                  <c:v>-2.79400000000035</c:v>
                </c:pt>
                <c:pt idx="1604">
                  <c:v>-2.7920000000003502</c:v>
                </c:pt>
                <c:pt idx="1605">
                  <c:v>-2.79000000000035</c:v>
                </c:pt>
                <c:pt idx="1606">
                  <c:v>-2.7880000000003502</c:v>
                </c:pt>
                <c:pt idx="1607">
                  <c:v>-2.78600000000035</c:v>
                </c:pt>
                <c:pt idx="1608">
                  <c:v>-2.7840000000003502</c:v>
                </c:pt>
                <c:pt idx="1609">
                  <c:v>-2.78200000000035</c:v>
                </c:pt>
                <c:pt idx="1610">
                  <c:v>-2.7800000000003502</c:v>
                </c:pt>
                <c:pt idx="1611">
                  <c:v>-2.77800000000035</c:v>
                </c:pt>
                <c:pt idx="1612">
                  <c:v>-2.77600000000036</c:v>
                </c:pt>
                <c:pt idx="1613">
                  <c:v>-2.7740000000003602</c:v>
                </c:pt>
                <c:pt idx="1614">
                  <c:v>-2.77200000000036</c:v>
                </c:pt>
                <c:pt idx="1615">
                  <c:v>-2.7700000000003602</c:v>
                </c:pt>
                <c:pt idx="1616">
                  <c:v>-2.76800000000036</c:v>
                </c:pt>
                <c:pt idx="1617">
                  <c:v>-2.7660000000003602</c:v>
                </c:pt>
                <c:pt idx="1618">
                  <c:v>-2.7640000000003599</c:v>
                </c:pt>
                <c:pt idx="1619">
                  <c:v>-2.7620000000003602</c:v>
                </c:pt>
                <c:pt idx="1620">
                  <c:v>-2.7600000000003599</c:v>
                </c:pt>
                <c:pt idx="1621">
                  <c:v>-2.7580000000003602</c:v>
                </c:pt>
                <c:pt idx="1622">
                  <c:v>-2.7560000000003599</c:v>
                </c:pt>
                <c:pt idx="1623">
                  <c:v>-2.7540000000003602</c:v>
                </c:pt>
                <c:pt idx="1624">
                  <c:v>-2.7520000000003599</c:v>
                </c:pt>
                <c:pt idx="1625">
                  <c:v>-2.7500000000003602</c:v>
                </c:pt>
                <c:pt idx="1626">
                  <c:v>-2.7480000000003599</c:v>
                </c:pt>
                <c:pt idx="1627">
                  <c:v>-2.7460000000003602</c:v>
                </c:pt>
                <c:pt idx="1628">
                  <c:v>-2.7440000000003599</c:v>
                </c:pt>
                <c:pt idx="1629">
                  <c:v>-2.7420000000003601</c:v>
                </c:pt>
                <c:pt idx="1630">
                  <c:v>-2.7400000000003599</c:v>
                </c:pt>
                <c:pt idx="1631">
                  <c:v>-2.7380000000003601</c:v>
                </c:pt>
                <c:pt idx="1632">
                  <c:v>-2.7360000000003599</c:v>
                </c:pt>
                <c:pt idx="1633">
                  <c:v>-2.7340000000003601</c:v>
                </c:pt>
                <c:pt idx="1634">
                  <c:v>-2.7320000000003599</c:v>
                </c:pt>
                <c:pt idx="1635">
                  <c:v>-2.7300000000003601</c:v>
                </c:pt>
                <c:pt idx="1636">
                  <c:v>-2.7280000000003599</c:v>
                </c:pt>
                <c:pt idx="1637">
                  <c:v>-2.7260000000003601</c:v>
                </c:pt>
                <c:pt idx="1638">
                  <c:v>-2.7240000000003599</c:v>
                </c:pt>
                <c:pt idx="1639">
                  <c:v>-2.7220000000003601</c:v>
                </c:pt>
                <c:pt idx="1640">
                  <c:v>-2.7200000000003599</c:v>
                </c:pt>
                <c:pt idx="1641">
                  <c:v>-2.7180000000003601</c:v>
                </c:pt>
                <c:pt idx="1642">
                  <c:v>-2.7160000000003599</c:v>
                </c:pt>
                <c:pt idx="1643">
                  <c:v>-2.7140000000003601</c:v>
                </c:pt>
                <c:pt idx="1644">
                  <c:v>-2.7120000000003599</c:v>
                </c:pt>
                <c:pt idx="1645">
                  <c:v>-2.7100000000003601</c:v>
                </c:pt>
                <c:pt idx="1646">
                  <c:v>-2.7080000000003599</c:v>
                </c:pt>
                <c:pt idx="1647">
                  <c:v>-2.7060000000003601</c:v>
                </c:pt>
                <c:pt idx="1648">
                  <c:v>-2.7040000000003599</c:v>
                </c:pt>
                <c:pt idx="1649">
                  <c:v>-2.7020000000003601</c:v>
                </c:pt>
                <c:pt idx="1650">
                  <c:v>-2.7000000000003599</c:v>
                </c:pt>
                <c:pt idx="1651">
                  <c:v>-2.6980000000003601</c:v>
                </c:pt>
                <c:pt idx="1652">
                  <c:v>-2.6960000000003599</c:v>
                </c:pt>
                <c:pt idx="1653">
                  <c:v>-2.6940000000003601</c:v>
                </c:pt>
                <c:pt idx="1654">
                  <c:v>-2.6920000000003599</c:v>
                </c:pt>
                <c:pt idx="1655">
                  <c:v>-2.6900000000003601</c:v>
                </c:pt>
                <c:pt idx="1656">
                  <c:v>-2.6880000000003599</c:v>
                </c:pt>
                <c:pt idx="1657">
                  <c:v>-2.6860000000003601</c:v>
                </c:pt>
                <c:pt idx="1658">
                  <c:v>-2.6840000000003701</c:v>
                </c:pt>
                <c:pt idx="1659">
                  <c:v>-2.6820000000003699</c:v>
                </c:pt>
                <c:pt idx="1660">
                  <c:v>-2.6800000000003701</c:v>
                </c:pt>
                <c:pt idx="1661">
                  <c:v>-2.6780000000003699</c:v>
                </c:pt>
                <c:pt idx="1662">
                  <c:v>-2.6760000000003701</c:v>
                </c:pt>
                <c:pt idx="1663">
                  <c:v>-2.6740000000003699</c:v>
                </c:pt>
                <c:pt idx="1664">
                  <c:v>-2.6720000000003701</c:v>
                </c:pt>
                <c:pt idx="1665">
                  <c:v>-2.6700000000003699</c:v>
                </c:pt>
                <c:pt idx="1666">
                  <c:v>-2.6680000000003701</c:v>
                </c:pt>
                <c:pt idx="1667">
                  <c:v>-2.6660000000003699</c:v>
                </c:pt>
                <c:pt idx="1668">
                  <c:v>-2.6640000000003701</c:v>
                </c:pt>
                <c:pt idx="1669">
                  <c:v>-2.6620000000003698</c:v>
                </c:pt>
                <c:pt idx="1670">
                  <c:v>-2.6600000000003701</c:v>
                </c:pt>
                <c:pt idx="1671">
                  <c:v>-2.6580000000003698</c:v>
                </c:pt>
                <c:pt idx="1672">
                  <c:v>-2.6560000000003701</c:v>
                </c:pt>
                <c:pt idx="1673">
                  <c:v>-2.6540000000003698</c:v>
                </c:pt>
                <c:pt idx="1674">
                  <c:v>-2.6520000000003701</c:v>
                </c:pt>
                <c:pt idx="1675">
                  <c:v>-2.6500000000003698</c:v>
                </c:pt>
                <c:pt idx="1676">
                  <c:v>-2.6480000000003701</c:v>
                </c:pt>
                <c:pt idx="1677">
                  <c:v>-2.6460000000003698</c:v>
                </c:pt>
                <c:pt idx="1678">
                  <c:v>-2.6440000000003701</c:v>
                </c:pt>
                <c:pt idx="1679">
                  <c:v>-2.6420000000003698</c:v>
                </c:pt>
                <c:pt idx="1680">
                  <c:v>-2.6400000000003701</c:v>
                </c:pt>
                <c:pt idx="1681">
                  <c:v>-2.6380000000003698</c:v>
                </c:pt>
                <c:pt idx="1682">
                  <c:v>-2.63600000000037</c:v>
                </c:pt>
                <c:pt idx="1683">
                  <c:v>-2.6340000000003698</c:v>
                </c:pt>
                <c:pt idx="1684">
                  <c:v>-2.63200000000037</c:v>
                </c:pt>
                <c:pt idx="1685">
                  <c:v>-2.6300000000003698</c:v>
                </c:pt>
                <c:pt idx="1686">
                  <c:v>-2.62800000000037</c:v>
                </c:pt>
                <c:pt idx="1687">
                  <c:v>-2.6260000000003698</c:v>
                </c:pt>
                <c:pt idx="1688">
                  <c:v>-2.62400000000037</c:v>
                </c:pt>
                <c:pt idx="1689">
                  <c:v>-2.6220000000003698</c:v>
                </c:pt>
                <c:pt idx="1690">
                  <c:v>-2.62000000000037</c:v>
                </c:pt>
                <c:pt idx="1691">
                  <c:v>-2.6180000000003698</c:v>
                </c:pt>
                <c:pt idx="1692">
                  <c:v>-2.61600000000037</c:v>
                </c:pt>
                <c:pt idx="1693">
                  <c:v>-2.6140000000003698</c:v>
                </c:pt>
                <c:pt idx="1694">
                  <c:v>-2.61200000000037</c:v>
                </c:pt>
                <c:pt idx="1695">
                  <c:v>-2.6100000000003698</c:v>
                </c:pt>
                <c:pt idx="1696">
                  <c:v>-2.60800000000037</c:v>
                </c:pt>
                <c:pt idx="1697">
                  <c:v>-2.6060000000003698</c:v>
                </c:pt>
                <c:pt idx="1698">
                  <c:v>-2.60400000000037</c:v>
                </c:pt>
                <c:pt idx="1699">
                  <c:v>-2.6020000000003698</c:v>
                </c:pt>
                <c:pt idx="1700">
                  <c:v>-2.60000000000037</c:v>
                </c:pt>
                <c:pt idx="1701">
                  <c:v>-2.5980000000003698</c:v>
                </c:pt>
                <c:pt idx="1702">
                  <c:v>-2.59600000000037</c:v>
                </c:pt>
                <c:pt idx="1703">
                  <c:v>-2.59400000000038</c:v>
                </c:pt>
                <c:pt idx="1704">
                  <c:v>-2.5920000000003798</c:v>
                </c:pt>
                <c:pt idx="1705">
                  <c:v>-2.59000000000038</c:v>
                </c:pt>
                <c:pt idx="1706">
                  <c:v>-2.5880000000003802</c:v>
                </c:pt>
                <c:pt idx="1707">
                  <c:v>-2.58600000000038</c:v>
                </c:pt>
                <c:pt idx="1708">
                  <c:v>-2.5840000000003802</c:v>
                </c:pt>
                <c:pt idx="1709">
                  <c:v>-2.58200000000038</c:v>
                </c:pt>
                <c:pt idx="1710">
                  <c:v>-2.5800000000003802</c:v>
                </c:pt>
                <c:pt idx="1711">
                  <c:v>-2.57800000000038</c:v>
                </c:pt>
                <c:pt idx="1712">
                  <c:v>-2.5760000000003802</c:v>
                </c:pt>
                <c:pt idx="1713">
                  <c:v>-2.57400000000038</c:v>
                </c:pt>
                <c:pt idx="1714">
                  <c:v>-2.5720000000003802</c:v>
                </c:pt>
                <c:pt idx="1715">
                  <c:v>-2.57000000000038</c:v>
                </c:pt>
                <c:pt idx="1716">
                  <c:v>-2.5680000000003802</c:v>
                </c:pt>
                <c:pt idx="1717">
                  <c:v>-2.56600000000038</c:v>
                </c:pt>
                <c:pt idx="1718">
                  <c:v>-2.5640000000003802</c:v>
                </c:pt>
                <c:pt idx="1719">
                  <c:v>-2.56200000000038</c:v>
                </c:pt>
                <c:pt idx="1720">
                  <c:v>-2.5600000000003802</c:v>
                </c:pt>
                <c:pt idx="1721">
                  <c:v>-2.55800000000038</c:v>
                </c:pt>
                <c:pt idx="1722">
                  <c:v>-2.5560000000003802</c:v>
                </c:pt>
                <c:pt idx="1723">
                  <c:v>-2.55400000000038</c:v>
                </c:pt>
                <c:pt idx="1724">
                  <c:v>-2.5520000000003802</c:v>
                </c:pt>
                <c:pt idx="1725">
                  <c:v>-2.55000000000038</c:v>
                </c:pt>
                <c:pt idx="1726">
                  <c:v>-2.5480000000003802</c:v>
                </c:pt>
                <c:pt idx="1727">
                  <c:v>-2.54600000000038</c:v>
                </c:pt>
                <c:pt idx="1728">
                  <c:v>-2.5440000000003802</c:v>
                </c:pt>
                <c:pt idx="1729">
                  <c:v>-2.54200000000038</c:v>
                </c:pt>
                <c:pt idx="1730">
                  <c:v>-2.5400000000003802</c:v>
                </c:pt>
                <c:pt idx="1731">
                  <c:v>-2.53800000000038</c:v>
                </c:pt>
                <c:pt idx="1732">
                  <c:v>-2.5360000000003802</c:v>
                </c:pt>
                <c:pt idx="1733">
                  <c:v>-2.5340000000003799</c:v>
                </c:pt>
                <c:pt idx="1734">
                  <c:v>-2.5320000000003802</c:v>
                </c:pt>
                <c:pt idx="1735">
                  <c:v>-2.5300000000003799</c:v>
                </c:pt>
                <c:pt idx="1736">
                  <c:v>-2.5280000000003802</c:v>
                </c:pt>
                <c:pt idx="1737">
                  <c:v>-2.5260000000003799</c:v>
                </c:pt>
                <c:pt idx="1738">
                  <c:v>-2.5240000000003802</c:v>
                </c:pt>
                <c:pt idx="1739">
                  <c:v>-2.5220000000003799</c:v>
                </c:pt>
                <c:pt idx="1740">
                  <c:v>-2.5200000000003802</c:v>
                </c:pt>
                <c:pt idx="1741">
                  <c:v>-2.5180000000003799</c:v>
                </c:pt>
                <c:pt idx="1742">
                  <c:v>-2.5160000000003802</c:v>
                </c:pt>
                <c:pt idx="1743">
                  <c:v>-2.5140000000003799</c:v>
                </c:pt>
                <c:pt idx="1744">
                  <c:v>-2.5120000000003802</c:v>
                </c:pt>
                <c:pt idx="1745">
                  <c:v>-2.5100000000003799</c:v>
                </c:pt>
                <c:pt idx="1746">
                  <c:v>-2.5080000000003801</c:v>
                </c:pt>
                <c:pt idx="1747">
                  <c:v>-2.5060000000003799</c:v>
                </c:pt>
                <c:pt idx="1748">
                  <c:v>-2.5040000000003899</c:v>
                </c:pt>
                <c:pt idx="1749">
                  <c:v>-2.5020000000003901</c:v>
                </c:pt>
                <c:pt idx="1750">
                  <c:v>-2.5000000000003899</c:v>
                </c:pt>
                <c:pt idx="1751">
                  <c:v>-2.4980000000003901</c:v>
                </c:pt>
                <c:pt idx="1752">
                  <c:v>-2.4960000000003899</c:v>
                </c:pt>
                <c:pt idx="1753">
                  <c:v>-2.4940000000003901</c:v>
                </c:pt>
                <c:pt idx="1754">
                  <c:v>-2.4920000000003899</c:v>
                </c:pt>
                <c:pt idx="1755">
                  <c:v>-2.4900000000003901</c:v>
                </c:pt>
                <c:pt idx="1756">
                  <c:v>-2.4880000000003899</c:v>
                </c:pt>
                <c:pt idx="1757">
                  <c:v>-2.4860000000003901</c:v>
                </c:pt>
                <c:pt idx="1758">
                  <c:v>-2.4840000000003899</c:v>
                </c:pt>
                <c:pt idx="1759">
                  <c:v>-2.4820000000003901</c:v>
                </c:pt>
                <c:pt idx="1760">
                  <c:v>-2.4800000000003899</c:v>
                </c:pt>
                <c:pt idx="1761">
                  <c:v>-2.4780000000003901</c:v>
                </c:pt>
                <c:pt idx="1762">
                  <c:v>-2.4760000000003899</c:v>
                </c:pt>
                <c:pt idx="1763">
                  <c:v>-2.4740000000003901</c:v>
                </c:pt>
                <c:pt idx="1764">
                  <c:v>-2.4720000000003899</c:v>
                </c:pt>
                <c:pt idx="1765">
                  <c:v>-2.4700000000003901</c:v>
                </c:pt>
                <c:pt idx="1766">
                  <c:v>-2.4680000000003899</c:v>
                </c:pt>
                <c:pt idx="1767">
                  <c:v>-2.4660000000003901</c:v>
                </c:pt>
                <c:pt idx="1768">
                  <c:v>-2.4640000000003899</c:v>
                </c:pt>
                <c:pt idx="1769">
                  <c:v>-2.4620000000003901</c:v>
                </c:pt>
                <c:pt idx="1770">
                  <c:v>-2.4600000000003899</c:v>
                </c:pt>
                <c:pt idx="1771">
                  <c:v>-2.4580000000003901</c:v>
                </c:pt>
                <c:pt idx="1772">
                  <c:v>-2.4560000000003899</c:v>
                </c:pt>
                <c:pt idx="1773">
                  <c:v>-2.4540000000003901</c:v>
                </c:pt>
                <c:pt idx="1774">
                  <c:v>-2.4520000000003899</c:v>
                </c:pt>
                <c:pt idx="1775">
                  <c:v>-2.4500000000003901</c:v>
                </c:pt>
                <c:pt idx="1776">
                  <c:v>-2.4480000000003899</c:v>
                </c:pt>
                <c:pt idx="1777">
                  <c:v>-2.4460000000003901</c:v>
                </c:pt>
                <c:pt idx="1778">
                  <c:v>-2.4440000000003899</c:v>
                </c:pt>
                <c:pt idx="1779">
                  <c:v>-2.4420000000003901</c:v>
                </c:pt>
                <c:pt idx="1780">
                  <c:v>-2.4400000000003899</c:v>
                </c:pt>
                <c:pt idx="1781">
                  <c:v>-2.4380000000003901</c:v>
                </c:pt>
                <c:pt idx="1782">
                  <c:v>-2.4360000000003899</c:v>
                </c:pt>
                <c:pt idx="1783">
                  <c:v>-2.4340000000003901</c:v>
                </c:pt>
                <c:pt idx="1784">
                  <c:v>-2.4320000000003898</c:v>
                </c:pt>
                <c:pt idx="1785">
                  <c:v>-2.4300000000003901</c:v>
                </c:pt>
                <c:pt idx="1786">
                  <c:v>-2.4280000000003898</c:v>
                </c:pt>
                <c:pt idx="1787">
                  <c:v>-2.4260000000003901</c:v>
                </c:pt>
                <c:pt idx="1788">
                  <c:v>-2.4240000000003898</c:v>
                </c:pt>
                <c:pt idx="1789">
                  <c:v>-2.4220000000003901</c:v>
                </c:pt>
                <c:pt idx="1790">
                  <c:v>-2.4200000000003898</c:v>
                </c:pt>
                <c:pt idx="1791">
                  <c:v>-2.4180000000003901</c:v>
                </c:pt>
                <c:pt idx="1792">
                  <c:v>-2.4160000000003898</c:v>
                </c:pt>
                <c:pt idx="1793">
                  <c:v>-2.4140000000003901</c:v>
                </c:pt>
                <c:pt idx="1794">
                  <c:v>-2.4120000000004</c:v>
                </c:pt>
                <c:pt idx="1795">
                  <c:v>-2.4100000000003998</c:v>
                </c:pt>
                <c:pt idx="1796">
                  <c:v>-2.4080000000004</c:v>
                </c:pt>
                <c:pt idx="1797">
                  <c:v>-2.4060000000003998</c:v>
                </c:pt>
                <c:pt idx="1798">
                  <c:v>-2.4040000000004</c:v>
                </c:pt>
                <c:pt idx="1799">
                  <c:v>-2.4020000000003998</c:v>
                </c:pt>
                <c:pt idx="1800">
                  <c:v>-2.4000000000004</c:v>
                </c:pt>
                <c:pt idx="1801">
                  <c:v>-2.3980000000003998</c:v>
                </c:pt>
                <c:pt idx="1802">
                  <c:v>-2.3960000000004</c:v>
                </c:pt>
                <c:pt idx="1803">
                  <c:v>-2.3940000000003998</c:v>
                </c:pt>
                <c:pt idx="1804">
                  <c:v>-2.3920000000004</c:v>
                </c:pt>
                <c:pt idx="1805">
                  <c:v>-2.3900000000003998</c:v>
                </c:pt>
                <c:pt idx="1806">
                  <c:v>-2.3880000000004</c:v>
                </c:pt>
                <c:pt idx="1807">
                  <c:v>-2.3860000000003998</c:v>
                </c:pt>
                <c:pt idx="1808">
                  <c:v>-2.3840000000004</c:v>
                </c:pt>
                <c:pt idx="1809">
                  <c:v>-2.3820000000003998</c:v>
                </c:pt>
                <c:pt idx="1810">
                  <c:v>-2.3800000000004</c:v>
                </c:pt>
                <c:pt idx="1811">
                  <c:v>-2.3780000000003998</c:v>
                </c:pt>
                <c:pt idx="1812">
                  <c:v>-2.3760000000004</c:v>
                </c:pt>
                <c:pt idx="1813">
                  <c:v>-2.3740000000003998</c:v>
                </c:pt>
                <c:pt idx="1814">
                  <c:v>-2.3720000000004</c:v>
                </c:pt>
                <c:pt idx="1815">
                  <c:v>-2.3700000000003998</c:v>
                </c:pt>
                <c:pt idx="1816">
                  <c:v>-2.3680000000004</c:v>
                </c:pt>
                <c:pt idx="1817">
                  <c:v>-2.3660000000003998</c:v>
                </c:pt>
                <c:pt idx="1818">
                  <c:v>-2.3640000000004</c:v>
                </c:pt>
                <c:pt idx="1819">
                  <c:v>-2.3620000000003998</c:v>
                </c:pt>
                <c:pt idx="1820">
                  <c:v>-2.3600000000004</c:v>
                </c:pt>
                <c:pt idx="1821">
                  <c:v>-2.3580000000004002</c:v>
                </c:pt>
                <c:pt idx="1822">
                  <c:v>-2.3560000000004</c:v>
                </c:pt>
                <c:pt idx="1823">
                  <c:v>-2.3540000000004002</c:v>
                </c:pt>
                <c:pt idx="1824">
                  <c:v>-2.3520000000004</c:v>
                </c:pt>
                <c:pt idx="1825">
                  <c:v>-2.3500000000004002</c:v>
                </c:pt>
                <c:pt idx="1826">
                  <c:v>-2.3480000000004</c:v>
                </c:pt>
                <c:pt idx="1827">
                  <c:v>-2.3460000000004002</c:v>
                </c:pt>
                <c:pt idx="1828">
                  <c:v>-2.3440000000004</c:v>
                </c:pt>
                <c:pt idx="1829">
                  <c:v>-2.3420000000004002</c:v>
                </c:pt>
                <c:pt idx="1830">
                  <c:v>-2.3400000000004</c:v>
                </c:pt>
                <c:pt idx="1831">
                  <c:v>-2.3380000000004002</c:v>
                </c:pt>
                <c:pt idx="1832">
                  <c:v>-2.3360000000004</c:v>
                </c:pt>
                <c:pt idx="1833">
                  <c:v>-2.3340000000004002</c:v>
                </c:pt>
                <c:pt idx="1834">
                  <c:v>-2.3320000000004</c:v>
                </c:pt>
                <c:pt idx="1835">
                  <c:v>-2.3300000000004002</c:v>
                </c:pt>
                <c:pt idx="1836">
                  <c:v>-2.3280000000004</c:v>
                </c:pt>
                <c:pt idx="1837">
                  <c:v>-2.3260000000004002</c:v>
                </c:pt>
                <c:pt idx="1838">
                  <c:v>-2.3240000000004</c:v>
                </c:pt>
                <c:pt idx="1839">
                  <c:v>-2.32200000000041</c:v>
                </c:pt>
                <c:pt idx="1840">
                  <c:v>-2.3200000000004102</c:v>
                </c:pt>
                <c:pt idx="1841">
                  <c:v>-2.31800000000041</c:v>
                </c:pt>
                <c:pt idx="1842">
                  <c:v>-2.3160000000004102</c:v>
                </c:pt>
                <c:pt idx="1843">
                  <c:v>-2.31400000000041</c:v>
                </c:pt>
                <c:pt idx="1844">
                  <c:v>-2.3120000000004102</c:v>
                </c:pt>
                <c:pt idx="1845">
                  <c:v>-2.3100000000004099</c:v>
                </c:pt>
                <c:pt idx="1846">
                  <c:v>-2.3080000000004102</c:v>
                </c:pt>
                <c:pt idx="1847">
                  <c:v>-2.3060000000004099</c:v>
                </c:pt>
                <c:pt idx="1848">
                  <c:v>-2.3040000000004102</c:v>
                </c:pt>
                <c:pt idx="1849">
                  <c:v>-2.3020000000004099</c:v>
                </c:pt>
                <c:pt idx="1850">
                  <c:v>-2.3000000000004102</c:v>
                </c:pt>
                <c:pt idx="1851">
                  <c:v>-2.2980000000004099</c:v>
                </c:pt>
                <c:pt idx="1852">
                  <c:v>-2.2960000000004102</c:v>
                </c:pt>
                <c:pt idx="1853">
                  <c:v>-2.2940000000004099</c:v>
                </c:pt>
                <c:pt idx="1854">
                  <c:v>-2.2920000000004102</c:v>
                </c:pt>
                <c:pt idx="1855">
                  <c:v>-2.2900000000004099</c:v>
                </c:pt>
                <c:pt idx="1856">
                  <c:v>-2.2880000000004102</c:v>
                </c:pt>
                <c:pt idx="1857">
                  <c:v>-2.2860000000004099</c:v>
                </c:pt>
                <c:pt idx="1858">
                  <c:v>-2.2840000000004101</c:v>
                </c:pt>
                <c:pt idx="1859">
                  <c:v>-2.2820000000004099</c:v>
                </c:pt>
                <c:pt idx="1860">
                  <c:v>-2.2800000000004101</c:v>
                </c:pt>
                <c:pt idx="1861">
                  <c:v>-2.2780000000004099</c:v>
                </c:pt>
                <c:pt idx="1862">
                  <c:v>-2.2760000000004101</c:v>
                </c:pt>
                <c:pt idx="1863">
                  <c:v>-2.2740000000004099</c:v>
                </c:pt>
                <c:pt idx="1864">
                  <c:v>-2.2720000000004101</c:v>
                </c:pt>
                <c:pt idx="1865">
                  <c:v>-2.2700000000004099</c:v>
                </c:pt>
                <c:pt idx="1866">
                  <c:v>-2.2680000000004101</c:v>
                </c:pt>
                <c:pt idx="1867">
                  <c:v>-2.2660000000004099</c:v>
                </c:pt>
                <c:pt idx="1868">
                  <c:v>-2.2640000000004101</c:v>
                </c:pt>
                <c:pt idx="1869">
                  <c:v>-2.2620000000004099</c:v>
                </c:pt>
                <c:pt idx="1870">
                  <c:v>-2.2600000000004101</c:v>
                </c:pt>
                <c:pt idx="1871">
                  <c:v>-2.2580000000004099</c:v>
                </c:pt>
                <c:pt idx="1872">
                  <c:v>-2.2560000000004101</c:v>
                </c:pt>
                <c:pt idx="1873">
                  <c:v>-2.2540000000004099</c:v>
                </c:pt>
                <c:pt idx="1874">
                  <c:v>-2.2520000000004101</c:v>
                </c:pt>
                <c:pt idx="1875">
                  <c:v>-2.2500000000004099</c:v>
                </c:pt>
                <c:pt idx="1876">
                  <c:v>-2.2480000000004101</c:v>
                </c:pt>
                <c:pt idx="1877">
                  <c:v>-2.2460000000004099</c:v>
                </c:pt>
                <c:pt idx="1878">
                  <c:v>-2.2440000000004101</c:v>
                </c:pt>
                <c:pt idx="1879">
                  <c:v>-2.2420000000004099</c:v>
                </c:pt>
                <c:pt idx="1880">
                  <c:v>-2.2400000000004101</c:v>
                </c:pt>
                <c:pt idx="1881">
                  <c:v>-2.2380000000004099</c:v>
                </c:pt>
                <c:pt idx="1882">
                  <c:v>-2.2360000000004101</c:v>
                </c:pt>
                <c:pt idx="1883">
                  <c:v>-2.2340000000004099</c:v>
                </c:pt>
                <c:pt idx="1884">
                  <c:v>-2.2320000000004101</c:v>
                </c:pt>
                <c:pt idx="1885">
                  <c:v>-2.2300000000004201</c:v>
                </c:pt>
                <c:pt idx="1886">
                  <c:v>-2.2280000000004199</c:v>
                </c:pt>
                <c:pt idx="1887">
                  <c:v>-2.2260000000004201</c:v>
                </c:pt>
                <c:pt idx="1888">
                  <c:v>-2.2240000000004199</c:v>
                </c:pt>
                <c:pt idx="1889">
                  <c:v>-2.2220000000004201</c:v>
                </c:pt>
                <c:pt idx="1890">
                  <c:v>-2.2200000000004199</c:v>
                </c:pt>
                <c:pt idx="1891">
                  <c:v>-2.2180000000004201</c:v>
                </c:pt>
                <c:pt idx="1892">
                  <c:v>-2.2160000000004199</c:v>
                </c:pt>
                <c:pt idx="1893">
                  <c:v>-2.2140000000004201</c:v>
                </c:pt>
                <c:pt idx="1894">
                  <c:v>-2.2120000000004199</c:v>
                </c:pt>
                <c:pt idx="1895">
                  <c:v>-2.2100000000004201</c:v>
                </c:pt>
                <c:pt idx="1896">
                  <c:v>-2.2080000000004198</c:v>
                </c:pt>
                <c:pt idx="1897">
                  <c:v>-2.2060000000004201</c:v>
                </c:pt>
                <c:pt idx="1898">
                  <c:v>-2.2040000000004198</c:v>
                </c:pt>
                <c:pt idx="1899">
                  <c:v>-2.2020000000004201</c:v>
                </c:pt>
                <c:pt idx="1900">
                  <c:v>-2.2000000000004198</c:v>
                </c:pt>
                <c:pt idx="1901">
                  <c:v>-2.1980000000004201</c:v>
                </c:pt>
                <c:pt idx="1902">
                  <c:v>-2.1960000000004198</c:v>
                </c:pt>
                <c:pt idx="1903">
                  <c:v>-2.1940000000004201</c:v>
                </c:pt>
                <c:pt idx="1904">
                  <c:v>-2.1920000000004198</c:v>
                </c:pt>
                <c:pt idx="1905">
                  <c:v>-2.1900000000004201</c:v>
                </c:pt>
                <c:pt idx="1906">
                  <c:v>-2.1880000000004198</c:v>
                </c:pt>
                <c:pt idx="1907">
                  <c:v>-2.1860000000004201</c:v>
                </c:pt>
                <c:pt idx="1908">
                  <c:v>-2.1840000000004198</c:v>
                </c:pt>
                <c:pt idx="1909">
                  <c:v>-2.18200000000042</c:v>
                </c:pt>
                <c:pt idx="1910">
                  <c:v>-2.1800000000004198</c:v>
                </c:pt>
                <c:pt idx="1911">
                  <c:v>-2.17800000000042</c:v>
                </c:pt>
                <c:pt idx="1912">
                  <c:v>-2.1760000000004198</c:v>
                </c:pt>
                <c:pt idx="1913">
                  <c:v>-2.17400000000042</c:v>
                </c:pt>
                <c:pt idx="1914">
                  <c:v>-2.1720000000004198</c:v>
                </c:pt>
                <c:pt idx="1915">
                  <c:v>-2.17000000000042</c:v>
                </c:pt>
                <c:pt idx="1916">
                  <c:v>-2.1680000000004198</c:v>
                </c:pt>
                <c:pt idx="1917">
                  <c:v>-2.16600000000042</c:v>
                </c:pt>
                <c:pt idx="1918">
                  <c:v>-2.1640000000004198</c:v>
                </c:pt>
                <c:pt idx="1919">
                  <c:v>-2.16200000000042</c:v>
                </c:pt>
                <c:pt idx="1920">
                  <c:v>-2.1600000000004198</c:v>
                </c:pt>
                <c:pt idx="1921">
                  <c:v>-2.15800000000042</c:v>
                </c:pt>
                <c:pt idx="1922">
                  <c:v>-2.1560000000004198</c:v>
                </c:pt>
                <c:pt idx="1923">
                  <c:v>-2.15400000000042</c:v>
                </c:pt>
                <c:pt idx="1924">
                  <c:v>-2.1520000000004198</c:v>
                </c:pt>
                <c:pt idx="1925">
                  <c:v>-2.15000000000042</c:v>
                </c:pt>
                <c:pt idx="1926">
                  <c:v>-2.1480000000004198</c:v>
                </c:pt>
                <c:pt idx="1927">
                  <c:v>-2.14600000000042</c:v>
                </c:pt>
                <c:pt idx="1928">
                  <c:v>-2.1440000000004198</c:v>
                </c:pt>
                <c:pt idx="1929">
                  <c:v>-2.14200000000042</c:v>
                </c:pt>
                <c:pt idx="1930">
                  <c:v>-2.14000000000043</c:v>
                </c:pt>
                <c:pt idx="1931">
                  <c:v>-2.1380000000004298</c:v>
                </c:pt>
                <c:pt idx="1932">
                  <c:v>-2.13600000000043</c:v>
                </c:pt>
                <c:pt idx="1933">
                  <c:v>-2.1340000000004302</c:v>
                </c:pt>
                <c:pt idx="1934">
                  <c:v>-2.13200000000043</c:v>
                </c:pt>
                <c:pt idx="1935">
                  <c:v>-2.1300000000004302</c:v>
                </c:pt>
                <c:pt idx="1936">
                  <c:v>-2.12800000000043</c:v>
                </c:pt>
                <c:pt idx="1937">
                  <c:v>-2.1260000000004302</c:v>
                </c:pt>
                <c:pt idx="1938">
                  <c:v>-2.12400000000043</c:v>
                </c:pt>
                <c:pt idx="1939">
                  <c:v>-2.1220000000004302</c:v>
                </c:pt>
                <c:pt idx="1940">
                  <c:v>-2.12000000000043</c:v>
                </c:pt>
                <c:pt idx="1941">
                  <c:v>-2.1180000000004302</c:v>
                </c:pt>
                <c:pt idx="1942">
                  <c:v>-2.11600000000043</c:v>
                </c:pt>
                <c:pt idx="1943">
                  <c:v>-2.1140000000004302</c:v>
                </c:pt>
                <c:pt idx="1944">
                  <c:v>-2.11200000000043</c:v>
                </c:pt>
                <c:pt idx="1945">
                  <c:v>-2.1100000000004302</c:v>
                </c:pt>
                <c:pt idx="1946">
                  <c:v>-2.10800000000043</c:v>
                </c:pt>
                <c:pt idx="1947">
                  <c:v>-2.1060000000004302</c:v>
                </c:pt>
                <c:pt idx="1948">
                  <c:v>-2.10400000000043</c:v>
                </c:pt>
                <c:pt idx="1949">
                  <c:v>-2.1020000000004302</c:v>
                </c:pt>
                <c:pt idx="1950">
                  <c:v>-2.10000000000043</c:v>
                </c:pt>
                <c:pt idx="1951">
                  <c:v>-2.0980000000004302</c:v>
                </c:pt>
                <c:pt idx="1952">
                  <c:v>-2.09600000000043</c:v>
                </c:pt>
                <c:pt idx="1953">
                  <c:v>-2.0940000000004302</c:v>
                </c:pt>
                <c:pt idx="1954">
                  <c:v>-2.09200000000043</c:v>
                </c:pt>
                <c:pt idx="1955">
                  <c:v>-2.0900000000004302</c:v>
                </c:pt>
                <c:pt idx="1956">
                  <c:v>-2.08800000000043</c:v>
                </c:pt>
                <c:pt idx="1957">
                  <c:v>-2.0860000000004302</c:v>
                </c:pt>
                <c:pt idx="1958">
                  <c:v>-2.08400000000043</c:v>
                </c:pt>
                <c:pt idx="1959">
                  <c:v>-2.0820000000004302</c:v>
                </c:pt>
                <c:pt idx="1960">
                  <c:v>-2.0800000000004299</c:v>
                </c:pt>
                <c:pt idx="1961">
                  <c:v>-2.0780000000004302</c:v>
                </c:pt>
                <c:pt idx="1962">
                  <c:v>-2.0760000000004299</c:v>
                </c:pt>
                <c:pt idx="1963">
                  <c:v>-2.0740000000004302</c:v>
                </c:pt>
                <c:pt idx="1964">
                  <c:v>-2.0720000000004299</c:v>
                </c:pt>
                <c:pt idx="1965">
                  <c:v>-2.0700000000004302</c:v>
                </c:pt>
                <c:pt idx="1966">
                  <c:v>-2.0680000000004299</c:v>
                </c:pt>
                <c:pt idx="1967">
                  <c:v>-2.0660000000004302</c:v>
                </c:pt>
                <c:pt idx="1968">
                  <c:v>-2.0640000000004299</c:v>
                </c:pt>
                <c:pt idx="1969">
                  <c:v>-2.0620000000004302</c:v>
                </c:pt>
                <c:pt idx="1970">
                  <c:v>-2.0600000000004299</c:v>
                </c:pt>
                <c:pt idx="1971">
                  <c:v>-2.0580000000004302</c:v>
                </c:pt>
                <c:pt idx="1972">
                  <c:v>-2.0560000000004299</c:v>
                </c:pt>
                <c:pt idx="1973">
                  <c:v>-2.0540000000004301</c:v>
                </c:pt>
                <c:pt idx="1974">
                  <c:v>-2.0520000000004299</c:v>
                </c:pt>
                <c:pt idx="1975">
                  <c:v>-2.0500000000004399</c:v>
                </c:pt>
                <c:pt idx="1976">
                  <c:v>-2.0480000000004401</c:v>
                </c:pt>
                <c:pt idx="1977">
                  <c:v>-2.0460000000004399</c:v>
                </c:pt>
                <c:pt idx="1978">
                  <c:v>-2.0440000000004401</c:v>
                </c:pt>
                <c:pt idx="1979">
                  <c:v>-2.0420000000004399</c:v>
                </c:pt>
                <c:pt idx="1980">
                  <c:v>-2.0400000000004401</c:v>
                </c:pt>
                <c:pt idx="1981">
                  <c:v>-2.0380000000004399</c:v>
                </c:pt>
                <c:pt idx="1982">
                  <c:v>-2.0360000000004401</c:v>
                </c:pt>
                <c:pt idx="1983">
                  <c:v>-2.0340000000004399</c:v>
                </c:pt>
                <c:pt idx="1984">
                  <c:v>-2.0320000000004401</c:v>
                </c:pt>
                <c:pt idx="1985">
                  <c:v>-2.0300000000004399</c:v>
                </c:pt>
                <c:pt idx="1986">
                  <c:v>-2.0280000000004401</c:v>
                </c:pt>
                <c:pt idx="1987">
                  <c:v>-2.0260000000004399</c:v>
                </c:pt>
                <c:pt idx="1988">
                  <c:v>-2.0240000000004401</c:v>
                </c:pt>
                <c:pt idx="1989">
                  <c:v>-2.0220000000004399</c:v>
                </c:pt>
                <c:pt idx="1990">
                  <c:v>-2.0200000000004401</c:v>
                </c:pt>
                <c:pt idx="1991">
                  <c:v>-2.0180000000004399</c:v>
                </c:pt>
                <c:pt idx="1992">
                  <c:v>-2.0160000000004401</c:v>
                </c:pt>
                <c:pt idx="1993">
                  <c:v>-2.0140000000004399</c:v>
                </c:pt>
                <c:pt idx="1994">
                  <c:v>-2.0120000000004401</c:v>
                </c:pt>
                <c:pt idx="1995">
                  <c:v>-2.0100000000004399</c:v>
                </c:pt>
                <c:pt idx="1996">
                  <c:v>-2.0080000000004401</c:v>
                </c:pt>
                <c:pt idx="1997">
                  <c:v>-2.0060000000004399</c:v>
                </c:pt>
                <c:pt idx="1998">
                  <c:v>-2.0040000000004401</c:v>
                </c:pt>
                <c:pt idx="1999">
                  <c:v>-2.0020000000004399</c:v>
                </c:pt>
                <c:pt idx="2000">
                  <c:v>-2.0000000000004401</c:v>
                </c:pt>
                <c:pt idx="2001">
                  <c:v>-1.9980000000004401</c:v>
                </c:pt>
                <c:pt idx="2002">
                  <c:v>-1.9960000000004401</c:v>
                </c:pt>
                <c:pt idx="2003">
                  <c:v>-1.9940000000004401</c:v>
                </c:pt>
                <c:pt idx="2004">
                  <c:v>-1.9920000000004401</c:v>
                </c:pt>
                <c:pt idx="2005">
                  <c:v>-1.9900000000004401</c:v>
                </c:pt>
                <c:pt idx="2006">
                  <c:v>-1.9880000000004401</c:v>
                </c:pt>
                <c:pt idx="2007">
                  <c:v>-1.9860000000004401</c:v>
                </c:pt>
                <c:pt idx="2008">
                  <c:v>-1.9840000000004401</c:v>
                </c:pt>
                <c:pt idx="2009">
                  <c:v>-1.9820000000004401</c:v>
                </c:pt>
                <c:pt idx="2010">
                  <c:v>-1.9800000000004401</c:v>
                </c:pt>
                <c:pt idx="2011">
                  <c:v>-1.9780000000004401</c:v>
                </c:pt>
                <c:pt idx="2012">
                  <c:v>-1.9760000000004401</c:v>
                </c:pt>
                <c:pt idx="2013">
                  <c:v>-1.9740000000004401</c:v>
                </c:pt>
                <c:pt idx="2014">
                  <c:v>-1.9720000000004401</c:v>
                </c:pt>
                <c:pt idx="2015">
                  <c:v>-1.9700000000004401</c:v>
                </c:pt>
                <c:pt idx="2016">
                  <c:v>-1.9680000000004401</c:v>
                </c:pt>
                <c:pt idx="2017">
                  <c:v>-1.9660000000004401</c:v>
                </c:pt>
                <c:pt idx="2018">
                  <c:v>-1.9640000000004401</c:v>
                </c:pt>
                <c:pt idx="2019">
                  <c:v>-1.9620000000004401</c:v>
                </c:pt>
                <c:pt idx="2020">
                  <c:v>-1.9600000000004401</c:v>
                </c:pt>
                <c:pt idx="2021">
                  <c:v>-1.95800000000045</c:v>
                </c:pt>
                <c:pt idx="2022">
                  <c:v>-1.95600000000045</c:v>
                </c:pt>
                <c:pt idx="2023">
                  <c:v>-1.95400000000045</c:v>
                </c:pt>
                <c:pt idx="2024">
                  <c:v>-1.95200000000045</c:v>
                </c:pt>
                <c:pt idx="2025">
                  <c:v>-1.95000000000045</c:v>
                </c:pt>
                <c:pt idx="2026">
                  <c:v>-1.94800000000045</c:v>
                </c:pt>
                <c:pt idx="2027">
                  <c:v>-1.94600000000045</c:v>
                </c:pt>
                <c:pt idx="2028">
                  <c:v>-1.94400000000045</c:v>
                </c:pt>
                <c:pt idx="2029">
                  <c:v>-1.94200000000045</c:v>
                </c:pt>
                <c:pt idx="2030">
                  <c:v>-1.94000000000045</c:v>
                </c:pt>
                <c:pt idx="2031">
                  <c:v>-1.93800000000045</c:v>
                </c:pt>
                <c:pt idx="2032">
                  <c:v>-1.93600000000045</c:v>
                </c:pt>
                <c:pt idx="2033">
                  <c:v>-1.93400000000045</c:v>
                </c:pt>
                <c:pt idx="2034">
                  <c:v>-1.93200000000045</c:v>
                </c:pt>
                <c:pt idx="2035">
                  <c:v>-1.93000000000045</c:v>
                </c:pt>
                <c:pt idx="2036">
                  <c:v>-1.92800000000045</c:v>
                </c:pt>
                <c:pt idx="2037">
                  <c:v>-1.92600000000045</c:v>
                </c:pt>
                <c:pt idx="2038">
                  <c:v>-1.92400000000045</c:v>
                </c:pt>
                <c:pt idx="2039">
                  <c:v>-1.92200000000045</c:v>
                </c:pt>
                <c:pt idx="2040">
                  <c:v>-1.92000000000045</c:v>
                </c:pt>
                <c:pt idx="2041">
                  <c:v>-1.91800000000045</c:v>
                </c:pt>
                <c:pt idx="2042">
                  <c:v>-1.91600000000045</c:v>
                </c:pt>
                <c:pt idx="2043">
                  <c:v>-1.91400000000045</c:v>
                </c:pt>
                <c:pt idx="2044">
                  <c:v>-1.91200000000045</c:v>
                </c:pt>
                <c:pt idx="2045">
                  <c:v>-1.91000000000045</c:v>
                </c:pt>
                <c:pt idx="2046">
                  <c:v>-1.90800000000045</c:v>
                </c:pt>
                <c:pt idx="2047">
                  <c:v>-1.90600000000045</c:v>
                </c:pt>
                <c:pt idx="2048">
                  <c:v>-1.90400000000045</c:v>
                </c:pt>
                <c:pt idx="2049">
                  <c:v>-1.90200000000045</c:v>
                </c:pt>
                <c:pt idx="2050">
                  <c:v>-1.90000000000045</c:v>
                </c:pt>
                <c:pt idx="2051">
                  <c:v>-1.89800000000045</c:v>
                </c:pt>
                <c:pt idx="2052">
                  <c:v>-1.89600000000045</c:v>
                </c:pt>
                <c:pt idx="2053">
                  <c:v>-1.89400000000045</c:v>
                </c:pt>
                <c:pt idx="2054">
                  <c:v>-1.89200000000045</c:v>
                </c:pt>
                <c:pt idx="2055">
                  <c:v>-1.89000000000045</c:v>
                </c:pt>
                <c:pt idx="2056">
                  <c:v>-1.88800000000045</c:v>
                </c:pt>
                <c:pt idx="2057">
                  <c:v>-1.88600000000045</c:v>
                </c:pt>
                <c:pt idx="2058">
                  <c:v>-1.88400000000045</c:v>
                </c:pt>
                <c:pt idx="2059">
                  <c:v>-1.88200000000045</c:v>
                </c:pt>
                <c:pt idx="2060">
                  <c:v>-1.88000000000045</c:v>
                </c:pt>
                <c:pt idx="2061">
                  <c:v>-1.87800000000045</c:v>
                </c:pt>
                <c:pt idx="2062">
                  <c:v>-1.87600000000045</c:v>
                </c:pt>
                <c:pt idx="2063">
                  <c:v>-1.87400000000045</c:v>
                </c:pt>
                <c:pt idx="2064">
                  <c:v>-1.87200000000045</c:v>
                </c:pt>
                <c:pt idx="2065">
                  <c:v>-1.87000000000045</c:v>
                </c:pt>
                <c:pt idx="2066">
                  <c:v>-1.86800000000046</c:v>
                </c:pt>
                <c:pt idx="2067">
                  <c:v>-1.86600000000046</c:v>
                </c:pt>
                <c:pt idx="2068">
                  <c:v>-1.86400000000046</c:v>
                </c:pt>
                <c:pt idx="2069">
                  <c:v>-1.86200000000046</c:v>
                </c:pt>
                <c:pt idx="2070">
                  <c:v>-1.86000000000046</c:v>
                </c:pt>
                <c:pt idx="2071">
                  <c:v>-1.85800000000046</c:v>
                </c:pt>
                <c:pt idx="2072">
                  <c:v>-1.8560000000004599</c:v>
                </c:pt>
                <c:pt idx="2073">
                  <c:v>-1.8540000000004599</c:v>
                </c:pt>
                <c:pt idx="2074">
                  <c:v>-1.8520000000004599</c:v>
                </c:pt>
                <c:pt idx="2075">
                  <c:v>-1.8500000000004599</c:v>
                </c:pt>
                <c:pt idx="2076">
                  <c:v>-1.8480000000004599</c:v>
                </c:pt>
                <c:pt idx="2077">
                  <c:v>-1.8460000000004599</c:v>
                </c:pt>
                <c:pt idx="2078">
                  <c:v>-1.8440000000004599</c:v>
                </c:pt>
                <c:pt idx="2079">
                  <c:v>-1.8420000000004599</c:v>
                </c:pt>
                <c:pt idx="2080">
                  <c:v>-1.8400000000004599</c:v>
                </c:pt>
                <c:pt idx="2081">
                  <c:v>-1.8380000000004599</c:v>
                </c:pt>
                <c:pt idx="2082">
                  <c:v>-1.8360000000004599</c:v>
                </c:pt>
                <c:pt idx="2083">
                  <c:v>-1.8340000000004599</c:v>
                </c:pt>
                <c:pt idx="2084">
                  <c:v>-1.8320000000004599</c:v>
                </c:pt>
                <c:pt idx="2085">
                  <c:v>-1.8300000000004599</c:v>
                </c:pt>
                <c:pt idx="2086">
                  <c:v>-1.8280000000004599</c:v>
                </c:pt>
                <c:pt idx="2087">
                  <c:v>-1.8260000000004599</c:v>
                </c:pt>
                <c:pt idx="2088">
                  <c:v>-1.8240000000004599</c:v>
                </c:pt>
                <c:pt idx="2089">
                  <c:v>-1.8220000000004599</c:v>
                </c:pt>
                <c:pt idx="2090">
                  <c:v>-1.8200000000004599</c:v>
                </c:pt>
                <c:pt idx="2091">
                  <c:v>-1.8180000000004599</c:v>
                </c:pt>
                <c:pt idx="2092">
                  <c:v>-1.8160000000004599</c:v>
                </c:pt>
                <c:pt idx="2093">
                  <c:v>-1.8140000000004599</c:v>
                </c:pt>
                <c:pt idx="2094">
                  <c:v>-1.8120000000004599</c:v>
                </c:pt>
                <c:pt idx="2095">
                  <c:v>-1.8100000000004599</c:v>
                </c:pt>
                <c:pt idx="2096">
                  <c:v>-1.8080000000004599</c:v>
                </c:pt>
                <c:pt idx="2097">
                  <c:v>-1.8060000000004599</c:v>
                </c:pt>
                <c:pt idx="2098">
                  <c:v>-1.8040000000004599</c:v>
                </c:pt>
                <c:pt idx="2099">
                  <c:v>-1.8020000000004599</c:v>
                </c:pt>
                <c:pt idx="2100">
                  <c:v>-1.8000000000004599</c:v>
                </c:pt>
                <c:pt idx="2101">
                  <c:v>-1.7980000000004599</c:v>
                </c:pt>
                <c:pt idx="2102">
                  <c:v>-1.7960000000004599</c:v>
                </c:pt>
                <c:pt idx="2103">
                  <c:v>-1.7940000000004599</c:v>
                </c:pt>
                <c:pt idx="2104">
                  <c:v>-1.7920000000004599</c:v>
                </c:pt>
                <c:pt idx="2105">
                  <c:v>-1.7900000000004599</c:v>
                </c:pt>
                <c:pt idx="2106">
                  <c:v>-1.7880000000004601</c:v>
                </c:pt>
                <c:pt idx="2107">
                  <c:v>-1.7860000000004601</c:v>
                </c:pt>
                <c:pt idx="2108">
                  <c:v>-1.7840000000004601</c:v>
                </c:pt>
                <c:pt idx="2109">
                  <c:v>-1.7820000000004601</c:v>
                </c:pt>
                <c:pt idx="2110">
                  <c:v>-1.7800000000004601</c:v>
                </c:pt>
                <c:pt idx="2111">
                  <c:v>-1.7780000000004601</c:v>
                </c:pt>
                <c:pt idx="2112">
                  <c:v>-1.7760000000004701</c:v>
                </c:pt>
                <c:pt idx="2113">
                  <c:v>-1.7740000000004701</c:v>
                </c:pt>
                <c:pt idx="2114">
                  <c:v>-1.7720000000004701</c:v>
                </c:pt>
                <c:pt idx="2115">
                  <c:v>-1.7700000000004701</c:v>
                </c:pt>
                <c:pt idx="2116">
                  <c:v>-1.7680000000004701</c:v>
                </c:pt>
                <c:pt idx="2117">
                  <c:v>-1.7660000000004701</c:v>
                </c:pt>
                <c:pt idx="2118">
                  <c:v>-1.7640000000004701</c:v>
                </c:pt>
                <c:pt idx="2119">
                  <c:v>-1.7620000000004701</c:v>
                </c:pt>
                <c:pt idx="2120">
                  <c:v>-1.7600000000004701</c:v>
                </c:pt>
                <c:pt idx="2121">
                  <c:v>-1.7580000000004701</c:v>
                </c:pt>
                <c:pt idx="2122">
                  <c:v>-1.7560000000004701</c:v>
                </c:pt>
                <c:pt idx="2123">
                  <c:v>-1.7540000000004701</c:v>
                </c:pt>
                <c:pt idx="2124">
                  <c:v>-1.7520000000004701</c:v>
                </c:pt>
                <c:pt idx="2125">
                  <c:v>-1.7500000000004701</c:v>
                </c:pt>
                <c:pt idx="2126">
                  <c:v>-1.7480000000004701</c:v>
                </c:pt>
                <c:pt idx="2127">
                  <c:v>-1.7460000000004701</c:v>
                </c:pt>
                <c:pt idx="2128">
                  <c:v>-1.7440000000004701</c:v>
                </c:pt>
                <c:pt idx="2129">
                  <c:v>-1.7420000000004701</c:v>
                </c:pt>
                <c:pt idx="2130">
                  <c:v>-1.7400000000004701</c:v>
                </c:pt>
                <c:pt idx="2131">
                  <c:v>-1.7380000000004701</c:v>
                </c:pt>
                <c:pt idx="2132">
                  <c:v>-1.7360000000004701</c:v>
                </c:pt>
                <c:pt idx="2133">
                  <c:v>-1.7340000000004701</c:v>
                </c:pt>
                <c:pt idx="2134">
                  <c:v>-1.7320000000004701</c:v>
                </c:pt>
                <c:pt idx="2135">
                  <c:v>-1.7300000000004701</c:v>
                </c:pt>
                <c:pt idx="2136">
                  <c:v>-1.72800000000047</c:v>
                </c:pt>
                <c:pt idx="2137">
                  <c:v>-1.72600000000047</c:v>
                </c:pt>
                <c:pt idx="2138">
                  <c:v>-1.72400000000047</c:v>
                </c:pt>
                <c:pt idx="2139">
                  <c:v>-1.72200000000047</c:v>
                </c:pt>
                <c:pt idx="2140">
                  <c:v>-1.72000000000047</c:v>
                </c:pt>
                <c:pt idx="2141">
                  <c:v>-1.71800000000047</c:v>
                </c:pt>
                <c:pt idx="2142">
                  <c:v>-1.71600000000047</c:v>
                </c:pt>
                <c:pt idx="2143">
                  <c:v>-1.71400000000047</c:v>
                </c:pt>
                <c:pt idx="2144">
                  <c:v>-1.71200000000047</c:v>
                </c:pt>
                <c:pt idx="2145">
                  <c:v>-1.71000000000047</c:v>
                </c:pt>
                <c:pt idx="2146">
                  <c:v>-1.70800000000047</c:v>
                </c:pt>
                <c:pt idx="2147">
                  <c:v>-1.70600000000047</c:v>
                </c:pt>
                <c:pt idx="2148">
                  <c:v>-1.70400000000047</c:v>
                </c:pt>
                <c:pt idx="2149">
                  <c:v>-1.70200000000047</c:v>
                </c:pt>
                <c:pt idx="2150">
                  <c:v>-1.70000000000047</c:v>
                </c:pt>
                <c:pt idx="2151">
                  <c:v>-1.69800000000047</c:v>
                </c:pt>
                <c:pt idx="2152">
                  <c:v>-1.69600000000047</c:v>
                </c:pt>
                <c:pt idx="2153">
                  <c:v>-1.69400000000047</c:v>
                </c:pt>
                <c:pt idx="2154">
                  <c:v>-1.69200000000047</c:v>
                </c:pt>
                <c:pt idx="2155">
                  <c:v>-1.69000000000047</c:v>
                </c:pt>
                <c:pt idx="2156">
                  <c:v>-1.68800000000047</c:v>
                </c:pt>
                <c:pt idx="2157">
                  <c:v>-1.68600000000048</c:v>
                </c:pt>
                <c:pt idx="2158">
                  <c:v>-1.68400000000048</c:v>
                </c:pt>
                <c:pt idx="2159">
                  <c:v>-1.68200000000048</c:v>
                </c:pt>
                <c:pt idx="2160">
                  <c:v>-1.68000000000048</c:v>
                </c:pt>
                <c:pt idx="2161">
                  <c:v>-1.67800000000048</c:v>
                </c:pt>
                <c:pt idx="2162">
                  <c:v>-1.67600000000048</c:v>
                </c:pt>
                <c:pt idx="2163">
                  <c:v>-1.67400000000048</c:v>
                </c:pt>
                <c:pt idx="2164">
                  <c:v>-1.67200000000048</c:v>
                </c:pt>
                <c:pt idx="2165">
                  <c:v>-1.67000000000048</c:v>
                </c:pt>
                <c:pt idx="2166">
                  <c:v>-1.66800000000048</c:v>
                </c:pt>
                <c:pt idx="2167">
                  <c:v>-1.66600000000048</c:v>
                </c:pt>
                <c:pt idx="2168">
                  <c:v>-1.66400000000048</c:v>
                </c:pt>
                <c:pt idx="2169">
                  <c:v>-1.66200000000048</c:v>
                </c:pt>
                <c:pt idx="2170">
                  <c:v>-1.66000000000048</c:v>
                </c:pt>
                <c:pt idx="2171">
                  <c:v>-1.65800000000048</c:v>
                </c:pt>
                <c:pt idx="2172">
                  <c:v>-1.65600000000048</c:v>
                </c:pt>
                <c:pt idx="2173">
                  <c:v>-1.65400000000048</c:v>
                </c:pt>
                <c:pt idx="2174">
                  <c:v>-1.65200000000048</c:v>
                </c:pt>
                <c:pt idx="2175">
                  <c:v>-1.65000000000048</c:v>
                </c:pt>
                <c:pt idx="2176">
                  <c:v>-1.64800000000048</c:v>
                </c:pt>
                <c:pt idx="2177">
                  <c:v>-1.64600000000048</c:v>
                </c:pt>
                <c:pt idx="2178">
                  <c:v>-1.64400000000048</c:v>
                </c:pt>
                <c:pt idx="2179">
                  <c:v>-1.64200000000048</c:v>
                </c:pt>
                <c:pt idx="2180">
                  <c:v>-1.64000000000048</c:v>
                </c:pt>
                <c:pt idx="2181">
                  <c:v>-1.63800000000048</c:v>
                </c:pt>
                <c:pt idx="2182">
                  <c:v>-1.63600000000048</c:v>
                </c:pt>
                <c:pt idx="2183">
                  <c:v>-1.63400000000048</c:v>
                </c:pt>
                <c:pt idx="2184">
                  <c:v>-1.63200000000048</c:v>
                </c:pt>
                <c:pt idx="2185">
                  <c:v>-1.63000000000048</c:v>
                </c:pt>
                <c:pt idx="2186">
                  <c:v>-1.62800000000048</c:v>
                </c:pt>
                <c:pt idx="2187">
                  <c:v>-1.62600000000048</c:v>
                </c:pt>
                <c:pt idx="2188">
                  <c:v>-1.6240000000004799</c:v>
                </c:pt>
                <c:pt idx="2189">
                  <c:v>-1.6220000000004799</c:v>
                </c:pt>
                <c:pt idx="2190">
                  <c:v>-1.6200000000004799</c:v>
                </c:pt>
                <c:pt idx="2191">
                  <c:v>-1.6180000000004799</c:v>
                </c:pt>
                <c:pt idx="2192">
                  <c:v>-1.6160000000004799</c:v>
                </c:pt>
                <c:pt idx="2193">
                  <c:v>-1.6140000000004799</c:v>
                </c:pt>
                <c:pt idx="2194">
                  <c:v>-1.6120000000004799</c:v>
                </c:pt>
                <c:pt idx="2195">
                  <c:v>-1.6100000000004799</c:v>
                </c:pt>
                <c:pt idx="2196">
                  <c:v>-1.6080000000004799</c:v>
                </c:pt>
                <c:pt idx="2197">
                  <c:v>-1.6060000000004799</c:v>
                </c:pt>
                <c:pt idx="2198">
                  <c:v>-1.6040000000004799</c:v>
                </c:pt>
                <c:pt idx="2199">
                  <c:v>-1.6020000000004799</c:v>
                </c:pt>
                <c:pt idx="2200">
                  <c:v>-1.6000000000004799</c:v>
                </c:pt>
                <c:pt idx="2201">
                  <c:v>-1.5980000000004799</c:v>
                </c:pt>
                <c:pt idx="2202">
                  <c:v>-1.5960000000004899</c:v>
                </c:pt>
                <c:pt idx="2203">
                  <c:v>-1.5940000000004899</c:v>
                </c:pt>
                <c:pt idx="2204">
                  <c:v>-1.5920000000004899</c:v>
                </c:pt>
                <c:pt idx="2205">
                  <c:v>-1.5900000000004899</c:v>
                </c:pt>
                <c:pt idx="2206">
                  <c:v>-1.5880000000004899</c:v>
                </c:pt>
                <c:pt idx="2207">
                  <c:v>-1.5860000000004899</c:v>
                </c:pt>
                <c:pt idx="2208">
                  <c:v>-1.5840000000004899</c:v>
                </c:pt>
                <c:pt idx="2209">
                  <c:v>-1.5820000000004899</c:v>
                </c:pt>
                <c:pt idx="2210">
                  <c:v>-1.5800000000004899</c:v>
                </c:pt>
                <c:pt idx="2211">
                  <c:v>-1.5780000000004899</c:v>
                </c:pt>
                <c:pt idx="2212">
                  <c:v>-1.5760000000004899</c:v>
                </c:pt>
                <c:pt idx="2213">
                  <c:v>-1.5740000000004899</c:v>
                </c:pt>
                <c:pt idx="2214">
                  <c:v>-1.5720000000004899</c:v>
                </c:pt>
                <c:pt idx="2215">
                  <c:v>-1.5700000000004899</c:v>
                </c:pt>
                <c:pt idx="2216">
                  <c:v>-1.5680000000004899</c:v>
                </c:pt>
                <c:pt idx="2217">
                  <c:v>-1.5660000000004899</c:v>
                </c:pt>
                <c:pt idx="2218">
                  <c:v>-1.5640000000004901</c:v>
                </c:pt>
                <c:pt idx="2219">
                  <c:v>-1.5620000000004901</c:v>
                </c:pt>
                <c:pt idx="2220">
                  <c:v>-1.5600000000004901</c:v>
                </c:pt>
                <c:pt idx="2221">
                  <c:v>-1.5580000000004901</c:v>
                </c:pt>
                <c:pt idx="2222">
                  <c:v>-1.5560000000004901</c:v>
                </c:pt>
                <c:pt idx="2223">
                  <c:v>-1.5540000000004901</c:v>
                </c:pt>
                <c:pt idx="2224">
                  <c:v>-1.5520000000004901</c:v>
                </c:pt>
                <c:pt idx="2225">
                  <c:v>-1.5500000000004901</c:v>
                </c:pt>
                <c:pt idx="2226">
                  <c:v>-1.5480000000004901</c:v>
                </c:pt>
                <c:pt idx="2227">
                  <c:v>-1.5460000000004901</c:v>
                </c:pt>
                <c:pt idx="2228">
                  <c:v>-1.5440000000004901</c:v>
                </c:pt>
                <c:pt idx="2229">
                  <c:v>-1.5420000000004901</c:v>
                </c:pt>
                <c:pt idx="2230">
                  <c:v>-1.5400000000004901</c:v>
                </c:pt>
                <c:pt idx="2231">
                  <c:v>-1.5380000000004901</c:v>
                </c:pt>
                <c:pt idx="2232">
                  <c:v>-1.5360000000004901</c:v>
                </c:pt>
                <c:pt idx="2233">
                  <c:v>-1.5340000000004901</c:v>
                </c:pt>
                <c:pt idx="2234">
                  <c:v>-1.5320000000004901</c:v>
                </c:pt>
                <c:pt idx="2235">
                  <c:v>-1.5300000000004901</c:v>
                </c:pt>
                <c:pt idx="2236">
                  <c:v>-1.5280000000004901</c:v>
                </c:pt>
                <c:pt idx="2237">
                  <c:v>-1.5260000000004901</c:v>
                </c:pt>
                <c:pt idx="2238">
                  <c:v>-1.5240000000004901</c:v>
                </c:pt>
                <c:pt idx="2239">
                  <c:v>-1.5220000000004901</c:v>
                </c:pt>
                <c:pt idx="2240">
                  <c:v>-1.5200000000004901</c:v>
                </c:pt>
                <c:pt idx="2241">
                  <c:v>-1.5180000000004901</c:v>
                </c:pt>
                <c:pt idx="2242">
                  <c:v>-1.5160000000004901</c:v>
                </c:pt>
                <c:pt idx="2243">
                  <c:v>-1.5140000000004901</c:v>
                </c:pt>
                <c:pt idx="2244">
                  <c:v>-1.5120000000004901</c:v>
                </c:pt>
                <c:pt idx="2245">
                  <c:v>-1.5100000000004901</c:v>
                </c:pt>
                <c:pt idx="2246">
                  <c:v>-1.5080000000004901</c:v>
                </c:pt>
                <c:pt idx="2247">
                  <c:v>-1.5060000000004901</c:v>
                </c:pt>
                <c:pt idx="2248">
                  <c:v>-1.5040000000005</c:v>
                </c:pt>
                <c:pt idx="2249">
                  <c:v>-1.5020000000005</c:v>
                </c:pt>
                <c:pt idx="2250">
                  <c:v>-1.5000000000005</c:v>
                </c:pt>
                <c:pt idx="2251">
                  <c:v>-1.4980000000005</c:v>
                </c:pt>
                <c:pt idx="2252">
                  <c:v>-1.4960000000005</c:v>
                </c:pt>
                <c:pt idx="2253">
                  <c:v>-1.4940000000005</c:v>
                </c:pt>
                <c:pt idx="2254">
                  <c:v>-1.4920000000005</c:v>
                </c:pt>
                <c:pt idx="2255">
                  <c:v>-1.4900000000005</c:v>
                </c:pt>
                <c:pt idx="2256">
                  <c:v>-1.4880000000005</c:v>
                </c:pt>
                <c:pt idx="2257">
                  <c:v>-1.4860000000005</c:v>
                </c:pt>
                <c:pt idx="2258">
                  <c:v>-1.4840000000005</c:v>
                </c:pt>
                <c:pt idx="2259">
                  <c:v>-1.4820000000005</c:v>
                </c:pt>
                <c:pt idx="2260">
                  <c:v>-1.4800000000005</c:v>
                </c:pt>
                <c:pt idx="2261">
                  <c:v>-1.4780000000005</c:v>
                </c:pt>
                <c:pt idx="2262">
                  <c:v>-1.4760000000005</c:v>
                </c:pt>
                <c:pt idx="2263">
                  <c:v>-1.4740000000005</c:v>
                </c:pt>
                <c:pt idx="2264">
                  <c:v>-1.4720000000005</c:v>
                </c:pt>
                <c:pt idx="2265">
                  <c:v>-1.4700000000005</c:v>
                </c:pt>
                <c:pt idx="2266">
                  <c:v>-1.4680000000005</c:v>
                </c:pt>
                <c:pt idx="2267">
                  <c:v>-1.4660000000005</c:v>
                </c:pt>
                <c:pt idx="2268">
                  <c:v>-1.4640000000005</c:v>
                </c:pt>
                <c:pt idx="2269">
                  <c:v>-1.4620000000005</c:v>
                </c:pt>
                <c:pt idx="2270">
                  <c:v>-1.4600000000005</c:v>
                </c:pt>
                <c:pt idx="2271">
                  <c:v>-1.4580000000005</c:v>
                </c:pt>
                <c:pt idx="2272">
                  <c:v>-1.4560000000005</c:v>
                </c:pt>
                <c:pt idx="2273">
                  <c:v>-1.4540000000005</c:v>
                </c:pt>
                <c:pt idx="2274">
                  <c:v>-1.4520000000005</c:v>
                </c:pt>
                <c:pt idx="2275">
                  <c:v>-1.4500000000005</c:v>
                </c:pt>
                <c:pt idx="2276">
                  <c:v>-1.4480000000005</c:v>
                </c:pt>
                <c:pt idx="2277">
                  <c:v>-1.4460000000005</c:v>
                </c:pt>
                <c:pt idx="2278">
                  <c:v>-1.4440000000005</c:v>
                </c:pt>
                <c:pt idx="2279">
                  <c:v>-1.4420000000005</c:v>
                </c:pt>
                <c:pt idx="2280">
                  <c:v>-1.4400000000005</c:v>
                </c:pt>
                <c:pt idx="2281">
                  <c:v>-1.4380000000005</c:v>
                </c:pt>
                <c:pt idx="2282">
                  <c:v>-1.4360000000005</c:v>
                </c:pt>
                <c:pt idx="2283">
                  <c:v>-1.4340000000005</c:v>
                </c:pt>
                <c:pt idx="2284">
                  <c:v>-1.4320000000005</c:v>
                </c:pt>
                <c:pt idx="2285">
                  <c:v>-1.4300000000005</c:v>
                </c:pt>
                <c:pt idx="2286">
                  <c:v>-1.4280000000005</c:v>
                </c:pt>
                <c:pt idx="2287">
                  <c:v>-1.4260000000005</c:v>
                </c:pt>
                <c:pt idx="2288">
                  <c:v>-1.4240000000005</c:v>
                </c:pt>
                <c:pt idx="2289">
                  <c:v>-1.4220000000005</c:v>
                </c:pt>
                <c:pt idx="2290">
                  <c:v>-1.4200000000005</c:v>
                </c:pt>
                <c:pt idx="2291">
                  <c:v>-1.4180000000005</c:v>
                </c:pt>
                <c:pt idx="2292">
                  <c:v>-1.4160000000005</c:v>
                </c:pt>
                <c:pt idx="2293">
                  <c:v>-1.41400000000051</c:v>
                </c:pt>
                <c:pt idx="2294">
                  <c:v>-1.41200000000051</c:v>
                </c:pt>
                <c:pt idx="2295">
                  <c:v>-1.41000000000051</c:v>
                </c:pt>
                <c:pt idx="2296">
                  <c:v>-1.40800000000051</c:v>
                </c:pt>
                <c:pt idx="2297">
                  <c:v>-1.40600000000051</c:v>
                </c:pt>
                <c:pt idx="2298">
                  <c:v>-1.40400000000051</c:v>
                </c:pt>
                <c:pt idx="2299">
                  <c:v>-1.4020000000005099</c:v>
                </c:pt>
                <c:pt idx="2300">
                  <c:v>-1.4000000000005099</c:v>
                </c:pt>
                <c:pt idx="2301">
                  <c:v>-1.3980000000005099</c:v>
                </c:pt>
                <c:pt idx="2302">
                  <c:v>-1.3960000000005099</c:v>
                </c:pt>
                <c:pt idx="2303">
                  <c:v>-1.3940000000005099</c:v>
                </c:pt>
                <c:pt idx="2304">
                  <c:v>-1.3920000000005099</c:v>
                </c:pt>
                <c:pt idx="2305">
                  <c:v>-1.3900000000005099</c:v>
                </c:pt>
                <c:pt idx="2306">
                  <c:v>-1.3880000000005099</c:v>
                </c:pt>
                <c:pt idx="2307">
                  <c:v>-1.3860000000005099</c:v>
                </c:pt>
                <c:pt idx="2308">
                  <c:v>-1.3840000000005099</c:v>
                </c:pt>
                <c:pt idx="2309">
                  <c:v>-1.3820000000005099</c:v>
                </c:pt>
                <c:pt idx="2310">
                  <c:v>-1.3800000000005099</c:v>
                </c:pt>
                <c:pt idx="2311">
                  <c:v>-1.3780000000005099</c:v>
                </c:pt>
                <c:pt idx="2312">
                  <c:v>-1.3760000000005099</c:v>
                </c:pt>
                <c:pt idx="2313">
                  <c:v>-1.3740000000005099</c:v>
                </c:pt>
                <c:pt idx="2314">
                  <c:v>-1.3720000000005099</c:v>
                </c:pt>
                <c:pt idx="2315">
                  <c:v>-1.3700000000005099</c:v>
                </c:pt>
                <c:pt idx="2316">
                  <c:v>-1.3680000000005099</c:v>
                </c:pt>
                <c:pt idx="2317">
                  <c:v>-1.3660000000005099</c:v>
                </c:pt>
                <c:pt idx="2318">
                  <c:v>-1.3640000000005099</c:v>
                </c:pt>
                <c:pt idx="2319">
                  <c:v>-1.3620000000005099</c:v>
                </c:pt>
                <c:pt idx="2320">
                  <c:v>-1.3600000000005099</c:v>
                </c:pt>
                <c:pt idx="2321">
                  <c:v>-1.3580000000005099</c:v>
                </c:pt>
                <c:pt idx="2322">
                  <c:v>-1.3560000000005099</c:v>
                </c:pt>
                <c:pt idx="2323">
                  <c:v>-1.3540000000005099</c:v>
                </c:pt>
                <c:pt idx="2324">
                  <c:v>-1.3520000000005099</c:v>
                </c:pt>
                <c:pt idx="2325">
                  <c:v>-1.3500000000005099</c:v>
                </c:pt>
                <c:pt idx="2326">
                  <c:v>-1.3480000000005099</c:v>
                </c:pt>
                <c:pt idx="2327">
                  <c:v>-1.3460000000005099</c:v>
                </c:pt>
                <c:pt idx="2328">
                  <c:v>-1.3440000000005099</c:v>
                </c:pt>
                <c:pt idx="2329">
                  <c:v>-1.3420000000005099</c:v>
                </c:pt>
                <c:pt idx="2330">
                  <c:v>-1.3400000000005099</c:v>
                </c:pt>
                <c:pt idx="2331">
                  <c:v>-1.3380000000005099</c:v>
                </c:pt>
                <c:pt idx="2332">
                  <c:v>-1.3360000000005099</c:v>
                </c:pt>
                <c:pt idx="2333">
                  <c:v>-1.3340000000005099</c:v>
                </c:pt>
                <c:pt idx="2334">
                  <c:v>-1.3320000000005101</c:v>
                </c:pt>
                <c:pt idx="2335">
                  <c:v>-1.3300000000005101</c:v>
                </c:pt>
                <c:pt idx="2336">
                  <c:v>-1.3280000000005101</c:v>
                </c:pt>
                <c:pt idx="2337">
                  <c:v>-1.3260000000005101</c:v>
                </c:pt>
                <c:pt idx="2338">
                  <c:v>-1.3240000000005101</c:v>
                </c:pt>
                <c:pt idx="2339">
                  <c:v>-1.3220000000005201</c:v>
                </c:pt>
                <c:pt idx="2340">
                  <c:v>-1.3200000000005201</c:v>
                </c:pt>
                <c:pt idx="2341">
                  <c:v>-1.3180000000005201</c:v>
                </c:pt>
                <c:pt idx="2342">
                  <c:v>-1.3160000000005201</c:v>
                </c:pt>
                <c:pt idx="2343">
                  <c:v>-1.3140000000005201</c:v>
                </c:pt>
                <c:pt idx="2344">
                  <c:v>-1.3120000000005201</c:v>
                </c:pt>
                <c:pt idx="2345">
                  <c:v>-1.3100000000005201</c:v>
                </c:pt>
                <c:pt idx="2346">
                  <c:v>-1.3080000000005201</c:v>
                </c:pt>
                <c:pt idx="2347">
                  <c:v>-1.3060000000005201</c:v>
                </c:pt>
                <c:pt idx="2348">
                  <c:v>-1.3040000000005201</c:v>
                </c:pt>
                <c:pt idx="2349">
                  <c:v>-1.3020000000005201</c:v>
                </c:pt>
                <c:pt idx="2350">
                  <c:v>-1.3000000000005201</c:v>
                </c:pt>
                <c:pt idx="2351">
                  <c:v>-1.2980000000005201</c:v>
                </c:pt>
                <c:pt idx="2352">
                  <c:v>-1.2960000000005201</c:v>
                </c:pt>
                <c:pt idx="2353">
                  <c:v>-1.2940000000005201</c:v>
                </c:pt>
                <c:pt idx="2354">
                  <c:v>-1.2920000000005201</c:v>
                </c:pt>
                <c:pt idx="2355">
                  <c:v>-1.2900000000005201</c:v>
                </c:pt>
                <c:pt idx="2356">
                  <c:v>-1.2880000000005201</c:v>
                </c:pt>
                <c:pt idx="2357">
                  <c:v>-1.2860000000005201</c:v>
                </c:pt>
                <c:pt idx="2358">
                  <c:v>-1.2840000000005201</c:v>
                </c:pt>
                <c:pt idx="2359">
                  <c:v>-1.2820000000005201</c:v>
                </c:pt>
                <c:pt idx="2360">
                  <c:v>-1.2800000000005201</c:v>
                </c:pt>
                <c:pt idx="2361">
                  <c:v>-1.2780000000005201</c:v>
                </c:pt>
                <c:pt idx="2362">
                  <c:v>-1.2760000000005201</c:v>
                </c:pt>
                <c:pt idx="2363">
                  <c:v>-1.27400000000052</c:v>
                </c:pt>
                <c:pt idx="2364">
                  <c:v>-1.27200000000052</c:v>
                </c:pt>
                <c:pt idx="2365">
                  <c:v>-1.27000000000052</c:v>
                </c:pt>
                <c:pt idx="2366">
                  <c:v>-1.26800000000052</c:v>
                </c:pt>
                <c:pt idx="2367">
                  <c:v>-1.26600000000052</c:v>
                </c:pt>
                <c:pt idx="2368">
                  <c:v>-1.26400000000052</c:v>
                </c:pt>
                <c:pt idx="2369">
                  <c:v>-1.26200000000052</c:v>
                </c:pt>
                <c:pt idx="2370">
                  <c:v>-1.26000000000052</c:v>
                </c:pt>
                <c:pt idx="2371">
                  <c:v>-1.25800000000052</c:v>
                </c:pt>
                <c:pt idx="2372">
                  <c:v>-1.25600000000052</c:v>
                </c:pt>
                <c:pt idx="2373">
                  <c:v>-1.25400000000052</c:v>
                </c:pt>
                <c:pt idx="2374">
                  <c:v>-1.25200000000052</c:v>
                </c:pt>
                <c:pt idx="2375">
                  <c:v>-1.25000000000052</c:v>
                </c:pt>
                <c:pt idx="2376">
                  <c:v>-1.24800000000052</c:v>
                </c:pt>
                <c:pt idx="2377">
                  <c:v>-1.24600000000052</c:v>
                </c:pt>
                <c:pt idx="2378">
                  <c:v>-1.24400000000052</c:v>
                </c:pt>
                <c:pt idx="2379">
                  <c:v>-1.24200000000052</c:v>
                </c:pt>
                <c:pt idx="2380">
                  <c:v>-1.24000000000052</c:v>
                </c:pt>
                <c:pt idx="2381">
                  <c:v>-1.23800000000052</c:v>
                </c:pt>
                <c:pt idx="2382">
                  <c:v>-1.23600000000052</c:v>
                </c:pt>
                <c:pt idx="2383">
                  <c:v>-1.23400000000052</c:v>
                </c:pt>
                <c:pt idx="2384">
                  <c:v>-1.23200000000053</c:v>
                </c:pt>
                <c:pt idx="2385">
                  <c:v>-1.23000000000053</c:v>
                </c:pt>
                <c:pt idx="2386">
                  <c:v>-1.22800000000053</c:v>
                </c:pt>
                <c:pt idx="2387">
                  <c:v>-1.22600000000053</c:v>
                </c:pt>
                <c:pt idx="2388">
                  <c:v>-1.22400000000053</c:v>
                </c:pt>
                <c:pt idx="2389">
                  <c:v>-1.22200000000053</c:v>
                </c:pt>
                <c:pt idx="2390">
                  <c:v>-1.22000000000053</c:v>
                </c:pt>
                <c:pt idx="2391">
                  <c:v>-1.21800000000053</c:v>
                </c:pt>
                <c:pt idx="2392">
                  <c:v>-1.21600000000053</c:v>
                </c:pt>
                <c:pt idx="2393">
                  <c:v>-1.21400000000053</c:v>
                </c:pt>
                <c:pt idx="2394">
                  <c:v>-1.21200000000053</c:v>
                </c:pt>
                <c:pt idx="2395">
                  <c:v>-1.21000000000053</c:v>
                </c:pt>
                <c:pt idx="2396">
                  <c:v>-1.20800000000053</c:v>
                </c:pt>
                <c:pt idx="2397">
                  <c:v>-1.20600000000053</c:v>
                </c:pt>
                <c:pt idx="2398">
                  <c:v>-1.20400000000053</c:v>
                </c:pt>
                <c:pt idx="2399">
                  <c:v>-1.20200000000053</c:v>
                </c:pt>
                <c:pt idx="2400">
                  <c:v>-1.20000000000053</c:v>
                </c:pt>
                <c:pt idx="2401">
                  <c:v>-1.19800000000053</c:v>
                </c:pt>
                <c:pt idx="2402">
                  <c:v>-1.19600000000053</c:v>
                </c:pt>
                <c:pt idx="2403">
                  <c:v>-1.19400000000053</c:v>
                </c:pt>
                <c:pt idx="2404">
                  <c:v>-1.19200000000053</c:v>
                </c:pt>
                <c:pt idx="2405">
                  <c:v>-1.19000000000053</c:v>
                </c:pt>
                <c:pt idx="2406">
                  <c:v>-1.18800000000053</c:v>
                </c:pt>
                <c:pt idx="2407">
                  <c:v>-1.18600000000053</c:v>
                </c:pt>
                <c:pt idx="2408">
                  <c:v>-1.18400000000053</c:v>
                </c:pt>
                <c:pt idx="2409">
                  <c:v>-1.18200000000053</c:v>
                </c:pt>
                <c:pt idx="2410">
                  <c:v>-1.18000000000053</c:v>
                </c:pt>
                <c:pt idx="2411">
                  <c:v>-1.17800000000053</c:v>
                </c:pt>
                <c:pt idx="2412">
                  <c:v>-1.17600000000053</c:v>
                </c:pt>
                <c:pt idx="2413">
                  <c:v>-1.17400000000053</c:v>
                </c:pt>
                <c:pt idx="2414">
                  <c:v>-1.17200000000053</c:v>
                </c:pt>
                <c:pt idx="2415">
                  <c:v>-1.1700000000005299</c:v>
                </c:pt>
                <c:pt idx="2416">
                  <c:v>-1.1680000000005299</c:v>
                </c:pt>
                <c:pt idx="2417">
                  <c:v>-1.1660000000005299</c:v>
                </c:pt>
                <c:pt idx="2418">
                  <c:v>-1.1640000000005299</c:v>
                </c:pt>
                <c:pt idx="2419">
                  <c:v>-1.1620000000005299</c:v>
                </c:pt>
                <c:pt idx="2420">
                  <c:v>-1.1600000000005299</c:v>
                </c:pt>
                <c:pt idx="2421">
                  <c:v>-1.1580000000005299</c:v>
                </c:pt>
                <c:pt idx="2422">
                  <c:v>-1.1560000000005299</c:v>
                </c:pt>
                <c:pt idx="2423">
                  <c:v>-1.1540000000005299</c:v>
                </c:pt>
                <c:pt idx="2424">
                  <c:v>-1.1520000000005299</c:v>
                </c:pt>
                <c:pt idx="2425">
                  <c:v>-1.1500000000005299</c:v>
                </c:pt>
                <c:pt idx="2426">
                  <c:v>-1.1480000000005299</c:v>
                </c:pt>
                <c:pt idx="2427">
                  <c:v>-1.1460000000005299</c:v>
                </c:pt>
                <c:pt idx="2428">
                  <c:v>-1.1440000000005299</c:v>
                </c:pt>
                <c:pt idx="2429">
                  <c:v>-1.1420000000005399</c:v>
                </c:pt>
                <c:pt idx="2430">
                  <c:v>-1.1400000000005399</c:v>
                </c:pt>
                <c:pt idx="2431">
                  <c:v>-1.1380000000005399</c:v>
                </c:pt>
                <c:pt idx="2432">
                  <c:v>-1.1360000000005399</c:v>
                </c:pt>
                <c:pt idx="2433">
                  <c:v>-1.1340000000005399</c:v>
                </c:pt>
                <c:pt idx="2434">
                  <c:v>-1.1320000000005399</c:v>
                </c:pt>
                <c:pt idx="2435">
                  <c:v>-1.1300000000005399</c:v>
                </c:pt>
                <c:pt idx="2436">
                  <c:v>-1.1280000000005399</c:v>
                </c:pt>
                <c:pt idx="2437">
                  <c:v>-1.1260000000005399</c:v>
                </c:pt>
                <c:pt idx="2438">
                  <c:v>-1.1240000000005399</c:v>
                </c:pt>
                <c:pt idx="2439">
                  <c:v>-1.1220000000005399</c:v>
                </c:pt>
                <c:pt idx="2440">
                  <c:v>-1.1200000000005399</c:v>
                </c:pt>
                <c:pt idx="2441">
                  <c:v>-1.1180000000005399</c:v>
                </c:pt>
                <c:pt idx="2442">
                  <c:v>-1.1160000000005399</c:v>
                </c:pt>
                <c:pt idx="2443">
                  <c:v>-1.1140000000005399</c:v>
                </c:pt>
                <c:pt idx="2444">
                  <c:v>-1.1120000000005399</c:v>
                </c:pt>
                <c:pt idx="2445">
                  <c:v>-1.1100000000005401</c:v>
                </c:pt>
                <c:pt idx="2446">
                  <c:v>-1.1080000000005401</c:v>
                </c:pt>
                <c:pt idx="2447">
                  <c:v>-1.1060000000005401</c:v>
                </c:pt>
                <c:pt idx="2448">
                  <c:v>-1.1040000000005401</c:v>
                </c:pt>
                <c:pt idx="2449">
                  <c:v>-1.1020000000005401</c:v>
                </c:pt>
                <c:pt idx="2450">
                  <c:v>-1.1000000000005401</c:v>
                </c:pt>
                <c:pt idx="2451">
                  <c:v>-1.0980000000005401</c:v>
                </c:pt>
                <c:pt idx="2452">
                  <c:v>-1.0960000000005401</c:v>
                </c:pt>
                <c:pt idx="2453">
                  <c:v>-1.0940000000005401</c:v>
                </c:pt>
                <c:pt idx="2454">
                  <c:v>-1.0920000000005401</c:v>
                </c:pt>
                <c:pt idx="2455">
                  <c:v>-1.0900000000005401</c:v>
                </c:pt>
                <c:pt idx="2456">
                  <c:v>-1.0880000000005401</c:v>
                </c:pt>
                <c:pt idx="2457">
                  <c:v>-1.0860000000005401</c:v>
                </c:pt>
                <c:pt idx="2458">
                  <c:v>-1.0840000000005401</c:v>
                </c:pt>
                <c:pt idx="2459">
                  <c:v>-1.0820000000005401</c:v>
                </c:pt>
                <c:pt idx="2460">
                  <c:v>-1.0800000000005401</c:v>
                </c:pt>
                <c:pt idx="2461">
                  <c:v>-1.0780000000005401</c:v>
                </c:pt>
                <c:pt idx="2462">
                  <c:v>-1.0760000000005401</c:v>
                </c:pt>
                <c:pt idx="2463">
                  <c:v>-1.0740000000005401</c:v>
                </c:pt>
                <c:pt idx="2464">
                  <c:v>-1.0720000000005401</c:v>
                </c:pt>
                <c:pt idx="2465">
                  <c:v>-1.0700000000005401</c:v>
                </c:pt>
                <c:pt idx="2466">
                  <c:v>-1.0680000000005401</c:v>
                </c:pt>
                <c:pt idx="2467">
                  <c:v>-1.0660000000005401</c:v>
                </c:pt>
                <c:pt idx="2468">
                  <c:v>-1.0640000000005401</c:v>
                </c:pt>
                <c:pt idx="2469">
                  <c:v>-1.0620000000005401</c:v>
                </c:pt>
                <c:pt idx="2470">
                  <c:v>-1.0600000000005401</c:v>
                </c:pt>
                <c:pt idx="2471">
                  <c:v>-1.0580000000005401</c:v>
                </c:pt>
                <c:pt idx="2472">
                  <c:v>-1.0560000000005401</c:v>
                </c:pt>
                <c:pt idx="2473">
                  <c:v>-1.0540000000005401</c:v>
                </c:pt>
                <c:pt idx="2474">
                  <c:v>-1.0520000000005401</c:v>
                </c:pt>
                <c:pt idx="2475">
                  <c:v>-1.05000000000055</c:v>
                </c:pt>
                <c:pt idx="2476">
                  <c:v>-1.04800000000055</c:v>
                </c:pt>
                <c:pt idx="2477">
                  <c:v>-1.04600000000055</c:v>
                </c:pt>
                <c:pt idx="2478">
                  <c:v>-1.04400000000055</c:v>
                </c:pt>
                <c:pt idx="2479">
                  <c:v>-1.04200000000055</c:v>
                </c:pt>
                <c:pt idx="2480">
                  <c:v>-1.04000000000055</c:v>
                </c:pt>
                <c:pt idx="2481">
                  <c:v>-1.03800000000055</c:v>
                </c:pt>
                <c:pt idx="2482">
                  <c:v>-1.03600000000055</c:v>
                </c:pt>
                <c:pt idx="2483">
                  <c:v>-1.03400000000055</c:v>
                </c:pt>
                <c:pt idx="2484">
                  <c:v>-1.03200000000055</c:v>
                </c:pt>
                <c:pt idx="2485">
                  <c:v>-1.03000000000055</c:v>
                </c:pt>
                <c:pt idx="2486">
                  <c:v>-1.02800000000055</c:v>
                </c:pt>
                <c:pt idx="2487">
                  <c:v>-1.02600000000055</c:v>
                </c:pt>
                <c:pt idx="2488">
                  <c:v>-1.02400000000055</c:v>
                </c:pt>
                <c:pt idx="2489">
                  <c:v>-1.02200000000055</c:v>
                </c:pt>
                <c:pt idx="2490">
                  <c:v>-1.02000000000055</c:v>
                </c:pt>
                <c:pt idx="2491">
                  <c:v>-1.01800000000055</c:v>
                </c:pt>
                <c:pt idx="2492">
                  <c:v>-1.01600000000055</c:v>
                </c:pt>
                <c:pt idx="2493">
                  <c:v>-1.01400000000055</c:v>
                </c:pt>
                <c:pt idx="2494">
                  <c:v>-1.01200000000055</c:v>
                </c:pt>
                <c:pt idx="2495">
                  <c:v>-1.01000000000055</c:v>
                </c:pt>
                <c:pt idx="2496">
                  <c:v>-1.00800000000055</c:v>
                </c:pt>
                <c:pt idx="2497">
                  <c:v>-1.00600000000055</c:v>
                </c:pt>
                <c:pt idx="2498">
                  <c:v>-1.00400000000055</c:v>
                </c:pt>
                <c:pt idx="2499">
                  <c:v>-1.00200000000055</c:v>
                </c:pt>
                <c:pt idx="2500">
                  <c:v>-1.00000000000055</c:v>
                </c:pt>
                <c:pt idx="2501">
                  <c:v>-0.99800000000055</c:v>
                </c:pt>
                <c:pt idx="2502">
                  <c:v>-0.99600000000055</c:v>
                </c:pt>
                <c:pt idx="2503">
                  <c:v>-0.99400000000055</c:v>
                </c:pt>
                <c:pt idx="2504">
                  <c:v>-0.99200000000055</c:v>
                </c:pt>
                <c:pt idx="2505">
                  <c:v>-0.99000000000055</c:v>
                </c:pt>
                <c:pt idx="2506">
                  <c:v>-0.98800000000054999</c:v>
                </c:pt>
                <c:pt idx="2507">
                  <c:v>-0.98600000000054999</c:v>
                </c:pt>
                <c:pt idx="2508">
                  <c:v>-0.98400000000054999</c:v>
                </c:pt>
                <c:pt idx="2509">
                  <c:v>-0.98200000000054999</c:v>
                </c:pt>
                <c:pt idx="2510">
                  <c:v>-0.98000000000054999</c:v>
                </c:pt>
                <c:pt idx="2511">
                  <c:v>-0.97800000000054998</c:v>
                </c:pt>
                <c:pt idx="2512">
                  <c:v>-0.97600000000054998</c:v>
                </c:pt>
                <c:pt idx="2513">
                  <c:v>-0.97400000000054998</c:v>
                </c:pt>
                <c:pt idx="2514">
                  <c:v>-0.97200000000054998</c:v>
                </c:pt>
                <c:pt idx="2515">
                  <c:v>-0.97000000000054998</c:v>
                </c:pt>
                <c:pt idx="2516">
                  <c:v>-0.96800000000054998</c:v>
                </c:pt>
                <c:pt idx="2517">
                  <c:v>-0.96600000000054997</c:v>
                </c:pt>
                <c:pt idx="2518">
                  <c:v>-0.96400000000054997</c:v>
                </c:pt>
                <c:pt idx="2519">
                  <c:v>-0.96200000000054997</c:v>
                </c:pt>
                <c:pt idx="2520">
                  <c:v>-0.96000000000055996</c:v>
                </c:pt>
                <c:pt idx="2521">
                  <c:v>-0.95800000000055996</c:v>
                </c:pt>
                <c:pt idx="2522">
                  <c:v>-0.95600000000055996</c:v>
                </c:pt>
                <c:pt idx="2523">
                  <c:v>-0.95400000000055996</c:v>
                </c:pt>
                <c:pt idx="2524">
                  <c:v>-0.95200000000055995</c:v>
                </c:pt>
                <c:pt idx="2525">
                  <c:v>-0.95000000000055995</c:v>
                </c:pt>
                <c:pt idx="2526">
                  <c:v>-0.94800000000055995</c:v>
                </c:pt>
                <c:pt idx="2527">
                  <c:v>-0.94600000000055995</c:v>
                </c:pt>
                <c:pt idx="2528">
                  <c:v>-0.94400000000055995</c:v>
                </c:pt>
                <c:pt idx="2529">
                  <c:v>-0.94200000000055994</c:v>
                </c:pt>
                <c:pt idx="2530">
                  <c:v>-0.94000000000056005</c:v>
                </c:pt>
                <c:pt idx="2531">
                  <c:v>-0.93800000000056005</c:v>
                </c:pt>
                <c:pt idx="2532">
                  <c:v>-0.93600000000056005</c:v>
                </c:pt>
                <c:pt idx="2533">
                  <c:v>-0.93400000000056005</c:v>
                </c:pt>
                <c:pt idx="2534">
                  <c:v>-0.93200000000056005</c:v>
                </c:pt>
                <c:pt idx="2535">
                  <c:v>-0.93000000000056005</c:v>
                </c:pt>
                <c:pt idx="2536">
                  <c:v>-0.92800000000056004</c:v>
                </c:pt>
                <c:pt idx="2537">
                  <c:v>-0.92600000000056004</c:v>
                </c:pt>
                <c:pt idx="2538">
                  <c:v>-0.92400000000056004</c:v>
                </c:pt>
                <c:pt idx="2539">
                  <c:v>-0.92200000000056004</c:v>
                </c:pt>
                <c:pt idx="2540">
                  <c:v>-0.92000000000056004</c:v>
                </c:pt>
                <c:pt idx="2541">
                  <c:v>-0.91800000000056003</c:v>
                </c:pt>
                <c:pt idx="2542">
                  <c:v>-0.91600000000056003</c:v>
                </c:pt>
                <c:pt idx="2543">
                  <c:v>-0.91400000000056003</c:v>
                </c:pt>
                <c:pt idx="2544">
                  <c:v>-0.91200000000056003</c:v>
                </c:pt>
                <c:pt idx="2545">
                  <c:v>-0.91000000000056003</c:v>
                </c:pt>
                <c:pt idx="2546">
                  <c:v>-0.90800000000056003</c:v>
                </c:pt>
                <c:pt idx="2547">
                  <c:v>-0.90600000000056002</c:v>
                </c:pt>
                <c:pt idx="2548">
                  <c:v>-0.90400000000056002</c:v>
                </c:pt>
                <c:pt idx="2549">
                  <c:v>-0.90200000000056002</c:v>
                </c:pt>
                <c:pt idx="2550">
                  <c:v>-0.90000000000056002</c:v>
                </c:pt>
                <c:pt idx="2551">
                  <c:v>-0.89800000000056002</c:v>
                </c:pt>
                <c:pt idx="2552">
                  <c:v>-0.89600000000056002</c:v>
                </c:pt>
                <c:pt idx="2553">
                  <c:v>-0.89400000000056001</c:v>
                </c:pt>
                <c:pt idx="2554">
                  <c:v>-0.89200000000056001</c:v>
                </c:pt>
                <c:pt idx="2555">
                  <c:v>-0.89000000000056001</c:v>
                </c:pt>
                <c:pt idx="2556">
                  <c:v>-0.88800000000056001</c:v>
                </c:pt>
                <c:pt idx="2557">
                  <c:v>-0.88600000000056001</c:v>
                </c:pt>
                <c:pt idx="2558">
                  <c:v>-0.88400000000056</c:v>
                </c:pt>
                <c:pt idx="2559">
                  <c:v>-0.88200000000056</c:v>
                </c:pt>
                <c:pt idx="2560">
                  <c:v>-0.88000000000056</c:v>
                </c:pt>
                <c:pt idx="2561">
                  <c:v>-0.87800000000056</c:v>
                </c:pt>
                <c:pt idx="2562">
                  <c:v>-0.87600000000056</c:v>
                </c:pt>
                <c:pt idx="2563">
                  <c:v>-0.87400000000056</c:v>
                </c:pt>
                <c:pt idx="2564">
                  <c:v>-0.87200000000055999</c:v>
                </c:pt>
                <c:pt idx="2565">
                  <c:v>-0.87000000000055999</c:v>
                </c:pt>
                <c:pt idx="2566">
                  <c:v>-0.86800000000056998</c:v>
                </c:pt>
                <c:pt idx="2567">
                  <c:v>-0.86600000000056998</c:v>
                </c:pt>
                <c:pt idx="2568">
                  <c:v>-0.86400000000056998</c:v>
                </c:pt>
                <c:pt idx="2569">
                  <c:v>-0.86200000000056998</c:v>
                </c:pt>
                <c:pt idx="2570">
                  <c:v>-0.86000000000056998</c:v>
                </c:pt>
                <c:pt idx="2571">
                  <c:v>-0.85800000000056997</c:v>
                </c:pt>
                <c:pt idx="2572">
                  <c:v>-0.85600000000056997</c:v>
                </c:pt>
                <c:pt idx="2573">
                  <c:v>-0.85400000000056997</c:v>
                </c:pt>
                <c:pt idx="2574">
                  <c:v>-0.85200000000056997</c:v>
                </c:pt>
                <c:pt idx="2575">
                  <c:v>-0.85000000000056997</c:v>
                </c:pt>
                <c:pt idx="2576">
                  <c:v>-0.84800000000056996</c:v>
                </c:pt>
                <c:pt idx="2577">
                  <c:v>-0.84600000000056996</c:v>
                </c:pt>
                <c:pt idx="2578">
                  <c:v>-0.84400000000056996</c:v>
                </c:pt>
                <c:pt idx="2579">
                  <c:v>-0.84200000000056996</c:v>
                </c:pt>
                <c:pt idx="2580">
                  <c:v>-0.84000000000056996</c:v>
                </c:pt>
                <c:pt idx="2581">
                  <c:v>-0.83800000000056996</c:v>
                </c:pt>
                <c:pt idx="2582">
                  <c:v>-0.83600000000056995</c:v>
                </c:pt>
                <c:pt idx="2583">
                  <c:v>-0.83400000000056995</c:v>
                </c:pt>
                <c:pt idx="2584">
                  <c:v>-0.83200000000056995</c:v>
                </c:pt>
                <c:pt idx="2585">
                  <c:v>-0.83000000000056995</c:v>
                </c:pt>
                <c:pt idx="2586">
                  <c:v>-0.82800000000056995</c:v>
                </c:pt>
                <c:pt idx="2587">
                  <c:v>-0.82600000000056994</c:v>
                </c:pt>
                <c:pt idx="2588">
                  <c:v>-0.82400000000057005</c:v>
                </c:pt>
                <c:pt idx="2589">
                  <c:v>-0.82200000000057005</c:v>
                </c:pt>
                <c:pt idx="2590">
                  <c:v>-0.82000000000057005</c:v>
                </c:pt>
                <c:pt idx="2591">
                  <c:v>-0.81800000000057005</c:v>
                </c:pt>
                <c:pt idx="2592">
                  <c:v>-0.81600000000057005</c:v>
                </c:pt>
                <c:pt idx="2593">
                  <c:v>-0.81400000000057005</c:v>
                </c:pt>
                <c:pt idx="2594">
                  <c:v>-0.81200000000057004</c:v>
                </c:pt>
                <c:pt idx="2595">
                  <c:v>-0.81000000000057004</c:v>
                </c:pt>
                <c:pt idx="2596">
                  <c:v>-0.80800000000057004</c:v>
                </c:pt>
                <c:pt idx="2597">
                  <c:v>-0.80600000000057004</c:v>
                </c:pt>
                <c:pt idx="2598">
                  <c:v>-0.80400000000057004</c:v>
                </c:pt>
                <c:pt idx="2599">
                  <c:v>-0.80200000000057003</c:v>
                </c:pt>
                <c:pt idx="2600">
                  <c:v>-0.80000000000057003</c:v>
                </c:pt>
                <c:pt idx="2601">
                  <c:v>-0.79800000000057003</c:v>
                </c:pt>
                <c:pt idx="2602">
                  <c:v>-0.79600000000057003</c:v>
                </c:pt>
                <c:pt idx="2603">
                  <c:v>-0.79400000000057003</c:v>
                </c:pt>
                <c:pt idx="2604">
                  <c:v>-0.79200000000057003</c:v>
                </c:pt>
                <c:pt idx="2605">
                  <c:v>-0.79000000000057002</c:v>
                </c:pt>
                <c:pt idx="2606">
                  <c:v>-0.78800000000057002</c:v>
                </c:pt>
                <c:pt idx="2607">
                  <c:v>-0.78600000000057002</c:v>
                </c:pt>
                <c:pt idx="2608">
                  <c:v>-0.78400000000057002</c:v>
                </c:pt>
                <c:pt idx="2609">
                  <c:v>-0.78200000000057002</c:v>
                </c:pt>
                <c:pt idx="2610">
                  <c:v>-0.78000000000057002</c:v>
                </c:pt>
                <c:pt idx="2611">
                  <c:v>-0.77800000000058001</c:v>
                </c:pt>
                <c:pt idx="2612">
                  <c:v>-0.77600000000058</c:v>
                </c:pt>
                <c:pt idx="2613">
                  <c:v>-0.77400000000058</c:v>
                </c:pt>
                <c:pt idx="2614">
                  <c:v>-0.77200000000058</c:v>
                </c:pt>
                <c:pt idx="2615">
                  <c:v>-0.77000000000058</c:v>
                </c:pt>
                <c:pt idx="2616">
                  <c:v>-0.76800000000058</c:v>
                </c:pt>
                <c:pt idx="2617">
                  <c:v>-0.76600000000057999</c:v>
                </c:pt>
                <c:pt idx="2618">
                  <c:v>-0.76400000000057999</c:v>
                </c:pt>
                <c:pt idx="2619">
                  <c:v>-0.76200000000057999</c:v>
                </c:pt>
                <c:pt idx="2620">
                  <c:v>-0.76000000000057999</c:v>
                </c:pt>
                <c:pt idx="2621">
                  <c:v>-0.75800000000057999</c:v>
                </c:pt>
                <c:pt idx="2622">
                  <c:v>-0.75600000000057999</c:v>
                </c:pt>
                <c:pt idx="2623">
                  <c:v>-0.75400000000057998</c:v>
                </c:pt>
                <c:pt idx="2624">
                  <c:v>-0.75200000000057998</c:v>
                </c:pt>
                <c:pt idx="2625">
                  <c:v>-0.75000000000057998</c:v>
                </c:pt>
                <c:pt idx="2626">
                  <c:v>-0.74800000000057998</c:v>
                </c:pt>
                <c:pt idx="2627">
                  <c:v>-0.74600000000057998</c:v>
                </c:pt>
                <c:pt idx="2628">
                  <c:v>-0.74400000000057998</c:v>
                </c:pt>
                <c:pt idx="2629">
                  <c:v>-0.74200000000057997</c:v>
                </c:pt>
                <c:pt idx="2630">
                  <c:v>-0.74000000000057997</c:v>
                </c:pt>
                <c:pt idx="2631">
                  <c:v>-0.73800000000057997</c:v>
                </c:pt>
                <c:pt idx="2632">
                  <c:v>-0.73600000000057997</c:v>
                </c:pt>
                <c:pt idx="2633">
                  <c:v>-0.73400000000057997</c:v>
                </c:pt>
                <c:pt idx="2634">
                  <c:v>-0.73200000000057996</c:v>
                </c:pt>
                <c:pt idx="2635">
                  <c:v>-0.73000000000057996</c:v>
                </c:pt>
                <c:pt idx="2636">
                  <c:v>-0.72800000000057996</c:v>
                </c:pt>
                <c:pt idx="2637">
                  <c:v>-0.72600000000057996</c:v>
                </c:pt>
                <c:pt idx="2638">
                  <c:v>-0.72400000000057996</c:v>
                </c:pt>
                <c:pt idx="2639">
                  <c:v>-0.72200000000057996</c:v>
                </c:pt>
                <c:pt idx="2640">
                  <c:v>-0.72000000000057995</c:v>
                </c:pt>
                <c:pt idx="2641">
                  <c:v>-0.71800000000057995</c:v>
                </c:pt>
                <c:pt idx="2642">
                  <c:v>-0.71600000000057995</c:v>
                </c:pt>
                <c:pt idx="2643">
                  <c:v>-0.71400000000057995</c:v>
                </c:pt>
                <c:pt idx="2644">
                  <c:v>-0.71200000000057995</c:v>
                </c:pt>
                <c:pt idx="2645">
                  <c:v>-0.71000000000057994</c:v>
                </c:pt>
                <c:pt idx="2646">
                  <c:v>-0.70800000000058005</c:v>
                </c:pt>
                <c:pt idx="2647">
                  <c:v>-0.70600000000058005</c:v>
                </c:pt>
                <c:pt idx="2648">
                  <c:v>-0.70400000000058005</c:v>
                </c:pt>
                <c:pt idx="2649">
                  <c:v>-0.70200000000058005</c:v>
                </c:pt>
                <c:pt idx="2650">
                  <c:v>-0.70000000000058005</c:v>
                </c:pt>
                <c:pt idx="2651">
                  <c:v>-0.69800000000058005</c:v>
                </c:pt>
                <c:pt idx="2652">
                  <c:v>-0.69600000000058004</c:v>
                </c:pt>
                <c:pt idx="2653">
                  <c:v>-0.69400000000058004</c:v>
                </c:pt>
                <c:pt idx="2654">
                  <c:v>-0.69200000000058004</c:v>
                </c:pt>
                <c:pt idx="2655">
                  <c:v>-0.69000000000058004</c:v>
                </c:pt>
                <c:pt idx="2656">
                  <c:v>-0.68800000000059003</c:v>
                </c:pt>
                <c:pt idx="2657">
                  <c:v>-0.68600000000059003</c:v>
                </c:pt>
                <c:pt idx="2658">
                  <c:v>-0.68400000000059002</c:v>
                </c:pt>
                <c:pt idx="2659">
                  <c:v>-0.68200000000059002</c:v>
                </c:pt>
                <c:pt idx="2660">
                  <c:v>-0.68000000000059002</c:v>
                </c:pt>
                <c:pt idx="2661">
                  <c:v>-0.67800000000059002</c:v>
                </c:pt>
                <c:pt idx="2662">
                  <c:v>-0.67600000000059002</c:v>
                </c:pt>
                <c:pt idx="2663">
                  <c:v>-0.67400000000059002</c:v>
                </c:pt>
                <c:pt idx="2664">
                  <c:v>-0.67200000000059001</c:v>
                </c:pt>
                <c:pt idx="2665">
                  <c:v>-0.67000000000059001</c:v>
                </c:pt>
                <c:pt idx="2666">
                  <c:v>-0.66800000000059001</c:v>
                </c:pt>
                <c:pt idx="2667">
                  <c:v>-0.66600000000059001</c:v>
                </c:pt>
                <c:pt idx="2668">
                  <c:v>-0.66400000000059001</c:v>
                </c:pt>
                <c:pt idx="2669">
                  <c:v>-0.66200000000059001</c:v>
                </c:pt>
                <c:pt idx="2670">
                  <c:v>-0.66000000000059</c:v>
                </c:pt>
                <c:pt idx="2671">
                  <c:v>-0.65800000000059</c:v>
                </c:pt>
                <c:pt idx="2672">
                  <c:v>-0.65600000000059</c:v>
                </c:pt>
                <c:pt idx="2673">
                  <c:v>-0.65400000000059</c:v>
                </c:pt>
                <c:pt idx="2674">
                  <c:v>-0.65200000000059</c:v>
                </c:pt>
                <c:pt idx="2675">
                  <c:v>-0.65000000000058999</c:v>
                </c:pt>
                <c:pt idx="2676">
                  <c:v>-0.64800000000058999</c:v>
                </c:pt>
                <c:pt idx="2677">
                  <c:v>-0.64600000000058999</c:v>
                </c:pt>
                <c:pt idx="2678">
                  <c:v>-0.64400000000058999</c:v>
                </c:pt>
                <c:pt idx="2679">
                  <c:v>-0.64200000000058999</c:v>
                </c:pt>
                <c:pt idx="2680">
                  <c:v>-0.64000000000058999</c:v>
                </c:pt>
                <c:pt idx="2681">
                  <c:v>-0.63800000000058998</c:v>
                </c:pt>
                <c:pt idx="2682">
                  <c:v>-0.63600000000058998</c:v>
                </c:pt>
                <c:pt idx="2683">
                  <c:v>-0.63400000000058998</c:v>
                </c:pt>
                <c:pt idx="2684">
                  <c:v>-0.63200000000058998</c:v>
                </c:pt>
                <c:pt idx="2685">
                  <c:v>-0.63000000000058998</c:v>
                </c:pt>
                <c:pt idx="2686">
                  <c:v>-0.62800000000058998</c:v>
                </c:pt>
                <c:pt idx="2687">
                  <c:v>-0.62600000000058997</c:v>
                </c:pt>
                <c:pt idx="2688">
                  <c:v>-0.62400000000058997</c:v>
                </c:pt>
                <c:pt idx="2689">
                  <c:v>-0.62200000000058997</c:v>
                </c:pt>
                <c:pt idx="2690">
                  <c:v>-0.62000000000058997</c:v>
                </c:pt>
                <c:pt idx="2691">
                  <c:v>-0.61800000000058997</c:v>
                </c:pt>
                <c:pt idx="2692">
                  <c:v>-0.61600000000058996</c:v>
                </c:pt>
                <c:pt idx="2693">
                  <c:v>-0.61400000000058996</c:v>
                </c:pt>
                <c:pt idx="2694">
                  <c:v>-0.61200000000058996</c:v>
                </c:pt>
                <c:pt idx="2695">
                  <c:v>-0.61000000000058996</c:v>
                </c:pt>
                <c:pt idx="2696">
                  <c:v>-0.60800000000058996</c:v>
                </c:pt>
                <c:pt idx="2697">
                  <c:v>-0.60600000000058996</c:v>
                </c:pt>
                <c:pt idx="2698">
                  <c:v>-0.60400000000058995</c:v>
                </c:pt>
                <c:pt idx="2699">
                  <c:v>-0.60200000000058995</c:v>
                </c:pt>
                <c:pt idx="2700">
                  <c:v>-0.60000000000058995</c:v>
                </c:pt>
                <c:pt idx="2701">
                  <c:v>-0.59800000000058995</c:v>
                </c:pt>
                <c:pt idx="2702">
                  <c:v>-0.59600000000060005</c:v>
                </c:pt>
                <c:pt idx="2703">
                  <c:v>-0.59400000000060005</c:v>
                </c:pt>
                <c:pt idx="2704">
                  <c:v>-0.59200000000060005</c:v>
                </c:pt>
                <c:pt idx="2705">
                  <c:v>-0.59000000000060004</c:v>
                </c:pt>
                <c:pt idx="2706">
                  <c:v>-0.58800000000060004</c:v>
                </c:pt>
                <c:pt idx="2707">
                  <c:v>-0.58600000000060004</c:v>
                </c:pt>
                <c:pt idx="2708">
                  <c:v>-0.58400000000060004</c:v>
                </c:pt>
                <c:pt idx="2709">
                  <c:v>-0.58200000000060004</c:v>
                </c:pt>
                <c:pt idx="2710">
                  <c:v>-0.58000000000060004</c:v>
                </c:pt>
                <c:pt idx="2711">
                  <c:v>-0.57800000000060003</c:v>
                </c:pt>
                <c:pt idx="2712">
                  <c:v>-0.57600000000060003</c:v>
                </c:pt>
                <c:pt idx="2713">
                  <c:v>-0.57400000000060003</c:v>
                </c:pt>
                <c:pt idx="2714">
                  <c:v>-0.57200000000060003</c:v>
                </c:pt>
                <c:pt idx="2715">
                  <c:v>-0.57000000000060003</c:v>
                </c:pt>
                <c:pt idx="2716">
                  <c:v>-0.56800000000060002</c:v>
                </c:pt>
                <c:pt idx="2717">
                  <c:v>-0.56600000000060002</c:v>
                </c:pt>
                <c:pt idx="2718">
                  <c:v>-0.56400000000060002</c:v>
                </c:pt>
                <c:pt idx="2719">
                  <c:v>-0.56200000000060002</c:v>
                </c:pt>
                <c:pt idx="2720">
                  <c:v>-0.56000000000060002</c:v>
                </c:pt>
                <c:pt idx="2721">
                  <c:v>-0.55800000000060002</c:v>
                </c:pt>
                <c:pt idx="2722">
                  <c:v>-0.55600000000060001</c:v>
                </c:pt>
                <c:pt idx="2723">
                  <c:v>-0.55400000000060001</c:v>
                </c:pt>
                <c:pt idx="2724">
                  <c:v>-0.55200000000060001</c:v>
                </c:pt>
                <c:pt idx="2725">
                  <c:v>-0.55000000000060001</c:v>
                </c:pt>
                <c:pt idx="2726">
                  <c:v>-0.54800000000060001</c:v>
                </c:pt>
                <c:pt idx="2727">
                  <c:v>-0.54600000000060001</c:v>
                </c:pt>
                <c:pt idx="2728">
                  <c:v>-0.5440000000006</c:v>
                </c:pt>
                <c:pt idx="2729">
                  <c:v>-0.5420000000006</c:v>
                </c:pt>
                <c:pt idx="2730">
                  <c:v>-0.5400000000006</c:v>
                </c:pt>
                <c:pt idx="2731">
                  <c:v>-0.5380000000006</c:v>
                </c:pt>
                <c:pt idx="2732">
                  <c:v>-0.5360000000006</c:v>
                </c:pt>
                <c:pt idx="2733">
                  <c:v>-0.53400000000059999</c:v>
                </c:pt>
                <c:pt idx="2734">
                  <c:v>-0.53200000000059999</c:v>
                </c:pt>
                <c:pt idx="2735">
                  <c:v>-0.53000000000059999</c:v>
                </c:pt>
                <c:pt idx="2736">
                  <c:v>-0.52800000000059999</c:v>
                </c:pt>
                <c:pt idx="2737">
                  <c:v>-0.52600000000059999</c:v>
                </c:pt>
                <c:pt idx="2738">
                  <c:v>-0.52400000000059999</c:v>
                </c:pt>
                <c:pt idx="2739">
                  <c:v>-0.52200000000059998</c:v>
                </c:pt>
                <c:pt idx="2740">
                  <c:v>-0.52000000000059998</c:v>
                </c:pt>
                <c:pt idx="2741">
                  <c:v>-0.51800000000059998</c:v>
                </c:pt>
                <c:pt idx="2742">
                  <c:v>-0.51600000000059998</c:v>
                </c:pt>
                <c:pt idx="2743">
                  <c:v>-0.51400000000059998</c:v>
                </c:pt>
                <c:pt idx="2744">
                  <c:v>-0.51200000000059998</c:v>
                </c:pt>
                <c:pt idx="2745">
                  <c:v>-0.51000000000059997</c:v>
                </c:pt>
                <c:pt idx="2746">
                  <c:v>-0.50800000000059997</c:v>
                </c:pt>
                <c:pt idx="2747">
                  <c:v>-0.50600000000060996</c:v>
                </c:pt>
                <c:pt idx="2748">
                  <c:v>-0.50400000000060996</c:v>
                </c:pt>
                <c:pt idx="2749">
                  <c:v>-0.50200000000060996</c:v>
                </c:pt>
                <c:pt idx="2750">
                  <c:v>-0.50000000000060996</c:v>
                </c:pt>
                <c:pt idx="2751">
                  <c:v>-0.49800000000061001</c:v>
                </c:pt>
                <c:pt idx="2752">
                  <c:v>-0.49600000000061001</c:v>
                </c:pt>
                <c:pt idx="2753">
                  <c:v>-0.49400000000061001</c:v>
                </c:pt>
                <c:pt idx="2754">
                  <c:v>-0.49200000000061</c:v>
                </c:pt>
                <c:pt idx="2755">
                  <c:v>-0.49000000000061</c:v>
                </c:pt>
                <c:pt idx="2756">
                  <c:v>-0.48800000000061</c:v>
                </c:pt>
                <c:pt idx="2757">
                  <c:v>-0.48600000000061</c:v>
                </c:pt>
                <c:pt idx="2758">
                  <c:v>-0.48400000000061</c:v>
                </c:pt>
                <c:pt idx="2759">
                  <c:v>-0.48200000000061</c:v>
                </c:pt>
                <c:pt idx="2760">
                  <c:v>-0.48000000000060999</c:v>
                </c:pt>
                <c:pt idx="2761">
                  <c:v>-0.47800000000060999</c:v>
                </c:pt>
                <c:pt idx="2762">
                  <c:v>-0.47600000000060999</c:v>
                </c:pt>
                <c:pt idx="2763">
                  <c:v>-0.47400000000060999</c:v>
                </c:pt>
                <c:pt idx="2764">
                  <c:v>-0.47200000000060999</c:v>
                </c:pt>
                <c:pt idx="2765">
                  <c:v>-0.47000000000060999</c:v>
                </c:pt>
                <c:pt idx="2766">
                  <c:v>-0.46800000000060998</c:v>
                </c:pt>
                <c:pt idx="2767">
                  <c:v>-0.46600000000060998</c:v>
                </c:pt>
                <c:pt idx="2768">
                  <c:v>-0.46400000000060998</c:v>
                </c:pt>
                <c:pt idx="2769">
                  <c:v>-0.46200000000060998</c:v>
                </c:pt>
                <c:pt idx="2770">
                  <c:v>-0.46000000000060998</c:v>
                </c:pt>
                <c:pt idx="2771">
                  <c:v>-0.45800000000060997</c:v>
                </c:pt>
                <c:pt idx="2772">
                  <c:v>-0.45600000000060997</c:v>
                </c:pt>
                <c:pt idx="2773">
                  <c:v>-0.45400000000061003</c:v>
                </c:pt>
                <c:pt idx="2774">
                  <c:v>-0.45200000000061002</c:v>
                </c:pt>
                <c:pt idx="2775">
                  <c:v>-0.45000000000061002</c:v>
                </c:pt>
                <c:pt idx="2776">
                  <c:v>-0.44800000000061002</c:v>
                </c:pt>
                <c:pt idx="2777">
                  <c:v>-0.44600000000061002</c:v>
                </c:pt>
                <c:pt idx="2778">
                  <c:v>-0.44400000000061002</c:v>
                </c:pt>
                <c:pt idx="2779">
                  <c:v>-0.44200000000061002</c:v>
                </c:pt>
                <c:pt idx="2780">
                  <c:v>-0.44000000000061001</c:v>
                </c:pt>
                <c:pt idx="2781">
                  <c:v>-0.43800000000061001</c:v>
                </c:pt>
                <c:pt idx="2782">
                  <c:v>-0.43600000000061001</c:v>
                </c:pt>
                <c:pt idx="2783">
                  <c:v>-0.43400000000061001</c:v>
                </c:pt>
                <c:pt idx="2784">
                  <c:v>-0.43200000000061001</c:v>
                </c:pt>
                <c:pt idx="2785">
                  <c:v>-0.43000000000061001</c:v>
                </c:pt>
                <c:pt idx="2786">
                  <c:v>-0.42800000000061</c:v>
                </c:pt>
                <c:pt idx="2787">
                  <c:v>-0.42600000000061</c:v>
                </c:pt>
                <c:pt idx="2788">
                  <c:v>-0.42400000000061</c:v>
                </c:pt>
                <c:pt idx="2789">
                  <c:v>-0.42200000000061</c:v>
                </c:pt>
                <c:pt idx="2790">
                  <c:v>-0.42000000000061</c:v>
                </c:pt>
                <c:pt idx="2791">
                  <c:v>-0.41800000000060999</c:v>
                </c:pt>
                <c:pt idx="2792">
                  <c:v>-0.41600000000060999</c:v>
                </c:pt>
                <c:pt idx="2793">
                  <c:v>-0.41400000000061998</c:v>
                </c:pt>
                <c:pt idx="2794">
                  <c:v>-0.41200000000061998</c:v>
                </c:pt>
                <c:pt idx="2795">
                  <c:v>-0.41000000000061998</c:v>
                </c:pt>
                <c:pt idx="2796">
                  <c:v>-0.40800000000061998</c:v>
                </c:pt>
                <c:pt idx="2797">
                  <c:v>-0.40600000000061998</c:v>
                </c:pt>
                <c:pt idx="2798">
                  <c:v>-0.40400000000061997</c:v>
                </c:pt>
                <c:pt idx="2799">
                  <c:v>-0.40200000000061997</c:v>
                </c:pt>
                <c:pt idx="2800">
                  <c:v>-0.40000000000062003</c:v>
                </c:pt>
                <c:pt idx="2801">
                  <c:v>-0.39800000000062002</c:v>
                </c:pt>
                <c:pt idx="2802">
                  <c:v>-0.39600000000062002</c:v>
                </c:pt>
                <c:pt idx="2803">
                  <c:v>-0.39400000000062002</c:v>
                </c:pt>
                <c:pt idx="2804">
                  <c:v>-0.39200000000062002</c:v>
                </c:pt>
                <c:pt idx="2805">
                  <c:v>-0.39000000000062002</c:v>
                </c:pt>
                <c:pt idx="2806">
                  <c:v>-0.38800000000062002</c:v>
                </c:pt>
                <c:pt idx="2807">
                  <c:v>-0.38600000000062001</c:v>
                </c:pt>
                <c:pt idx="2808">
                  <c:v>-0.38400000000062001</c:v>
                </c:pt>
                <c:pt idx="2809">
                  <c:v>-0.38200000000062001</c:v>
                </c:pt>
                <c:pt idx="2810">
                  <c:v>-0.38000000000062001</c:v>
                </c:pt>
                <c:pt idx="2811">
                  <c:v>-0.37800000000062001</c:v>
                </c:pt>
                <c:pt idx="2812">
                  <c:v>-0.37600000000062</c:v>
                </c:pt>
                <c:pt idx="2813">
                  <c:v>-0.37400000000062</c:v>
                </c:pt>
                <c:pt idx="2814">
                  <c:v>-0.37200000000062</c:v>
                </c:pt>
                <c:pt idx="2815">
                  <c:v>-0.37000000000062</c:v>
                </c:pt>
                <c:pt idx="2816">
                  <c:v>-0.36800000000062</c:v>
                </c:pt>
                <c:pt idx="2817">
                  <c:v>-0.36600000000062</c:v>
                </c:pt>
                <c:pt idx="2818">
                  <c:v>-0.36400000000061999</c:v>
                </c:pt>
                <c:pt idx="2819">
                  <c:v>-0.36200000000061999</c:v>
                </c:pt>
                <c:pt idx="2820">
                  <c:v>-0.36000000000061999</c:v>
                </c:pt>
                <c:pt idx="2821">
                  <c:v>-0.35800000000061999</c:v>
                </c:pt>
                <c:pt idx="2822">
                  <c:v>-0.35600000000061999</c:v>
                </c:pt>
                <c:pt idx="2823">
                  <c:v>-0.35400000000061999</c:v>
                </c:pt>
                <c:pt idx="2824">
                  <c:v>-0.35200000000061998</c:v>
                </c:pt>
                <c:pt idx="2825">
                  <c:v>-0.35000000000061998</c:v>
                </c:pt>
                <c:pt idx="2826">
                  <c:v>-0.34800000000061998</c:v>
                </c:pt>
                <c:pt idx="2827">
                  <c:v>-0.34600000000061998</c:v>
                </c:pt>
                <c:pt idx="2828">
                  <c:v>-0.34400000000061998</c:v>
                </c:pt>
                <c:pt idx="2829">
                  <c:v>-0.34200000000061997</c:v>
                </c:pt>
                <c:pt idx="2830">
                  <c:v>-0.34000000000061997</c:v>
                </c:pt>
                <c:pt idx="2831">
                  <c:v>-0.33800000000062003</c:v>
                </c:pt>
                <c:pt idx="2832">
                  <c:v>-0.33600000000062002</c:v>
                </c:pt>
                <c:pt idx="2833">
                  <c:v>-0.33400000000062002</c:v>
                </c:pt>
                <c:pt idx="2834">
                  <c:v>-0.33200000000062002</c:v>
                </c:pt>
                <c:pt idx="2835">
                  <c:v>-0.33000000000062002</c:v>
                </c:pt>
                <c:pt idx="2836">
                  <c:v>-0.32800000000062002</c:v>
                </c:pt>
                <c:pt idx="2837">
                  <c:v>-0.32600000000062002</c:v>
                </c:pt>
                <c:pt idx="2838">
                  <c:v>-0.32400000000063001</c:v>
                </c:pt>
                <c:pt idx="2839">
                  <c:v>-0.32200000000063</c:v>
                </c:pt>
                <c:pt idx="2840">
                  <c:v>-0.32000000000063</c:v>
                </c:pt>
                <c:pt idx="2841">
                  <c:v>-0.31800000000063</c:v>
                </c:pt>
                <c:pt idx="2842">
                  <c:v>-0.31600000000063</c:v>
                </c:pt>
                <c:pt idx="2843">
                  <c:v>-0.31400000000063</c:v>
                </c:pt>
                <c:pt idx="2844">
                  <c:v>-0.31200000000063</c:v>
                </c:pt>
                <c:pt idx="2845">
                  <c:v>-0.31000000000062999</c:v>
                </c:pt>
                <c:pt idx="2846">
                  <c:v>-0.30800000000062999</c:v>
                </c:pt>
                <c:pt idx="2847">
                  <c:v>-0.30600000000062999</c:v>
                </c:pt>
                <c:pt idx="2848">
                  <c:v>-0.30400000000062999</c:v>
                </c:pt>
                <c:pt idx="2849">
                  <c:v>-0.30200000000062999</c:v>
                </c:pt>
                <c:pt idx="2850">
                  <c:v>-0.30000000000062998</c:v>
                </c:pt>
                <c:pt idx="2851">
                  <c:v>-0.29800000000062998</c:v>
                </c:pt>
                <c:pt idx="2852">
                  <c:v>-0.29600000000062998</c:v>
                </c:pt>
                <c:pt idx="2853">
                  <c:v>-0.29400000000062998</c:v>
                </c:pt>
                <c:pt idx="2854">
                  <c:v>-0.29200000000062998</c:v>
                </c:pt>
                <c:pt idx="2855">
                  <c:v>-0.29000000000062998</c:v>
                </c:pt>
                <c:pt idx="2856">
                  <c:v>-0.28800000000062997</c:v>
                </c:pt>
                <c:pt idx="2857">
                  <c:v>-0.28600000000062997</c:v>
                </c:pt>
                <c:pt idx="2858">
                  <c:v>-0.28400000000063003</c:v>
                </c:pt>
                <c:pt idx="2859">
                  <c:v>-0.28200000000063002</c:v>
                </c:pt>
                <c:pt idx="2860">
                  <c:v>-0.28000000000063002</c:v>
                </c:pt>
                <c:pt idx="2861">
                  <c:v>-0.27800000000063002</c:v>
                </c:pt>
                <c:pt idx="2862">
                  <c:v>-0.27600000000063002</c:v>
                </c:pt>
                <c:pt idx="2863">
                  <c:v>-0.27400000000063002</c:v>
                </c:pt>
                <c:pt idx="2864">
                  <c:v>-0.27200000000063002</c:v>
                </c:pt>
                <c:pt idx="2865">
                  <c:v>-0.27000000000063001</c:v>
                </c:pt>
                <c:pt idx="2866">
                  <c:v>-0.26800000000063001</c:v>
                </c:pt>
                <c:pt idx="2867">
                  <c:v>-0.26600000000063001</c:v>
                </c:pt>
                <c:pt idx="2868">
                  <c:v>-0.26400000000063001</c:v>
                </c:pt>
                <c:pt idx="2869">
                  <c:v>-0.26200000000063001</c:v>
                </c:pt>
                <c:pt idx="2870">
                  <c:v>-0.26000000000063</c:v>
                </c:pt>
                <c:pt idx="2871">
                  <c:v>-0.25800000000063</c:v>
                </c:pt>
                <c:pt idx="2872">
                  <c:v>-0.25600000000063</c:v>
                </c:pt>
                <c:pt idx="2873">
                  <c:v>-0.25400000000063</c:v>
                </c:pt>
                <c:pt idx="2874">
                  <c:v>-0.25200000000063</c:v>
                </c:pt>
                <c:pt idx="2875">
                  <c:v>-0.25000000000063</c:v>
                </c:pt>
                <c:pt idx="2876">
                  <c:v>-0.24800000000062999</c:v>
                </c:pt>
                <c:pt idx="2877">
                  <c:v>-0.24600000000062999</c:v>
                </c:pt>
                <c:pt idx="2878">
                  <c:v>-0.24400000000062999</c:v>
                </c:pt>
                <c:pt idx="2879">
                  <c:v>-0.24200000000062999</c:v>
                </c:pt>
                <c:pt idx="2880">
                  <c:v>-0.24000000000062999</c:v>
                </c:pt>
                <c:pt idx="2881">
                  <c:v>-0.23800000000063001</c:v>
                </c:pt>
                <c:pt idx="2882">
                  <c:v>-0.23600000000063001</c:v>
                </c:pt>
                <c:pt idx="2883">
                  <c:v>-0.23400000000064</c:v>
                </c:pt>
                <c:pt idx="2884">
                  <c:v>-0.23200000000064</c:v>
                </c:pt>
                <c:pt idx="2885">
                  <c:v>-0.23000000000064</c:v>
                </c:pt>
                <c:pt idx="2886">
                  <c:v>-0.22800000000064</c:v>
                </c:pt>
                <c:pt idx="2887">
                  <c:v>-0.22600000000063999</c:v>
                </c:pt>
                <c:pt idx="2888">
                  <c:v>-0.22400000000063999</c:v>
                </c:pt>
                <c:pt idx="2889">
                  <c:v>-0.22200000000063999</c:v>
                </c:pt>
                <c:pt idx="2890">
                  <c:v>-0.22000000000063999</c:v>
                </c:pt>
                <c:pt idx="2891">
                  <c:v>-0.21800000000063999</c:v>
                </c:pt>
                <c:pt idx="2892">
                  <c:v>-0.21600000000064001</c:v>
                </c:pt>
                <c:pt idx="2893">
                  <c:v>-0.21400000000064001</c:v>
                </c:pt>
                <c:pt idx="2894">
                  <c:v>-0.21200000000064001</c:v>
                </c:pt>
                <c:pt idx="2895">
                  <c:v>-0.21000000000064001</c:v>
                </c:pt>
                <c:pt idx="2896">
                  <c:v>-0.20800000000064001</c:v>
                </c:pt>
                <c:pt idx="2897">
                  <c:v>-0.20600000000064</c:v>
                </c:pt>
                <c:pt idx="2898">
                  <c:v>-0.20400000000064</c:v>
                </c:pt>
                <c:pt idx="2899">
                  <c:v>-0.20200000000064</c:v>
                </c:pt>
                <c:pt idx="2900">
                  <c:v>-0.20000000000064</c:v>
                </c:pt>
                <c:pt idx="2901">
                  <c:v>-0.19800000000064</c:v>
                </c:pt>
                <c:pt idx="2902">
                  <c:v>-0.19600000000064</c:v>
                </c:pt>
                <c:pt idx="2903">
                  <c:v>-0.19400000000063999</c:v>
                </c:pt>
                <c:pt idx="2904">
                  <c:v>-0.19200000000063999</c:v>
                </c:pt>
                <c:pt idx="2905">
                  <c:v>-0.19000000000063999</c:v>
                </c:pt>
                <c:pt idx="2906">
                  <c:v>-0.18800000000063999</c:v>
                </c:pt>
                <c:pt idx="2907">
                  <c:v>-0.18600000000063999</c:v>
                </c:pt>
                <c:pt idx="2908">
                  <c:v>-0.18400000000064001</c:v>
                </c:pt>
                <c:pt idx="2909">
                  <c:v>-0.18200000000064001</c:v>
                </c:pt>
                <c:pt idx="2910">
                  <c:v>-0.18000000000064001</c:v>
                </c:pt>
                <c:pt idx="2911">
                  <c:v>-0.17800000000064001</c:v>
                </c:pt>
                <c:pt idx="2912">
                  <c:v>-0.17600000000064001</c:v>
                </c:pt>
                <c:pt idx="2913">
                  <c:v>-0.17400000000064</c:v>
                </c:pt>
                <c:pt idx="2914">
                  <c:v>-0.17200000000064</c:v>
                </c:pt>
                <c:pt idx="2915">
                  <c:v>-0.17000000000064</c:v>
                </c:pt>
                <c:pt idx="2916">
                  <c:v>-0.16800000000064</c:v>
                </c:pt>
                <c:pt idx="2917">
                  <c:v>-0.16600000000064</c:v>
                </c:pt>
                <c:pt idx="2918">
                  <c:v>-0.16400000000063999</c:v>
                </c:pt>
                <c:pt idx="2919">
                  <c:v>-0.16200000000063999</c:v>
                </c:pt>
                <c:pt idx="2920">
                  <c:v>-0.16000000000063999</c:v>
                </c:pt>
                <c:pt idx="2921">
                  <c:v>-0.15800000000063999</c:v>
                </c:pt>
                <c:pt idx="2922">
                  <c:v>-0.15600000000063999</c:v>
                </c:pt>
                <c:pt idx="2923">
                  <c:v>-0.15400000000064001</c:v>
                </c:pt>
                <c:pt idx="2924">
                  <c:v>-0.15200000000064001</c:v>
                </c:pt>
                <c:pt idx="2925">
                  <c:v>-0.15000000000064001</c:v>
                </c:pt>
                <c:pt idx="2926">
                  <c:v>-0.14800000000064001</c:v>
                </c:pt>
                <c:pt idx="2927">
                  <c:v>-0.14600000000064001</c:v>
                </c:pt>
                <c:pt idx="2928">
                  <c:v>-0.14400000000064</c:v>
                </c:pt>
                <c:pt idx="2929">
                  <c:v>-0.14200000000065</c:v>
                </c:pt>
                <c:pt idx="2930">
                  <c:v>-0.14000000000064999</c:v>
                </c:pt>
                <c:pt idx="2931">
                  <c:v>-0.13800000000064999</c:v>
                </c:pt>
                <c:pt idx="2932">
                  <c:v>-0.13600000000064999</c:v>
                </c:pt>
                <c:pt idx="2933">
                  <c:v>-0.13400000000064999</c:v>
                </c:pt>
                <c:pt idx="2934">
                  <c:v>-0.13200000000064999</c:v>
                </c:pt>
                <c:pt idx="2935">
                  <c:v>-0.13000000000065001</c:v>
                </c:pt>
                <c:pt idx="2936">
                  <c:v>-0.12800000000065001</c:v>
                </c:pt>
                <c:pt idx="2937">
                  <c:v>-0.12600000000065001</c:v>
                </c:pt>
                <c:pt idx="2938">
                  <c:v>-0.12400000000065001</c:v>
                </c:pt>
                <c:pt idx="2939">
                  <c:v>-0.12200000000065001</c:v>
                </c:pt>
                <c:pt idx="2940">
                  <c:v>-0.12000000000065</c:v>
                </c:pt>
                <c:pt idx="2941">
                  <c:v>-0.11800000000065</c:v>
                </c:pt>
                <c:pt idx="2942">
                  <c:v>-0.11600000000065</c:v>
                </c:pt>
                <c:pt idx="2943">
                  <c:v>-0.11400000000065</c:v>
                </c:pt>
                <c:pt idx="2944">
                  <c:v>-0.11200000000065</c:v>
                </c:pt>
                <c:pt idx="2945">
                  <c:v>-0.11000000000064999</c:v>
                </c:pt>
                <c:pt idx="2946">
                  <c:v>-0.10800000000065001</c:v>
                </c:pt>
                <c:pt idx="2947">
                  <c:v>-0.10600000000065</c:v>
                </c:pt>
                <c:pt idx="2948">
                  <c:v>-0.10400000000065</c:v>
                </c:pt>
                <c:pt idx="2949">
                  <c:v>-0.10200000000065</c:v>
                </c:pt>
                <c:pt idx="2950">
                  <c:v>-0.10000000000065</c:v>
                </c:pt>
                <c:pt idx="2951">
                  <c:v>-9.8000000000649998E-2</c:v>
                </c:pt>
                <c:pt idx="2952">
                  <c:v>-9.6000000000650204E-2</c:v>
                </c:pt>
                <c:pt idx="2953">
                  <c:v>-9.4000000000649606E-2</c:v>
                </c:pt>
                <c:pt idx="2954">
                  <c:v>-9.2000000000649798E-2</c:v>
                </c:pt>
                <c:pt idx="2955">
                  <c:v>-9.0000000000650004E-2</c:v>
                </c:pt>
                <c:pt idx="2956">
                  <c:v>-8.8000000000650197E-2</c:v>
                </c:pt>
                <c:pt idx="2957">
                  <c:v>-8.6000000000649598E-2</c:v>
                </c:pt>
                <c:pt idx="2958">
                  <c:v>-8.4000000000649805E-2</c:v>
                </c:pt>
                <c:pt idx="2959">
                  <c:v>-8.2000000000649997E-2</c:v>
                </c:pt>
                <c:pt idx="2960">
                  <c:v>-8.0000000000650204E-2</c:v>
                </c:pt>
                <c:pt idx="2961">
                  <c:v>-7.8000000000650396E-2</c:v>
                </c:pt>
                <c:pt idx="2962">
                  <c:v>-7.6000000000649798E-2</c:v>
                </c:pt>
                <c:pt idx="2963">
                  <c:v>-7.4000000000650004E-2</c:v>
                </c:pt>
                <c:pt idx="2964">
                  <c:v>-7.2000000000650197E-2</c:v>
                </c:pt>
                <c:pt idx="2965">
                  <c:v>-7.0000000000650403E-2</c:v>
                </c:pt>
                <c:pt idx="2966">
                  <c:v>-6.8000000000649805E-2</c:v>
                </c:pt>
                <c:pt idx="2967">
                  <c:v>-6.6000000000649997E-2</c:v>
                </c:pt>
                <c:pt idx="2968">
                  <c:v>-6.4000000000650203E-2</c:v>
                </c:pt>
                <c:pt idx="2969">
                  <c:v>-6.2000000000650403E-2</c:v>
                </c:pt>
                <c:pt idx="2970">
                  <c:v>-6.0000000000649797E-2</c:v>
                </c:pt>
                <c:pt idx="2971">
                  <c:v>-5.8000000000649997E-2</c:v>
                </c:pt>
                <c:pt idx="2972">
                  <c:v>-5.6000000000650203E-2</c:v>
                </c:pt>
                <c:pt idx="2973">
                  <c:v>-5.4000000000650403E-2</c:v>
                </c:pt>
                <c:pt idx="2974">
                  <c:v>-5.20000000006604E-2</c:v>
                </c:pt>
                <c:pt idx="2975">
                  <c:v>-5.0000000000659697E-2</c:v>
                </c:pt>
                <c:pt idx="2976">
                  <c:v>-4.8000000000660001E-2</c:v>
                </c:pt>
                <c:pt idx="2977">
                  <c:v>-4.60000000006602E-2</c:v>
                </c:pt>
                <c:pt idx="2978">
                  <c:v>-4.40000000006604E-2</c:v>
                </c:pt>
                <c:pt idx="2979">
                  <c:v>-4.2000000000659697E-2</c:v>
                </c:pt>
                <c:pt idx="2980">
                  <c:v>-4.0000000000660001E-2</c:v>
                </c:pt>
                <c:pt idx="2981">
                  <c:v>-3.80000000006602E-2</c:v>
                </c:pt>
                <c:pt idx="2982">
                  <c:v>-3.60000000006604E-2</c:v>
                </c:pt>
                <c:pt idx="2983">
                  <c:v>-3.4000000000659697E-2</c:v>
                </c:pt>
                <c:pt idx="2984">
                  <c:v>-3.2000000000659903E-2</c:v>
                </c:pt>
                <c:pt idx="2985">
                  <c:v>-3.00000000006602E-2</c:v>
                </c:pt>
                <c:pt idx="2986">
                  <c:v>-2.8000000000660399E-2</c:v>
                </c:pt>
                <c:pt idx="2987">
                  <c:v>-2.60000000006597E-2</c:v>
                </c:pt>
                <c:pt idx="2988">
                  <c:v>-2.40000000006599E-2</c:v>
                </c:pt>
                <c:pt idx="2989">
                  <c:v>-2.20000000006602E-2</c:v>
                </c:pt>
                <c:pt idx="2990">
                  <c:v>-2.0000000000660399E-2</c:v>
                </c:pt>
                <c:pt idx="2991">
                  <c:v>-1.80000000006597E-2</c:v>
                </c:pt>
                <c:pt idx="2992">
                  <c:v>-1.60000000006599E-2</c:v>
                </c:pt>
                <c:pt idx="2993">
                  <c:v>-1.40000000006602E-2</c:v>
                </c:pt>
                <c:pt idx="2994">
                  <c:v>-1.2000000000660401E-2</c:v>
                </c:pt>
                <c:pt idx="2995">
                  <c:v>-1.00000000006597E-2</c:v>
                </c:pt>
                <c:pt idx="2996">
                  <c:v>-8.0000000006599202E-3</c:v>
                </c:pt>
                <c:pt idx="2997">
                  <c:v>-6.0000000006601396E-3</c:v>
                </c:pt>
                <c:pt idx="2998">
                  <c:v>-4.0000000006603599E-3</c:v>
                </c:pt>
                <c:pt idx="2999">
                  <c:v>-2.0000000006597002E-3</c:v>
                </c:pt>
                <c:pt idx="3000">
                  <c:v>-6.5991656583719305E-13</c:v>
                </c:pt>
                <c:pt idx="3001">
                  <c:v>1.9999999993398601E-3</c:v>
                </c:pt>
                <c:pt idx="3002">
                  <c:v>3.9999999993396403E-3</c:v>
                </c:pt>
                <c:pt idx="3003">
                  <c:v>5.9999999993403099E-3</c:v>
                </c:pt>
                <c:pt idx="3004">
                  <c:v>7.9999999993400905E-3</c:v>
                </c:pt>
                <c:pt idx="3005">
                  <c:v>9.9999999993398703E-3</c:v>
                </c:pt>
                <c:pt idx="3006">
                  <c:v>1.19999999993397E-2</c:v>
                </c:pt>
                <c:pt idx="3007">
                  <c:v>1.3999999999340301E-2</c:v>
                </c:pt>
                <c:pt idx="3008">
                  <c:v>1.5999999999340101E-2</c:v>
                </c:pt>
                <c:pt idx="3009">
                  <c:v>1.7999999999339902E-2</c:v>
                </c:pt>
                <c:pt idx="3010">
                  <c:v>1.9999999999339699E-2</c:v>
                </c:pt>
                <c:pt idx="3011">
                  <c:v>2.1999999999340301E-2</c:v>
                </c:pt>
                <c:pt idx="3012">
                  <c:v>2.3999999999340101E-2</c:v>
                </c:pt>
                <c:pt idx="3013">
                  <c:v>2.5999999999339898E-2</c:v>
                </c:pt>
                <c:pt idx="3014">
                  <c:v>2.7999999999339699E-2</c:v>
                </c:pt>
                <c:pt idx="3015">
                  <c:v>2.9999999999340301E-2</c:v>
                </c:pt>
                <c:pt idx="3016">
                  <c:v>3.1999999999340098E-2</c:v>
                </c:pt>
                <c:pt idx="3017">
                  <c:v>3.3999999999339899E-2</c:v>
                </c:pt>
                <c:pt idx="3018">
                  <c:v>3.5999999999339699E-2</c:v>
                </c:pt>
                <c:pt idx="3019">
                  <c:v>3.7999999999340298E-2</c:v>
                </c:pt>
                <c:pt idx="3020">
                  <c:v>3.99999999993303E-2</c:v>
                </c:pt>
                <c:pt idx="3021">
                  <c:v>4.1999999999330101E-2</c:v>
                </c:pt>
                <c:pt idx="3022">
                  <c:v>4.3999999999329902E-2</c:v>
                </c:pt>
                <c:pt idx="3023">
                  <c:v>4.5999999999329702E-2</c:v>
                </c:pt>
                <c:pt idx="3024">
                  <c:v>4.7999999999330398E-2</c:v>
                </c:pt>
                <c:pt idx="3025">
                  <c:v>4.9999999999330101E-2</c:v>
                </c:pt>
                <c:pt idx="3026">
                  <c:v>5.1999999999329902E-2</c:v>
                </c:pt>
                <c:pt idx="3027">
                  <c:v>5.3999999999329702E-2</c:v>
                </c:pt>
                <c:pt idx="3028">
                  <c:v>5.5999999999330398E-2</c:v>
                </c:pt>
                <c:pt idx="3029">
                  <c:v>5.7999999999330101E-2</c:v>
                </c:pt>
                <c:pt idx="3030">
                  <c:v>5.9999999999329902E-2</c:v>
                </c:pt>
                <c:pt idx="3031">
                  <c:v>6.1999999999329702E-2</c:v>
                </c:pt>
                <c:pt idx="3032">
                  <c:v>6.3999999999330398E-2</c:v>
                </c:pt>
                <c:pt idx="3033">
                  <c:v>6.5999999999330206E-2</c:v>
                </c:pt>
                <c:pt idx="3034">
                  <c:v>6.7999999999329902E-2</c:v>
                </c:pt>
                <c:pt idx="3035">
                  <c:v>6.9999999999329696E-2</c:v>
                </c:pt>
                <c:pt idx="3036">
                  <c:v>7.1999999999330405E-2</c:v>
                </c:pt>
                <c:pt idx="3037">
                  <c:v>7.3999999999330199E-2</c:v>
                </c:pt>
                <c:pt idx="3038">
                  <c:v>7.5999999999329895E-2</c:v>
                </c:pt>
                <c:pt idx="3039">
                  <c:v>7.7999999999329703E-2</c:v>
                </c:pt>
                <c:pt idx="3040">
                  <c:v>7.9999999999330398E-2</c:v>
                </c:pt>
                <c:pt idx="3041">
                  <c:v>8.1999999999330206E-2</c:v>
                </c:pt>
                <c:pt idx="3042">
                  <c:v>8.3999999999329902E-2</c:v>
                </c:pt>
                <c:pt idx="3043">
                  <c:v>8.5999999999329696E-2</c:v>
                </c:pt>
                <c:pt idx="3044">
                  <c:v>8.7999999999330406E-2</c:v>
                </c:pt>
                <c:pt idx="3045">
                  <c:v>8.9999999999330199E-2</c:v>
                </c:pt>
                <c:pt idx="3046">
                  <c:v>9.1999999999330007E-2</c:v>
                </c:pt>
                <c:pt idx="3047">
                  <c:v>9.3999999999329703E-2</c:v>
                </c:pt>
                <c:pt idx="3048">
                  <c:v>9.5999999999330399E-2</c:v>
                </c:pt>
                <c:pt idx="3049">
                  <c:v>9.7999999999330206E-2</c:v>
                </c:pt>
                <c:pt idx="3050">
                  <c:v>9.999999999933E-2</c:v>
                </c:pt>
                <c:pt idx="3051">
                  <c:v>0.10199999999933</c:v>
                </c:pt>
                <c:pt idx="3052">
                  <c:v>0.10399999999933</c:v>
                </c:pt>
                <c:pt idx="3053">
                  <c:v>0.10599999999933001</c:v>
                </c:pt>
                <c:pt idx="3054">
                  <c:v>0.10799999999932999</c:v>
                </c:pt>
                <c:pt idx="3055">
                  <c:v>0.10999999999932999</c:v>
                </c:pt>
                <c:pt idx="3056">
                  <c:v>0.11199999999933</c:v>
                </c:pt>
                <c:pt idx="3057">
                  <c:v>0.11399999999933</c:v>
                </c:pt>
                <c:pt idx="3058">
                  <c:v>0.11599999999933</c:v>
                </c:pt>
                <c:pt idx="3059">
                  <c:v>0.11799999999933</c:v>
                </c:pt>
                <c:pt idx="3060">
                  <c:v>0.11999999999933</c:v>
                </c:pt>
                <c:pt idx="3061">
                  <c:v>0.12199999999933001</c:v>
                </c:pt>
                <c:pt idx="3062">
                  <c:v>0.12399999999932999</c:v>
                </c:pt>
                <c:pt idx="3063">
                  <c:v>0.12599999999933001</c:v>
                </c:pt>
                <c:pt idx="3064">
                  <c:v>0.12799999999933001</c:v>
                </c:pt>
                <c:pt idx="3065">
                  <c:v>0.12999999999931999</c:v>
                </c:pt>
                <c:pt idx="3066">
                  <c:v>0.13199999999931999</c:v>
                </c:pt>
                <c:pt idx="3067">
                  <c:v>0.13399999999932</c:v>
                </c:pt>
                <c:pt idx="3068">
                  <c:v>0.13599999999932</c:v>
                </c:pt>
                <c:pt idx="3069">
                  <c:v>0.13799999999932</c:v>
                </c:pt>
                <c:pt idx="3070">
                  <c:v>0.13999999999932</c:v>
                </c:pt>
                <c:pt idx="3071">
                  <c:v>0.14199999999932</c:v>
                </c:pt>
                <c:pt idx="3072">
                  <c:v>0.14399999999932001</c:v>
                </c:pt>
                <c:pt idx="3073">
                  <c:v>0.14599999999932001</c:v>
                </c:pt>
                <c:pt idx="3074">
                  <c:v>0.14799999999932001</c:v>
                </c:pt>
                <c:pt idx="3075">
                  <c:v>0.14999999999932001</c:v>
                </c:pt>
                <c:pt idx="3076">
                  <c:v>0.15199999999932001</c:v>
                </c:pt>
                <c:pt idx="3077">
                  <c:v>0.15399999999931999</c:v>
                </c:pt>
                <c:pt idx="3078">
                  <c:v>0.15599999999931999</c:v>
                </c:pt>
                <c:pt idx="3079">
                  <c:v>0.15799999999931999</c:v>
                </c:pt>
                <c:pt idx="3080">
                  <c:v>0.15999999999931999</c:v>
                </c:pt>
                <c:pt idx="3081">
                  <c:v>0.16199999999931999</c:v>
                </c:pt>
                <c:pt idx="3082">
                  <c:v>0.16399999999932</c:v>
                </c:pt>
                <c:pt idx="3083">
                  <c:v>0.16599999999932</c:v>
                </c:pt>
                <c:pt idx="3084">
                  <c:v>0.16799999999932</c:v>
                </c:pt>
                <c:pt idx="3085">
                  <c:v>0.16999999999932</c:v>
                </c:pt>
                <c:pt idx="3086">
                  <c:v>0.17199999999932</c:v>
                </c:pt>
                <c:pt idx="3087">
                  <c:v>0.17399999999932</c:v>
                </c:pt>
                <c:pt idx="3088">
                  <c:v>0.17599999999932001</c:v>
                </c:pt>
                <c:pt idx="3089">
                  <c:v>0.17799999999932001</c:v>
                </c:pt>
                <c:pt idx="3090">
                  <c:v>0.17999999999932001</c:v>
                </c:pt>
                <c:pt idx="3091">
                  <c:v>0.18199999999932001</c:v>
                </c:pt>
                <c:pt idx="3092">
                  <c:v>0.18399999999932001</c:v>
                </c:pt>
                <c:pt idx="3093">
                  <c:v>0.18599999999931999</c:v>
                </c:pt>
                <c:pt idx="3094">
                  <c:v>0.18799999999931999</c:v>
                </c:pt>
                <c:pt idx="3095">
                  <c:v>0.18999999999931999</c:v>
                </c:pt>
                <c:pt idx="3096">
                  <c:v>0.19199999999931999</c:v>
                </c:pt>
                <c:pt idx="3097">
                  <c:v>0.19399999999931999</c:v>
                </c:pt>
                <c:pt idx="3098">
                  <c:v>0.19599999999932</c:v>
                </c:pt>
                <c:pt idx="3099">
                  <c:v>0.19799999999932</c:v>
                </c:pt>
                <c:pt idx="3100">
                  <c:v>0.19999999999932</c:v>
                </c:pt>
                <c:pt idx="3101">
                  <c:v>0.20199999999932</c:v>
                </c:pt>
                <c:pt idx="3102">
                  <c:v>0.20399999999932</c:v>
                </c:pt>
                <c:pt idx="3103">
                  <c:v>0.20599999999932</c:v>
                </c:pt>
                <c:pt idx="3104">
                  <c:v>0.20799999999932001</c:v>
                </c:pt>
                <c:pt idx="3105">
                  <c:v>0.20999999999932001</c:v>
                </c:pt>
                <c:pt idx="3106">
                  <c:v>0.21199999999932001</c:v>
                </c:pt>
                <c:pt idx="3107">
                  <c:v>0.21399999999932001</c:v>
                </c:pt>
                <c:pt idx="3108">
                  <c:v>0.21599999999932001</c:v>
                </c:pt>
                <c:pt idx="3109">
                  <c:v>0.21799999999931999</c:v>
                </c:pt>
                <c:pt idx="3110">
                  <c:v>0.21999999999931</c:v>
                </c:pt>
                <c:pt idx="3111">
                  <c:v>0.22199999999931</c:v>
                </c:pt>
                <c:pt idx="3112">
                  <c:v>0.22399999999931</c:v>
                </c:pt>
                <c:pt idx="3113">
                  <c:v>0.22599999999931</c:v>
                </c:pt>
                <c:pt idx="3114">
                  <c:v>0.22799999999931</c:v>
                </c:pt>
                <c:pt idx="3115">
                  <c:v>0.22999999999931001</c:v>
                </c:pt>
                <c:pt idx="3116">
                  <c:v>0.23199999999931001</c:v>
                </c:pt>
                <c:pt idx="3117">
                  <c:v>0.23399999999931001</c:v>
                </c:pt>
                <c:pt idx="3118">
                  <c:v>0.23599999999931001</c:v>
                </c:pt>
                <c:pt idx="3119">
                  <c:v>0.23799999999931001</c:v>
                </c:pt>
                <c:pt idx="3120">
                  <c:v>0.23999999999930999</c:v>
                </c:pt>
                <c:pt idx="3121">
                  <c:v>0.24199999999930999</c:v>
                </c:pt>
                <c:pt idx="3122">
                  <c:v>0.24399999999930999</c:v>
                </c:pt>
                <c:pt idx="3123">
                  <c:v>0.24599999999930999</c:v>
                </c:pt>
                <c:pt idx="3124">
                  <c:v>0.24799999999930999</c:v>
                </c:pt>
                <c:pt idx="3125">
                  <c:v>0.24999999999931</c:v>
                </c:pt>
                <c:pt idx="3126">
                  <c:v>0.25199999999931</c:v>
                </c:pt>
                <c:pt idx="3127">
                  <c:v>0.25399999999931</c:v>
                </c:pt>
                <c:pt idx="3128">
                  <c:v>0.25599999999931</c:v>
                </c:pt>
                <c:pt idx="3129">
                  <c:v>0.25799999999931</c:v>
                </c:pt>
                <c:pt idx="3130">
                  <c:v>0.25999999999931001</c:v>
                </c:pt>
                <c:pt idx="3131">
                  <c:v>0.26199999999931001</c:v>
                </c:pt>
                <c:pt idx="3132">
                  <c:v>0.26399999999931001</c:v>
                </c:pt>
                <c:pt idx="3133">
                  <c:v>0.26599999999931001</c:v>
                </c:pt>
                <c:pt idx="3134">
                  <c:v>0.26799999999931001</c:v>
                </c:pt>
                <c:pt idx="3135">
                  <c:v>0.26999999999931001</c:v>
                </c:pt>
                <c:pt idx="3136">
                  <c:v>0.27199999999931002</c:v>
                </c:pt>
                <c:pt idx="3137">
                  <c:v>0.27399999999931002</c:v>
                </c:pt>
                <c:pt idx="3138">
                  <c:v>0.27599999999931002</c:v>
                </c:pt>
                <c:pt idx="3139">
                  <c:v>0.27799999999931002</c:v>
                </c:pt>
                <c:pt idx="3140">
                  <c:v>0.27999999999931002</c:v>
                </c:pt>
                <c:pt idx="3141">
                  <c:v>0.28199999999931002</c:v>
                </c:pt>
                <c:pt idx="3142">
                  <c:v>0.28399999999931003</c:v>
                </c:pt>
                <c:pt idx="3143">
                  <c:v>0.28599999999930997</c:v>
                </c:pt>
                <c:pt idx="3144">
                  <c:v>0.28799999999930997</c:v>
                </c:pt>
                <c:pt idx="3145">
                  <c:v>0.28999999999930998</c:v>
                </c:pt>
                <c:pt idx="3146">
                  <c:v>0.29199999999930998</c:v>
                </c:pt>
                <c:pt idx="3147">
                  <c:v>0.29399999999930998</c:v>
                </c:pt>
                <c:pt idx="3148">
                  <c:v>0.29599999999930998</c:v>
                </c:pt>
                <c:pt idx="3149">
                  <c:v>0.29799999999930998</c:v>
                </c:pt>
                <c:pt idx="3150">
                  <c:v>0.29999999999930999</c:v>
                </c:pt>
                <c:pt idx="3151">
                  <c:v>0.30199999999930999</c:v>
                </c:pt>
                <c:pt idx="3152">
                  <c:v>0.30399999999930999</c:v>
                </c:pt>
                <c:pt idx="3153">
                  <c:v>0.30599999999930999</c:v>
                </c:pt>
                <c:pt idx="3154">
                  <c:v>0.30799999999930999</c:v>
                </c:pt>
                <c:pt idx="3155">
                  <c:v>0.30999999999930999</c:v>
                </c:pt>
                <c:pt idx="3156">
                  <c:v>0.3119999999993</c:v>
                </c:pt>
                <c:pt idx="3157">
                  <c:v>0.31399999999930001</c:v>
                </c:pt>
                <c:pt idx="3158">
                  <c:v>0.31599999999930001</c:v>
                </c:pt>
                <c:pt idx="3159">
                  <c:v>0.31799999999930001</c:v>
                </c:pt>
                <c:pt idx="3160">
                  <c:v>0.31999999999930001</c:v>
                </c:pt>
                <c:pt idx="3161">
                  <c:v>0.32199999999930001</c:v>
                </c:pt>
                <c:pt idx="3162">
                  <c:v>0.32399999999930001</c:v>
                </c:pt>
                <c:pt idx="3163">
                  <c:v>0.32599999999930002</c:v>
                </c:pt>
                <c:pt idx="3164">
                  <c:v>0.32799999999930002</c:v>
                </c:pt>
                <c:pt idx="3165">
                  <c:v>0.32999999999930002</c:v>
                </c:pt>
                <c:pt idx="3166">
                  <c:v>0.33199999999930002</c:v>
                </c:pt>
                <c:pt idx="3167">
                  <c:v>0.33399999999930002</c:v>
                </c:pt>
                <c:pt idx="3168">
                  <c:v>0.33599999999930003</c:v>
                </c:pt>
                <c:pt idx="3169">
                  <c:v>0.33799999999930003</c:v>
                </c:pt>
                <c:pt idx="3170">
                  <c:v>0.33999999999929997</c:v>
                </c:pt>
                <c:pt idx="3171">
                  <c:v>0.34199999999929998</c:v>
                </c:pt>
                <c:pt idx="3172">
                  <c:v>0.34399999999929998</c:v>
                </c:pt>
                <c:pt idx="3173">
                  <c:v>0.34599999999929998</c:v>
                </c:pt>
                <c:pt idx="3174">
                  <c:v>0.34799999999929998</c:v>
                </c:pt>
                <c:pt idx="3175">
                  <c:v>0.34999999999929998</c:v>
                </c:pt>
                <c:pt idx="3176">
                  <c:v>0.35199999999929998</c:v>
                </c:pt>
                <c:pt idx="3177">
                  <c:v>0.35399999999929999</c:v>
                </c:pt>
                <c:pt idx="3178">
                  <c:v>0.35599999999929999</c:v>
                </c:pt>
                <c:pt idx="3179">
                  <c:v>0.35799999999929999</c:v>
                </c:pt>
                <c:pt idx="3180">
                  <c:v>0.35999999999929999</c:v>
                </c:pt>
                <c:pt idx="3181">
                  <c:v>0.36199999999929999</c:v>
                </c:pt>
                <c:pt idx="3182">
                  <c:v>0.36399999999929999</c:v>
                </c:pt>
                <c:pt idx="3183">
                  <c:v>0.3659999999993</c:v>
                </c:pt>
                <c:pt idx="3184">
                  <c:v>0.3679999999993</c:v>
                </c:pt>
                <c:pt idx="3185">
                  <c:v>0.3699999999993</c:v>
                </c:pt>
                <c:pt idx="3186">
                  <c:v>0.3719999999993</c:v>
                </c:pt>
                <c:pt idx="3187">
                  <c:v>0.3739999999993</c:v>
                </c:pt>
                <c:pt idx="3188">
                  <c:v>0.37599999999930001</c:v>
                </c:pt>
                <c:pt idx="3189">
                  <c:v>0.37799999999930001</c:v>
                </c:pt>
                <c:pt idx="3190">
                  <c:v>0.37999999999930001</c:v>
                </c:pt>
                <c:pt idx="3191">
                  <c:v>0.38199999999930001</c:v>
                </c:pt>
                <c:pt idx="3192">
                  <c:v>0.38399999999930001</c:v>
                </c:pt>
                <c:pt idx="3193">
                  <c:v>0.38599999999930001</c:v>
                </c:pt>
                <c:pt idx="3194">
                  <c:v>0.38799999999930002</c:v>
                </c:pt>
                <c:pt idx="3195">
                  <c:v>0.38999999999930002</c:v>
                </c:pt>
                <c:pt idx="3196">
                  <c:v>0.39199999999930002</c:v>
                </c:pt>
                <c:pt idx="3197">
                  <c:v>0.39399999999930002</c:v>
                </c:pt>
                <c:pt idx="3198">
                  <c:v>0.39599999999930002</c:v>
                </c:pt>
                <c:pt idx="3199">
                  <c:v>0.39799999999930002</c:v>
                </c:pt>
                <c:pt idx="3200">
                  <c:v>0.39999999999930003</c:v>
                </c:pt>
                <c:pt idx="3201">
                  <c:v>0.40199999999928998</c:v>
                </c:pt>
                <c:pt idx="3202">
                  <c:v>0.40399999999928998</c:v>
                </c:pt>
                <c:pt idx="3203">
                  <c:v>0.40599999999928998</c:v>
                </c:pt>
                <c:pt idx="3204">
                  <c:v>0.40799999999928999</c:v>
                </c:pt>
                <c:pt idx="3205">
                  <c:v>0.40999999999928999</c:v>
                </c:pt>
                <c:pt idx="3206">
                  <c:v>0.41199999999928999</c:v>
                </c:pt>
                <c:pt idx="3207">
                  <c:v>0.41399999999928999</c:v>
                </c:pt>
                <c:pt idx="3208">
                  <c:v>0.41599999999928999</c:v>
                </c:pt>
                <c:pt idx="3209">
                  <c:v>0.41799999999929</c:v>
                </c:pt>
                <c:pt idx="3210">
                  <c:v>0.41999999999929</c:v>
                </c:pt>
                <c:pt idx="3211">
                  <c:v>0.42199999999929</c:v>
                </c:pt>
                <c:pt idx="3212">
                  <c:v>0.42399999999929</c:v>
                </c:pt>
                <c:pt idx="3213">
                  <c:v>0.42599999999929</c:v>
                </c:pt>
                <c:pt idx="3214">
                  <c:v>0.42799999999929</c:v>
                </c:pt>
                <c:pt idx="3215">
                  <c:v>0.42999999999929001</c:v>
                </c:pt>
                <c:pt idx="3216">
                  <c:v>0.43199999999929001</c:v>
                </c:pt>
                <c:pt idx="3217">
                  <c:v>0.43399999999929001</c:v>
                </c:pt>
                <c:pt idx="3218">
                  <c:v>0.43599999999929001</c:v>
                </c:pt>
                <c:pt idx="3219">
                  <c:v>0.43799999999929001</c:v>
                </c:pt>
                <c:pt idx="3220">
                  <c:v>0.43999999999929001</c:v>
                </c:pt>
                <c:pt idx="3221">
                  <c:v>0.44199999999929002</c:v>
                </c:pt>
                <c:pt idx="3222">
                  <c:v>0.44399999999929002</c:v>
                </c:pt>
                <c:pt idx="3223">
                  <c:v>0.44599999999929002</c:v>
                </c:pt>
                <c:pt idx="3224">
                  <c:v>0.44799999999929002</c:v>
                </c:pt>
                <c:pt idx="3225">
                  <c:v>0.44999999999929002</c:v>
                </c:pt>
                <c:pt idx="3226">
                  <c:v>0.45199999999929003</c:v>
                </c:pt>
                <c:pt idx="3227">
                  <c:v>0.45399999999929003</c:v>
                </c:pt>
                <c:pt idx="3228">
                  <c:v>0.45599999999928997</c:v>
                </c:pt>
                <c:pt idx="3229">
                  <c:v>0.45799999999928998</c:v>
                </c:pt>
                <c:pt idx="3230">
                  <c:v>0.45999999999928998</c:v>
                </c:pt>
                <c:pt idx="3231">
                  <c:v>0.46199999999928998</c:v>
                </c:pt>
                <c:pt idx="3232">
                  <c:v>0.46399999999928998</c:v>
                </c:pt>
                <c:pt idx="3233">
                  <c:v>0.46599999999928998</c:v>
                </c:pt>
                <c:pt idx="3234">
                  <c:v>0.46799999999928998</c:v>
                </c:pt>
                <c:pt idx="3235">
                  <c:v>0.46999999999928999</c:v>
                </c:pt>
                <c:pt idx="3236">
                  <c:v>0.47199999999928999</c:v>
                </c:pt>
                <c:pt idx="3237">
                  <c:v>0.47399999999928999</c:v>
                </c:pt>
                <c:pt idx="3238">
                  <c:v>0.47599999999928999</c:v>
                </c:pt>
                <c:pt idx="3239">
                  <c:v>0.47799999999928999</c:v>
                </c:pt>
                <c:pt idx="3240">
                  <c:v>0.47999999999928999</c:v>
                </c:pt>
                <c:pt idx="3241">
                  <c:v>0.48199999999929</c:v>
                </c:pt>
                <c:pt idx="3242">
                  <c:v>0.48399999999929</c:v>
                </c:pt>
                <c:pt idx="3243">
                  <c:v>0.48599999999929</c:v>
                </c:pt>
                <c:pt idx="3244">
                  <c:v>0.48799999999929</c:v>
                </c:pt>
                <c:pt idx="3245">
                  <c:v>0.48999999999929</c:v>
                </c:pt>
                <c:pt idx="3246">
                  <c:v>0.49199999999929001</c:v>
                </c:pt>
                <c:pt idx="3247">
                  <c:v>0.49399999999928002</c:v>
                </c:pt>
                <c:pt idx="3248">
                  <c:v>0.49599999999928002</c:v>
                </c:pt>
                <c:pt idx="3249">
                  <c:v>0.49799999999928002</c:v>
                </c:pt>
                <c:pt idx="3250">
                  <c:v>0.49999999999928002</c:v>
                </c:pt>
                <c:pt idx="3251">
                  <c:v>0.50199999999928002</c:v>
                </c:pt>
                <c:pt idx="3252">
                  <c:v>0.50399999999928002</c:v>
                </c:pt>
                <c:pt idx="3253">
                  <c:v>0.50599999999928003</c:v>
                </c:pt>
                <c:pt idx="3254">
                  <c:v>0.50799999999928003</c:v>
                </c:pt>
                <c:pt idx="3255">
                  <c:v>0.50999999999928003</c:v>
                </c:pt>
                <c:pt idx="3256">
                  <c:v>0.51199999999928003</c:v>
                </c:pt>
                <c:pt idx="3257">
                  <c:v>0.51399999999928003</c:v>
                </c:pt>
                <c:pt idx="3258">
                  <c:v>0.51599999999928003</c:v>
                </c:pt>
                <c:pt idx="3259">
                  <c:v>0.51799999999928004</c:v>
                </c:pt>
                <c:pt idx="3260">
                  <c:v>0.51999999999928004</c:v>
                </c:pt>
                <c:pt idx="3261">
                  <c:v>0.52199999999928004</c:v>
                </c:pt>
                <c:pt idx="3262">
                  <c:v>0.52399999999928004</c:v>
                </c:pt>
                <c:pt idx="3263">
                  <c:v>0.52599999999928004</c:v>
                </c:pt>
                <c:pt idx="3264">
                  <c:v>0.52799999999928005</c:v>
                </c:pt>
                <c:pt idx="3265">
                  <c:v>0.52999999999928005</c:v>
                </c:pt>
                <c:pt idx="3266">
                  <c:v>0.53199999999928005</c:v>
                </c:pt>
                <c:pt idx="3267">
                  <c:v>0.53399999999928005</c:v>
                </c:pt>
                <c:pt idx="3268">
                  <c:v>0.53599999999928005</c:v>
                </c:pt>
                <c:pt idx="3269">
                  <c:v>0.53799999999928005</c:v>
                </c:pt>
                <c:pt idx="3270">
                  <c:v>0.53999999999927994</c:v>
                </c:pt>
                <c:pt idx="3271">
                  <c:v>0.54199999999927995</c:v>
                </c:pt>
                <c:pt idx="3272">
                  <c:v>0.54399999999927995</c:v>
                </c:pt>
                <c:pt idx="3273">
                  <c:v>0.54599999999927995</c:v>
                </c:pt>
                <c:pt idx="3274">
                  <c:v>0.54799999999927995</c:v>
                </c:pt>
                <c:pt idx="3275">
                  <c:v>0.54999999999927995</c:v>
                </c:pt>
                <c:pt idx="3276">
                  <c:v>0.55199999999927996</c:v>
                </c:pt>
                <c:pt idx="3277">
                  <c:v>0.55399999999927996</c:v>
                </c:pt>
                <c:pt idx="3278">
                  <c:v>0.55599999999927996</c:v>
                </c:pt>
                <c:pt idx="3279">
                  <c:v>0.55799999999927996</c:v>
                </c:pt>
                <c:pt idx="3280">
                  <c:v>0.55999999999927996</c:v>
                </c:pt>
                <c:pt idx="3281">
                  <c:v>0.56199999999927996</c:v>
                </c:pt>
                <c:pt idx="3282">
                  <c:v>0.56399999999927997</c:v>
                </c:pt>
                <c:pt idx="3283">
                  <c:v>0.56599999999927997</c:v>
                </c:pt>
                <c:pt idx="3284">
                  <c:v>0.56799999999927997</c:v>
                </c:pt>
                <c:pt idx="3285">
                  <c:v>0.56999999999927997</c:v>
                </c:pt>
                <c:pt idx="3286">
                  <c:v>0.57199999999927997</c:v>
                </c:pt>
                <c:pt idx="3287">
                  <c:v>0.57399999999927998</c:v>
                </c:pt>
                <c:pt idx="3288">
                  <c:v>0.57599999999927998</c:v>
                </c:pt>
                <c:pt idx="3289">
                  <c:v>0.57799999999927998</c:v>
                </c:pt>
                <c:pt idx="3290">
                  <c:v>0.57999999999927998</c:v>
                </c:pt>
                <c:pt idx="3291">
                  <c:v>0.58199999999927998</c:v>
                </c:pt>
                <c:pt idx="3292">
                  <c:v>0.58399999999926999</c:v>
                </c:pt>
                <c:pt idx="3293">
                  <c:v>0.58599999999926999</c:v>
                </c:pt>
                <c:pt idx="3294">
                  <c:v>0.58799999999927</c:v>
                </c:pt>
                <c:pt idx="3295">
                  <c:v>0.58999999999927</c:v>
                </c:pt>
                <c:pt idx="3296">
                  <c:v>0.59199999999927</c:v>
                </c:pt>
                <c:pt idx="3297">
                  <c:v>0.59399999999927</c:v>
                </c:pt>
                <c:pt idx="3298">
                  <c:v>0.59599999999927</c:v>
                </c:pt>
                <c:pt idx="3299">
                  <c:v>0.59799999999927</c:v>
                </c:pt>
                <c:pt idx="3300">
                  <c:v>0.59999999999927001</c:v>
                </c:pt>
                <c:pt idx="3301">
                  <c:v>0.60199999999927001</c:v>
                </c:pt>
                <c:pt idx="3302">
                  <c:v>0.60399999999927001</c:v>
                </c:pt>
                <c:pt idx="3303">
                  <c:v>0.60599999999927001</c:v>
                </c:pt>
                <c:pt idx="3304">
                  <c:v>0.60799999999927001</c:v>
                </c:pt>
                <c:pt idx="3305">
                  <c:v>0.60999999999927002</c:v>
                </c:pt>
                <c:pt idx="3306">
                  <c:v>0.61199999999927002</c:v>
                </c:pt>
                <c:pt idx="3307">
                  <c:v>0.61399999999927002</c:v>
                </c:pt>
                <c:pt idx="3308">
                  <c:v>0.61599999999927002</c:v>
                </c:pt>
                <c:pt idx="3309">
                  <c:v>0.61799999999927002</c:v>
                </c:pt>
                <c:pt idx="3310">
                  <c:v>0.61999999999927002</c:v>
                </c:pt>
                <c:pt idx="3311">
                  <c:v>0.62199999999927003</c:v>
                </c:pt>
                <c:pt idx="3312">
                  <c:v>0.62399999999927003</c:v>
                </c:pt>
                <c:pt idx="3313">
                  <c:v>0.62599999999927003</c:v>
                </c:pt>
                <c:pt idx="3314">
                  <c:v>0.62799999999927003</c:v>
                </c:pt>
                <c:pt idx="3315">
                  <c:v>0.62999999999927003</c:v>
                </c:pt>
                <c:pt idx="3316">
                  <c:v>0.63199999999927003</c:v>
                </c:pt>
                <c:pt idx="3317">
                  <c:v>0.63399999999927004</c:v>
                </c:pt>
                <c:pt idx="3318">
                  <c:v>0.63599999999927004</c:v>
                </c:pt>
                <c:pt idx="3319">
                  <c:v>0.63799999999927004</c:v>
                </c:pt>
                <c:pt idx="3320">
                  <c:v>0.63999999999927004</c:v>
                </c:pt>
                <c:pt idx="3321">
                  <c:v>0.64199999999927004</c:v>
                </c:pt>
                <c:pt idx="3322">
                  <c:v>0.64399999999927005</c:v>
                </c:pt>
                <c:pt idx="3323">
                  <c:v>0.64599999999927005</c:v>
                </c:pt>
                <c:pt idx="3324">
                  <c:v>0.64799999999927005</c:v>
                </c:pt>
                <c:pt idx="3325">
                  <c:v>0.64999999999927005</c:v>
                </c:pt>
                <c:pt idx="3326">
                  <c:v>0.65199999999927005</c:v>
                </c:pt>
                <c:pt idx="3327">
                  <c:v>0.65399999999927005</c:v>
                </c:pt>
                <c:pt idx="3328">
                  <c:v>0.65599999999926994</c:v>
                </c:pt>
                <c:pt idx="3329">
                  <c:v>0.65799999999926995</c:v>
                </c:pt>
                <c:pt idx="3330">
                  <c:v>0.65999999999926995</c:v>
                </c:pt>
                <c:pt idx="3331">
                  <c:v>0.66199999999926995</c:v>
                </c:pt>
                <c:pt idx="3332">
                  <c:v>0.66399999999926995</c:v>
                </c:pt>
                <c:pt idx="3333">
                  <c:v>0.66599999999926995</c:v>
                </c:pt>
                <c:pt idx="3334">
                  <c:v>0.66799999999926996</c:v>
                </c:pt>
                <c:pt idx="3335">
                  <c:v>0.66999999999926996</c:v>
                </c:pt>
                <c:pt idx="3336">
                  <c:v>0.67199999999926996</c:v>
                </c:pt>
                <c:pt idx="3337">
                  <c:v>0.67399999999925997</c:v>
                </c:pt>
                <c:pt idx="3338">
                  <c:v>0.67599999999925997</c:v>
                </c:pt>
                <c:pt idx="3339">
                  <c:v>0.67799999999925997</c:v>
                </c:pt>
                <c:pt idx="3340">
                  <c:v>0.67999999999925997</c:v>
                </c:pt>
                <c:pt idx="3341">
                  <c:v>0.68199999999925998</c:v>
                </c:pt>
                <c:pt idx="3342">
                  <c:v>0.68399999999925998</c:v>
                </c:pt>
                <c:pt idx="3343">
                  <c:v>0.68599999999925998</c:v>
                </c:pt>
                <c:pt idx="3344">
                  <c:v>0.68799999999925998</c:v>
                </c:pt>
                <c:pt idx="3345">
                  <c:v>0.68999999999925998</c:v>
                </c:pt>
                <c:pt idx="3346">
                  <c:v>0.69199999999925998</c:v>
                </c:pt>
                <c:pt idx="3347">
                  <c:v>0.69399999999925999</c:v>
                </c:pt>
                <c:pt idx="3348">
                  <c:v>0.69599999999925999</c:v>
                </c:pt>
                <c:pt idx="3349">
                  <c:v>0.69799999999925999</c:v>
                </c:pt>
                <c:pt idx="3350">
                  <c:v>0.69999999999925999</c:v>
                </c:pt>
                <c:pt idx="3351">
                  <c:v>0.70199999999925999</c:v>
                </c:pt>
                <c:pt idx="3352">
                  <c:v>0.70399999999926</c:v>
                </c:pt>
                <c:pt idx="3353">
                  <c:v>0.70599999999926</c:v>
                </c:pt>
                <c:pt idx="3354">
                  <c:v>0.70799999999926</c:v>
                </c:pt>
                <c:pt idx="3355">
                  <c:v>0.70999999999926</c:v>
                </c:pt>
                <c:pt idx="3356">
                  <c:v>0.71199999999926</c:v>
                </c:pt>
                <c:pt idx="3357">
                  <c:v>0.71399999999926</c:v>
                </c:pt>
                <c:pt idx="3358">
                  <c:v>0.71599999999926001</c:v>
                </c:pt>
                <c:pt idx="3359">
                  <c:v>0.71799999999926001</c:v>
                </c:pt>
                <c:pt idx="3360">
                  <c:v>0.71999999999926001</c:v>
                </c:pt>
                <c:pt idx="3361">
                  <c:v>0.72199999999926001</c:v>
                </c:pt>
                <c:pt idx="3362">
                  <c:v>0.72399999999926001</c:v>
                </c:pt>
                <c:pt idx="3363">
                  <c:v>0.72599999999926002</c:v>
                </c:pt>
                <c:pt idx="3364">
                  <c:v>0.72799999999926002</c:v>
                </c:pt>
                <c:pt idx="3365">
                  <c:v>0.72999999999926002</c:v>
                </c:pt>
                <c:pt idx="3366">
                  <c:v>0.73199999999926002</c:v>
                </c:pt>
                <c:pt idx="3367">
                  <c:v>0.73399999999926002</c:v>
                </c:pt>
                <c:pt idx="3368">
                  <c:v>0.73599999999926002</c:v>
                </c:pt>
                <c:pt idx="3369">
                  <c:v>0.73799999999926003</c:v>
                </c:pt>
                <c:pt idx="3370">
                  <c:v>0.73999999999926003</c:v>
                </c:pt>
                <c:pt idx="3371">
                  <c:v>0.74199999999926003</c:v>
                </c:pt>
                <c:pt idx="3372">
                  <c:v>0.74399999999926003</c:v>
                </c:pt>
                <c:pt idx="3373">
                  <c:v>0.74599999999926003</c:v>
                </c:pt>
                <c:pt idx="3374">
                  <c:v>0.74799999999926003</c:v>
                </c:pt>
                <c:pt idx="3375">
                  <c:v>0.74999999999926004</c:v>
                </c:pt>
                <c:pt idx="3376">
                  <c:v>0.75199999999926004</c:v>
                </c:pt>
                <c:pt idx="3377">
                  <c:v>0.75399999999926004</c:v>
                </c:pt>
                <c:pt idx="3378">
                  <c:v>0.75599999999926004</c:v>
                </c:pt>
                <c:pt idx="3379">
                  <c:v>0.75799999999926004</c:v>
                </c:pt>
                <c:pt idx="3380">
                  <c:v>0.75999999999926005</c:v>
                </c:pt>
                <c:pt idx="3381">
                  <c:v>0.76199999999926005</c:v>
                </c:pt>
                <c:pt idx="3382">
                  <c:v>0.76399999999926005</c:v>
                </c:pt>
                <c:pt idx="3383">
                  <c:v>0.76599999999924995</c:v>
                </c:pt>
                <c:pt idx="3384">
                  <c:v>0.76799999999924995</c:v>
                </c:pt>
                <c:pt idx="3385">
                  <c:v>0.76999999999924995</c:v>
                </c:pt>
                <c:pt idx="3386">
                  <c:v>0.77199999999924995</c:v>
                </c:pt>
                <c:pt idx="3387">
                  <c:v>0.77399999999924995</c:v>
                </c:pt>
                <c:pt idx="3388">
                  <c:v>0.77599999999924996</c:v>
                </c:pt>
                <c:pt idx="3389">
                  <c:v>0.77799999999924996</c:v>
                </c:pt>
                <c:pt idx="3390">
                  <c:v>0.77999999999924996</c:v>
                </c:pt>
                <c:pt idx="3391">
                  <c:v>0.78199999999924996</c:v>
                </c:pt>
                <c:pt idx="3392">
                  <c:v>0.78399999999924996</c:v>
                </c:pt>
                <c:pt idx="3393">
                  <c:v>0.78599999999924997</c:v>
                </c:pt>
                <c:pt idx="3394">
                  <c:v>0.78799999999924997</c:v>
                </c:pt>
                <c:pt idx="3395">
                  <c:v>0.78999999999924997</c:v>
                </c:pt>
                <c:pt idx="3396">
                  <c:v>0.79199999999924997</c:v>
                </c:pt>
                <c:pt idx="3397">
                  <c:v>0.79399999999924997</c:v>
                </c:pt>
                <c:pt idx="3398">
                  <c:v>0.79599999999924997</c:v>
                </c:pt>
                <c:pt idx="3399">
                  <c:v>0.79799999999924998</c:v>
                </c:pt>
                <c:pt idx="3400">
                  <c:v>0.79999999999924998</c:v>
                </c:pt>
                <c:pt idx="3401">
                  <c:v>0.80199999999924998</c:v>
                </c:pt>
                <c:pt idx="3402">
                  <c:v>0.80399999999924998</c:v>
                </c:pt>
                <c:pt idx="3403">
                  <c:v>0.80599999999924998</c:v>
                </c:pt>
                <c:pt idx="3404">
                  <c:v>0.80799999999924998</c:v>
                </c:pt>
                <c:pt idx="3405">
                  <c:v>0.80999999999924999</c:v>
                </c:pt>
                <c:pt idx="3406">
                  <c:v>0.81199999999924999</c:v>
                </c:pt>
                <c:pt idx="3407">
                  <c:v>0.81399999999924999</c:v>
                </c:pt>
                <c:pt idx="3408">
                  <c:v>0.81599999999924999</c:v>
                </c:pt>
                <c:pt idx="3409">
                  <c:v>0.81799999999924999</c:v>
                </c:pt>
                <c:pt idx="3410">
                  <c:v>0.81999999999925</c:v>
                </c:pt>
                <c:pt idx="3411">
                  <c:v>0.82199999999925</c:v>
                </c:pt>
                <c:pt idx="3412">
                  <c:v>0.82399999999925</c:v>
                </c:pt>
                <c:pt idx="3413">
                  <c:v>0.82599999999925</c:v>
                </c:pt>
                <c:pt idx="3414">
                  <c:v>0.82799999999925</c:v>
                </c:pt>
                <c:pt idx="3415">
                  <c:v>0.82999999999925</c:v>
                </c:pt>
                <c:pt idx="3416">
                  <c:v>0.83199999999925001</c:v>
                </c:pt>
                <c:pt idx="3417">
                  <c:v>0.83399999999925001</c:v>
                </c:pt>
                <c:pt idx="3418">
                  <c:v>0.83599999999925001</c:v>
                </c:pt>
                <c:pt idx="3419">
                  <c:v>0.83799999999925001</c:v>
                </c:pt>
                <c:pt idx="3420">
                  <c:v>0.83999999999925001</c:v>
                </c:pt>
                <c:pt idx="3421">
                  <c:v>0.84199999999925002</c:v>
                </c:pt>
                <c:pt idx="3422">
                  <c:v>0.84399999999925002</c:v>
                </c:pt>
                <c:pt idx="3423">
                  <c:v>0.84599999999925002</c:v>
                </c:pt>
                <c:pt idx="3424">
                  <c:v>0.84799999999925002</c:v>
                </c:pt>
                <c:pt idx="3425">
                  <c:v>0.84999999999925002</c:v>
                </c:pt>
                <c:pt idx="3426">
                  <c:v>0.85199999999925002</c:v>
                </c:pt>
                <c:pt idx="3427">
                  <c:v>0.85399999999925003</c:v>
                </c:pt>
                <c:pt idx="3428">
                  <c:v>0.85599999999924004</c:v>
                </c:pt>
                <c:pt idx="3429">
                  <c:v>0.85799999999924004</c:v>
                </c:pt>
                <c:pt idx="3430">
                  <c:v>0.85999999999924004</c:v>
                </c:pt>
                <c:pt idx="3431">
                  <c:v>0.86199999999924004</c:v>
                </c:pt>
                <c:pt idx="3432">
                  <c:v>0.86399999999924004</c:v>
                </c:pt>
                <c:pt idx="3433">
                  <c:v>0.86599999999924004</c:v>
                </c:pt>
                <c:pt idx="3434">
                  <c:v>0.86799999999924005</c:v>
                </c:pt>
                <c:pt idx="3435">
                  <c:v>0.86999999999924005</c:v>
                </c:pt>
                <c:pt idx="3436">
                  <c:v>0.87199999999924005</c:v>
                </c:pt>
                <c:pt idx="3437">
                  <c:v>0.87399999999924005</c:v>
                </c:pt>
                <c:pt idx="3438">
                  <c:v>0.87599999999924005</c:v>
                </c:pt>
                <c:pt idx="3439">
                  <c:v>0.87799999999924006</c:v>
                </c:pt>
                <c:pt idx="3440">
                  <c:v>0.87999999999923995</c:v>
                </c:pt>
                <c:pt idx="3441">
                  <c:v>0.88199999999923995</c:v>
                </c:pt>
                <c:pt idx="3442">
                  <c:v>0.88399999999923995</c:v>
                </c:pt>
                <c:pt idx="3443">
                  <c:v>0.88599999999923995</c:v>
                </c:pt>
                <c:pt idx="3444">
                  <c:v>0.88799999999923995</c:v>
                </c:pt>
                <c:pt idx="3445">
                  <c:v>0.88999999999923995</c:v>
                </c:pt>
                <c:pt idx="3446">
                  <c:v>0.89199999999923996</c:v>
                </c:pt>
                <c:pt idx="3447">
                  <c:v>0.89399999999923996</c:v>
                </c:pt>
                <c:pt idx="3448">
                  <c:v>0.89599999999923996</c:v>
                </c:pt>
                <c:pt idx="3449">
                  <c:v>0.89799999999923996</c:v>
                </c:pt>
                <c:pt idx="3450">
                  <c:v>0.89999999999923996</c:v>
                </c:pt>
                <c:pt idx="3451">
                  <c:v>0.90199999999923997</c:v>
                </c:pt>
                <c:pt idx="3452">
                  <c:v>0.90399999999923997</c:v>
                </c:pt>
                <c:pt idx="3453">
                  <c:v>0.90599999999923997</c:v>
                </c:pt>
                <c:pt idx="3454">
                  <c:v>0.90799999999923997</c:v>
                </c:pt>
                <c:pt idx="3455">
                  <c:v>0.90999999999923997</c:v>
                </c:pt>
                <c:pt idx="3456">
                  <c:v>0.91199999999923997</c:v>
                </c:pt>
                <c:pt idx="3457">
                  <c:v>0.91399999999923998</c:v>
                </c:pt>
                <c:pt idx="3458">
                  <c:v>0.91599999999923998</c:v>
                </c:pt>
                <c:pt idx="3459">
                  <c:v>0.91799999999923998</c:v>
                </c:pt>
                <c:pt idx="3460">
                  <c:v>0.91999999999923998</c:v>
                </c:pt>
                <c:pt idx="3461">
                  <c:v>0.92199999999923998</c:v>
                </c:pt>
                <c:pt idx="3462">
                  <c:v>0.92399999999923998</c:v>
                </c:pt>
                <c:pt idx="3463">
                  <c:v>0.92599999999923999</c:v>
                </c:pt>
                <c:pt idx="3464">
                  <c:v>0.92799999999923999</c:v>
                </c:pt>
                <c:pt idx="3465">
                  <c:v>0.92999999999923999</c:v>
                </c:pt>
                <c:pt idx="3466">
                  <c:v>0.93199999999923999</c:v>
                </c:pt>
                <c:pt idx="3467">
                  <c:v>0.93399999999923999</c:v>
                </c:pt>
                <c:pt idx="3468">
                  <c:v>0.93599999999924</c:v>
                </c:pt>
                <c:pt idx="3469">
                  <c:v>0.93799999999924</c:v>
                </c:pt>
                <c:pt idx="3470">
                  <c:v>0.93999999999924</c:v>
                </c:pt>
                <c:pt idx="3471">
                  <c:v>0.94199999999924</c:v>
                </c:pt>
                <c:pt idx="3472">
                  <c:v>0.94399999999924</c:v>
                </c:pt>
                <c:pt idx="3473">
                  <c:v>0.94599999999924</c:v>
                </c:pt>
                <c:pt idx="3474">
                  <c:v>0.94799999999923001</c:v>
                </c:pt>
                <c:pt idx="3475">
                  <c:v>0.94999999999923002</c:v>
                </c:pt>
                <c:pt idx="3476">
                  <c:v>0.95199999999923002</c:v>
                </c:pt>
                <c:pt idx="3477">
                  <c:v>0.95399999999923002</c:v>
                </c:pt>
                <c:pt idx="3478">
                  <c:v>0.95599999999923002</c:v>
                </c:pt>
                <c:pt idx="3479">
                  <c:v>0.95799999999923002</c:v>
                </c:pt>
                <c:pt idx="3480">
                  <c:v>0.95999999999923002</c:v>
                </c:pt>
                <c:pt idx="3481">
                  <c:v>0.96199999999923003</c:v>
                </c:pt>
                <c:pt idx="3482">
                  <c:v>0.96399999999923003</c:v>
                </c:pt>
                <c:pt idx="3483">
                  <c:v>0.96599999999923003</c:v>
                </c:pt>
                <c:pt idx="3484">
                  <c:v>0.96799999999923003</c:v>
                </c:pt>
                <c:pt idx="3485">
                  <c:v>0.96999999999923003</c:v>
                </c:pt>
                <c:pt idx="3486">
                  <c:v>0.97199999999923004</c:v>
                </c:pt>
                <c:pt idx="3487">
                  <c:v>0.97399999999923004</c:v>
                </c:pt>
                <c:pt idx="3488">
                  <c:v>0.97599999999923004</c:v>
                </c:pt>
                <c:pt idx="3489">
                  <c:v>0.97799999999923004</c:v>
                </c:pt>
                <c:pt idx="3490">
                  <c:v>0.97999999999923004</c:v>
                </c:pt>
                <c:pt idx="3491">
                  <c:v>0.98199999999923004</c:v>
                </c:pt>
                <c:pt idx="3492">
                  <c:v>0.98399999999923005</c:v>
                </c:pt>
                <c:pt idx="3493">
                  <c:v>0.98599999999923005</c:v>
                </c:pt>
                <c:pt idx="3494">
                  <c:v>0.98799999999923005</c:v>
                </c:pt>
                <c:pt idx="3495">
                  <c:v>0.98999999999923005</c:v>
                </c:pt>
                <c:pt idx="3496">
                  <c:v>0.99199999999923005</c:v>
                </c:pt>
                <c:pt idx="3497">
                  <c:v>0.99399999999923006</c:v>
                </c:pt>
                <c:pt idx="3498">
                  <c:v>0.99599999999922995</c:v>
                </c:pt>
                <c:pt idx="3499">
                  <c:v>0.99799999999922995</c:v>
                </c:pt>
                <c:pt idx="3500">
                  <c:v>0.99999999999922995</c:v>
                </c:pt>
                <c:pt idx="3501">
                  <c:v>1.00199999999923</c:v>
                </c:pt>
                <c:pt idx="3502">
                  <c:v>1.00399999999923</c:v>
                </c:pt>
                <c:pt idx="3503">
                  <c:v>1.00599999999923</c:v>
                </c:pt>
                <c:pt idx="3504">
                  <c:v>1.00799999999923</c:v>
                </c:pt>
                <c:pt idx="3505">
                  <c:v>1.00999999999923</c:v>
                </c:pt>
                <c:pt idx="3506">
                  <c:v>1.01199999999923</c:v>
                </c:pt>
                <c:pt idx="3507">
                  <c:v>1.01399999999923</c:v>
                </c:pt>
                <c:pt idx="3508">
                  <c:v>1.01599999999923</c:v>
                </c:pt>
                <c:pt idx="3509">
                  <c:v>1.01799999999923</c:v>
                </c:pt>
                <c:pt idx="3510">
                  <c:v>1.01999999999923</c:v>
                </c:pt>
                <c:pt idx="3511">
                  <c:v>1.02199999999923</c:v>
                </c:pt>
                <c:pt idx="3512">
                  <c:v>1.02399999999923</c:v>
                </c:pt>
                <c:pt idx="3513">
                  <c:v>1.02599999999923</c:v>
                </c:pt>
                <c:pt idx="3514">
                  <c:v>1.02799999999923</c:v>
                </c:pt>
                <c:pt idx="3515">
                  <c:v>1.02999999999923</c:v>
                </c:pt>
                <c:pt idx="3516">
                  <c:v>1.03199999999923</c:v>
                </c:pt>
                <c:pt idx="3517">
                  <c:v>1.03399999999923</c:v>
                </c:pt>
                <c:pt idx="3518">
                  <c:v>1.03599999999923</c:v>
                </c:pt>
                <c:pt idx="3519">
                  <c:v>1.03799999999922</c:v>
                </c:pt>
                <c:pt idx="3520">
                  <c:v>1.03999999999922</c:v>
                </c:pt>
                <c:pt idx="3521">
                  <c:v>1.04199999999922</c:v>
                </c:pt>
                <c:pt idx="3522">
                  <c:v>1.04399999999922</c:v>
                </c:pt>
                <c:pt idx="3523">
                  <c:v>1.04599999999922</c:v>
                </c:pt>
                <c:pt idx="3524">
                  <c:v>1.04799999999922</c:v>
                </c:pt>
                <c:pt idx="3525">
                  <c:v>1.04999999999922</c:v>
                </c:pt>
                <c:pt idx="3526">
                  <c:v>1.05199999999922</c:v>
                </c:pt>
                <c:pt idx="3527">
                  <c:v>1.05399999999922</c:v>
                </c:pt>
                <c:pt idx="3528">
                  <c:v>1.05599999999922</c:v>
                </c:pt>
                <c:pt idx="3529">
                  <c:v>1.05799999999922</c:v>
                </c:pt>
                <c:pt idx="3530">
                  <c:v>1.05999999999922</c:v>
                </c:pt>
                <c:pt idx="3531">
                  <c:v>1.06199999999922</c:v>
                </c:pt>
                <c:pt idx="3532">
                  <c:v>1.06399999999922</c:v>
                </c:pt>
                <c:pt idx="3533">
                  <c:v>1.06599999999922</c:v>
                </c:pt>
                <c:pt idx="3534">
                  <c:v>1.06799999999922</c:v>
                </c:pt>
                <c:pt idx="3535">
                  <c:v>1.06999999999922</c:v>
                </c:pt>
                <c:pt idx="3536">
                  <c:v>1.07199999999922</c:v>
                </c:pt>
                <c:pt idx="3537">
                  <c:v>1.07399999999922</c:v>
                </c:pt>
                <c:pt idx="3538">
                  <c:v>1.07599999999922</c:v>
                </c:pt>
                <c:pt idx="3539">
                  <c:v>1.07799999999922</c:v>
                </c:pt>
                <c:pt idx="3540">
                  <c:v>1.07999999999922</c:v>
                </c:pt>
                <c:pt idx="3541">
                  <c:v>1.08199999999922</c:v>
                </c:pt>
                <c:pt idx="3542">
                  <c:v>1.08399999999922</c:v>
                </c:pt>
                <c:pt idx="3543">
                  <c:v>1.08599999999922</c:v>
                </c:pt>
                <c:pt idx="3544">
                  <c:v>1.08799999999922</c:v>
                </c:pt>
                <c:pt idx="3545">
                  <c:v>1.08999999999922</c:v>
                </c:pt>
                <c:pt idx="3546">
                  <c:v>1.09199999999922</c:v>
                </c:pt>
                <c:pt idx="3547">
                  <c:v>1.09399999999922</c:v>
                </c:pt>
                <c:pt idx="3548">
                  <c:v>1.09599999999922</c:v>
                </c:pt>
                <c:pt idx="3549">
                  <c:v>1.09799999999922</c:v>
                </c:pt>
                <c:pt idx="3550">
                  <c:v>1.09999999999922</c:v>
                </c:pt>
                <c:pt idx="3551">
                  <c:v>1.10199999999922</c:v>
                </c:pt>
                <c:pt idx="3552">
                  <c:v>1.10399999999922</c:v>
                </c:pt>
                <c:pt idx="3553">
                  <c:v>1.1059999999992201</c:v>
                </c:pt>
                <c:pt idx="3554">
                  <c:v>1.1079999999992201</c:v>
                </c:pt>
                <c:pt idx="3555">
                  <c:v>1.1099999999992201</c:v>
                </c:pt>
                <c:pt idx="3556">
                  <c:v>1.1119999999992201</c:v>
                </c:pt>
                <c:pt idx="3557">
                  <c:v>1.1139999999992201</c:v>
                </c:pt>
                <c:pt idx="3558">
                  <c:v>1.1159999999992201</c:v>
                </c:pt>
                <c:pt idx="3559">
                  <c:v>1.1179999999992201</c:v>
                </c:pt>
                <c:pt idx="3560">
                  <c:v>1.1199999999992201</c:v>
                </c:pt>
                <c:pt idx="3561">
                  <c:v>1.1219999999992201</c:v>
                </c:pt>
                <c:pt idx="3562">
                  <c:v>1.1239999999992201</c:v>
                </c:pt>
                <c:pt idx="3563">
                  <c:v>1.1259999999992201</c:v>
                </c:pt>
                <c:pt idx="3564">
                  <c:v>1.1279999999992101</c:v>
                </c:pt>
                <c:pt idx="3565">
                  <c:v>1.1299999999992101</c:v>
                </c:pt>
                <c:pt idx="3566">
                  <c:v>1.1319999999992101</c:v>
                </c:pt>
                <c:pt idx="3567">
                  <c:v>1.1339999999992101</c:v>
                </c:pt>
                <c:pt idx="3568">
                  <c:v>1.1359999999992101</c:v>
                </c:pt>
                <c:pt idx="3569">
                  <c:v>1.1379999999992101</c:v>
                </c:pt>
                <c:pt idx="3570">
                  <c:v>1.1399999999992101</c:v>
                </c:pt>
                <c:pt idx="3571">
                  <c:v>1.1419999999992101</c:v>
                </c:pt>
                <c:pt idx="3572">
                  <c:v>1.1439999999992101</c:v>
                </c:pt>
                <c:pt idx="3573">
                  <c:v>1.1459999999992101</c:v>
                </c:pt>
                <c:pt idx="3574">
                  <c:v>1.1479999999992101</c:v>
                </c:pt>
                <c:pt idx="3575">
                  <c:v>1.1499999999992101</c:v>
                </c:pt>
                <c:pt idx="3576">
                  <c:v>1.1519999999992101</c:v>
                </c:pt>
                <c:pt idx="3577">
                  <c:v>1.1539999999992101</c:v>
                </c:pt>
                <c:pt idx="3578">
                  <c:v>1.1559999999992101</c:v>
                </c:pt>
                <c:pt idx="3579">
                  <c:v>1.1579999999992101</c:v>
                </c:pt>
                <c:pt idx="3580">
                  <c:v>1.1599999999992101</c:v>
                </c:pt>
                <c:pt idx="3581">
                  <c:v>1.1619999999992101</c:v>
                </c:pt>
                <c:pt idx="3582">
                  <c:v>1.1639999999992101</c:v>
                </c:pt>
                <c:pt idx="3583">
                  <c:v>1.1659999999992099</c:v>
                </c:pt>
                <c:pt idx="3584">
                  <c:v>1.1679999999992099</c:v>
                </c:pt>
                <c:pt idx="3585">
                  <c:v>1.1699999999992099</c:v>
                </c:pt>
                <c:pt idx="3586">
                  <c:v>1.1719999999992099</c:v>
                </c:pt>
                <c:pt idx="3587">
                  <c:v>1.1739999999992099</c:v>
                </c:pt>
                <c:pt idx="3588">
                  <c:v>1.1759999999992099</c:v>
                </c:pt>
                <c:pt idx="3589">
                  <c:v>1.1779999999992099</c:v>
                </c:pt>
                <c:pt idx="3590">
                  <c:v>1.1799999999992099</c:v>
                </c:pt>
                <c:pt idx="3591">
                  <c:v>1.1819999999992099</c:v>
                </c:pt>
                <c:pt idx="3592">
                  <c:v>1.1839999999992099</c:v>
                </c:pt>
                <c:pt idx="3593">
                  <c:v>1.1859999999992099</c:v>
                </c:pt>
                <c:pt idx="3594">
                  <c:v>1.1879999999992099</c:v>
                </c:pt>
                <c:pt idx="3595">
                  <c:v>1.1899999999992099</c:v>
                </c:pt>
                <c:pt idx="3596">
                  <c:v>1.1919999999992099</c:v>
                </c:pt>
                <c:pt idx="3597">
                  <c:v>1.1939999999992099</c:v>
                </c:pt>
                <c:pt idx="3598">
                  <c:v>1.1959999999992099</c:v>
                </c:pt>
                <c:pt idx="3599">
                  <c:v>1.1979999999992099</c:v>
                </c:pt>
                <c:pt idx="3600">
                  <c:v>1.1999999999992099</c:v>
                </c:pt>
                <c:pt idx="3601">
                  <c:v>1.2019999999992099</c:v>
                </c:pt>
                <c:pt idx="3602">
                  <c:v>1.2039999999992099</c:v>
                </c:pt>
                <c:pt idx="3603">
                  <c:v>1.2059999999992099</c:v>
                </c:pt>
                <c:pt idx="3604">
                  <c:v>1.2079999999992099</c:v>
                </c:pt>
                <c:pt idx="3605">
                  <c:v>1.2099999999992099</c:v>
                </c:pt>
                <c:pt idx="3606">
                  <c:v>1.2119999999992099</c:v>
                </c:pt>
                <c:pt idx="3607">
                  <c:v>1.2139999999992099</c:v>
                </c:pt>
                <c:pt idx="3608">
                  <c:v>1.2159999999992099</c:v>
                </c:pt>
                <c:pt idx="3609">
                  <c:v>1.2179999999992099</c:v>
                </c:pt>
                <c:pt idx="3610">
                  <c:v>1.2199999999991999</c:v>
                </c:pt>
                <c:pt idx="3611">
                  <c:v>1.2219999999991999</c:v>
                </c:pt>
                <c:pt idx="3612">
                  <c:v>1.2239999999992</c:v>
                </c:pt>
                <c:pt idx="3613">
                  <c:v>1.2259999999992</c:v>
                </c:pt>
                <c:pt idx="3614">
                  <c:v>1.2279999999992</c:v>
                </c:pt>
                <c:pt idx="3615">
                  <c:v>1.2299999999992</c:v>
                </c:pt>
                <c:pt idx="3616">
                  <c:v>1.2319999999992</c:v>
                </c:pt>
                <c:pt idx="3617">
                  <c:v>1.2339999999992</c:v>
                </c:pt>
                <c:pt idx="3618">
                  <c:v>1.2359999999992</c:v>
                </c:pt>
                <c:pt idx="3619">
                  <c:v>1.2379999999992</c:v>
                </c:pt>
                <c:pt idx="3620">
                  <c:v>1.2399999999992</c:v>
                </c:pt>
                <c:pt idx="3621">
                  <c:v>1.2419999999992</c:v>
                </c:pt>
                <c:pt idx="3622">
                  <c:v>1.2439999999992</c:v>
                </c:pt>
                <c:pt idx="3623">
                  <c:v>1.2459999999992</c:v>
                </c:pt>
                <c:pt idx="3624">
                  <c:v>1.2479999999992</c:v>
                </c:pt>
                <c:pt idx="3625">
                  <c:v>1.2499999999992</c:v>
                </c:pt>
                <c:pt idx="3626">
                  <c:v>1.2519999999992</c:v>
                </c:pt>
                <c:pt idx="3627">
                  <c:v>1.2539999999992</c:v>
                </c:pt>
                <c:pt idx="3628">
                  <c:v>1.2559999999992</c:v>
                </c:pt>
                <c:pt idx="3629">
                  <c:v>1.2579999999992</c:v>
                </c:pt>
                <c:pt idx="3630">
                  <c:v>1.2599999999992</c:v>
                </c:pt>
                <c:pt idx="3631">
                  <c:v>1.2619999999992</c:v>
                </c:pt>
                <c:pt idx="3632">
                  <c:v>1.2639999999992</c:v>
                </c:pt>
                <c:pt idx="3633">
                  <c:v>1.2659999999992</c:v>
                </c:pt>
                <c:pt idx="3634">
                  <c:v>1.2679999999992</c:v>
                </c:pt>
                <c:pt idx="3635">
                  <c:v>1.2699999999992</c:v>
                </c:pt>
                <c:pt idx="3636">
                  <c:v>1.2719999999992</c:v>
                </c:pt>
                <c:pt idx="3637">
                  <c:v>1.2739999999992</c:v>
                </c:pt>
                <c:pt idx="3638">
                  <c:v>1.2759999999992</c:v>
                </c:pt>
                <c:pt idx="3639">
                  <c:v>1.2779999999992</c:v>
                </c:pt>
                <c:pt idx="3640">
                  <c:v>1.2799999999992</c:v>
                </c:pt>
                <c:pt idx="3641">
                  <c:v>1.2819999999992</c:v>
                </c:pt>
                <c:pt idx="3642">
                  <c:v>1.2839999999992</c:v>
                </c:pt>
                <c:pt idx="3643">
                  <c:v>1.2859999999992</c:v>
                </c:pt>
                <c:pt idx="3644">
                  <c:v>1.2879999999992</c:v>
                </c:pt>
                <c:pt idx="3645">
                  <c:v>1.2899999999992</c:v>
                </c:pt>
                <c:pt idx="3646">
                  <c:v>1.2919999999992</c:v>
                </c:pt>
                <c:pt idx="3647">
                  <c:v>1.2939999999992</c:v>
                </c:pt>
                <c:pt idx="3648">
                  <c:v>1.2959999999992</c:v>
                </c:pt>
                <c:pt idx="3649">
                  <c:v>1.2979999999992</c:v>
                </c:pt>
                <c:pt idx="3650">
                  <c:v>1.2999999999992</c:v>
                </c:pt>
                <c:pt idx="3651">
                  <c:v>1.3019999999992</c:v>
                </c:pt>
                <c:pt idx="3652">
                  <c:v>1.3039999999992</c:v>
                </c:pt>
                <c:pt idx="3653">
                  <c:v>1.3059999999992</c:v>
                </c:pt>
                <c:pt idx="3654">
                  <c:v>1.3079999999992</c:v>
                </c:pt>
                <c:pt idx="3655">
                  <c:v>1.30999999999919</c:v>
                </c:pt>
                <c:pt idx="3656">
                  <c:v>1.31199999999919</c:v>
                </c:pt>
                <c:pt idx="3657">
                  <c:v>1.31399999999919</c:v>
                </c:pt>
                <c:pt idx="3658">
                  <c:v>1.31599999999919</c:v>
                </c:pt>
                <c:pt idx="3659">
                  <c:v>1.31799999999919</c:v>
                </c:pt>
                <c:pt idx="3660">
                  <c:v>1.31999999999919</c:v>
                </c:pt>
                <c:pt idx="3661">
                  <c:v>1.32199999999919</c:v>
                </c:pt>
                <c:pt idx="3662">
                  <c:v>1.32399999999919</c:v>
                </c:pt>
                <c:pt idx="3663">
                  <c:v>1.32599999999919</c:v>
                </c:pt>
                <c:pt idx="3664">
                  <c:v>1.3279999999991901</c:v>
                </c:pt>
                <c:pt idx="3665">
                  <c:v>1.3299999999991901</c:v>
                </c:pt>
                <c:pt idx="3666">
                  <c:v>1.3319999999991901</c:v>
                </c:pt>
                <c:pt idx="3667">
                  <c:v>1.3339999999991901</c:v>
                </c:pt>
                <c:pt idx="3668">
                  <c:v>1.3359999999991901</c:v>
                </c:pt>
                <c:pt idx="3669">
                  <c:v>1.3379999999991901</c:v>
                </c:pt>
                <c:pt idx="3670">
                  <c:v>1.3399999999991901</c:v>
                </c:pt>
                <c:pt idx="3671">
                  <c:v>1.3419999999991901</c:v>
                </c:pt>
                <c:pt idx="3672">
                  <c:v>1.3439999999991901</c:v>
                </c:pt>
                <c:pt idx="3673">
                  <c:v>1.3459999999991901</c:v>
                </c:pt>
                <c:pt idx="3674">
                  <c:v>1.3479999999991901</c:v>
                </c:pt>
                <c:pt idx="3675">
                  <c:v>1.3499999999991901</c:v>
                </c:pt>
                <c:pt idx="3676">
                  <c:v>1.3519999999991901</c:v>
                </c:pt>
                <c:pt idx="3677">
                  <c:v>1.3539999999991901</c:v>
                </c:pt>
                <c:pt idx="3678">
                  <c:v>1.3559999999991901</c:v>
                </c:pt>
                <c:pt idx="3679">
                  <c:v>1.3579999999991901</c:v>
                </c:pt>
                <c:pt idx="3680">
                  <c:v>1.3599999999991901</c:v>
                </c:pt>
                <c:pt idx="3681">
                  <c:v>1.3619999999991901</c:v>
                </c:pt>
                <c:pt idx="3682">
                  <c:v>1.3639999999991901</c:v>
                </c:pt>
                <c:pt idx="3683">
                  <c:v>1.3659999999991901</c:v>
                </c:pt>
                <c:pt idx="3684">
                  <c:v>1.3679999999991901</c:v>
                </c:pt>
                <c:pt idx="3685">
                  <c:v>1.3699999999991901</c:v>
                </c:pt>
                <c:pt idx="3686">
                  <c:v>1.3719999999991901</c:v>
                </c:pt>
                <c:pt idx="3687">
                  <c:v>1.3739999999991901</c:v>
                </c:pt>
                <c:pt idx="3688">
                  <c:v>1.3759999999991901</c:v>
                </c:pt>
                <c:pt idx="3689">
                  <c:v>1.3779999999991901</c:v>
                </c:pt>
                <c:pt idx="3690">
                  <c:v>1.3799999999991901</c:v>
                </c:pt>
                <c:pt idx="3691">
                  <c:v>1.3819999999991901</c:v>
                </c:pt>
                <c:pt idx="3692">
                  <c:v>1.3839999999991901</c:v>
                </c:pt>
                <c:pt idx="3693">
                  <c:v>1.3859999999991901</c:v>
                </c:pt>
                <c:pt idx="3694">
                  <c:v>1.3879999999991901</c:v>
                </c:pt>
                <c:pt idx="3695">
                  <c:v>1.3899999999991901</c:v>
                </c:pt>
                <c:pt idx="3696">
                  <c:v>1.3919999999991901</c:v>
                </c:pt>
                <c:pt idx="3697">
                  <c:v>1.3939999999991901</c:v>
                </c:pt>
                <c:pt idx="3698">
                  <c:v>1.3959999999991899</c:v>
                </c:pt>
                <c:pt idx="3699">
                  <c:v>1.3979999999991899</c:v>
                </c:pt>
                <c:pt idx="3700">
                  <c:v>1.3999999999991899</c:v>
                </c:pt>
                <c:pt idx="3701">
                  <c:v>1.4019999999991799</c:v>
                </c:pt>
                <c:pt idx="3702">
                  <c:v>1.4039999999991799</c:v>
                </c:pt>
                <c:pt idx="3703">
                  <c:v>1.4059999999991799</c:v>
                </c:pt>
                <c:pt idx="3704">
                  <c:v>1.4079999999991799</c:v>
                </c:pt>
                <c:pt idx="3705">
                  <c:v>1.4099999999991799</c:v>
                </c:pt>
                <c:pt idx="3706">
                  <c:v>1.4119999999991799</c:v>
                </c:pt>
                <c:pt idx="3707">
                  <c:v>1.4139999999991799</c:v>
                </c:pt>
                <c:pt idx="3708">
                  <c:v>1.4159999999991799</c:v>
                </c:pt>
                <c:pt idx="3709">
                  <c:v>1.4179999999991799</c:v>
                </c:pt>
                <c:pt idx="3710">
                  <c:v>1.4199999999991799</c:v>
                </c:pt>
                <c:pt idx="3711">
                  <c:v>1.4219999999991799</c:v>
                </c:pt>
                <c:pt idx="3712">
                  <c:v>1.4239999999991799</c:v>
                </c:pt>
                <c:pt idx="3713">
                  <c:v>1.4259999999991799</c:v>
                </c:pt>
                <c:pt idx="3714">
                  <c:v>1.4279999999991799</c:v>
                </c:pt>
                <c:pt idx="3715">
                  <c:v>1.4299999999991799</c:v>
                </c:pt>
                <c:pt idx="3716">
                  <c:v>1.4319999999991799</c:v>
                </c:pt>
                <c:pt idx="3717">
                  <c:v>1.4339999999991799</c:v>
                </c:pt>
                <c:pt idx="3718">
                  <c:v>1.4359999999991799</c:v>
                </c:pt>
                <c:pt idx="3719">
                  <c:v>1.4379999999991799</c:v>
                </c:pt>
                <c:pt idx="3720">
                  <c:v>1.4399999999991799</c:v>
                </c:pt>
                <c:pt idx="3721">
                  <c:v>1.4419999999991799</c:v>
                </c:pt>
                <c:pt idx="3722">
                  <c:v>1.4439999999991799</c:v>
                </c:pt>
                <c:pt idx="3723">
                  <c:v>1.4459999999991799</c:v>
                </c:pt>
                <c:pt idx="3724">
                  <c:v>1.4479999999991799</c:v>
                </c:pt>
                <c:pt idx="3725">
                  <c:v>1.4499999999991799</c:v>
                </c:pt>
                <c:pt idx="3726">
                  <c:v>1.4519999999991799</c:v>
                </c:pt>
                <c:pt idx="3727">
                  <c:v>1.4539999999991799</c:v>
                </c:pt>
                <c:pt idx="3728">
                  <c:v>1.45599999999918</c:v>
                </c:pt>
                <c:pt idx="3729">
                  <c:v>1.45799999999918</c:v>
                </c:pt>
                <c:pt idx="3730">
                  <c:v>1.45999999999918</c:v>
                </c:pt>
                <c:pt idx="3731">
                  <c:v>1.46199999999918</c:v>
                </c:pt>
                <c:pt idx="3732">
                  <c:v>1.46399999999918</c:v>
                </c:pt>
                <c:pt idx="3733">
                  <c:v>1.46599999999918</c:v>
                </c:pt>
                <c:pt idx="3734">
                  <c:v>1.46799999999918</c:v>
                </c:pt>
                <c:pt idx="3735">
                  <c:v>1.46999999999918</c:v>
                </c:pt>
                <c:pt idx="3736">
                  <c:v>1.47199999999918</c:v>
                </c:pt>
                <c:pt idx="3737">
                  <c:v>1.47399999999918</c:v>
                </c:pt>
                <c:pt idx="3738">
                  <c:v>1.47599999999918</c:v>
                </c:pt>
                <c:pt idx="3739">
                  <c:v>1.47799999999918</c:v>
                </c:pt>
                <c:pt idx="3740">
                  <c:v>1.47999999999918</c:v>
                </c:pt>
                <c:pt idx="3741">
                  <c:v>1.48199999999918</c:v>
                </c:pt>
                <c:pt idx="3742">
                  <c:v>1.48399999999918</c:v>
                </c:pt>
                <c:pt idx="3743">
                  <c:v>1.48599999999918</c:v>
                </c:pt>
                <c:pt idx="3744">
                  <c:v>1.48799999999918</c:v>
                </c:pt>
                <c:pt idx="3745">
                  <c:v>1.48999999999918</c:v>
                </c:pt>
                <c:pt idx="3746">
                  <c:v>1.49199999999917</c:v>
                </c:pt>
                <c:pt idx="3747">
                  <c:v>1.49399999999917</c:v>
                </c:pt>
                <c:pt idx="3748">
                  <c:v>1.49599999999917</c:v>
                </c:pt>
                <c:pt idx="3749">
                  <c:v>1.49799999999917</c:v>
                </c:pt>
                <c:pt idx="3750">
                  <c:v>1.49999999999917</c:v>
                </c:pt>
                <c:pt idx="3751">
                  <c:v>1.50199999999917</c:v>
                </c:pt>
                <c:pt idx="3752">
                  <c:v>1.50399999999917</c:v>
                </c:pt>
                <c:pt idx="3753">
                  <c:v>1.50599999999917</c:v>
                </c:pt>
                <c:pt idx="3754">
                  <c:v>1.50799999999917</c:v>
                </c:pt>
                <c:pt idx="3755">
                  <c:v>1.50999999999917</c:v>
                </c:pt>
                <c:pt idx="3756">
                  <c:v>1.51199999999917</c:v>
                </c:pt>
                <c:pt idx="3757">
                  <c:v>1.51399999999917</c:v>
                </c:pt>
                <c:pt idx="3758">
                  <c:v>1.51599999999917</c:v>
                </c:pt>
                <c:pt idx="3759">
                  <c:v>1.51799999999917</c:v>
                </c:pt>
                <c:pt idx="3760">
                  <c:v>1.51999999999917</c:v>
                </c:pt>
                <c:pt idx="3761">
                  <c:v>1.52199999999917</c:v>
                </c:pt>
                <c:pt idx="3762">
                  <c:v>1.52399999999917</c:v>
                </c:pt>
                <c:pt idx="3763">
                  <c:v>1.52599999999917</c:v>
                </c:pt>
                <c:pt idx="3764">
                  <c:v>1.52799999999917</c:v>
                </c:pt>
                <c:pt idx="3765">
                  <c:v>1.52999999999917</c:v>
                </c:pt>
                <c:pt idx="3766">
                  <c:v>1.53199999999917</c:v>
                </c:pt>
                <c:pt idx="3767">
                  <c:v>1.53399999999917</c:v>
                </c:pt>
                <c:pt idx="3768">
                  <c:v>1.53599999999917</c:v>
                </c:pt>
                <c:pt idx="3769">
                  <c:v>1.53799999999917</c:v>
                </c:pt>
                <c:pt idx="3770">
                  <c:v>1.53999999999917</c:v>
                </c:pt>
                <c:pt idx="3771">
                  <c:v>1.54199999999917</c:v>
                </c:pt>
                <c:pt idx="3772">
                  <c:v>1.54399999999917</c:v>
                </c:pt>
                <c:pt idx="3773">
                  <c:v>1.54599999999917</c:v>
                </c:pt>
                <c:pt idx="3774">
                  <c:v>1.54799999999917</c:v>
                </c:pt>
                <c:pt idx="3775">
                  <c:v>1.54999999999917</c:v>
                </c:pt>
                <c:pt idx="3776">
                  <c:v>1.55199999999917</c:v>
                </c:pt>
                <c:pt idx="3777">
                  <c:v>1.55399999999917</c:v>
                </c:pt>
                <c:pt idx="3778">
                  <c:v>1.55599999999917</c:v>
                </c:pt>
                <c:pt idx="3779">
                  <c:v>1.55799999999917</c:v>
                </c:pt>
                <c:pt idx="3780">
                  <c:v>1.5599999999991701</c:v>
                </c:pt>
                <c:pt idx="3781">
                  <c:v>1.5619999999991701</c:v>
                </c:pt>
                <c:pt idx="3782">
                  <c:v>1.5639999999991701</c:v>
                </c:pt>
                <c:pt idx="3783">
                  <c:v>1.5659999999991701</c:v>
                </c:pt>
                <c:pt idx="3784">
                  <c:v>1.5679999999991701</c:v>
                </c:pt>
                <c:pt idx="3785">
                  <c:v>1.5699999999991701</c:v>
                </c:pt>
                <c:pt idx="3786">
                  <c:v>1.5719999999991701</c:v>
                </c:pt>
                <c:pt idx="3787">
                  <c:v>1.5739999999991701</c:v>
                </c:pt>
                <c:pt idx="3788">
                  <c:v>1.5759999999991701</c:v>
                </c:pt>
                <c:pt idx="3789">
                  <c:v>1.5779999999991701</c:v>
                </c:pt>
                <c:pt idx="3790">
                  <c:v>1.5799999999991701</c:v>
                </c:pt>
                <c:pt idx="3791">
                  <c:v>1.5819999999991601</c:v>
                </c:pt>
                <c:pt idx="3792">
                  <c:v>1.5839999999991601</c:v>
                </c:pt>
                <c:pt idx="3793">
                  <c:v>1.5859999999991601</c:v>
                </c:pt>
                <c:pt idx="3794">
                  <c:v>1.5879999999991601</c:v>
                </c:pt>
                <c:pt idx="3795">
                  <c:v>1.5899999999991601</c:v>
                </c:pt>
                <c:pt idx="3796">
                  <c:v>1.5919999999991601</c:v>
                </c:pt>
                <c:pt idx="3797">
                  <c:v>1.5939999999991601</c:v>
                </c:pt>
                <c:pt idx="3798">
                  <c:v>1.5959999999991601</c:v>
                </c:pt>
                <c:pt idx="3799">
                  <c:v>1.5979999999991601</c:v>
                </c:pt>
                <c:pt idx="3800">
                  <c:v>1.5999999999991601</c:v>
                </c:pt>
                <c:pt idx="3801">
                  <c:v>1.6019999999991601</c:v>
                </c:pt>
                <c:pt idx="3802">
                  <c:v>1.6039999999991601</c:v>
                </c:pt>
                <c:pt idx="3803">
                  <c:v>1.6059999999991601</c:v>
                </c:pt>
                <c:pt idx="3804">
                  <c:v>1.6079999999991601</c:v>
                </c:pt>
                <c:pt idx="3805">
                  <c:v>1.6099999999991601</c:v>
                </c:pt>
                <c:pt idx="3806">
                  <c:v>1.6119999999991601</c:v>
                </c:pt>
                <c:pt idx="3807">
                  <c:v>1.6139999999991601</c:v>
                </c:pt>
                <c:pt idx="3808">
                  <c:v>1.6159999999991601</c:v>
                </c:pt>
                <c:pt idx="3809">
                  <c:v>1.6179999999991601</c:v>
                </c:pt>
                <c:pt idx="3810">
                  <c:v>1.6199999999991599</c:v>
                </c:pt>
                <c:pt idx="3811">
                  <c:v>1.6219999999991599</c:v>
                </c:pt>
                <c:pt idx="3812">
                  <c:v>1.6239999999991599</c:v>
                </c:pt>
                <c:pt idx="3813">
                  <c:v>1.6259999999991599</c:v>
                </c:pt>
                <c:pt idx="3814">
                  <c:v>1.6279999999991599</c:v>
                </c:pt>
                <c:pt idx="3815">
                  <c:v>1.6299999999991599</c:v>
                </c:pt>
                <c:pt idx="3816">
                  <c:v>1.6319999999991599</c:v>
                </c:pt>
                <c:pt idx="3817">
                  <c:v>1.6339999999991599</c:v>
                </c:pt>
                <c:pt idx="3818">
                  <c:v>1.6359999999991599</c:v>
                </c:pt>
                <c:pt idx="3819">
                  <c:v>1.6379999999991599</c:v>
                </c:pt>
                <c:pt idx="3820">
                  <c:v>1.6399999999991599</c:v>
                </c:pt>
                <c:pt idx="3821">
                  <c:v>1.6419999999991599</c:v>
                </c:pt>
                <c:pt idx="3822">
                  <c:v>1.6439999999991599</c:v>
                </c:pt>
                <c:pt idx="3823">
                  <c:v>1.6459999999991599</c:v>
                </c:pt>
                <c:pt idx="3824">
                  <c:v>1.6479999999991599</c:v>
                </c:pt>
                <c:pt idx="3825">
                  <c:v>1.6499999999991599</c:v>
                </c:pt>
                <c:pt idx="3826">
                  <c:v>1.6519999999991599</c:v>
                </c:pt>
                <c:pt idx="3827">
                  <c:v>1.6539999999991599</c:v>
                </c:pt>
                <c:pt idx="3828">
                  <c:v>1.6559999999991599</c:v>
                </c:pt>
                <c:pt idx="3829">
                  <c:v>1.6579999999991599</c:v>
                </c:pt>
                <c:pt idx="3830">
                  <c:v>1.6599999999991599</c:v>
                </c:pt>
                <c:pt idx="3831">
                  <c:v>1.6619999999991599</c:v>
                </c:pt>
                <c:pt idx="3832">
                  <c:v>1.6639999999991599</c:v>
                </c:pt>
                <c:pt idx="3833">
                  <c:v>1.6659999999991599</c:v>
                </c:pt>
                <c:pt idx="3834">
                  <c:v>1.6679999999991599</c:v>
                </c:pt>
                <c:pt idx="3835">
                  <c:v>1.6699999999991599</c:v>
                </c:pt>
                <c:pt idx="3836">
                  <c:v>1.6719999999991599</c:v>
                </c:pt>
                <c:pt idx="3837">
                  <c:v>1.6739999999991499</c:v>
                </c:pt>
                <c:pt idx="3838">
                  <c:v>1.6759999999991499</c:v>
                </c:pt>
                <c:pt idx="3839">
                  <c:v>1.6779999999991499</c:v>
                </c:pt>
                <c:pt idx="3840">
                  <c:v>1.67999999999915</c:v>
                </c:pt>
                <c:pt idx="3841">
                  <c:v>1.68199999999915</c:v>
                </c:pt>
                <c:pt idx="3842">
                  <c:v>1.68399999999915</c:v>
                </c:pt>
                <c:pt idx="3843">
                  <c:v>1.68599999999915</c:v>
                </c:pt>
                <c:pt idx="3844">
                  <c:v>1.68799999999915</c:v>
                </c:pt>
                <c:pt idx="3845">
                  <c:v>1.68999999999915</c:v>
                </c:pt>
                <c:pt idx="3846">
                  <c:v>1.69199999999915</c:v>
                </c:pt>
                <c:pt idx="3847">
                  <c:v>1.69399999999915</c:v>
                </c:pt>
                <c:pt idx="3848">
                  <c:v>1.69599999999915</c:v>
                </c:pt>
                <c:pt idx="3849">
                  <c:v>1.69799999999915</c:v>
                </c:pt>
                <c:pt idx="3850">
                  <c:v>1.69999999999915</c:v>
                </c:pt>
                <c:pt idx="3851">
                  <c:v>1.70199999999915</c:v>
                </c:pt>
                <c:pt idx="3852">
                  <c:v>1.70399999999915</c:v>
                </c:pt>
                <c:pt idx="3853">
                  <c:v>1.70599999999915</c:v>
                </c:pt>
                <c:pt idx="3854">
                  <c:v>1.70799999999915</c:v>
                </c:pt>
                <c:pt idx="3855">
                  <c:v>1.70999999999915</c:v>
                </c:pt>
                <c:pt idx="3856">
                  <c:v>1.71199999999915</c:v>
                </c:pt>
                <c:pt idx="3857">
                  <c:v>1.71399999999915</c:v>
                </c:pt>
                <c:pt idx="3858">
                  <c:v>1.71599999999915</c:v>
                </c:pt>
                <c:pt idx="3859">
                  <c:v>1.71799999999915</c:v>
                </c:pt>
                <c:pt idx="3860">
                  <c:v>1.71999999999915</c:v>
                </c:pt>
                <c:pt idx="3861">
                  <c:v>1.72199999999915</c:v>
                </c:pt>
                <c:pt idx="3862">
                  <c:v>1.72399999999915</c:v>
                </c:pt>
                <c:pt idx="3863">
                  <c:v>1.72599999999915</c:v>
                </c:pt>
                <c:pt idx="3864">
                  <c:v>1.72799999999915</c:v>
                </c:pt>
                <c:pt idx="3865">
                  <c:v>1.72999999999915</c:v>
                </c:pt>
                <c:pt idx="3866">
                  <c:v>1.73199999999915</c:v>
                </c:pt>
                <c:pt idx="3867">
                  <c:v>1.73399999999915</c:v>
                </c:pt>
                <c:pt idx="3868">
                  <c:v>1.73599999999915</c:v>
                </c:pt>
                <c:pt idx="3869">
                  <c:v>1.73799999999915</c:v>
                </c:pt>
                <c:pt idx="3870">
                  <c:v>1.73999999999915</c:v>
                </c:pt>
                <c:pt idx="3871">
                  <c:v>1.74199999999915</c:v>
                </c:pt>
                <c:pt idx="3872">
                  <c:v>1.74399999999915</c:v>
                </c:pt>
                <c:pt idx="3873">
                  <c:v>1.74599999999915</c:v>
                </c:pt>
                <c:pt idx="3874">
                  <c:v>1.74799999999915</c:v>
                </c:pt>
                <c:pt idx="3875">
                  <c:v>1.74999999999915</c:v>
                </c:pt>
                <c:pt idx="3876">
                  <c:v>1.75199999999915</c:v>
                </c:pt>
                <c:pt idx="3877">
                  <c:v>1.75399999999915</c:v>
                </c:pt>
                <c:pt idx="3878">
                  <c:v>1.75599999999915</c:v>
                </c:pt>
                <c:pt idx="3879">
                  <c:v>1.75799999999915</c:v>
                </c:pt>
                <c:pt idx="3880">
                  <c:v>1.75999999999915</c:v>
                </c:pt>
                <c:pt idx="3881">
                  <c:v>1.76199999999915</c:v>
                </c:pt>
                <c:pt idx="3882">
                  <c:v>1.76399999999914</c:v>
                </c:pt>
                <c:pt idx="3883">
                  <c:v>1.76599999999914</c:v>
                </c:pt>
                <c:pt idx="3884">
                  <c:v>1.76799999999914</c:v>
                </c:pt>
                <c:pt idx="3885">
                  <c:v>1.76999999999914</c:v>
                </c:pt>
                <c:pt idx="3886">
                  <c:v>1.77199999999914</c:v>
                </c:pt>
                <c:pt idx="3887">
                  <c:v>1.77399999999914</c:v>
                </c:pt>
                <c:pt idx="3888">
                  <c:v>1.77599999999914</c:v>
                </c:pt>
                <c:pt idx="3889">
                  <c:v>1.77799999999914</c:v>
                </c:pt>
                <c:pt idx="3890">
                  <c:v>1.77999999999914</c:v>
                </c:pt>
                <c:pt idx="3891">
                  <c:v>1.78199999999914</c:v>
                </c:pt>
                <c:pt idx="3892">
                  <c:v>1.7839999999991401</c:v>
                </c:pt>
                <c:pt idx="3893">
                  <c:v>1.7859999999991401</c:v>
                </c:pt>
                <c:pt idx="3894">
                  <c:v>1.7879999999991401</c:v>
                </c:pt>
                <c:pt idx="3895">
                  <c:v>1.7899999999991401</c:v>
                </c:pt>
                <c:pt idx="3896">
                  <c:v>1.7919999999991401</c:v>
                </c:pt>
                <c:pt idx="3897">
                  <c:v>1.7939999999991401</c:v>
                </c:pt>
                <c:pt idx="3898">
                  <c:v>1.7959999999991401</c:v>
                </c:pt>
                <c:pt idx="3899">
                  <c:v>1.7979999999991401</c:v>
                </c:pt>
                <c:pt idx="3900">
                  <c:v>1.7999999999991401</c:v>
                </c:pt>
                <c:pt idx="3901">
                  <c:v>1.8019999999991401</c:v>
                </c:pt>
                <c:pt idx="3902">
                  <c:v>1.8039999999991401</c:v>
                </c:pt>
                <c:pt idx="3903">
                  <c:v>1.8059999999991401</c:v>
                </c:pt>
                <c:pt idx="3904">
                  <c:v>1.8079999999991401</c:v>
                </c:pt>
                <c:pt idx="3905">
                  <c:v>1.8099999999991401</c:v>
                </c:pt>
                <c:pt idx="3906">
                  <c:v>1.8119999999991401</c:v>
                </c:pt>
                <c:pt idx="3907">
                  <c:v>1.8139999999991401</c:v>
                </c:pt>
                <c:pt idx="3908">
                  <c:v>1.8159999999991401</c:v>
                </c:pt>
                <c:pt idx="3909">
                  <c:v>1.8179999999991401</c:v>
                </c:pt>
                <c:pt idx="3910">
                  <c:v>1.8199999999991401</c:v>
                </c:pt>
                <c:pt idx="3911">
                  <c:v>1.8219999999991401</c:v>
                </c:pt>
                <c:pt idx="3912">
                  <c:v>1.8239999999991401</c:v>
                </c:pt>
                <c:pt idx="3913">
                  <c:v>1.8259999999991401</c:v>
                </c:pt>
                <c:pt idx="3914">
                  <c:v>1.8279999999991401</c:v>
                </c:pt>
                <c:pt idx="3915">
                  <c:v>1.8299999999991401</c:v>
                </c:pt>
                <c:pt idx="3916">
                  <c:v>1.8319999999991401</c:v>
                </c:pt>
                <c:pt idx="3917">
                  <c:v>1.8339999999991401</c:v>
                </c:pt>
                <c:pt idx="3918">
                  <c:v>1.8359999999991401</c:v>
                </c:pt>
                <c:pt idx="3919">
                  <c:v>1.8379999999991401</c:v>
                </c:pt>
                <c:pt idx="3920">
                  <c:v>1.8399999999991401</c:v>
                </c:pt>
                <c:pt idx="3921">
                  <c:v>1.8419999999991401</c:v>
                </c:pt>
                <c:pt idx="3922">
                  <c:v>1.8439999999991401</c:v>
                </c:pt>
                <c:pt idx="3923">
                  <c:v>1.8459999999991401</c:v>
                </c:pt>
                <c:pt idx="3924">
                  <c:v>1.8479999999991401</c:v>
                </c:pt>
                <c:pt idx="3925">
                  <c:v>1.8499999999991401</c:v>
                </c:pt>
                <c:pt idx="3926">
                  <c:v>1.8519999999991399</c:v>
                </c:pt>
                <c:pt idx="3927">
                  <c:v>1.8539999999991399</c:v>
                </c:pt>
                <c:pt idx="3928">
                  <c:v>1.8559999999991299</c:v>
                </c:pt>
                <c:pt idx="3929">
                  <c:v>1.8579999999991299</c:v>
                </c:pt>
                <c:pt idx="3930">
                  <c:v>1.8599999999991299</c:v>
                </c:pt>
                <c:pt idx="3931">
                  <c:v>1.8619999999991299</c:v>
                </c:pt>
                <c:pt idx="3932">
                  <c:v>1.8639999999991299</c:v>
                </c:pt>
                <c:pt idx="3933">
                  <c:v>1.8659999999991299</c:v>
                </c:pt>
                <c:pt idx="3934">
                  <c:v>1.8679999999991299</c:v>
                </c:pt>
                <c:pt idx="3935">
                  <c:v>1.8699999999991299</c:v>
                </c:pt>
                <c:pt idx="3936">
                  <c:v>1.8719999999991299</c:v>
                </c:pt>
                <c:pt idx="3937">
                  <c:v>1.8739999999991299</c:v>
                </c:pt>
                <c:pt idx="3938">
                  <c:v>1.8759999999991299</c:v>
                </c:pt>
                <c:pt idx="3939">
                  <c:v>1.8779999999991299</c:v>
                </c:pt>
                <c:pt idx="3940">
                  <c:v>1.8799999999991299</c:v>
                </c:pt>
                <c:pt idx="3941">
                  <c:v>1.8819999999991299</c:v>
                </c:pt>
                <c:pt idx="3942">
                  <c:v>1.8839999999991299</c:v>
                </c:pt>
                <c:pt idx="3943">
                  <c:v>1.8859999999991299</c:v>
                </c:pt>
                <c:pt idx="3944">
                  <c:v>1.8879999999991299</c:v>
                </c:pt>
                <c:pt idx="3945">
                  <c:v>1.8899999999991299</c:v>
                </c:pt>
                <c:pt idx="3946">
                  <c:v>1.8919999999991299</c:v>
                </c:pt>
                <c:pt idx="3947">
                  <c:v>1.8939999999991299</c:v>
                </c:pt>
                <c:pt idx="3948">
                  <c:v>1.8959999999991299</c:v>
                </c:pt>
                <c:pt idx="3949">
                  <c:v>1.8979999999991299</c:v>
                </c:pt>
                <c:pt idx="3950">
                  <c:v>1.8999999999991299</c:v>
                </c:pt>
                <c:pt idx="3951">
                  <c:v>1.9019999999991299</c:v>
                </c:pt>
                <c:pt idx="3952">
                  <c:v>1.9039999999991299</c:v>
                </c:pt>
                <c:pt idx="3953">
                  <c:v>1.9059999999991299</c:v>
                </c:pt>
                <c:pt idx="3954">
                  <c:v>1.9079999999991299</c:v>
                </c:pt>
                <c:pt idx="3955">
                  <c:v>1.9099999999991299</c:v>
                </c:pt>
                <c:pt idx="3956">
                  <c:v>1.91199999999913</c:v>
                </c:pt>
                <c:pt idx="3957">
                  <c:v>1.91399999999913</c:v>
                </c:pt>
                <c:pt idx="3958">
                  <c:v>1.91599999999913</c:v>
                </c:pt>
                <c:pt idx="3959">
                  <c:v>1.91799999999913</c:v>
                </c:pt>
                <c:pt idx="3960">
                  <c:v>1.91999999999913</c:v>
                </c:pt>
                <c:pt idx="3961">
                  <c:v>1.92199999999913</c:v>
                </c:pt>
                <c:pt idx="3962">
                  <c:v>1.92399999999913</c:v>
                </c:pt>
                <c:pt idx="3963">
                  <c:v>1.92599999999913</c:v>
                </c:pt>
                <c:pt idx="3964">
                  <c:v>1.92799999999913</c:v>
                </c:pt>
                <c:pt idx="3965">
                  <c:v>1.92999999999913</c:v>
                </c:pt>
                <c:pt idx="3966">
                  <c:v>1.93199999999913</c:v>
                </c:pt>
                <c:pt idx="3967">
                  <c:v>1.93399999999913</c:v>
                </c:pt>
                <c:pt idx="3968">
                  <c:v>1.93599999999913</c:v>
                </c:pt>
                <c:pt idx="3969">
                  <c:v>1.93799999999913</c:v>
                </c:pt>
                <c:pt idx="3970">
                  <c:v>1.93999999999913</c:v>
                </c:pt>
                <c:pt idx="3971">
                  <c:v>1.94199999999913</c:v>
                </c:pt>
                <c:pt idx="3972">
                  <c:v>1.94399999999913</c:v>
                </c:pt>
                <c:pt idx="3973">
                  <c:v>1.94599999999912</c:v>
                </c:pt>
                <c:pt idx="3974">
                  <c:v>1.94799999999912</c:v>
                </c:pt>
                <c:pt idx="3975">
                  <c:v>1.94999999999912</c:v>
                </c:pt>
                <c:pt idx="3976">
                  <c:v>1.95199999999912</c:v>
                </c:pt>
                <c:pt idx="3977">
                  <c:v>1.95399999999912</c:v>
                </c:pt>
                <c:pt idx="3978">
                  <c:v>1.95599999999912</c:v>
                </c:pt>
                <c:pt idx="3979">
                  <c:v>1.95799999999912</c:v>
                </c:pt>
                <c:pt idx="3980">
                  <c:v>1.95999999999912</c:v>
                </c:pt>
                <c:pt idx="3981">
                  <c:v>1.96199999999912</c:v>
                </c:pt>
                <c:pt idx="3982">
                  <c:v>1.96399999999912</c:v>
                </c:pt>
                <c:pt idx="3983">
                  <c:v>1.96599999999912</c:v>
                </c:pt>
                <c:pt idx="3984">
                  <c:v>1.96799999999912</c:v>
                </c:pt>
                <c:pt idx="3985">
                  <c:v>1.96999999999912</c:v>
                </c:pt>
                <c:pt idx="3986">
                  <c:v>1.97199999999912</c:v>
                </c:pt>
                <c:pt idx="3987">
                  <c:v>1.97399999999912</c:v>
                </c:pt>
                <c:pt idx="3988">
                  <c:v>1.97599999999912</c:v>
                </c:pt>
                <c:pt idx="3989">
                  <c:v>1.97799999999912</c:v>
                </c:pt>
                <c:pt idx="3990">
                  <c:v>1.97999999999912</c:v>
                </c:pt>
                <c:pt idx="3991">
                  <c:v>1.98199999999912</c:v>
                </c:pt>
                <c:pt idx="3992">
                  <c:v>1.98399999999912</c:v>
                </c:pt>
                <c:pt idx="3993">
                  <c:v>1.98599999999912</c:v>
                </c:pt>
                <c:pt idx="3994">
                  <c:v>1.98799999999912</c:v>
                </c:pt>
                <c:pt idx="3995">
                  <c:v>1.98999999999912</c:v>
                </c:pt>
                <c:pt idx="3996">
                  <c:v>1.99199999999912</c:v>
                </c:pt>
                <c:pt idx="3997">
                  <c:v>1.99399999999912</c:v>
                </c:pt>
                <c:pt idx="3998">
                  <c:v>1.99599999999912</c:v>
                </c:pt>
                <c:pt idx="3999">
                  <c:v>1.99799999999912</c:v>
                </c:pt>
                <c:pt idx="4000">
                  <c:v>1.99999999999912</c:v>
                </c:pt>
                <c:pt idx="4001">
                  <c:v>2.00199999999912</c:v>
                </c:pt>
                <c:pt idx="4002">
                  <c:v>2.0039999999991198</c:v>
                </c:pt>
                <c:pt idx="4003">
                  <c:v>2.00599999999912</c:v>
                </c:pt>
                <c:pt idx="4004">
                  <c:v>2.0079999999991198</c:v>
                </c:pt>
                <c:pt idx="4005">
                  <c:v>2.00999999999912</c:v>
                </c:pt>
                <c:pt idx="4006">
                  <c:v>2.0119999999991198</c:v>
                </c:pt>
                <c:pt idx="4007">
                  <c:v>2.01399999999912</c:v>
                </c:pt>
                <c:pt idx="4008">
                  <c:v>2.0159999999991198</c:v>
                </c:pt>
                <c:pt idx="4009">
                  <c:v>2.0179999999991201</c:v>
                </c:pt>
                <c:pt idx="4010">
                  <c:v>2.0199999999991198</c:v>
                </c:pt>
                <c:pt idx="4011">
                  <c:v>2.0219999999991201</c:v>
                </c:pt>
                <c:pt idx="4012">
                  <c:v>2.0239999999991198</c:v>
                </c:pt>
                <c:pt idx="4013">
                  <c:v>2.0259999999991201</c:v>
                </c:pt>
                <c:pt idx="4014">
                  <c:v>2.0279999999991198</c:v>
                </c:pt>
                <c:pt idx="4015">
                  <c:v>2.0299999999991201</c:v>
                </c:pt>
                <c:pt idx="4016">
                  <c:v>2.0319999999991198</c:v>
                </c:pt>
                <c:pt idx="4017">
                  <c:v>2.0339999999991099</c:v>
                </c:pt>
                <c:pt idx="4018">
                  <c:v>2.0359999999991101</c:v>
                </c:pt>
                <c:pt idx="4019">
                  <c:v>2.0379999999991201</c:v>
                </c:pt>
                <c:pt idx="4020">
                  <c:v>2.0399999999991101</c:v>
                </c:pt>
                <c:pt idx="4021">
                  <c:v>2.0419999999991099</c:v>
                </c:pt>
                <c:pt idx="4022">
                  <c:v>2.0439999999991101</c:v>
                </c:pt>
                <c:pt idx="4023">
                  <c:v>2.0459999999991099</c:v>
                </c:pt>
                <c:pt idx="4024">
                  <c:v>2.0479999999991101</c:v>
                </c:pt>
                <c:pt idx="4025">
                  <c:v>2.0499999999991099</c:v>
                </c:pt>
                <c:pt idx="4026">
                  <c:v>2.0519999999991101</c:v>
                </c:pt>
                <c:pt idx="4027">
                  <c:v>2.0539999999991099</c:v>
                </c:pt>
                <c:pt idx="4028">
                  <c:v>2.0559999999991101</c:v>
                </c:pt>
                <c:pt idx="4029">
                  <c:v>2.0579999999991099</c:v>
                </c:pt>
                <c:pt idx="4030">
                  <c:v>2.0599999999991101</c:v>
                </c:pt>
                <c:pt idx="4031">
                  <c:v>2.0619999999991099</c:v>
                </c:pt>
                <c:pt idx="4032">
                  <c:v>2.0639999999991101</c:v>
                </c:pt>
                <c:pt idx="4033">
                  <c:v>2.0659999999991099</c:v>
                </c:pt>
                <c:pt idx="4034">
                  <c:v>2.0679999999991101</c:v>
                </c:pt>
                <c:pt idx="4035">
                  <c:v>2.0699999999991099</c:v>
                </c:pt>
                <c:pt idx="4036">
                  <c:v>2.0719999999991101</c:v>
                </c:pt>
                <c:pt idx="4037">
                  <c:v>2.0739999999991099</c:v>
                </c:pt>
                <c:pt idx="4038">
                  <c:v>2.0759999999991101</c:v>
                </c:pt>
                <c:pt idx="4039">
                  <c:v>2.0779999999991099</c:v>
                </c:pt>
                <c:pt idx="4040">
                  <c:v>2.0799999999991101</c:v>
                </c:pt>
                <c:pt idx="4041">
                  <c:v>2.0819999999991099</c:v>
                </c:pt>
                <c:pt idx="4042">
                  <c:v>2.0839999999991101</c:v>
                </c:pt>
                <c:pt idx="4043">
                  <c:v>2.0859999999991099</c:v>
                </c:pt>
                <c:pt idx="4044">
                  <c:v>2.0879999999991101</c:v>
                </c:pt>
                <c:pt idx="4045">
                  <c:v>2.0899999999991099</c:v>
                </c:pt>
                <c:pt idx="4046">
                  <c:v>2.0919999999991101</c:v>
                </c:pt>
                <c:pt idx="4047">
                  <c:v>2.0939999999991099</c:v>
                </c:pt>
                <c:pt idx="4048">
                  <c:v>2.0959999999991101</c:v>
                </c:pt>
                <c:pt idx="4049">
                  <c:v>2.0979999999991099</c:v>
                </c:pt>
                <c:pt idx="4050">
                  <c:v>2.0999999999991101</c:v>
                </c:pt>
                <c:pt idx="4051">
                  <c:v>2.1019999999991099</c:v>
                </c:pt>
                <c:pt idx="4052">
                  <c:v>2.1039999999991101</c:v>
                </c:pt>
                <c:pt idx="4053">
                  <c:v>2.1059999999991099</c:v>
                </c:pt>
                <c:pt idx="4054">
                  <c:v>2.1079999999991101</c:v>
                </c:pt>
                <c:pt idx="4055">
                  <c:v>2.1099999999991099</c:v>
                </c:pt>
                <c:pt idx="4056">
                  <c:v>2.1119999999991101</c:v>
                </c:pt>
                <c:pt idx="4057">
                  <c:v>2.1139999999991099</c:v>
                </c:pt>
                <c:pt idx="4058">
                  <c:v>2.1159999999991101</c:v>
                </c:pt>
                <c:pt idx="4059">
                  <c:v>2.1179999999991099</c:v>
                </c:pt>
                <c:pt idx="4060">
                  <c:v>2.1199999999991102</c:v>
                </c:pt>
                <c:pt idx="4061">
                  <c:v>2.1219999999991002</c:v>
                </c:pt>
                <c:pt idx="4062">
                  <c:v>2.1239999999991102</c:v>
                </c:pt>
                <c:pt idx="4063">
                  <c:v>2.1259999999991099</c:v>
                </c:pt>
                <c:pt idx="4064">
                  <c:v>2.1279999999990999</c:v>
                </c:pt>
                <c:pt idx="4065">
                  <c:v>2.1299999999991002</c:v>
                </c:pt>
                <c:pt idx="4066">
                  <c:v>2.1319999999990999</c:v>
                </c:pt>
                <c:pt idx="4067">
                  <c:v>2.1339999999991099</c:v>
                </c:pt>
                <c:pt idx="4068">
                  <c:v>2.1359999999991</c:v>
                </c:pt>
                <c:pt idx="4069">
                  <c:v>2.1379999999991002</c:v>
                </c:pt>
                <c:pt idx="4070">
                  <c:v>2.1399999999991</c:v>
                </c:pt>
                <c:pt idx="4071">
                  <c:v>2.1419999999991002</c:v>
                </c:pt>
                <c:pt idx="4072">
                  <c:v>2.1439999999991</c:v>
                </c:pt>
                <c:pt idx="4073">
                  <c:v>2.1459999999991002</c:v>
                </c:pt>
                <c:pt idx="4074">
                  <c:v>2.1479999999991</c:v>
                </c:pt>
                <c:pt idx="4075">
                  <c:v>2.1499999999991002</c:v>
                </c:pt>
                <c:pt idx="4076">
                  <c:v>2.1519999999991</c:v>
                </c:pt>
                <c:pt idx="4077">
                  <c:v>2.1539999999991002</c:v>
                </c:pt>
                <c:pt idx="4078">
                  <c:v>2.1559999999991</c:v>
                </c:pt>
                <c:pt idx="4079">
                  <c:v>2.1579999999991002</c:v>
                </c:pt>
                <c:pt idx="4080">
                  <c:v>2.1599999999991</c:v>
                </c:pt>
                <c:pt idx="4081">
                  <c:v>2.1619999999991002</c:v>
                </c:pt>
                <c:pt idx="4082">
                  <c:v>2.1639999999991</c:v>
                </c:pt>
                <c:pt idx="4083">
                  <c:v>2.1659999999991002</c:v>
                </c:pt>
                <c:pt idx="4084">
                  <c:v>2.1679999999991</c:v>
                </c:pt>
                <c:pt idx="4085">
                  <c:v>2.1699999999991002</c:v>
                </c:pt>
                <c:pt idx="4086">
                  <c:v>2.1719999999991</c:v>
                </c:pt>
                <c:pt idx="4087">
                  <c:v>2.1739999999991002</c:v>
                </c:pt>
                <c:pt idx="4088">
                  <c:v>2.1759999999991</c:v>
                </c:pt>
                <c:pt idx="4089">
                  <c:v>2.1779999999991002</c:v>
                </c:pt>
                <c:pt idx="4090">
                  <c:v>2.1799999999991</c:v>
                </c:pt>
                <c:pt idx="4091">
                  <c:v>2.1819999999991002</c:v>
                </c:pt>
                <c:pt idx="4092">
                  <c:v>2.1839999999991</c:v>
                </c:pt>
                <c:pt idx="4093">
                  <c:v>2.1859999999991002</c:v>
                </c:pt>
                <c:pt idx="4094">
                  <c:v>2.1879999999991</c:v>
                </c:pt>
                <c:pt idx="4095">
                  <c:v>2.1899999999990998</c:v>
                </c:pt>
                <c:pt idx="4096">
                  <c:v>2.1919999999991</c:v>
                </c:pt>
                <c:pt idx="4097">
                  <c:v>2.1939999999990998</c:v>
                </c:pt>
                <c:pt idx="4098">
                  <c:v>2.1959999999991</c:v>
                </c:pt>
                <c:pt idx="4099">
                  <c:v>2.1979999999990998</c:v>
                </c:pt>
                <c:pt idx="4100">
                  <c:v>2.1999999999991</c:v>
                </c:pt>
                <c:pt idx="4101">
                  <c:v>2.2019999999990998</c:v>
                </c:pt>
                <c:pt idx="4102">
                  <c:v>2.2039999999991</c:v>
                </c:pt>
                <c:pt idx="4103">
                  <c:v>2.2059999999990998</c:v>
                </c:pt>
                <c:pt idx="4104">
                  <c:v>2.2079999999991</c:v>
                </c:pt>
                <c:pt idx="4105">
                  <c:v>2.20999999999909</c:v>
                </c:pt>
                <c:pt idx="4106">
                  <c:v>2.2119999999991</c:v>
                </c:pt>
                <c:pt idx="4107">
                  <c:v>2.2139999999990998</c:v>
                </c:pt>
                <c:pt idx="4108">
                  <c:v>2.2159999999991</c:v>
                </c:pt>
                <c:pt idx="4109">
                  <c:v>2.21799999999909</c:v>
                </c:pt>
                <c:pt idx="4110">
                  <c:v>2.2199999999990898</c:v>
                </c:pt>
                <c:pt idx="4111">
                  <c:v>2.2219999999990998</c:v>
                </c:pt>
                <c:pt idx="4112">
                  <c:v>2.2239999999990898</c:v>
                </c:pt>
                <c:pt idx="4113">
                  <c:v>2.22599999999909</c:v>
                </c:pt>
                <c:pt idx="4114">
                  <c:v>2.2279999999990898</c:v>
                </c:pt>
                <c:pt idx="4115">
                  <c:v>2.22999999999909</c:v>
                </c:pt>
                <c:pt idx="4116">
                  <c:v>2.2319999999990898</c:v>
                </c:pt>
                <c:pt idx="4117">
                  <c:v>2.23399999999909</c:v>
                </c:pt>
                <c:pt idx="4118">
                  <c:v>2.2359999999990898</c:v>
                </c:pt>
                <c:pt idx="4119">
                  <c:v>2.2379999999990901</c:v>
                </c:pt>
                <c:pt idx="4120">
                  <c:v>2.2399999999990898</c:v>
                </c:pt>
                <c:pt idx="4121">
                  <c:v>2.2419999999990901</c:v>
                </c:pt>
                <c:pt idx="4122">
                  <c:v>2.2439999999990898</c:v>
                </c:pt>
                <c:pt idx="4123">
                  <c:v>2.2459999999990901</c:v>
                </c:pt>
                <c:pt idx="4124">
                  <c:v>2.2479999999990898</c:v>
                </c:pt>
                <c:pt idx="4125">
                  <c:v>2.2499999999990901</c:v>
                </c:pt>
                <c:pt idx="4126">
                  <c:v>2.2519999999990898</c:v>
                </c:pt>
                <c:pt idx="4127">
                  <c:v>2.2539999999990901</c:v>
                </c:pt>
                <c:pt idx="4128">
                  <c:v>2.2559999999990898</c:v>
                </c:pt>
                <c:pt idx="4129">
                  <c:v>2.2579999999990901</c:v>
                </c:pt>
                <c:pt idx="4130">
                  <c:v>2.2599999999990898</c:v>
                </c:pt>
                <c:pt idx="4131">
                  <c:v>2.2619999999990901</c:v>
                </c:pt>
                <c:pt idx="4132">
                  <c:v>2.2639999999990899</c:v>
                </c:pt>
                <c:pt idx="4133">
                  <c:v>2.2659999999990901</c:v>
                </c:pt>
                <c:pt idx="4134">
                  <c:v>2.2679999999990899</c:v>
                </c:pt>
                <c:pt idx="4135">
                  <c:v>2.2699999999990901</c:v>
                </c:pt>
                <c:pt idx="4136">
                  <c:v>2.2719999999990899</c:v>
                </c:pt>
                <c:pt idx="4137">
                  <c:v>2.2739999999990901</c:v>
                </c:pt>
                <c:pt idx="4138">
                  <c:v>2.2759999999990899</c:v>
                </c:pt>
                <c:pt idx="4139">
                  <c:v>2.2779999999990901</c:v>
                </c:pt>
                <c:pt idx="4140">
                  <c:v>2.2799999999990899</c:v>
                </c:pt>
                <c:pt idx="4141">
                  <c:v>2.2819999999990901</c:v>
                </c:pt>
                <c:pt idx="4142">
                  <c:v>2.2839999999990899</c:v>
                </c:pt>
                <c:pt idx="4143">
                  <c:v>2.2859999999990901</c:v>
                </c:pt>
                <c:pt idx="4144">
                  <c:v>2.2879999999990899</c:v>
                </c:pt>
                <c:pt idx="4145">
                  <c:v>2.2899999999990901</c:v>
                </c:pt>
                <c:pt idx="4146">
                  <c:v>2.2919999999990899</c:v>
                </c:pt>
                <c:pt idx="4147">
                  <c:v>2.2939999999990901</c:v>
                </c:pt>
                <c:pt idx="4148">
                  <c:v>2.2959999999990899</c:v>
                </c:pt>
                <c:pt idx="4149">
                  <c:v>2.2979999999990901</c:v>
                </c:pt>
                <c:pt idx="4150">
                  <c:v>2.2999999999990899</c:v>
                </c:pt>
                <c:pt idx="4151">
                  <c:v>2.3019999999990901</c:v>
                </c:pt>
                <c:pt idx="4152">
                  <c:v>2.3039999999990899</c:v>
                </c:pt>
                <c:pt idx="4153">
                  <c:v>2.3059999999990799</c:v>
                </c:pt>
                <c:pt idx="4154">
                  <c:v>2.3079999999990899</c:v>
                </c:pt>
                <c:pt idx="4155">
                  <c:v>2.3099999999990901</c:v>
                </c:pt>
                <c:pt idx="4156">
                  <c:v>2.3119999999990801</c:v>
                </c:pt>
                <c:pt idx="4157">
                  <c:v>2.3139999999990799</c:v>
                </c:pt>
                <c:pt idx="4158">
                  <c:v>2.3159999999990801</c:v>
                </c:pt>
                <c:pt idx="4159">
                  <c:v>2.3179999999990799</c:v>
                </c:pt>
                <c:pt idx="4160">
                  <c:v>2.3199999999990801</c:v>
                </c:pt>
                <c:pt idx="4161">
                  <c:v>2.3219999999990799</c:v>
                </c:pt>
                <c:pt idx="4162">
                  <c:v>2.3239999999990801</c:v>
                </c:pt>
                <c:pt idx="4163">
                  <c:v>2.3259999999990799</c:v>
                </c:pt>
                <c:pt idx="4164">
                  <c:v>2.3279999999990801</c:v>
                </c:pt>
                <c:pt idx="4165">
                  <c:v>2.3299999999990799</c:v>
                </c:pt>
                <c:pt idx="4166">
                  <c:v>2.3319999999990801</c:v>
                </c:pt>
                <c:pt idx="4167">
                  <c:v>2.3339999999990799</c:v>
                </c:pt>
                <c:pt idx="4168">
                  <c:v>2.3359999999990801</c:v>
                </c:pt>
                <c:pt idx="4169">
                  <c:v>2.3379999999990799</c:v>
                </c:pt>
                <c:pt idx="4170">
                  <c:v>2.3399999999990801</c:v>
                </c:pt>
                <c:pt idx="4171">
                  <c:v>2.3419999999990799</c:v>
                </c:pt>
                <c:pt idx="4172">
                  <c:v>2.3439999999990802</c:v>
                </c:pt>
                <c:pt idx="4173">
                  <c:v>2.3459999999990799</c:v>
                </c:pt>
                <c:pt idx="4174">
                  <c:v>2.3479999999990802</c:v>
                </c:pt>
                <c:pt idx="4175">
                  <c:v>2.3499999999990799</c:v>
                </c:pt>
                <c:pt idx="4176">
                  <c:v>2.3519999999990802</c:v>
                </c:pt>
                <c:pt idx="4177">
                  <c:v>2.3539999999990799</c:v>
                </c:pt>
                <c:pt idx="4178">
                  <c:v>2.3559999999990802</c:v>
                </c:pt>
                <c:pt idx="4179">
                  <c:v>2.3579999999990799</c:v>
                </c:pt>
                <c:pt idx="4180">
                  <c:v>2.3599999999990802</c:v>
                </c:pt>
                <c:pt idx="4181">
                  <c:v>2.3619999999990799</c:v>
                </c:pt>
                <c:pt idx="4182">
                  <c:v>2.3639999999990802</c:v>
                </c:pt>
                <c:pt idx="4183">
                  <c:v>2.36599999999908</c:v>
                </c:pt>
                <c:pt idx="4184">
                  <c:v>2.3679999999990802</c:v>
                </c:pt>
                <c:pt idx="4185">
                  <c:v>2.36999999999908</c:v>
                </c:pt>
                <c:pt idx="4186">
                  <c:v>2.3719999999990802</c:v>
                </c:pt>
                <c:pt idx="4187">
                  <c:v>2.37399999999908</c:v>
                </c:pt>
                <c:pt idx="4188">
                  <c:v>2.3759999999990802</c:v>
                </c:pt>
                <c:pt idx="4189">
                  <c:v>2.37799999999908</c:v>
                </c:pt>
                <c:pt idx="4190">
                  <c:v>2.3799999999990802</c:v>
                </c:pt>
                <c:pt idx="4191">
                  <c:v>2.38199999999908</c:v>
                </c:pt>
                <c:pt idx="4192">
                  <c:v>2.3839999999990802</c:v>
                </c:pt>
                <c:pt idx="4193">
                  <c:v>2.38599999999908</c:v>
                </c:pt>
                <c:pt idx="4194">
                  <c:v>2.3879999999990802</c:v>
                </c:pt>
                <c:pt idx="4195">
                  <c:v>2.38999999999908</c:v>
                </c:pt>
                <c:pt idx="4196">
                  <c:v>2.3919999999990802</c:v>
                </c:pt>
                <c:pt idx="4197">
                  <c:v>2.3939999999990702</c:v>
                </c:pt>
                <c:pt idx="4198">
                  <c:v>2.3959999999990802</c:v>
                </c:pt>
                <c:pt idx="4199">
                  <c:v>2.39799999999908</c:v>
                </c:pt>
                <c:pt idx="4200">
                  <c:v>2.39999999999907</c:v>
                </c:pt>
                <c:pt idx="4201">
                  <c:v>2.4019999999990702</c:v>
                </c:pt>
                <c:pt idx="4202">
                  <c:v>2.40399999999907</c:v>
                </c:pt>
                <c:pt idx="4203">
                  <c:v>2.40599999999908</c:v>
                </c:pt>
                <c:pt idx="4204">
                  <c:v>2.40799999999907</c:v>
                </c:pt>
                <c:pt idx="4205">
                  <c:v>2.4099999999990702</c:v>
                </c:pt>
                <c:pt idx="4206">
                  <c:v>2.41199999999907</c:v>
                </c:pt>
                <c:pt idx="4207">
                  <c:v>2.4139999999990698</c:v>
                </c:pt>
                <c:pt idx="4208">
                  <c:v>2.41599999999907</c:v>
                </c:pt>
                <c:pt idx="4209">
                  <c:v>2.4179999999990698</c:v>
                </c:pt>
                <c:pt idx="4210">
                  <c:v>2.41999999999907</c:v>
                </c:pt>
                <c:pt idx="4211">
                  <c:v>2.4219999999990698</c:v>
                </c:pt>
                <c:pt idx="4212">
                  <c:v>2.42399999999907</c:v>
                </c:pt>
                <c:pt idx="4213">
                  <c:v>2.4259999999990698</c:v>
                </c:pt>
                <c:pt idx="4214">
                  <c:v>2.42799999999907</c:v>
                </c:pt>
                <c:pt idx="4215">
                  <c:v>2.4299999999990698</c:v>
                </c:pt>
                <c:pt idx="4216">
                  <c:v>2.43199999999907</c:v>
                </c:pt>
                <c:pt idx="4217">
                  <c:v>2.4339999999990698</c:v>
                </c:pt>
                <c:pt idx="4218">
                  <c:v>2.43599999999907</c:v>
                </c:pt>
                <c:pt idx="4219">
                  <c:v>2.4379999999990698</c:v>
                </c:pt>
                <c:pt idx="4220">
                  <c:v>2.43999999999907</c:v>
                </c:pt>
                <c:pt idx="4221">
                  <c:v>2.4419999999990698</c:v>
                </c:pt>
                <c:pt idx="4222">
                  <c:v>2.44399999999907</c:v>
                </c:pt>
                <c:pt idx="4223">
                  <c:v>2.4459999999990698</c:v>
                </c:pt>
                <c:pt idx="4224">
                  <c:v>2.44799999999907</c:v>
                </c:pt>
                <c:pt idx="4225">
                  <c:v>2.4499999999990698</c:v>
                </c:pt>
                <c:pt idx="4226">
                  <c:v>2.45199999999907</c:v>
                </c:pt>
                <c:pt idx="4227">
                  <c:v>2.4539999999990698</c:v>
                </c:pt>
                <c:pt idx="4228">
                  <c:v>2.45599999999907</c:v>
                </c:pt>
                <c:pt idx="4229">
                  <c:v>2.4579999999990698</c:v>
                </c:pt>
                <c:pt idx="4230">
                  <c:v>2.45999999999907</c:v>
                </c:pt>
                <c:pt idx="4231">
                  <c:v>2.4619999999990698</c:v>
                </c:pt>
                <c:pt idx="4232">
                  <c:v>2.46399999999907</c:v>
                </c:pt>
                <c:pt idx="4233">
                  <c:v>2.4659999999990698</c:v>
                </c:pt>
                <c:pt idx="4234">
                  <c:v>2.46799999999907</c:v>
                </c:pt>
                <c:pt idx="4235">
                  <c:v>2.4699999999990698</c:v>
                </c:pt>
                <c:pt idx="4236">
                  <c:v>2.4719999999990701</c:v>
                </c:pt>
                <c:pt idx="4237">
                  <c:v>2.4739999999990698</c:v>
                </c:pt>
                <c:pt idx="4238">
                  <c:v>2.4759999999990701</c:v>
                </c:pt>
                <c:pt idx="4239">
                  <c:v>2.4779999999990698</c:v>
                </c:pt>
                <c:pt idx="4240">
                  <c:v>2.4799999999990701</c:v>
                </c:pt>
                <c:pt idx="4241">
                  <c:v>2.4819999999990601</c:v>
                </c:pt>
                <c:pt idx="4242">
                  <c:v>2.4839999999990701</c:v>
                </c:pt>
                <c:pt idx="4243">
                  <c:v>2.4859999999990698</c:v>
                </c:pt>
                <c:pt idx="4244">
                  <c:v>2.4879999999990701</c:v>
                </c:pt>
                <c:pt idx="4245">
                  <c:v>2.4899999999990601</c:v>
                </c:pt>
                <c:pt idx="4246">
                  <c:v>2.4919999999990599</c:v>
                </c:pt>
                <c:pt idx="4247">
                  <c:v>2.4939999999990698</c:v>
                </c:pt>
                <c:pt idx="4248">
                  <c:v>2.4959999999990599</c:v>
                </c:pt>
                <c:pt idx="4249">
                  <c:v>2.4979999999990601</c:v>
                </c:pt>
                <c:pt idx="4250">
                  <c:v>2.4999999999990599</c:v>
                </c:pt>
                <c:pt idx="4251">
                  <c:v>2.5019999999990601</c:v>
                </c:pt>
                <c:pt idx="4252">
                  <c:v>2.5039999999990599</c:v>
                </c:pt>
                <c:pt idx="4253">
                  <c:v>2.5059999999990601</c:v>
                </c:pt>
                <c:pt idx="4254">
                  <c:v>2.5079999999990599</c:v>
                </c:pt>
                <c:pt idx="4255">
                  <c:v>2.5099999999990601</c:v>
                </c:pt>
                <c:pt idx="4256">
                  <c:v>2.5119999999990599</c:v>
                </c:pt>
                <c:pt idx="4257">
                  <c:v>2.5139999999990601</c:v>
                </c:pt>
                <c:pt idx="4258">
                  <c:v>2.5159999999990599</c:v>
                </c:pt>
                <c:pt idx="4259">
                  <c:v>2.5179999999990601</c:v>
                </c:pt>
                <c:pt idx="4260">
                  <c:v>2.5199999999990599</c:v>
                </c:pt>
                <c:pt idx="4261">
                  <c:v>2.5219999999990601</c:v>
                </c:pt>
                <c:pt idx="4262">
                  <c:v>2.5239999999990599</c:v>
                </c:pt>
                <c:pt idx="4263">
                  <c:v>2.5259999999990601</c:v>
                </c:pt>
                <c:pt idx="4264">
                  <c:v>2.5279999999990599</c:v>
                </c:pt>
                <c:pt idx="4265">
                  <c:v>2.5299999999990601</c:v>
                </c:pt>
                <c:pt idx="4266">
                  <c:v>2.5319999999990599</c:v>
                </c:pt>
                <c:pt idx="4267">
                  <c:v>2.5339999999990601</c:v>
                </c:pt>
                <c:pt idx="4268">
                  <c:v>2.5359999999990599</c:v>
                </c:pt>
                <c:pt idx="4269">
                  <c:v>2.5379999999990601</c:v>
                </c:pt>
                <c:pt idx="4270">
                  <c:v>2.5399999999990599</c:v>
                </c:pt>
                <c:pt idx="4271">
                  <c:v>2.5419999999990601</c:v>
                </c:pt>
                <c:pt idx="4272">
                  <c:v>2.5439999999990599</c:v>
                </c:pt>
                <c:pt idx="4273">
                  <c:v>2.5459999999990601</c:v>
                </c:pt>
                <c:pt idx="4274">
                  <c:v>2.5479999999990599</c:v>
                </c:pt>
                <c:pt idx="4275">
                  <c:v>2.5499999999990601</c:v>
                </c:pt>
                <c:pt idx="4276">
                  <c:v>2.5519999999990599</c:v>
                </c:pt>
                <c:pt idx="4277">
                  <c:v>2.5539999999990601</c:v>
                </c:pt>
                <c:pt idx="4278">
                  <c:v>2.5559999999990599</c:v>
                </c:pt>
                <c:pt idx="4279">
                  <c:v>2.5579999999990601</c:v>
                </c:pt>
                <c:pt idx="4280">
                  <c:v>2.5599999999990599</c:v>
                </c:pt>
                <c:pt idx="4281">
                  <c:v>2.5619999999990601</c:v>
                </c:pt>
                <c:pt idx="4282">
                  <c:v>2.5639999999990599</c:v>
                </c:pt>
                <c:pt idx="4283">
                  <c:v>2.5659999999990601</c:v>
                </c:pt>
                <c:pt idx="4284">
                  <c:v>2.5679999999990599</c:v>
                </c:pt>
                <c:pt idx="4285">
                  <c:v>2.5699999999990601</c:v>
                </c:pt>
                <c:pt idx="4286">
                  <c:v>2.5719999999990599</c:v>
                </c:pt>
                <c:pt idx="4287">
                  <c:v>2.5739999999990602</c:v>
                </c:pt>
                <c:pt idx="4288">
                  <c:v>2.5759999999990599</c:v>
                </c:pt>
                <c:pt idx="4289">
                  <c:v>2.5779999999990499</c:v>
                </c:pt>
                <c:pt idx="4290">
                  <c:v>2.5799999999990599</c:v>
                </c:pt>
                <c:pt idx="4291">
                  <c:v>2.5819999999990602</c:v>
                </c:pt>
                <c:pt idx="4292">
                  <c:v>2.5839999999990502</c:v>
                </c:pt>
                <c:pt idx="4293">
                  <c:v>2.5859999999990499</c:v>
                </c:pt>
                <c:pt idx="4294">
                  <c:v>2.5879999999990502</c:v>
                </c:pt>
                <c:pt idx="4295">
                  <c:v>2.58999999999905</c:v>
                </c:pt>
                <c:pt idx="4296">
                  <c:v>2.5919999999990502</c:v>
                </c:pt>
                <c:pt idx="4297">
                  <c:v>2.59399999999905</c:v>
                </c:pt>
                <c:pt idx="4298">
                  <c:v>2.5959999999990502</c:v>
                </c:pt>
                <c:pt idx="4299">
                  <c:v>2.59799999999905</c:v>
                </c:pt>
                <c:pt idx="4300">
                  <c:v>2.5999999999990502</c:v>
                </c:pt>
                <c:pt idx="4301">
                  <c:v>2.60199999999905</c:v>
                </c:pt>
                <c:pt idx="4302">
                  <c:v>2.6039999999990502</c:v>
                </c:pt>
                <c:pt idx="4303">
                  <c:v>2.60599999999905</c:v>
                </c:pt>
                <c:pt idx="4304">
                  <c:v>2.6079999999990502</c:v>
                </c:pt>
                <c:pt idx="4305">
                  <c:v>2.60999999999905</c:v>
                </c:pt>
                <c:pt idx="4306">
                  <c:v>2.6119999999990502</c:v>
                </c:pt>
                <c:pt idx="4307">
                  <c:v>2.61399999999905</c:v>
                </c:pt>
                <c:pt idx="4308">
                  <c:v>2.6159999999990502</c:v>
                </c:pt>
                <c:pt idx="4309">
                  <c:v>2.61799999999905</c:v>
                </c:pt>
                <c:pt idx="4310">
                  <c:v>2.6199999999990502</c:v>
                </c:pt>
                <c:pt idx="4311">
                  <c:v>2.62199999999905</c:v>
                </c:pt>
                <c:pt idx="4312">
                  <c:v>2.6239999999990502</c:v>
                </c:pt>
                <c:pt idx="4313">
                  <c:v>2.62599999999905</c:v>
                </c:pt>
                <c:pt idx="4314">
                  <c:v>2.6279999999990502</c:v>
                </c:pt>
                <c:pt idx="4315">
                  <c:v>2.62999999999905</c:v>
                </c:pt>
                <c:pt idx="4316">
                  <c:v>2.6319999999990502</c:v>
                </c:pt>
                <c:pt idx="4317">
                  <c:v>2.63399999999905</c:v>
                </c:pt>
                <c:pt idx="4318">
                  <c:v>2.6359999999990502</c:v>
                </c:pt>
                <c:pt idx="4319">
                  <c:v>2.63799999999905</c:v>
                </c:pt>
                <c:pt idx="4320">
                  <c:v>2.6399999999990502</c:v>
                </c:pt>
                <c:pt idx="4321">
                  <c:v>2.64199999999905</c:v>
                </c:pt>
                <c:pt idx="4322">
                  <c:v>2.6439999999990502</c:v>
                </c:pt>
                <c:pt idx="4323">
                  <c:v>2.64599999999905</c:v>
                </c:pt>
                <c:pt idx="4324">
                  <c:v>2.6479999999990498</c:v>
                </c:pt>
                <c:pt idx="4325">
                  <c:v>2.64999999999905</c:v>
                </c:pt>
                <c:pt idx="4326">
                  <c:v>2.6519999999990498</c:v>
                </c:pt>
                <c:pt idx="4327">
                  <c:v>2.65399999999905</c:v>
                </c:pt>
                <c:pt idx="4328">
                  <c:v>2.6559999999990498</c:v>
                </c:pt>
                <c:pt idx="4329">
                  <c:v>2.65799999999905</c:v>
                </c:pt>
                <c:pt idx="4330">
                  <c:v>2.6599999999990498</c:v>
                </c:pt>
                <c:pt idx="4331">
                  <c:v>2.66199999999905</c:v>
                </c:pt>
                <c:pt idx="4332">
                  <c:v>2.6639999999990498</c:v>
                </c:pt>
                <c:pt idx="4333">
                  <c:v>2.6659999999990398</c:v>
                </c:pt>
                <c:pt idx="4334">
                  <c:v>2.6679999999990498</c:v>
                </c:pt>
                <c:pt idx="4335">
                  <c:v>2.66999999999905</c:v>
                </c:pt>
                <c:pt idx="4336">
                  <c:v>2.67199999999904</c:v>
                </c:pt>
                <c:pt idx="4337">
                  <c:v>2.6739999999990398</c:v>
                </c:pt>
                <c:pt idx="4338">
                  <c:v>2.67599999999904</c:v>
                </c:pt>
                <c:pt idx="4339">
                  <c:v>2.67799999999905</c:v>
                </c:pt>
                <c:pt idx="4340">
                  <c:v>2.67999999999904</c:v>
                </c:pt>
                <c:pt idx="4341">
                  <c:v>2.6819999999990398</c:v>
                </c:pt>
                <c:pt idx="4342">
                  <c:v>2.68399999999904</c:v>
                </c:pt>
                <c:pt idx="4343">
                  <c:v>2.6859999999990398</c:v>
                </c:pt>
                <c:pt idx="4344">
                  <c:v>2.68799999999904</c:v>
                </c:pt>
                <c:pt idx="4345">
                  <c:v>2.6899999999990398</c:v>
                </c:pt>
                <c:pt idx="4346">
                  <c:v>2.69199999999904</c:v>
                </c:pt>
                <c:pt idx="4347">
                  <c:v>2.6939999999990398</c:v>
                </c:pt>
                <c:pt idx="4348">
                  <c:v>2.6959999999990401</c:v>
                </c:pt>
                <c:pt idx="4349">
                  <c:v>2.6979999999990398</c:v>
                </c:pt>
                <c:pt idx="4350">
                  <c:v>2.6999999999990401</c:v>
                </c:pt>
                <c:pt idx="4351">
                  <c:v>2.7019999999990398</c:v>
                </c:pt>
                <c:pt idx="4352">
                  <c:v>2.7039999999990401</c:v>
                </c:pt>
                <c:pt idx="4353">
                  <c:v>2.7059999999990398</c:v>
                </c:pt>
                <c:pt idx="4354">
                  <c:v>2.7079999999990401</c:v>
                </c:pt>
                <c:pt idx="4355">
                  <c:v>2.7099999999990398</c:v>
                </c:pt>
                <c:pt idx="4356">
                  <c:v>2.7119999999990401</c:v>
                </c:pt>
                <c:pt idx="4357">
                  <c:v>2.7139999999990398</c:v>
                </c:pt>
                <c:pt idx="4358">
                  <c:v>2.7159999999990401</c:v>
                </c:pt>
                <c:pt idx="4359">
                  <c:v>2.7179999999990399</c:v>
                </c:pt>
                <c:pt idx="4360">
                  <c:v>2.7199999999990401</c:v>
                </c:pt>
                <c:pt idx="4361">
                  <c:v>2.7219999999990399</c:v>
                </c:pt>
                <c:pt idx="4362">
                  <c:v>2.7239999999990401</c:v>
                </c:pt>
                <c:pt idx="4363">
                  <c:v>2.7259999999990399</c:v>
                </c:pt>
                <c:pt idx="4364">
                  <c:v>2.7279999999990401</c:v>
                </c:pt>
                <c:pt idx="4365">
                  <c:v>2.7299999999990399</c:v>
                </c:pt>
                <c:pt idx="4366">
                  <c:v>2.7319999999990401</c:v>
                </c:pt>
                <c:pt idx="4367">
                  <c:v>2.7339999999990399</c:v>
                </c:pt>
                <c:pt idx="4368">
                  <c:v>2.7359999999990401</c:v>
                </c:pt>
                <c:pt idx="4369">
                  <c:v>2.7379999999990399</c:v>
                </c:pt>
                <c:pt idx="4370">
                  <c:v>2.7399999999990401</c:v>
                </c:pt>
                <c:pt idx="4371">
                  <c:v>2.7419999999990399</c:v>
                </c:pt>
                <c:pt idx="4372">
                  <c:v>2.7439999999990401</c:v>
                </c:pt>
                <c:pt idx="4373">
                  <c:v>2.7459999999990399</c:v>
                </c:pt>
                <c:pt idx="4374">
                  <c:v>2.7479999999990401</c:v>
                </c:pt>
                <c:pt idx="4375">
                  <c:v>2.7499999999990399</c:v>
                </c:pt>
                <c:pt idx="4376">
                  <c:v>2.7519999999990401</c:v>
                </c:pt>
                <c:pt idx="4377">
                  <c:v>2.7539999999990301</c:v>
                </c:pt>
                <c:pt idx="4378">
                  <c:v>2.7559999999990401</c:v>
                </c:pt>
                <c:pt idx="4379">
                  <c:v>2.7579999999990399</c:v>
                </c:pt>
                <c:pt idx="4380">
                  <c:v>2.7599999999990401</c:v>
                </c:pt>
                <c:pt idx="4381">
                  <c:v>2.7619999999990301</c:v>
                </c:pt>
                <c:pt idx="4382">
                  <c:v>2.7639999999990299</c:v>
                </c:pt>
                <c:pt idx="4383">
                  <c:v>2.7659999999990399</c:v>
                </c:pt>
                <c:pt idx="4384">
                  <c:v>2.7679999999990299</c:v>
                </c:pt>
                <c:pt idx="4385">
                  <c:v>2.7699999999990301</c:v>
                </c:pt>
                <c:pt idx="4386">
                  <c:v>2.7719999999990299</c:v>
                </c:pt>
                <c:pt idx="4387">
                  <c:v>2.7739999999990301</c:v>
                </c:pt>
                <c:pt idx="4388">
                  <c:v>2.7759999999990299</c:v>
                </c:pt>
                <c:pt idx="4389">
                  <c:v>2.7779999999990301</c:v>
                </c:pt>
                <c:pt idx="4390">
                  <c:v>2.7799999999990299</c:v>
                </c:pt>
                <c:pt idx="4391">
                  <c:v>2.7819999999990301</c:v>
                </c:pt>
                <c:pt idx="4392">
                  <c:v>2.7839999999990299</c:v>
                </c:pt>
                <c:pt idx="4393">
                  <c:v>2.7859999999990301</c:v>
                </c:pt>
                <c:pt idx="4394">
                  <c:v>2.7879999999990299</c:v>
                </c:pt>
                <c:pt idx="4395">
                  <c:v>2.7899999999990301</c:v>
                </c:pt>
                <c:pt idx="4396">
                  <c:v>2.7919999999990299</c:v>
                </c:pt>
                <c:pt idx="4397">
                  <c:v>2.7939999999990301</c:v>
                </c:pt>
                <c:pt idx="4398">
                  <c:v>2.7959999999990299</c:v>
                </c:pt>
                <c:pt idx="4399">
                  <c:v>2.7979999999990302</c:v>
                </c:pt>
                <c:pt idx="4400">
                  <c:v>2.7999999999990299</c:v>
                </c:pt>
                <c:pt idx="4401">
                  <c:v>2.8019999999990302</c:v>
                </c:pt>
                <c:pt idx="4402">
                  <c:v>2.8039999999990299</c:v>
                </c:pt>
                <c:pt idx="4403">
                  <c:v>2.8059999999990302</c:v>
                </c:pt>
                <c:pt idx="4404">
                  <c:v>2.8079999999990299</c:v>
                </c:pt>
                <c:pt idx="4405">
                  <c:v>2.8099999999990302</c:v>
                </c:pt>
                <c:pt idx="4406">
                  <c:v>2.8119999999990299</c:v>
                </c:pt>
                <c:pt idx="4407">
                  <c:v>2.8139999999990302</c:v>
                </c:pt>
                <c:pt idx="4408">
                  <c:v>2.8159999999990299</c:v>
                </c:pt>
                <c:pt idx="4409">
                  <c:v>2.8179999999990302</c:v>
                </c:pt>
                <c:pt idx="4410">
                  <c:v>2.8199999999990299</c:v>
                </c:pt>
                <c:pt idx="4411">
                  <c:v>2.8219999999990302</c:v>
                </c:pt>
                <c:pt idx="4412">
                  <c:v>2.82399999999903</c:v>
                </c:pt>
                <c:pt idx="4413">
                  <c:v>2.8259999999990302</c:v>
                </c:pt>
                <c:pt idx="4414">
                  <c:v>2.82799999999903</c:v>
                </c:pt>
                <c:pt idx="4415">
                  <c:v>2.8299999999990302</c:v>
                </c:pt>
                <c:pt idx="4416">
                  <c:v>2.83199999999903</c:v>
                </c:pt>
                <c:pt idx="4417">
                  <c:v>2.8339999999990302</c:v>
                </c:pt>
                <c:pt idx="4418">
                  <c:v>2.83599999999903</c:v>
                </c:pt>
                <c:pt idx="4419">
                  <c:v>2.8379999999990302</c:v>
                </c:pt>
                <c:pt idx="4420">
                  <c:v>2.83999999999903</c:v>
                </c:pt>
                <c:pt idx="4421">
                  <c:v>2.8419999999990302</c:v>
                </c:pt>
                <c:pt idx="4422">
                  <c:v>2.84399999999903</c:v>
                </c:pt>
                <c:pt idx="4423">
                  <c:v>2.8459999999990302</c:v>
                </c:pt>
                <c:pt idx="4424">
                  <c:v>2.84799999999903</c:v>
                </c:pt>
                <c:pt idx="4425">
                  <c:v>2.84999999999902</c:v>
                </c:pt>
                <c:pt idx="4426">
                  <c:v>2.85199999999903</c:v>
                </c:pt>
                <c:pt idx="4427">
                  <c:v>2.8539999999990302</c:v>
                </c:pt>
                <c:pt idx="4428">
                  <c:v>2.8559999999990202</c:v>
                </c:pt>
                <c:pt idx="4429">
                  <c:v>2.85799999999902</c:v>
                </c:pt>
                <c:pt idx="4430">
                  <c:v>2.8599999999990202</c:v>
                </c:pt>
                <c:pt idx="4431">
                  <c:v>2.86199999999902</c:v>
                </c:pt>
                <c:pt idx="4432">
                  <c:v>2.8639999999990202</c:v>
                </c:pt>
                <c:pt idx="4433">
                  <c:v>2.86599999999902</c:v>
                </c:pt>
                <c:pt idx="4434">
                  <c:v>2.8679999999990198</c:v>
                </c:pt>
                <c:pt idx="4435">
                  <c:v>2.86999999999902</c:v>
                </c:pt>
                <c:pt idx="4436">
                  <c:v>2.8719999999990198</c:v>
                </c:pt>
                <c:pt idx="4437">
                  <c:v>2.87399999999902</c:v>
                </c:pt>
                <c:pt idx="4438">
                  <c:v>2.8759999999990198</c:v>
                </c:pt>
                <c:pt idx="4439">
                  <c:v>2.87799999999902</c:v>
                </c:pt>
                <c:pt idx="4440">
                  <c:v>2.8799999999990198</c:v>
                </c:pt>
                <c:pt idx="4441">
                  <c:v>2.88199999999902</c:v>
                </c:pt>
                <c:pt idx="4442">
                  <c:v>2.8839999999990198</c:v>
                </c:pt>
                <c:pt idx="4443">
                  <c:v>2.88599999999902</c:v>
                </c:pt>
                <c:pt idx="4444">
                  <c:v>2.8879999999990198</c:v>
                </c:pt>
                <c:pt idx="4445">
                  <c:v>2.88999999999902</c:v>
                </c:pt>
                <c:pt idx="4446">
                  <c:v>2.8919999999990198</c:v>
                </c:pt>
                <c:pt idx="4447">
                  <c:v>2.89399999999902</c:v>
                </c:pt>
                <c:pt idx="4448">
                  <c:v>2.8959999999990198</c:v>
                </c:pt>
                <c:pt idx="4449">
                  <c:v>2.89799999999902</c:v>
                </c:pt>
                <c:pt idx="4450">
                  <c:v>2.8999999999990198</c:v>
                </c:pt>
                <c:pt idx="4451">
                  <c:v>2.90199999999902</c:v>
                </c:pt>
                <c:pt idx="4452">
                  <c:v>2.9039999999990198</c:v>
                </c:pt>
                <c:pt idx="4453">
                  <c:v>2.90599999999902</c:v>
                </c:pt>
                <c:pt idx="4454">
                  <c:v>2.9079999999990198</c:v>
                </c:pt>
                <c:pt idx="4455">
                  <c:v>2.90999999999902</c:v>
                </c:pt>
                <c:pt idx="4456">
                  <c:v>2.9119999999990198</c:v>
                </c:pt>
                <c:pt idx="4457">
                  <c:v>2.91399999999902</c:v>
                </c:pt>
                <c:pt idx="4458">
                  <c:v>2.9159999999990198</c:v>
                </c:pt>
                <c:pt idx="4459">
                  <c:v>2.91799999999902</c:v>
                </c:pt>
                <c:pt idx="4460">
                  <c:v>2.9199999999990198</c:v>
                </c:pt>
                <c:pt idx="4461">
                  <c:v>2.92199999999902</c:v>
                </c:pt>
                <c:pt idx="4462">
                  <c:v>2.9239999999990198</c:v>
                </c:pt>
                <c:pt idx="4463">
                  <c:v>2.9259999999990201</c:v>
                </c:pt>
                <c:pt idx="4464">
                  <c:v>2.9279999999990198</c:v>
                </c:pt>
                <c:pt idx="4465">
                  <c:v>2.9299999999990201</c:v>
                </c:pt>
                <c:pt idx="4466">
                  <c:v>2.9319999999990198</c:v>
                </c:pt>
                <c:pt idx="4467">
                  <c:v>2.9339999999990201</c:v>
                </c:pt>
                <c:pt idx="4468">
                  <c:v>2.9359999999990198</c:v>
                </c:pt>
                <c:pt idx="4469">
                  <c:v>2.9379999999990098</c:v>
                </c:pt>
                <c:pt idx="4470">
                  <c:v>2.9399999999990198</c:v>
                </c:pt>
                <c:pt idx="4471">
                  <c:v>2.9419999999990201</c:v>
                </c:pt>
                <c:pt idx="4472">
                  <c:v>2.9439999999990101</c:v>
                </c:pt>
                <c:pt idx="4473">
                  <c:v>2.9459999999990099</c:v>
                </c:pt>
                <c:pt idx="4474">
                  <c:v>2.9479999999990101</c:v>
                </c:pt>
                <c:pt idx="4475">
                  <c:v>2.9499999999990201</c:v>
                </c:pt>
                <c:pt idx="4476">
                  <c:v>2.9519999999990101</c:v>
                </c:pt>
                <c:pt idx="4477">
                  <c:v>2.9539999999990099</c:v>
                </c:pt>
                <c:pt idx="4478">
                  <c:v>2.9559999999990101</c:v>
                </c:pt>
                <c:pt idx="4479">
                  <c:v>2.9579999999990099</c:v>
                </c:pt>
                <c:pt idx="4480">
                  <c:v>2.9599999999990101</c:v>
                </c:pt>
                <c:pt idx="4481">
                  <c:v>2.9619999999990099</c:v>
                </c:pt>
                <c:pt idx="4482">
                  <c:v>2.9639999999990101</c:v>
                </c:pt>
                <c:pt idx="4483">
                  <c:v>2.9659999999990099</c:v>
                </c:pt>
                <c:pt idx="4484">
                  <c:v>2.9679999999990101</c:v>
                </c:pt>
                <c:pt idx="4485">
                  <c:v>2.9699999999990099</c:v>
                </c:pt>
                <c:pt idx="4486">
                  <c:v>2.9719999999990101</c:v>
                </c:pt>
                <c:pt idx="4487">
                  <c:v>2.9739999999990099</c:v>
                </c:pt>
                <c:pt idx="4488">
                  <c:v>2.9759999999990101</c:v>
                </c:pt>
                <c:pt idx="4489">
                  <c:v>2.9779999999990099</c:v>
                </c:pt>
                <c:pt idx="4490">
                  <c:v>2.9799999999990101</c:v>
                </c:pt>
                <c:pt idx="4491">
                  <c:v>2.9819999999990099</c:v>
                </c:pt>
                <c:pt idx="4492">
                  <c:v>2.9839999999990101</c:v>
                </c:pt>
                <c:pt idx="4493">
                  <c:v>2.9859999999990099</c:v>
                </c:pt>
                <c:pt idx="4494">
                  <c:v>2.9879999999990101</c:v>
                </c:pt>
                <c:pt idx="4495">
                  <c:v>2.9899999999990099</c:v>
                </c:pt>
                <c:pt idx="4496">
                  <c:v>2.9919999999990101</c:v>
                </c:pt>
                <c:pt idx="4497">
                  <c:v>2.9939999999990099</c:v>
                </c:pt>
                <c:pt idx="4498">
                  <c:v>2.9959999999990101</c:v>
                </c:pt>
                <c:pt idx="4499">
                  <c:v>2.9979999999990099</c:v>
                </c:pt>
                <c:pt idx="4500">
                  <c:v>2.9999999999990101</c:v>
                </c:pt>
                <c:pt idx="4501">
                  <c:v>3.0019999999990099</c:v>
                </c:pt>
                <c:pt idx="4502">
                  <c:v>3.0039999999990101</c:v>
                </c:pt>
                <c:pt idx="4503">
                  <c:v>3.0059999999990099</c:v>
                </c:pt>
                <c:pt idx="4504">
                  <c:v>3.0079999999990101</c:v>
                </c:pt>
                <c:pt idx="4505">
                  <c:v>3.0099999999990099</c:v>
                </c:pt>
                <c:pt idx="4506">
                  <c:v>3.0119999999990101</c:v>
                </c:pt>
                <c:pt idx="4507">
                  <c:v>3.0139999999990099</c:v>
                </c:pt>
                <c:pt idx="4508">
                  <c:v>3.0159999999990101</c:v>
                </c:pt>
                <c:pt idx="4509">
                  <c:v>3.0179999999990099</c:v>
                </c:pt>
                <c:pt idx="4510">
                  <c:v>3.0199999999990101</c:v>
                </c:pt>
                <c:pt idx="4511">
                  <c:v>3.0219999999990099</c:v>
                </c:pt>
                <c:pt idx="4512">
                  <c:v>3.0239999999990101</c:v>
                </c:pt>
                <c:pt idx="4513">
                  <c:v>3.0259999999990099</c:v>
                </c:pt>
                <c:pt idx="4514">
                  <c:v>3.0279999999990102</c:v>
                </c:pt>
                <c:pt idx="4515">
                  <c:v>3.0299999999990099</c:v>
                </c:pt>
                <c:pt idx="4516">
                  <c:v>3.0319999999990102</c:v>
                </c:pt>
                <c:pt idx="4517">
                  <c:v>3.0339999999990002</c:v>
                </c:pt>
                <c:pt idx="4518">
                  <c:v>3.0359999999989999</c:v>
                </c:pt>
                <c:pt idx="4519">
                  <c:v>3.0379999999990099</c:v>
                </c:pt>
                <c:pt idx="4520">
                  <c:v>3.0399999999989999</c:v>
                </c:pt>
                <c:pt idx="4521">
                  <c:v>3.0419999999990002</c:v>
                </c:pt>
                <c:pt idx="4522">
                  <c:v>3.043999999999</c:v>
                </c:pt>
                <c:pt idx="4523">
                  <c:v>3.0459999999990002</c:v>
                </c:pt>
                <c:pt idx="4524">
                  <c:v>3.047999999999</c:v>
                </c:pt>
                <c:pt idx="4525">
                  <c:v>3.0499999999990002</c:v>
                </c:pt>
                <c:pt idx="4526">
                  <c:v>3.051999999999</c:v>
                </c:pt>
                <c:pt idx="4527">
                  <c:v>3.0539999999990002</c:v>
                </c:pt>
                <c:pt idx="4528">
                  <c:v>3.055999999999</c:v>
                </c:pt>
                <c:pt idx="4529">
                  <c:v>3.0579999999990002</c:v>
                </c:pt>
                <c:pt idx="4530">
                  <c:v>3.059999999999</c:v>
                </c:pt>
                <c:pt idx="4531">
                  <c:v>3.0619999999990002</c:v>
                </c:pt>
                <c:pt idx="4532">
                  <c:v>3.063999999999</c:v>
                </c:pt>
                <c:pt idx="4533">
                  <c:v>3.0659999999990002</c:v>
                </c:pt>
                <c:pt idx="4534">
                  <c:v>3.067999999999</c:v>
                </c:pt>
                <c:pt idx="4535">
                  <c:v>3.0699999999990002</c:v>
                </c:pt>
                <c:pt idx="4536">
                  <c:v>3.071999999999</c:v>
                </c:pt>
                <c:pt idx="4537">
                  <c:v>3.0739999999990002</c:v>
                </c:pt>
                <c:pt idx="4538">
                  <c:v>3.075999999999</c:v>
                </c:pt>
                <c:pt idx="4539">
                  <c:v>3.0779999999990002</c:v>
                </c:pt>
                <c:pt idx="4540">
                  <c:v>3.079999999999</c:v>
                </c:pt>
                <c:pt idx="4541">
                  <c:v>3.0819999999990002</c:v>
                </c:pt>
                <c:pt idx="4542">
                  <c:v>3.083999999999</c:v>
                </c:pt>
                <c:pt idx="4543">
                  <c:v>3.0859999999990002</c:v>
                </c:pt>
                <c:pt idx="4544">
                  <c:v>3.087999999999</c:v>
                </c:pt>
                <c:pt idx="4545">
                  <c:v>3.0899999999990002</c:v>
                </c:pt>
                <c:pt idx="4546">
                  <c:v>3.091999999999</c:v>
                </c:pt>
                <c:pt idx="4547">
                  <c:v>3.0939999999990002</c:v>
                </c:pt>
                <c:pt idx="4548">
                  <c:v>3.095999999999</c:v>
                </c:pt>
                <c:pt idx="4549">
                  <c:v>3.0979999999990002</c:v>
                </c:pt>
                <c:pt idx="4550">
                  <c:v>3.099999999999</c:v>
                </c:pt>
                <c:pt idx="4551">
                  <c:v>3.1019999999989998</c:v>
                </c:pt>
                <c:pt idx="4552">
                  <c:v>3.103999999999</c:v>
                </c:pt>
                <c:pt idx="4553">
                  <c:v>3.1059999999989998</c:v>
                </c:pt>
                <c:pt idx="4554">
                  <c:v>3.107999999999</c:v>
                </c:pt>
                <c:pt idx="4555">
                  <c:v>3.1099999999989998</c:v>
                </c:pt>
                <c:pt idx="4556">
                  <c:v>3.111999999999</c:v>
                </c:pt>
                <c:pt idx="4557">
                  <c:v>3.1139999999989998</c:v>
                </c:pt>
                <c:pt idx="4558">
                  <c:v>3.115999999999</c:v>
                </c:pt>
                <c:pt idx="4559">
                  <c:v>3.1179999999989998</c:v>
                </c:pt>
                <c:pt idx="4560">
                  <c:v>3.119999999999</c:v>
                </c:pt>
                <c:pt idx="4561">
                  <c:v>3.12199999999899</c:v>
                </c:pt>
                <c:pt idx="4562">
                  <c:v>3.123999999999</c:v>
                </c:pt>
                <c:pt idx="4563">
                  <c:v>3.1259999999989998</c:v>
                </c:pt>
                <c:pt idx="4564">
                  <c:v>3.1279999999989898</c:v>
                </c:pt>
                <c:pt idx="4565">
                  <c:v>3.12999999999899</c:v>
                </c:pt>
                <c:pt idx="4566">
                  <c:v>3.1319999999989898</c:v>
                </c:pt>
                <c:pt idx="4567">
                  <c:v>3.13399999999899</c:v>
                </c:pt>
                <c:pt idx="4568">
                  <c:v>3.1359999999989898</c:v>
                </c:pt>
                <c:pt idx="4569">
                  <c:v>3.13799999999899</c:v>
                </c:pt>
                <c:pt idx="4570">
                  <c:v>3.1399999999989898</c:v>
                </c:pt>
                <c:pt idx="4571">
                  <c:v>3.14199999999899</c:v>
                </c:pt>
                <c:pt idx="4572">
                  <c:v>3.1439999999989898</c:v>
                </c:pt>
                <c:pt idx="4573">
                  <c:v>3.14599999999899</c:v>
                </c:pt>
                <c:pt idx="4574">
                  <c:v>3.1479999999989898</c:v>
                </c:pt>
                <c:pt idx="4575">
                  <c:v>3.1499999999989901</c:v>
                </c:pt>
                <c:pt idx="4576">
                  <c:v>3.1519999999989898</c:v>
                </c:pt>
                <c:pt idx="4577">
                  <c:v>3.1539999999989901</c:v>
                </c:pt>
                <c:pt idx="4578">
                  <c:v>3.1559999999989898</c:v>
                </c:pt>
                <c:pt idx="4579">
                  <c:v>3.1579999999989901</c:v>
                </c:pt>
                <c:pt idx="4580">
                  <c:v>3.1599999999989898</c:v>
                </c:pt>
                <c:pt idx="4581">
                  <c:v>3.1619999999989901</c:v>
                </c:pt>
                <c:pt idx="4582">
                  <c:v>3.1639999999989898</c:v>
                </c:pt>
                <c:pt idx="4583">
                  <c:v>3.1659999999989901</c:v>
                </c:pt>
                <c:pt idx="4584">
                  <c:v>3.1679999999989898</c:v>
                </c:pt>
                <c:pt idx="4585">
                  <c:v>3.1699999999989901</c:v>
                </c:pt>
                <c:pt idx="4586">
                  <c:v>3.1719999999989898</c:v>
                </c:pt>
                <c:pt idx="4587">
                  <c:v>3.1739999999989901</c:v>
                </c:pt>
                <c:pt idx="4588">
                  <c:v>3.1759999999989899</c:v>
                </c:pt>
                <c:pt idx="4589">
                  <c:v>3.1779999999989901</c:v>
                </c:pt>
                <c:pt idx="4590">
                  <c:v>3.1799999999989899</c:v>
                </c:pt>
                <c:pt idx="4591">
                  <c:v>3.1819999999989901</c:v>
                </c:pt>
                <c:pt idx="4592">
                  <c:v>3.1839999999989899</c:v>
                </c:pt>
                <c:pt idx="4593">
                  <c:v>3.1859999999989901</c:v>
                </c:pt>
                <c:pt idx="4594">
                  <c:v>3.1879999999989899</c:v>
                </c:pt>
                <c:pt idx="4595">
                  <c:v>3.1899999999989901</c:v>
                </c:pt>
                <c:pt idx="4596">
                  <c:v>3.1919999999989899</c:v>
                </c:pt>
                <c:pt idx="4597">
                  <c:v>3.1939999999989901</c:v>
                </c:pt>
                <c:pt idx="4598">
                  <c:v>3.1959999999989899</c:v>
                </c:pt>
                <c:pt idx="4599">
                  <c:v>3.1979999999989901</c:v>
                </c:pt>
                <c:pt idx="4600">
                  <c:v>3.1999999999989899</c:v>
                </c:pt>
                <c:pt idx="4601">
                  <c:v>3.2019999999989901</c:v>
                </c:pt>
                <c:pt idx="4602">
                  <c:v>3.2039999999989899</c:v>
                </c:pt>
                <c:pt idx="4603">
                  <c:v>3.2059999999989901</c:v>
                </c:pt>
                <c:pt idx="4604">
                  <c:v>3.2079999999989899</c:v>
                </c:pt>
                <c:pt idx="4605">
                  <c:v>3.2099999999989799</c:v>
                </c:pt>
                <c:pt idx="4606">
                  <c:v>3.2119999999989899</c:v>
                </c:pt>
                <c:pt idx="4607">
                  <c:v>3.2139999999989901</c:v>
                </c:pt>
                <c:pt idx="4608">
                  <c:v>3.2159999999989899</c:v>
                </c:pt>
                <c:pt idx="4609">
                  <c:v>3.2179999999989799</c:v>
                </c:pt>
                <c:pt idx="4610">
                  <c:v>3.2199999999989801</c:v>
                </c:pt>
                <c:pt idx="4611">
                  <c:v>3.2219999999989901</c:v>
                </c:pt>
                <c:pt idx="4612">
                  <c:v>3.2239999999989801</c:v>
                </c:pt>
                <c:pt idx="4613">
                  <c:v>3.2259999999989799</c:v>
                </c:pt>
                <c:pt idx="4614">
                  <c:v>3.2279999999989801</c:v>
                </c:pt>
                <c:pt idx="4615">
                  <c:v>3.2299999999989799</c:v>
                </c:pt>
                <c:pt idx="4616">
                  <c:v>3.2319999999989801</c:v>
                </c:pt>
                <c:pt idx="4617">
                  <c:v>3.2339999999989799</c:v>
                </c:pt>
                <c:pt idx="4618">
                  <c:v>3.2359999999989801</c:v>
                </c:pt>
                <c:pt idx="4619">
                  <c:v>3.2379999999989799</c:v>
                </c:pt>
                <c:pt idx="4620">
                  <c:v>3.2399999999989801</c:v>
                </c:pt>
                <c:pt idx="4621">
                  <c:v>3.2419999999989799</c:v>
                </c:pt>
                <c:pt idx="4622">
                  <c:v>3.2439999999989801</c:v>
                </c:pt>
                <c:pt idx="4623">
                  <c:v>3.2459999999989799</c:v>
                </c:pt>
                <c:pt idx="4624">
                  <c:v>3.2479999999989801</c:v>
                </c:pt>
                <c:pt idx="4625">
                  <c:v>3.2499999999989799</c:v>
                </c:pt>
                <c:pt idx="4626">
                  <c:v>3.2519999999989802</c:v>
                </c:pt>
                <c:pt idx="4627">
                  <c:v>3.2539999999989799</c:v>
                </c:pt>
                <c:pt idx="4628">
                  <c:v>3.2559999999989802</c:v>
                </c:pt>
                <c:pt idx="4629">
                  <c:v>3.2579999999989799</c:v>
                </c:pt>
                <c:pt idx="4630">
                  <c:v>3.2599999999989802</c:v>
                </c:pt>
                <c:pt idx="4631">
                  <c:v>3.2619999999989799</c:v>
                </c:pt>
                <c:pt idx="4632">
                  <c:v>3.2639999999989802</c:v>
                </c:pt>
                <c:pt idx="4633">
                  <c:v>3.2659999999989799</c:v>
                </c:pt>
                <c:pt idx="4634">
                  <c:v>3.2679999999989802</c:v>
                </c:pt>
                <c:pt idx="4635">
                  <c:v>3.2699999999989799</c:v>
                </c:pt>
                <c:pt idx="4636">
                  <c:v>3.2719999999989802</c:v>
                </c:pt>
                <c:pt idx="4637">
                  <c:v>3.2739999999989799</c:v>
                </c:pt>
                <c:pt idx="4638">
                  <c:v>3.2759999999989802</c:v>
                </c:pt>
                <c:pt idx="4639">
                  <c:v>3.27799999999898</c:v>
                </c:pt>
                <c:pt idx="4640">
                  <c:v>3.2799999999989802</c:v>
                </c:pt>
                <c:pt idx="4641">
                  <c:v>3.28199999999898</c:v>
                </c:pt>
                <c:pt idx="4642">
                  <c:v>3.2839999999989802</c:v>
                </c:pt>
                <c:pt idx="4643">
                  <c:v>3.28599999999898</c:v>
                </c:pt>
                <c:pt idx="4644">
                  <c:v>3.2879999999989802</c:v>
                </c:pt>
                <c:pt idx="4645">
                  <c:v>3.28999999999898</c:v>
                </c:pt>
                <c:pt idx="4646">
                  <c:v>3.2919999999989802</c:v>
                </c:pt>
                <c:pt idx="4647">
                  <c:v>3.29399999999898</c:v>
                </c:pt>
                <c:pt idx="4648">
                  <c:v>3.2959999999989802</c:v>
                </c:pt>
                <c:pt idx="4649">
                  <c:v>3.29799999999898</c:v>
                </c:pt>
                <c:pt idx="4650">
                  <c:v>3.2999999999989802</c:v>
                </c:pt>
                <c:pt idx="4651">
                  <c:v>3.30199999999898</c:v>
                </c:pt>
                <c:pt idx="4652">
                  <c:v>3.3039999999989802</c:v>
                </c:pt>
                <c:pt idx="4653">
                  <c:v>3.3059999999989702</c:v>
                </c:pt>
                <c:pt idx="4654">
                  <c:v>3.30799999999897</c:v>
                </c:pt>
                <c:pt idx="4655">
                  <c:v>3.30999999999898</c:v>
                </c:pt>
                <c:pt idx="4656">
                  <c:v>3.31199999999897</c:v>
                </c:pt>
                <c:pt idx="4657">
                  <c:v>3.3139999999989702</c:v>
                </c:pt>
                <c:pt idx="4658">
                  <c:v>3.31599999999897</c:v>
                </c:pt>
                <c:pt idx="4659">
                  <c:v>3.3179999999989702</c:v>
                </c:pt>
                <c:pt idx="4660">
                  <c:v>3.31999999999897</c:v>
                </c:pt>
                <c:pt idx="4661">
                  <c:v>3.3219999999989702</c:v>
                </c:pt>
                <c:pt idx="4662">
                  <c:v>3.32399999999897</c:v>
                </c:pt>
                <c:pt idx="4663">
                  <c:v>3.3259999999989698</c:v>
                </c:pt>
                <c:pt idx="4664">
                  <c:v>3.32799999999897</c:v>
                </c:pt>
                <c:pt idx="4665">
                  <c:v>3.3299999999989698</c:v>
                </c:pt>
                <c:pt idx="4666">
                  <c:v>3.33199999999897</c:v>
                </c:pt>
                <c:pt idx="4667">
                  <c:v>3.3339999999989698</c:v>
                </c:pt>
                <c:pt idx="4668">
                  <c:v>3.33599999999897</c:v>
                </c:pt>
                <c:pt idx="4669">
                  <c:v>3.3379999999989698</c:v>
                </c:pt>
                <c:pt idx="4670">
                  <c:v>3.33999999999897</c:v>
                </c:pt>
                <c:pt idx="4671">
                  <c:v>3.3419999999989698</c:v>
                </c:pt>
                <c:pt idx="4672">
                  <c:v>3.34399999999897</c:v>
                </c:pt>
                <c:pt idx="4673">
                  <c:v>3.3459999999989698</c:v>
                </c:pt>
                <c:pt idx="4674">
                  <c:v>3.34799999999897</c:v>
                </c:pt>
                <c:pt idx="4675">
                  <c:v>3.3499999999989698</c:v>
                </c:pt>
                <c:pt idx="4676">
                  <c:v>3.35199999999897</c:v>
                </c:pt>
                <c:pt idx="4677">
                  <c:v>3.3539999999989698</c:v>
                </c:pt>
                <c:pt idx="4678">
                  <c:v>3.35599999999897</c:v>
                </c:pt>
                <c:pt idx="4679">
                  <c:v>3.3579999999989698</c:v>
                </c:pt>
                <c:pt idx="4680">
                  <c:v>3.35999999999897</c:v>
                </c:pt>
                <c:pt idx="4681">
                  <c:v>3.3619999999989698</c:v>
                </c:pt>
                <c:pt idx="4682">
                  <c:v>3.36399999999897</c:v>
                </c:pt>
                <c:pt idx="4683">
                  <c:v>3.3659999999989698</c:v>
                </c:pt>
                <c:pt idx="4684">
                  <c:v>3.36799999999897</c:v>
                </c:pt>
                <c:pt idx="4685">
                  <c:v>3.3699999999989698</c:v>
                </c:pt>
                <c:pt idx="4686">
                  <c:v>3.37199999999897</c:v>
                </c:pt>
                <c:pt idx="4687">
                  <c:v>3.3739999999989698</c:v>
                </c:pt>
                <c:pt idx="4688">
                  <c:v>3.37599999999897</c:v>
                </c:pt>
                <c:pt idx="4689">
                  <c:v>3.3779999999989698</c:v>
                </c:pt>
                <c:pt idx="4690">
                  <c:v>3.3799999999989701</c:v>
                </c:pt>
                <c:pt idx="4691">
                  <c:v>3.3819999999989698</c:v>
                </c:pt>
                <c:pt idx="4692">
                  <c:v>3.3839999999989701</c:v>
                </c:pt>
                <c:pt idx="4693">
                  <c:v>3.3859999999989698</c:v>
                </c:pt>
                <c:pt idx="4694">
                  <c:v>3.3879999999989701</c:v>
                </c:pt>
                <c:pt idx="4695">
                  <c:v>3.3899999999989698</c:v>
                </c:pt>
                <c:pt idx="4696">
                  <c:v>3.3919999999989701</c:v>
                </c:pt>
                <c:pt idx="4697">
                  <c:v>3.3939999999989601</c:v>
                </c:pt>
                <c:pt idx="4698">
                  <c:v>3.3959999999989701</c:v>
                </c:pt>
                <c:pt idx="4699">
                  <c:v>3.3979999999989698</c:v>
                </c:pt>
                <c:pt idx="4700">
                  <c:v>3.3999999999989599</c:v>
                </c:pt>
                <c:pt idx="4701">
                  <c:v>3.4019999999989601</c:v>
                </c:pt>
                <c:pt idx="4702">
                  <c:v>3.4039999999989599</c:v>
                </c:pt>
                <c:pt idx="4703">
                  <c:v>3.4059999999989601</c:v>
                </c:pt>
                <c:pt idx="4704">
                  <c:v>3.4079999999989599</c:v>
                </c:pt>
                <c:pt idx="4705">
                  <c:v>3.4099999999989601</c:v>
                </c:pt>
                <c:pt idx="4706">
                  <c:v>3.4119999999989599</c:v>
                </c:pt>
                <c:pt idx="4707">
                  <c:v>3.4139999999989601</c:v>
                </c:pt>
                <c:pt idx="4708">
                  <c:v>3.4159999999989599</c:v>
                </c:pt>
                <c:pt idx="4709">
                  <c:v>3.4179999999989601</c:v>
                </c:pt>
                <c:pt idx="4710">
                  <c:v>3.4199999999989599</c:v>
                </c:pt>
                <c:pt idx="4711">
                  <c:v>3.4219999999989601</c:v>
                </c:pt>
                <c:pt idx="4712">
                  <c:v>3.4239999999989599</c:v>
                </c:pt>
                <c:pt idx="4713">
                  <c:v>3.4259999999989601</c:v>
                </c:pt>
                <c:pt idx="4714">
                  <c:v>3.4279999999989599</c:v>
                </c:pt>
                <c:pt idx="4715">
                  <c:v>3.4299999999989601</c:v>
                </c:pt>
                <c:pt idx="4716">
                  <c:v>3.4319999999989599</c:v>
                </c:pt>
                <c:pt idx="4717">
                  <c:v>3.4339999999989601</c:v>
                </c:pt>
                <c:pt idx="4718">
                  <c:v>3.4359999999989599</c:v>
                </c:pt>
                <c:pt idx="4719">
                  <c:v>3.4379999999989601</c:v>
                </c:pt>
                <c:pt idx="4720">
                  <c:v>3.4399999999989599</c:v>
                </c:pt>
                <c:pt idx="4721">
                  <c:v>3.4419999999989601</c:v>
                </c:pt>
                <c:pt idx="4722">
                  <c:v>3.4439999999989599</c:v>
                </c:pt>
                <c:pt idx="4723">
                  <c:v>3.4459999999989601</c:v>
                </c:pt>
                <c:pt idx="4724">
                  <c:v>3.4479999999989599</c:v>
                </c:pt>
                <c:pt idx="4725">
                  <c:v>3.4499999999989601</c:v>
                </c:pt>
                <c:pt idx="4726">
                  <c:v>3.4519999999989599</c:v>
                </c:pt>
                <c:pt idx="4727">
                  <c:v>3.4539999999989601</c:v>
                </c:pt>
                <c:pt idx="4728">
                  <c:v>3.4559999999989599</c:v>
                </c:pt>
                <c:pt idx="4729">
                  <c:v>3.4579999999989601</c:v>
                </c:pt>
                <c:pt idx="4730">
                  <c:v>3.4599999999989599</c:v>
                </c:pt>
                <c:pt idx="4731">
                  <c:v>3.4619999999989601</c:v>
                </c:pt>
                <c:pt idx="4732">
                  <c:v>3.4639999999989599</c:v>
                </c:pt>
                <c:pt idx="4733">
                  <c:v>3.4659999999989601</c:v>
                </c:pt>
                <c:pt idx="4734">
                  <c:v>3.4679999999989599</c:v>
                </c:pt>
                <c:pt idx="4735">
                  <c:v>3.4699999999989601</c:v>
                </c:pt>
                <c:pt idx="4736">
                  <c:v>3.4719999999989599</c:v>
                </c:pt>
                <c:pt idx="4737">
                  <c:v>3.4739999999989601</c:v>
                </c:pt>
                <c:pt idx="4738">
                  <c:v>3.4759999999989599</c:v>
                </c:pt>
                <c:pt idx="4739">
                  <c:v>3.4779999999989601</c:v>
                </c:pt>
                <c:pt idx="4740">
                  <c:v>3.4799999999989599</c:v>
                </c:pt>
                <c:pt idx="4741">
                  <c:v>3.4819999999989499</c:v>
                </c:pt>
                <c:pt idx="4742">
                  <c:v>3.4839999999989599</c:v>
                </c:pt>
                <c:pt idx="4743">
                  <c:v>3.4859999999989602</c:v>
                </c:pt>
                <c:pt idx="4744">
                  <c:v>3.4879999999989599</c:v>
                </c:pt>
                <c:pt idx="4745">
                  <c:v>3.4899999999989499</c:v>
                </c:pt>
                <c:pt idx="4746">
                  <c:v>3.4919999999989502</c:v>
                </c:pt>
                <c:pt idx="4747">
                  <c:v>3.4939999999989602</c:v>
                </c:pt>
                <c:pt idx="4748">
                  <c:v>3.4959999999989502</c:v>
                </c:pt>
                <c:pt idx="4749">
                  <c:v>3.4979999999989499</c:v>
                </c:pt>
                <c:pt idx="4750">
                  <c:v>3.4999999999989502</c:v>
                </c:pt>
                <c:pt idx="4751">
                  <c:v>3.50199999999895</c:v>
                </c:pt>
                <c:pt idx="4752">
                  <c:v>3.5039999999989502</c:v>
                </c:pt>
                <c:pt idx="4753">
                  <c:v>3.50599999999895</c:v>
                </c:pt>
                <c:pt idx="4754">
                  <c:v>3.5079999999989502</c:v>
                </c:pt>
                <c:pt idx="4755">
                  <c:v>3.50999999999895</c:v>
                </c:pt>
                <c:pt idx="4756">
                  <c:v>3.5119999999989502</c:v>
                </c:pt>
                <c:pt idx="4757">
                  <c:v>3.51399999999895</c:v>
                </c:pt>
                <c:pt idx="4758">
                  <c:v>3.5159999999989502</c:v>
                </c:pt>
                <c:pt idx="4759">
                  <c:v>3.51799999999895</c:v>
                </c:pt>
                <c:pt idx="4760">
                  <c:v>3.5199999999989502</c:v>
                </c:pt>
                <c:pt idx="4761">
                  <c:v>3.52199999999895</c:v>
                </c:pt>
                <c:pt idx="4762">
                  <c:v>3.5239999999989502</c:v>
                </c:pt>
                <c:pt idx="4763">
                  <c:v>3.52599999999895</c:v>
                </c:pt>
                <c:pt idx="4764">
                  <c:v>3.5279999999989502</c:v>
                </c:pt>
                <c:pt idx="4765">
                  <c:v>3.52999999999895</c:v>
                </c:pt>
                <c:pt idx="4766">
                  <c:v>3.5319999999989502</c:v>
                </c:pt>
                <c:pt idx="4767">
                  <c:v>3.53399999999895</c:v>
                </c:pt>
                <c:pt idx="4768">
                  <c:v>3.5359999999989502</c:v>
                </c:pt>
                <c:pt idx="4769">
                  <c:v>3.53799999999895</c:v>
                </c:pt>
                <c:pt idx="4770">
                  <c:v>3.5399999999989502</c:v>
                </c:pt>
                <c:pt idx="4771">
                  <c:v>3.54199999999895</c:v>
                </c:pt>
                <c:pt idx="4772">
                  <c:v>3.5439999999989502</c:v>
                </c:pt>
                <c:pt idx="4773">
                  <c:v>3.54599999999895</c:v>
                </c:pt>
                <c:pt idx="4774">
                  <c:v>3.5479999999989502</c:v>
                </c:pt>
                <c:pt idx="4775">
                  <c:v>3.54999999999895</c:v>
                </c:pt>
                <c:pt idx="4776">
                  <c:v>3.5519999999989502</c:v>
                </c:pt>
                <c:pt idx="4777">
                  <c:v>3.55399999999895</c:v>
                </c:pt>
                <c:pt idx="4778">
                  <c:v>3.5559999999989498</c:v>
                </c:pt>
                <c:pt idx="4779">
                  <c:v>3.55799999999895</c:v>
                </c:pt>
                <c:pt idx="4780">
                  <c:v>3.5599999999989498</c:v>
                </c:pt>
                <c:pt idx="4781">
                  <c:v>3.56199999999895</c:v>
                </c:pt>
                <c:pt idx="4782">
                  <c:v>3.5639999999989498</c:v>
                </c:pt>
                <c:pt idx="4783">
                  <c:v>3.56599999999895</c:v>
                </c:pt>
                <c:pt idx="4784">
                  <c:v>3.5679999999989498</c:v>
                </c:pt>
                <c:pt idx="4785">
                  <c:v>3.56999999999895</c:v>
                </c:pt>
                <c:pt idx="4786">
                  <c:v>3.5719999999989498</c:v>
                </c:pt>
                <c:pt idx="4787">
                  <c:v>3.57399999999895</c:v>
                </c:pt>
                <c:pt idx="4788">
                  <c:v>3.5759999999989498</c:v>
                </c:pt>
                <c:pt idx="4789">
                  <c:v>3.5779999999989398</c:v>
                </c:pt>
                <c:pt idx="4790">
                  <c:v>3.57999999999894</c:v>
                </c:pt>
                <c:pt idx="4791">
                  <c:v>3.58199999999895</c:v>
                </c:pt>
                <c:pt idx="4792">
                  <c:v>3.58399999999894</c:v>
                </c:pt>
                <c:pt idx="4793">
                  <c:v>3.5859999999989398</c:v>
                </c:pt>
                <c:pt idx="4794">
                  <c:v>3.58799999999894</c:v>
                </c:pt>
                <c:pt idx="4795">
                  <c:v>3.5899999999989398</c:v>
                </c:pt>
                <c:pt idx="4796">
                  <c:v>3.59199999999894</c:v>
                </c:pt>
                <c:pt idx="4797">
                  <c:v>3.5939999999989398</c:v>
                </c:pt>
                <c:pt idx="4798">
                  <c:v>3.59599999999894</c:v>
                </c:pt>
                <c:pt idx="4799">
                  <c:v>3.5979999999989398</c:v>
                </c:pt>
                <c:pt idx="4800">
                  <c:v>3.59999999999894</c:v>
                </c:pt>
                <c:pt idx="4801">
                  <c:v>3.6019999999989398</c:v>
                </c:pt>
                <c:pt idx="4802">
                  <c:v>3.6039999999989401</c:v>
                </c:pt>
                <c:pt idx="4803">
                  <c:v>3.6059999999989398</c:v>
                </c:pt>
                <c:pt idx="4804">
                  <c:v>3.6079999999989401</c:v>
                </c:pt>
                <c:pt idx="4805">
                  <c:v>3.6099999999989398</c:v>
                </c:pt>
                <c:pt idx="4806">
                  <c:v>3.6119999999989401</c:v>
                </c:pt>
                <c:pt idx="4807">
                  <c:v>3.6139999999989398</c:v>
                </c:pt>
                <c:pt idx="4808">
                  <c:v>3.6159999999989401</c:v>
                </c:pt>
                <c:pt idx="4809">
                  <c:v>3.6179999999989398</c:v>
                </c:pt>
                <c:pt idx="4810">
                  <c:v>3.6199999999989401</c:v>
                </c:pt>
                <c:pt idx="4811">
                  <c:v>3.6219999999989398</c:v>
                </c:pt>
                <c:pt idx="4812">
                  <c:v>3.6239999999989401</c:v>
                </c:pt>
                <c:pt idx="4813">
                  <c:v>3.6259999999989398</c:v>
                </c:pt>
                <c:pt idx="4814">
                  <c:v>3.6279999999989401</c:v>
                </c:pt>
                <c:pt idx="4815">
                  <c:v>3.6299999999989399</c:v>
                </c:pt>
                <c:pt idx="4816">
                  <c:v>3.6319999999989401</c:v>
                </c:pt>
                <c:pt idx="4817">
                  <c:v>3.6339999999989399</c:v>
                </c:pt>
                <c:pt idx="4818">
                  <c:v>3.6359999999989401</c:v>
                </c:pt>
                <c:pt idx="4819">
                  <c:v>3.6379999999989399</c:v>
                </c:pt>
                <c:pt idx="4820">
                  <c:v>3.6399999999989401</c:v>
                </c:pt>
                <c:pt idx="4821">
                  <c:v>3.6419999999989399</c:v>
                </c:pt>
                <c:pt idx="4822">
                  <c:v>3.6439999999989401</c:v>
                </c:pt>
                <c:pt idx="4823">
                  <c:v>3.6459999999989399</c:v>
                </c:pt>
                <c:pt idx="4824">
                  <c:v>3.6479999999989401</c:v>
                </c:pt>
                <c:pt idx="4825">
                  <c:v>3.6499999999989399</c:v>
                </c:pt>
                <c:pt idx="4826">
                  <c:v>3.6519999999989401</c:v>
                </c:pt>
                <c:pt idx="4827">
                  <c:v>3.6539999999989399</c:v>
                </c:pt>
                <c:pt idx="4828">
                  <c:v>3.6559999999989401</c:v>
                </c:pt>
                <c:pt idx="4829">
                  <c:v>3.6579999999989399</c:v>
                </c:pt>
                <c:pt idx="4830">
                  <c:v>3.6599999999989401</c:v>
                </c:pt>
                <c:pt idx="4831">
                  <c:v>3.6619999999989399</c:v>
                </c:pt>
                <c:pt idx="4832">
                  <c:v>3.6639999999989401</c:v>
                </c:pt>
                <c:pt idx="4833">
                  <c:v>3.6659999999989301</c:v>
                </c:pt>
                <c:pt idx="4834">
                  <c:v>3.6679999999989401</c:v>
                </c:pt>
                <c:pt idx="4835">
                  <c:v>3.6699999999989399</c:v>
                </c:pt>
                <c:pt idx="4836">
                  <c:v>3.6719999999989299</c:v>
                </c:pt>
                <c:pt idx="4837">
                  <c:v>3.6739999999989301</c:v>
                </c:pt>
                <c:pt idx="4838">
                  <c:v>3.6759999999989299</c:v>
                </c:pt>
                <c:pt idx="4839">
                  <c:v>3.6779999999989399</c:v>
                </c:pt>
                <c:pt idx="4840">
                  <c:v>3.6799999999989299</c:v>
                </c:pt>
                <c:pt idx="4841">
                  <c:v>3.6819999999989301</c:v>
                </c:pt>
                <c:pt idx="4842">
                  <c:v>3.6839999999989299</c:v>
                </c:pt>
                <c:pt idx="4843">
                  <c:v>3.6859999999989301</c:v>
                </c:pt>
                <c:pt idx="4844">
                  <c:v>3.6879999999989299</c:v>
                </c:pt>
                <c:pt idx="4845">
                  <c:v>3.6899999999989301</c:v>
                </c:pt>
                <c:pt idx="4846">
                  <c:v>3.6919999999989299</c:v>
                </c:pt>
                <c:pt idx="4847">
                  <c:v>3.6939999999989301</c:v>
                </c:pt>
                <c:pt idx="4848">
                  <c:v>3.6959999999989299</c:v>
                </c:pt>
                <c:pt idx="4849">
                  <c:v>3.6979999999989301</c:v>
                </c:pt>
                <c:pt idx="4850">
                  <c:v>3.6999999999989299</c:v>
                </c:pt>
                <c:pt idx="4851">
                  <c:v>3.7019999999989301</c:v>
                </c:pt>
                <c:pt idx="4852">
                  <c:v>3.7039999999989299</c:v>
                </c:pt>
                <c:pt idx="4853">
                  <c:v>3.7059999999989302</c:v>
                </c:pt>
                <c:pt idx="4854">
                  <c:v>3.7079999999989299</c:v>
                </c:pt>
                <c:pt idx="4855">
                  <c:v>3.7099999999989302</c:v>
                </c:pt>
                <c:pt idx="4856">
                  <c:v>3.7119999999989299</c:v>
                </c:pt>
                <c:pt idx="4857">
                  <c:v>3.7139999999989302</c:v>
                </c:pt>
                <c:pt idx="4858">
                  <c:v>3.7159999999989299</c:v>
                </c:pt>
                <c:pt idx="4859">
                  <c:v>3.7179999999989302</c:v>
                </c:pt>
                <c:pt idx="4860">
                  <c:v>3.7199999999989299</c:v>
                </c:pt>
                <c:pt idx="4861">
                  <c:v>3.7219999999989302</c:v>
                </c:pt>
                <c:pt idx="4862">
                  <c:v>3.7239999999989299</c:v>
                </c:pt>
                <c:pt idx="4863">
                  <c:v>3.7259999999989302</c:v>
                </c:pt>
                <c:pt idx="4864">
                  <c:v>3.7279999999989299</c:v>
                </c:pt>
                <c:pt idx="4865">
                  <c:v>3.7299999999989302</c:v>
                </c:pt>
                <c:pt idx="4866">
                  <c:v>3.73199999999893</c:v>
                </c:pt>
                <c:pt idx="4867">
                  <c:v>3.7339999999989302</c:v>
                </c:pt>
                <c:pt idx="4868">
                  <c:v>3.73599999999893</c:v>
                </c:pt>
                <c:pt idx="4869">
                  <c:v>3.7379999999989302</c:v>
                </c:pt>
                <c:pt idx="4870">
                  <c:v>3.73999999999893</c:v>
                </c:pt>
                <c:pt idx="4871">
                  <c:v>3.7419999999989302</c:v>
                </c:pt>
                <c:pt idx="4872">
                  <c:v>3.74399999999893</c:v>
                </c:pt>
                <c:pt idx="4873">
                  <c:v>3.7459999999989302</c:v>
                </c:pt>
                <c:pt idx="4874">
                  <c:v>3.74799999999893</c:v>
                </c:pt>
                <c:pt idx="4875">
                  <c:v>3.7499999999989302</c:v>
                </c:pt>
                <c:pt idx="4876">
                  <c:v>3.75199999999893</c:v>
                </c:pt>
                <c:pt idx="4877">
                  <c:v>3.75399999999892</c:v>
                </c:pt>
                <c:pt idx="4878">
                  <c:v>3.75599999999893</c:v>
                </c:pt>
                <c:pt idx="4879">
                  <c:v>3.7579999999989302</c:v>
                </c:pt>
                <c:pt idx="4880">
                  <c:v>3.75999999999893</c:v>
                </c:pt>
                <c:pt idx="4881">
                  <c:v>3.76199999999892</c:v>
                </c:pt>
                <c:pt idx="4882">
                  <c:v>3.7639999999989202</c:v>
                </c:pt>
                <c:pt idx="4883">
                  <c:v>3.7659999999989302</c:v>
                </c:pt>
                <c:pt idx="4884">
                  <c:v>3.7679999999989202</c:v>
                </c:pt>
                <c:pt idx="4885">
                  <c:v>3.76999999999892</c:v>
                </c:pt>
                <c:pt idx="4886">
                  <c:v>3.7719999999989202</c:v>
                </c:pt>
                <c:pt idx="4887">
                  <c:v>3.77399999999892</c:v>
                </c:pt>
                <c:pt idx="4888">
                  <c:v>3.7759999999989202</c:v>
                </c:pt>
                <c:pt idx="4889">
                  <c:v>3.77799999999892</c:v>
                </c:pt>
                <c:pt idx="4890">
                  <c:v>3.7799999999989198</c:v>
                </c:pt>
                <c:pt idx="4891">
                  <c:v>3.78199999999892</c:v>
                </c:pt>
                <c:pt idx="4892">
                  <c:v>3.7839999999989198</c:v>
                </c:pt>
                <c:pt idx="4893">
                  <c:v>3.78599999999892</c:v>
                </c:pt>
                <c:pt idx="4894">
                  <c:v>3.7879999999989198</c:v>
                </c:pt>
                <c:pt idx="4895">
                  <c:v>3.78999999999892</c:v>
                </c:pt>
                <c:pt idx="4896">
                  <c:v>3.7919999999989198</c:v>
                </c:pt>
                <c:pt idx="4897">
                  <c:v>3.79399999999892</c:v>
                </c:pt>
                <c:pt idx="4898">
                  <c:v>3.7959999999989198</c:v>
                </c:pt>
                <c:pt idx="4899">
                  <c:v>3.79799999999892</c:v>
                </c:pt>
                <c:pt idx="4900">
                  <c:v>3.7999999999989198</c:v>
                </c:pt>
                <c:pt idx="4901">
                  <c:v>3.80199999999892</c:v>
                </c:pt>
                <c:pt idx="4902">
                  <c:v>3.8039999999989198</c:v>
                </c:pt>
                <c:pt idx="4903">
                  <c:v>3.80599999999892</c:v>
                </c:pt>
                <c:pt idx="4904">
                  <c:v>3.8079999999989198</c:v>
                </c:pt>
                <c:pt idx="4905">
                  <c:v>3.80999999999892</c:v>
                </c:pt>
                <c:pt idx="4906">
                  <c:v>3.8119999999989198</c:v>
                </c:pt>
                <c:pt idx="4907">
                  <c:v>3.81399999999892</c:v>
                </c:pt>
                <c:pt idx="4908">
                  <c:v>3.8159999999989198</c:v>
                </c:pt>
                <c:pt idx="4909">
                  <c:v>3.81799999999892</c:v>
                </c:pt>
                <c:pt idx="4910">
                  <c:v>3.8199999999989198</c:v>
                </c:pt>
                <c:pt idx="4911">
                  <c:v>3.82199999999892</c:v>
                </c:pt>
                <c:pt idx="4912">
                  <c:v>3.8239999999989198</c:v>
                </c:pt>
                <c:pt idx="4913">
                  <c:v>3.82599999999892</c:v>
                </c:pt>
                <c:pt idx="4914">
                  <c:v>3.8279999999989198</c:v>
                </c:pt>
                <c:pt idx="4915">
                  <c:v>3.82999999999892</c:v>
                </c:pt>
                <c:pt idx="4916">
                  <c:v>3.8319999999989198</c:v>
                </c:pt>
                <c:pt idx="4917">
                  <c:v>3.83399999999892</c:v>
                </c:pt>
                <c:pt idx="4918">
                  <c:v>3.8359999999989198</c:v>
                </c:pt>
                <c:pt idx="4919">
                  <c:v>3.8379999999989201</c:v>
                </c:pt>
                <c:pt idx="4920">
                  <c:v>3.8399999999989198</c:v>
                </c:pt>
                <c:pt idx="4921">
                  <c:v>3.8419999999989201</c:v>
                </c:pt>
                <c:pt idx="4922">
                  <c:v>3.8439999999989198</c:v>
                </c:pt>
                <c:pt idx="4923">
                  <c:v>3.8459999999989201</c:v>
                </c:pt>
                <c:pt idx="4924">
                  <c:v>3.8479999999989198</c:v>
                </c:pt>
                <c:pt idx="4925">
                  <c:v>3.8499999999989098</c:v>
                </c:pt>
                <c:pt idx="4926">
                  <c:v>3.8519999999989101</c:v>
                </c:pt>
                <c:pt idx="4927">
                  <c:v>3.8539999999989201</c:v>
                </c:pt>
                <c:pt idx="4928">
                  <c:v>3.8559999999989101</c:v>
                </c:pt>
                <c:pt idx="4929">
                  <c:v>3.8579999999989099</c:v>
                </c:pt>
                <c:pt idx="4930">
                  <c:v>3.8599999999989101</c:v>
                </c:pt>
                <c:pt idx="4931">
                  <c:v>3.8619999999989099</c:v>
                </c:pt>
                <c:pt idx="4932">
                  <c:v>3.8639999999989101</c:v>
                </c:pt>
                <c:pt idx="4933">
                  <c:v>3.8659999999989099</c:v>
                </c:pt>
                <c:pt idx="4934">
                  <c:v>3.8679999999989101</c:v>
                </c:pt>
                <c:pt idx="4935">
                  <c:v>3.8699999999989099</c:v>
                </c:pt>
                <c:pt idx="4936">
                  <c:v>3.8719999999989101</c:v>
                </c:pt>
                <c:pt idx="4937">
                  <c:v>3.8739999999989099</c:v>
                </c:pt>
                <c:pt idx="4938">
                  <c:v>3.8759999999989101</c:v>
                </c:pt>
                <c:pt idx="4939">
                  <c:v>3.8779999999989099</c:v>
                </c:pt>
                <c:pt idx="4940">
                  <c:v>3.8799999999989101</c:v>
                </c:pt>
                <c:pt idx="4941">
                  <c:v>3.8819999999989099</c:v>
                </c:pt>
                <c:pt idx="4942">
                  <c:v>3.8839999999989101</c:v>
                </c:pt>
                <c:pt idx="4943">
                  <c:v>3.8859999999989099</c:v>
                </c:pt>
                <c:pt idx="4944">
                  <c:v>3.8879999999989101</c:v>
                </c:pt>
                <c:pt idx="4945">
                  <c:v>3.8899999999989099</c:v>
                </c:pt>
                <c:pt idx="4946">
                  <c:v>3.8919999999989101</c:v>
                </c:pt>
                <c:pt idx="4947">
                  <c:v>3.8939999999989099</c:v>
                </c:pt>
                <c:pt idx="4948">
                  <c:v>3.8959999999989101</c:v>
                </c:pt>
                <c:pt idx="4949">
                  <c:v>3.8979999999989099</c:v>
                </c:pt>
                <c:pt idx="4950">
                  <c:v>3.8999999999989101</c:v>
                </c:pt>
                <c:pt idx="4951">
                  <c:v>3.9019999999989099</c:v>
                </c:pt>
                <c:pt idx="4952">
                  <c:v>3.9039999999989101</c:v>
                </c:pt>
                <c:pt idx="4953">
                  <c:v>3.9059999999989099</c:v>
                </c:pt>
                <c:pt idx="4954">
                  <c:v>3.9079999999989101</c:v>
                </c:pt>
                <c:pt idx="4955">
                  <c:v>3.9099999999989099</c:v>
                </c:pt>
                <c:pt idx="4956">
                  <c:v>3.9119999999989101</c:v>
                </c:pt>
                <c:pt idx="4957">
                  <c:v>3.9139999999989099</c:v>
                </c:pt>
                <c:pt idx="4958">
                  <c:v>3.9159999999989101</c:v>
                </c:pt>
                <c:pt idx="4959">
                  <c:v>3.9179999999989099</c:v>
                </c:pt>
                <c:pt idx="4960">
                  <c:v>3.9199999999989101</c:v>
                </c:pt>
                <c:pt idx="4961">
                  <c:v>3.9219999999989099</c:v>
                </c:pt>
                <c:pt idx="4962">
                  <c:v>3.9239999999989101</c:v>
                </c:pt>
                <c:pt idx="4963">
                  <c:v>3.9259999999989099</c:v>
                </c:pt>
                <c:pt idx="4964">
                  <c:v>3.9279999999989101</c:v>
                </c:pt>
                <c:pt idx="4965">
                  <c:v>3.9299999999989099</c:v>
                </c:pt>
                <c:pt idx="4966">
                  <c:v>3.9319999999989101</c:v>
                </c:pt>
                <c:pt idx="4967">
                  <c:v>3.9339999999989099</c:v>
                </c:pt>
                <c:pt idx="4968">
                  <c:v>3.9359999999989101</c:v>
                </c:pt>
                <c:pt idx="4969">
                  <c:v>3.9379999999989002</c:v>
                </c:pt>
                <c:pt idx="4970">
                  <c:v>3.9399999999989102</c:v>
                </c:pt>
                <c:pt idx="4971">
                  <c:v>3.9419999999989099</c:v>
                </c:pt>
                <c:pt idx="4972">
                  <c:v>3.9439999999988999</c:v>
                </c:pt>
                <c:pt idx="4973">
                  <c:v>3.9459999999989002</c:v>
                </c:pt>
                <c:pt idx="4974">
                  <c:v>3.9479999999988999</c:v>
                </c:pt>
                <c:pt idx="4975">
                  <c:v>3.9499999999989099</c:v>
                </c:pt>
                <c:pt idx="4976">
                  <c:v>3.9519999999988999</c:v>
                </c:pt>
                <c:pt idx="4977">
                  <c:v>3.9539999999989002</c:v>
                </c:pt>
                <c:pt idx="4978">
                  <c:v>3.9559999999989</c:v>
                </c:pt>
                <c:pt idx="4979">
                  <c:v>3.9579999999989002</c:v>
                </c:pt>
                <c:pt idx="4980">
                  <c:v>3.9599999999989</c:v>
                </c:pt>
                <c:pt idx="4981">
                  <c:v>3.9619999999989002</c:v>
                </c:pt>
                <c:pt idx="4982">
                  <c:v>3.9639999999989</c:v>
                </c:pt>
                <c:pt idx="4983">
                  <c:v>3.9659999999989002</c:v>
                </c:pt>
                <c:pt idx="4984">
                  <c:v>3.9679999999989</c:v>
                </c:pt>
                <c:pt idx="4985">
                  <c:v>3.9699999999989002</c:v>
                </c:pt>
                <c:pt idx="4986">
                  <c:v>3.9719999999989</c:v>
                </c:pt>
                <c:pt idx="4987">
                  <c:v>3.9739999999989002</c:v>
                </c:pt>
                <c:pt idx="4988">
                  <c:v>3.9759999999989</c:v>
                </c:pt>
                <c:pt idx="4989">
                  <c:v>3.9779999999989002</c:v>
                </c:pt>
                <c:pt idx="4990">
                  <c:v>3.9799999999989</c:v>
                </c:pt>
                <c:pt idx="4991">
                  <c:v>3.9819999999989002</c:v>
                </c:pt>
                <c:pt idx="4992">
                  <c:v>3.9839999999989</c:v>
                </c:pt>
                <c:pt idx="4993">
                  <c:v>3.9859999999989002</c:v>
                </c:pt>
                <c:pt idx="4994">
                  <c:v>3.9879999999989</c:v>
                </c:pt>
                <c:pt idx="4995">
                  <c:v>3.9899999999989002</c:v>
                </c:pt>
                <c:pt idx="4996">
                  <c:v>3.9919999999989</c:v>
                </c:pt>
                <c:pt idx="4997">
                  <c:v>3.9939999999989002</c:v>
                </c:pt>
                <c:pt idx="4998">
                  <c:v>3.9959999999989</c:v>
                </c:pt>
                <c:pt idx="4999">
                  <c:v>3.9979999999989002</c:v>
                </c:pt>
                <c:pt idx="5000">
                  <c:v>3.9999999999989</c:v>
                </c:pt>
                <c:pt idx="5001">
                  <c:v>4.0019999999989002</c:v>
                </c:pt>
                <c:pt idx="5002">
                  <c:v>4.0039999999989</c:v>
                </c:pt>
                <c:pt idx="5003">
                  <c:v>4.0059999999988998</c:v>
                </c:pt>
                <c:pt idx="5004">
                  <c:v>4.0079999999989004</c:v>
                </c:pt>
                <c:pt idx="5005">
                  <c:v>4.0099999999989002</c:v>
                </c:pt>
                <c:pt idx="5006">
                  <c:v>4.0119999999989</c:v>
                </c:pt>
                <c:pt idx="5007">
                  <c:v>4.0139999999988998</c:v>
                </c:pt>
                <c:pt idx="5008">
                  <c:v>4.0159999999988996</c:v>
                </c:pt>
                <c:pt idx="5009">
                  <c:v>4.0179999999989002</c:v>
                </c:pt>
                <c:pt idx="5010">
                  <c:v>4.0199999999989</c:v>
                </c:pt>
                <c:pt idx="5011">
                  <c:v>4.0219999999988998</c:v>
                </c:pt>
                <c:pt idx="5012">
                  <c:v>4.0239999999988996</c:v>
                </c:pt>
                <c:pt idx="5013">
                  <c:v>4.0259999999989002</c:v>
                </c:pt>
                <c:pt idx="5014">
                  <c:v>4.0279999999989</c:v>
                </c:pt>
                <c:pt idx="5015">
                  <c:v>4.0299999999988998</c:v>
                </c:pt>
                <c:pt idx="5016">
                  <c:v>4.0319999999988996</c:v>
                </c:pt>
                <c:pt idx="5017">
                  <c:v>4.0339999999989002</c:v>
                </c:pt>
                <c:pt idx="5018">
                  <c:v>4.0359999999989</c:v>
                </c:pt>
                <c:pt idx="5019">
                  <c:v>4.0379999999988998</c:v>
                </c:pt>
                <c:pt idx="5020">
                  <c:v>4.0399999999988996</c:v>
                </c:pt>
                <c:pt idx="5021">
                  <c:v>4.0419999999989003</c:v>
                </c:pt>
                <c:pt idx="5022">
                  <c:v>4.0439999999989</c:v>
                </c:pt>
                <c:pt idx="5023">
                  <c:v>4.0459999999988998</c:v>
                </c:pt>
                <c:pt idx="5024">
                  <c:v>4.0479999999988996</c:v>
                </c:pt>
                <c:pt idx="5025">
                  <c:v>4.0499999999989003</c:v>
                </c:pt>
                <c:pt idx="5026">
                  <c:v>4.0519999999989</c:v>
                </c:pt>
                <c:pt idx="5027">
                  <c:v>4.0539999999988998</c:v>
                </c:pt>
                <c:pt idx="5028">
                  <c:v>4.0559999999988996</c:v>
                </c:pt>
                <c:pt idx="5029">
                  <c:v>4.0579999999989003</c:v>
                </c:pt>
                <c:pt idx="5030">
                  <c:v>4.0599999999989</c:v>
                </c:pt>
                <c:pt idx="5031">
                  <c:v>4.0619999999988998</c:v>
                </c:pt>
                <c:pt idx="5032">
                  <c:v>4.0639999999988996</c:v>
                </c:pt>
                <c:pt idx="5033">
                  <c:v>4.0659999999989003</c:v>
                </c:pt>
                <c:pt idx="5034">
                  <c:v>4.0679999999989001</c:v>
                </c:pt>
                <c:pt idx="5035">
                  <c:v>4.0699999999988998</c:v>
                </c:pt>
                <c:pt idx="5036">
                  <c:v>4.0719999999988996</c:v>
                </c:pt>
                <c:pt idx="5037">
                  <c:v>4.0739999999989003</c:v>
                </c:pt>
                <c:pt idx="5038">
                  <c:v>4.0759999999989001</c:v>
                </c:pt>
                <c:pt idx="5039">
                  <c:v>4.0779999999988998</c:v>
                </c:pt>
                <c:pt idx="5040">
                  <c:v>4.0799999999988996</c:v>
                </c:pt>
                <c:pt idx="5041">
                  <c:v>4.0819999999989003</c:v>
                </c:pt>
                <c:pt idx="5042">
                  <c:v>4.0839999999989001</c:v>
                </c:pt>
                <c:pt idx="5043">
                  <c:v>4.0859999999988998</c:v>
                </c:pt>
                <c:pt idx="5044">
                  <c:v>4.0879999999988996</c:v>
                </c:pt>
                <c:pt idx="5045">
                  <c:v>4.0899999999989003</c:v>
                </c:pt>
                <c:pt idx="5046">
                  <c:v>4.0919999999989001</c:v>
                </c:pt>
                <c:pt idx="5047">
                  <c:v>4.0939999999988999</c:v>
                </c:pt>
                <c:pt idx="5048">
                  <c:v>4.0959999999988996</c:v>
                </c:pt>
                <c:pt idx="5049">
                  <c:v>4.0979999999989003</c:v>
                </c:pt>
                <c:pt idx="5050">
                  <c:v>4.0999999999989001</c:v>
                </c:pt>
                <c:pt idx="5051">
                  <c:v>4.1019999999988999</c:v>
                </c:pt>
                <c:pt idx="5052">
                  <c:v>4.1039999999988996</c:v>
                </c:pt>
                <c:pt idx="5053">
                  <c:v>4.1059999999989003</c:v>
                </c:pt>
                <c:pt idx="5054">
                  <c:v>4.1079999999989001</c:v>
                </c:pt>
                <c:pt idx="5055">
                  <c:v>4.1099999999988999</c:v>
                </c:pt>
                <c:pt idx="5056">
                  <c:v>4.1119999999988996</c:v>
                </c:pt>
                <c:pt idx="5057">
                  <c:v>4.1139999999989003</c:v>
                </c:pt>
                <c:pt idx="5058">
                  <c:v>4.1159999999989001</c:v>
                </c:pt>
                <c:pt idx="5059">
                  <c:v>4.1179999999988999</c:v>
                </c:pt>
                <c:pt idx="5060">
                  <c:v>4.1199999999988997</c:v>
                </c:pt>
                <c:pt idx="5061">
                  <c:v>4.1219999999989003</c:v>
                </c:pt>
                <c:pt idx="5062">
                  <c:v>4.1239999999989001</c:v>
                </c:pt>
                <c:pt idx="5063">
                  <c:v>4.1259999999988999</c:v>
                </c:pt>
                <c:pt idx="5064">
                  <c:v>4.1279999999988997</c:v>
                </c:pt>
                <c:pt idx="5065">
                  <c:v>4.1299999999989003</c:v>
                </c:pt>
                <c:pt idx="5066">
                  <c:v>4.1319999999989001</c:v>
                </c:pt>
                <c:pt idx="5067">
                  <c:v>4.1339999999988999</c:v>
                </c:pt>
                <c:pt idx="5068">
                  <c:v>4.1359999999988997</c:v>
                </c:pt>
                <c:pt idx="5069">
                  <c:v>4.1379999999989003</c:v>
                </c:pt>
                <c:pt idx="5070">
                  <c:v>4.1399999999989001</c:v>
                </c:pt>
                <c:pt idx="5071">
                  <c:v>4.1419999999988999</c:v>
                </c:pt>
                <c:pt idx="5072">
                  <c:v>4.1439999999988997</c:v>
                </c:pt>
                <c:pt idx="5073">
                  <c:v>4.1459999999989003</c:v>
                </c:pt>
                <c:pt idx="5074">
                  <c:v>4.1479999999989001</c:v>
                </c:pt>
                <c:pt idx="5075">
                  <c:v>4.1499999999988999</c:v>
                </c:pt>
                <c:pt idx="5076">
                  <c:v>4.1519999999988997</c:v>
                </c:pt>
                <c:pt idx="5077">
                  <c:v>4.1539999999989003</c:v>
                </c:pt>
                <c:pt idx="5078">
                  <c:v>4.1559999999989001</c:v>
                </c:pt>
                <c:pt idx="5079">
                  <c:v>4.1579999999988999</c:v>
                </c:pt>
                <c:pt idx="5080">
                  <c:v>4.1599999999988997</c:v>
                </c:pt>
                <c:pt idx="5081">
                  <c:v>4.1619999999989004</c:v>
                </c:pt>
                <c:pt idx="5082">
                  <c:v>4.1639999999989001</c:v>
                </c:pt>
                <c:pt idx="5083">
                  <c:v>4.1659999999988999</c:v>
                </c:pt>
                <c:pt idx="5084">
                  <c:v>4.1679999999988997</c:v>
                </c:pt>
                <c:pt idx="5085">
                  <c:v>4.1699999999989004</c:v>
                </c:pt>
                <c:pt idx="5086">
                  <c:v>4.1719999999989001</c:v>
                </c:pt>
                <c:pt idx="5087">
                  <c:v>4.1739999999988999</c:v>
                </c:pt>
                <c:pt idx="5088">
                  <c:v>4.1759999999988997</c:v>
                </c:pt>
                <c:pt idx="5089">
                  <c:v>4.1779999999989004</c:v>
                </c:pt>
                <c:pt idx="5090">
                  <c:v>4.1799999999989002</c:v>
                </c:pt>
                <c:pt idx="5091">
                  <c:v>4.1819999999988999</c:v>
                </c:pt>
                <c:pt idx="5092">
                  <c:v>4.1839999999988997</c:v>
                </c:pt>
                <c:pt idx="5093">
                  <c:v>4.1859999999989004</c:v>
                </c:pt>
                <c:pt idx="5094">
                  <c:v>4.1879999999989002</c:v>
                </c:pt>
                <c:pt idx="5095">
                  <c:v>4.1899999999988999</c:v>
                </c:pt>
                <c:pt idx="5096">
                  <c:v>4.1919999999988997</c:v>
                </c:pt>
                <c:pt idx="5097">
                  <c:v>4.1939999999989004</c:v>
                </c:pt>
                <c:pt idx="5098">
                  <c:v>4.1959999999989002</c:v>
                </c:pt>
                <c:pt idx="5099">
                  <c:v>4.1979999999988999</c:v>
                </c:pt>
                <c:pt idx="5100">
                  <c:v>4.1999999999988997</c:v>
                </c:pt>
                <c:pt idx="5101">
                  <c:v>4.2019999999989004</c:v>
                </c:pt>
                <c:pt idx="5102">
                  <c:v>4.2039999999989002</c:v>
                </c:pt>
                <c:pt idx="5103">
                  <c:v>4.2059999999989</c:v>
                </c:pt>
                <c:pt idx="5104">
                  <c:v>4.2079999999988997</c:v>
                </c:pt>
                <c:pt idx="5105">
                  <c:v>4.2099999999989004</c:v>
                </c:pt>
                <c:pt idx="5106">
                  <c:v>4.2119999999989002</c:v>
                </c:pt>
                <c:pt idx="5107">
                  <c:v>4.2139999999989</c:v>
                </c:pt>
                <c:pt idx="5108">
                  <c:v>4.2159999999988997</c:v>
                </c:pt>
                <c:pt idx="5109">
                  <c:v>4.2179999999989004</c:v>
                </c:pt>
                <c:pt idx="5110">
                  <c:v>4.2199999999989002</c:v>
                </c:pt>
                <c:pt idx="5111">
                  <c:v>4.2219999999989</c:v>
                </c:pt>
                <c:pt idx="5112">
                  <c:v>4.2239999999988997</c:v>
                </c:pt>
                <c:pt idx="5113">
                  <c:v>4.2259999999989004</c:v>
                </c:pt>
                <c:pt idx="5114">
                  <c:v>4.2279999999989002</c:v>
                </c:pt>
                <c:pt idx="5115">
                  <c:v>4.2299999999989</c:v>
                </c:pt>
                <c:pt idx="5116">
                  <c:v>4.2319999999988998</c:v>
                </c:pt>
                <c:pt idx="5117">
                  <c:v>4.2339999999989004</c:v>
                </c:pt>
                <c:pt idx="5118">
                  <c:v>4.2359999999989002</c:v>
                </c:pt>
                <c:pt idx="5119">
                  <c:v>4.2379999999989</c:v>
                </c:pt>
                <c:pt idx="5120">
                  <c:v>4.2399999999988998</c:v>
                </c:pt>
                <c:pt idx="5121">
                  <c:v>4.2419999999989004</c:v>
                </c:pt>
                <c:pt idx="5122">
                  <c:v>4.2439999999989002</c:v>
                </c:pt>
                <c:pt idx="5123">
                  <c:v>4.2459999999989</c:v>
                </c:pt>
                <c:pt idx="5124">
                  <c:v>4.2479999999988998</c:v>
                </c:pt>
                <c:pt idx="5125">
                  <c:v>4.2499999999989004</c:v>
                </c:pt>
                <c:pt idx="5126">
                  <c:v>4.2519999999989002</c:v>
                </c:pt>
                <c:pt idx="5127">
                  <c:v>4.2539999999989</c:v>
                </c:pt>
                <c:pt idx="5128">
                  <c:v>4.2559999999988998</c:v>
                </c:pt>
                <c:pt idx="5129">
                  <c:v>4.2579999999989004</c:v>
                </c:pt>
                <c:pt idx="5130">
                  <c:v>4.2599999999989002</c:v>
                </c:pt>
                <c:pt idx="5131">
                  <c:v>4.2619999999989</c:v>
                </c:pt>
                <c:pt idx="5132">
                  <c:v>4.2639999999988998</c:v>
                </c:pt>
                <c:pt idx="5133">
                  <c:v>4.2659999999988996</c:v>
                </c:pt>
                <c:pt idx="5134">
                  <c:v>4.2679999999989002</c:v>
                </c:pt>
                <c:pt idx="5135">
                  <c:v>4.2699999999989</c:v>
                </c:pt>
                <c:pt idx="5136">
                  <c:v>4.2719999999988998</c:v>
                </c:pt>
                <c:pt idx="5137">
                  <c:v>4.2739999999988996</c:v>
                </c:pt>
                <c:pt idx="5138">
                  <c:v>4.2759999999989002</c:v>
                </c:pt>
                <c:pt idx="5139">
                  <c:v>4.2779999999989</c:v>
                </c:pt>
                <c:pt idx="5140">
                  <c:v>4.2799999999988998</c:v>
                </c:pt>
                <c:pt idx="5141">
                  <c:v>4.2819999999988996</c:v>
                </c:pt>
                <c:pt idx="5142">
                  <c:v>4.2839999999989002</c:v>
                </c:pt>
                <c:pt idx="5143">
                  <c:v>4.2859999999989</c:v>
                </c:pt>
                <c:pt idx="5144">
                  <c:v>4.2879999999988998</c:v>
                </c:pt>
                <c:pt idx="5145">
                  <c:v>4.2899999999988996</c:v>
                </c:pt>
                <c:pt idx="5146">
                  <c:v>4.2919999999989003</c:v>
                </c:pt>
                <c:pt idx="5147">
                  <c:v>4.2939999999989</c:v>
                </c:pt>
                <c:pt idx="5148">
                  <c:v>4.2959999999988998</c:v>
                </c:pt>
                <c:pt idx="5149">
                  <c:v>4.2979999999988996</c:v>
                </c:pt>
                <c:pt idx="5150">
                  <c:v>4.2999999999989003</c:v>
                </c:pt>
                <c:pt idx="5151">
                  <c:v>4.3019999999989</c:v>
                </c:pt>
                <c:pt idx="5152">
                  <c:v>4.3039999999988998</c:v>
                </c:pt>
                <c:pt idx="5153">
                  <c:v>4.3059999999988996</c:v>
                </c:pt>
                <c:pt idx="5154">
                  <c:v>4.3079999999989003</c:v>
                </c:pt>
                <c:pt idx="5155">
                  <c:v>4.3099999999989</c:v>
                </c:pt>
                <c:pt idx="5156">
                  <c:v>4.3119999999988998</c:v>
                </c:pt>
                <c:pt idx="5157">
                  <c:v>4.3139999999988996</c:v>
                </c:pt>
                <c:pt idx="5158">
                  <c:v>4.3159999999989003</c:v>
                </c:pt>
                <c:pt idx="5159">
                  <c:v>4.3179999999989001</c:v>
                </c:pt>
                <c:pt idx="5160">
                  <c:v>4.3199999999988998</c:v>
                </c:pt>
                <c:pt idx="5161">
                  <c:v>4.3219999999988996</c:v>
                </c:pt>
                <c:pt idx="5162">
                  <c:v>4.3239999999989003</c:v>
                </c:pt>
                <c:pt idx="5163">
                  <c:v>4.3259999999989001</c:v>
                </c:pt>
                <c:pt idx="5164">
                  <c:v>4.3279999999988998</c:v>
                </c:pt>
                <c:pt idx="5165">
                  <c:v>4.3299999999988996</c:v>
                </c:pt>
                <c:pt idx="5166">
                  <c:v>4.3319999999989003</c:v>
                </c:pt>
                <c:pt idx="5167">
                  <c:v>4.3339999999989001</c:v>
                </c:pt>
                <c:pt idx="5168">
                  <c:v>4.3359999999988998</c:v>
                </c:pt>
                <c:pt idx="5169">
                  <c:v>4.3379999999988996</c:v>
                </c:pt>
                <c:pt idx="5170">
                  <c:v>4.3399999999989003</c:v>
                </c:pt>
                <c:pt idx="5171">
                  <c:v>4.3419999999989001</c:v>
                </c:pt>
                <c:pt idx="5172">
                  <c:v>4.3439999999988999</c:v>
                </c:pt>
                <c:pt idx="5173">
                  <c:v>4.3459999999988996</c:v>
                </c:pt>
                <c:pt idx="5174">
                  <c:v>4.3479999999989003</c:v>
                </c:pt>
                <c:pt idx="5175">
                  <c:v>4.3499999999989001</c:v>
                </c:pt>
                <c:pt idx="5176">
                  <c:v>4.3519999999988999</c:v>
                </c:pt>
                <c:pt idx="5177">
                  <c:v>4.3539999999988996</c:v>
                </c:pt>
                <c:pt idx="5178">
                  <c:v>4.3559999999989003</c:v>
                </c:pt>
                <c:pt idx="5179">
                  <c:v>4.3579999999989001</c:v>
                </c:pt>
                <c:pt idx="5180">
                  <c:v>4.3599999999988999</c:v>
                </c:pt>
                <c:pt idx="5181">
                  <c:v>4.3619999999988996</c:v>
                </c:pt>
                <c:pt idx="5182">
                  <c:v>4.3639999999989003</c:v>
                </c:pt>
                <c:pt idx="5183">
                  <c:v>4.3659999999989001</c:v>
                </c:pt>
                <c:pt idx="5184">
                  <c:v>4.3679999999988999</c:v>
                </c:pt>
                <c:pt idx="5185">
                  <c:v>4.3699999999988997</c:v>
                </c:pt>
                <c:pt idx="5186">
                  <c:v>4.3719999999989003</c:v>
                </c:pt>
                <c:pt idx="5187">
                  <c:v>4.3739999999989001</c:v>
                </c:pt>
                <c:pt idx="5188">
                  <c:v>4.3759999999988999</c:v>
                </c:pt>
                <c:pt idx="5189">
                  <c:v>4.3779999999988997</c:v>
                </c:pt>
                <c:pt idx="5190">
                  <c:v>4.3799999999989003</c:v>
                </c:pt>
                <c:pt idx="5191">
                  <c:v>4.3819999999989001</c:v>
                </c:pt>
                <c:pt idx="5192">
                  <c:v>4.3839999999988999</c:v>
                </c:pt>
                <c:pt idx="5193">
                  <c:v>4.3859999999988997</c:v>
                </c:pt>
                <c:pt idx="5194">
                  <c:v>4.3879999999989003</c:v>
                </c:pt>
                <c:pt idx="5195">
                  <c:v>4.3899999999989001</c:v>
                </c:pt>
                <c:pt idx="5196">
                  <c:v>4.3919999999988999</c:v>
                </c:pt>
                <c:pt idx="5197">
                  <c:v>4.3939999999988997</c:v>
                </c:pt>
                <c:pt idx="5198">
                  <c:v>4.3959999999989003</c:v>
                </c:pt>
                <c:pt idx="5199">
                  <c:v>4.3979999999989001</c:v>
                </c:pt>
                <c:pt idx="5200">
                  <c:v>4.3999999999988999</c:v>
                </c:pt>
                <c:pt idx="5201">
                  <c:v>4.4019999999988997</c:v>
                </c:pt>
                <c:pt idx="5202">
                  <c:v>4.4039999999989003</c:v>
                </c:pt>
                <c:pt idx="5203">
                  <c:v>4.4059999999989001</c:v>
                </c:pt>
                <c:pt idx="5204">
                  <c:v>4.4079999999988999</c:v>
                </c:pt>
                <c:pt idx="5205">
                  <c:v>4.4099999999988997</c:v>
                </c:pt>
                <c:pt idx="5206">
                  <c:v>4.4119999999989004</c:v>
                </c:pt>
                <c:pt idx="5207">
                  <c:v>4.4139999999989001</c:v>
                </c:pt>
                <c:pt idx="5208">
                  <c:v>4.4159999999988999</c:v>
                </c:pt>
                <c:pt idx="5209">
                  <c:v>4.4179999999988997</c:v>
                </c:pt>
                <c:pt idx="5210">
                  <c:v>4.4199999999989004</c:v>
                </c:pt>
                <c:pt idx="5211">
                  <c:v>4.4219999999989001</c:v>
                </c:pt>
                <c:pt idx="5212">
                  <c:v>4.4239999999988999</c:v>
                </c:pt>
                <c:pt idx="5213">
                  <c:v>4.4259999999988997</c:v>
                </c:pt>
                <c:pt idx="5214">
                  <c:v>4.4279999999989004</c:v>
                </c:pt>
                <c:pt idx="5215">
                  <c:v>4.4299999999989002</c:v>
                </c:pt>
                <c:pt idx="5216">
                  <c:v>4.4319999999988999</c:v>
                </c:pt>
                <c:pt idx="5217">
                  <c:v>4.4339999999988002</c:v>
                </c:pt>
                <c:pt idx="5218">
                  <c:v>4.4359999999989004</c:v>
                </c:pt>
                <c:pt idx="5219">
                  <c:v>4.4379999999989002</c:v>
                </c:pt>
                <c:pt idx="5220">
                  <c:v>4.4399999999988999</c:v>
                </c:pt>
                <c:pt idx="5221">
                  <c:v>4.4419999999988002</c:v>
                </c:pt>
                <c:pt idx="5222">
                  <c:v>4.4439999999988</c:v>
                </c:pt>
                <c:pt idx="5223">
                  <c:v>4.4459999999989002</c:v>
                </c:pt>
                <c:pt idx="5224">
                  <c:v>4.4479999999987996</c:v>
                </c:pt>
                <c:pt idx="5225">
                  <c:v>4.4499999999988002</c:v>
                </c:pt>
                <c:pt idx="5226">
                  <c:v>4.4519999999988</c:v>
                </c:pt>
                <c:pt idx="5227">
                  <c:v>4.4539999999987998</c:v>
                </c:pt>
                <c:pt idx="5228">
                  <c:v>4.4559999999987996</c:v>
                </c:pt>
                <c:pt idx="5229">
                  <c:v>4.4579999999988003</c:v>
                </c:pt>
                <c:pt idx="5230">
                  <c:v>4.4599999999988</c:v>
                </c:pt>
                <c:pt idx="5231">
                  <c:v>4.4619999999987998</c:v>
                </c:pt>
                <c:pt idx="5232">
                  <c:v>4.4639999999987996</c:v>
                </c:pt>
                <c:pt idx="5233">
                  <c:v>4.4659999999988003</c:v>
                </c:pt>
                <c:pt idx="5234">
                  <c:v>4.4679999999988</c:v>
                </c:pt>
                <c:pt idx="5235">
                  <c:v>4.4699999999987998</c:v>
                </c:pt>
                <c:pt idx="5236">
                  <c:v>4.4719999999987996</c:v>
                </c:pt>
                <c:pt idx="5237">
                  <c:v>4.4739999999988003</c:v>
                </c:pt>
                <c:pt idx="5238">
                  <c:v>4.4759999999988</c:v>
                </c:pt>
                <c:pt idx="5239">
                  <c:v>4.4779999999987998</c:v>
                </c:pt>
                <c:pt idx="5240">
                  <c:v>4.4799999999987996</c:v>
                </c:pt>
                <c:pt idx="5241">
                  <c:v>4.4819999999988003</c:v>
                </c:pt>
                <c:pt idx="5242">
                  <c:v>4.4839999999988001</c:v>
                </c:pt>
                <c:pt idx="5243">
                  <c:v>4.4859999999987998</c:v>
                </c:pt>
                <c:pt idx="5244">
                  <c:v>4.4879999999987996</c:v>
                </c:pt>
                <c:pt idx="5245">
                  <c:v>4.4899999999988003</c:v>
                </c:pt>
                <c:pt idx="5246">
                  <c:v>4.4919999999988001</c:v>
                </c:pt>
                <c:pt idx="5247">
                  <c:v>4.4939999999987998</c:v>
                </c:pt>
                <c:pt idx="5248">
                  <c:v>4.4959999999987996</c:v>
                </c:pt>
                <c:pt idx="5249">
                  <c:v>4.4979999999988003</c:v>
                </c:pt>
                <c:pt idx="5250">
                  <c:v>4.4999999999988001</c:v>
                </c:pt>
                <c:pt idx="5251">
                  <c:v>4.5019999999987999</c:v>
                </c:pt>
                <c:pt idx="5252">
                  <c:v>4.5039999999987996</c:v>
                </c:pt>
                <c:pt idx="5253">
                  <c:v>4.5059999999988003</c:v>
                </c:pt>
                <c:pt idx="5254">
                  <c:v>4.5079999999988001</c:v>
                </c:pt>
                <c:pt idx="5255">
                  <c:v>4.5099999999987999</c:v>
                </c:pt>
                <c:pt idx="5256">
                  <c:v>4.5119999999987996</c:v>
                </c:pt>
                <c:pt idx="5257">
                  <c:v>4.5139999999988003</c:v>
                </c:pt>
                <c:pt idx="5258">
                  <c:v>4.5159999999988001</c:v>
                </c:pt>
                <c:pt idx="5259">
                  <c:v>4.5179999999987999</c:v>
                </c:pt>
                <c:pt idx="5260">
                  <c:v>4.5199999999987996</c:v>
                </c:pt>
                <c:pt idx="5261">
                  <c:v>4.5219999999988003</c:v>
                </c:pt>
                <c:pt idx="5262">
                  <c:v>4.5239999999988001</c:v>
                </c:pt>
                <c:pt idx="5263">
                  <c:v>4.5259999999987999</c:v>
                </c:pt>
                <c:pt idx="5264">
                  <c:v>4.5279999999987997</c:v>
                </c:pt>
                <c:pt idx="5265">
                  <c:v>4.5299999999988003</c:v>
                </c:pt>
                <c:pt idx="5266">
                  <c:v>4.5319999999988001</c:v>
                </c:pt>
                <c:pt idx="5267">
                  <c:v>4.5339999999987999</c:v>
                </c:pt>
                <c:pt idx="5268">
                  <c:v>4.5359999999987997</c:v>
                </c:pt>
                <c:pt idx="5269">
                  <c:v>4.5379999999988003</c:v>
                </c:pt>
                <c:pt idx="5270">
                  <c:v>4.5399999999988001</c:v>
                </c:pt>
                <c:pt idx="5271">
                  <c:v>4.5419999999987999</c:v>
                </c:pt>
                <c:pt idx="5272">
                  <c:v>4.5439999999987997</c:v>
                </c:pt>
                <c:pt idx="5273">
                  <c:v>4.5459999999988003</c:v>
                </c:pt>
                <c:pt idx="5274">
                  <c:v>4.5479999999988001</c:v>
                </c:pt>
                <c:pt idx="5275">
                  <c:v>4.5499999999987999</c:v>
                </c:pt>
                <c:pt idx="5276">
                  <c:v>4.5519999999987997</c:v>
                </c:pt>
                <c:pt idx="5277">
                  <c:v>4.5539999999988003</c:v>
                </c:pt>
                <c:pt idx="5278">
                  <c:v>4.5559999999988001</c:v>
                </c:pt>
                <c:pt idx="5279">
                  <c:v>4.5579999999987999</c:v>
                </c:pt>
                <c:pt idx="5280">
                  <c:v>4.5599999999987997</c:v>
                </c:pt>
                <c:pt idx="5281">
                  <c:v>4.5619999999988003</c:v>
                </c:pt>
                <c:pt idx="5282">
                  <c:v>4.5639999999988001</c:v>
                </c:pt>
                <c:pt idx="5283">
                  <c:v>4.5659999999987999</c:v>
                </c:pt>
                <c:pt idx="5284">
                  <c:v>4.5679999999987997</c:v>
                </c:pt>
                <c:pt idx="5285">
                  <c:v>4.5699999999988004</c:v>
                </c:pt>
                <c:pt idx="5286">
                  <c:v>4.5719999999988001</c:v>
                </c:pt>
                <c:pt idx="5287">
                  <c:v>4.5739999999987999</c:v>
                </c:pt>
                <c:pt idx="5288">
                  <c:v>4.5759999999987997</c:v>
                </c:pt>
                <c:pt idx="5289">
                  <c:v>4.5779999999988004</c:v>
                </c:pt>
                <c:pt idx="5290">
                  <c:v>4.5799999999988001</c:v>
                </c:pt>
                <c:pt idx="5291">
                  <c:v>4.5819999999987999</c:v>
                </c:pt>
                <c:pt idx="5292">
                  <c:v>4.5839999999987997</c:v>
                </c:pt>
                <c:pt idx="5293">
                  <c:v>4.5859999999988004</c:v>
                </c:pt>
                <c:pt idx="5294">
                  <c:v>4.5879999999988001</c:v>
                </c:pt>
                <c:pt idx="5295">
                  <c:v>4.5899999999987999</c:v>
                </c:pt>
                <c:pt idx="5296">
                  <c:v>4.5919999999987997</c:v>
                </c:pt>
                <c:pt idx="5297">
                  <c:v>4.5939999999988004</c:v>
                </c:pt>
                <c:pt idx="5298">
                  <c:v>4.5959999999988002</c:v>
                </c:pt>
                <c:pt idx="5299">
                  <c:v>4.5979999999987999</c:v>
                </c:pt>
                <c:pt idx="5300">
                  <c:v>4.5999999999987997</c:v>
                </c:pt>
                <c:pt idx="5301">
                  <c:v>4.6019999999988004</c:v>
                </c:pt>
                <c:pt idx="5302">
                  <c:v>4.6039999999988002</c:v>
                </c:pt>
                <c:pt idx="5303">
                  <c:v>4.6059999999987999</c:v>
                </c:pt>
                <c:pt idx="5304">
                  <c:v>4.6079999999987997</c:v>
                </c:pt>
                <c:pt idx="5305">
                  <c:v>4.6099999999988004</c:v>
                </c:pt>
                <c:pt idx="5306">
                  <c:v>4.6119999999988002</c:v>
                </c:pt>
                <c:pt idx="5307">
                  <c:v>4.6139999999988</c:v>
                </c:pt>
                <c:pt idx="5308">
                  <c:v>4.6159999999987997</c:v>
                </c:pt>
                <c:pt idx="5309">
                  <c:v>4.6179999999988004</c:v>
                </c:pt>
                <c:pt idx="5310">
                  <c:v>4.6199999999988002</c:v>
                </c:pt>
                <c:pt idx="5311">
                  <c:v>4.6219999999988</c:v>
                </c:pt>
                <c:pt idx="5312">
                  <c:v>4.6239999999987997</c:v>
                </c:pt>
                <c:pt idx="5313">
                  <c:v>4.6259999999988004</c:v>
                </c:pt>
                <c:pt idx="5314">
                  <c:v>4.6279999999988002</c:v>
                </c:pt>
                <c:pt idx="5315">
                  <c:v>4.6299999999988</c:v>
                </c:pt>
                <c:pt idx="5316">
                  <c:v>4.6319999999987997</c:v>
                </c:pt>
                <c:pt idx="5317">
                  <c:v>4.6339999999988004</c:v>
                </c:pt>
                <c:pt idx="5318">
                  <c:v>4.6359999999988002</c:v>
                </c:pt>
                <c:pt idx="5319">
                  <c:v>4.6379999999988</c:v>
                </c:pt>
                <c:pt idx="5320">
                  <c:v>4.6399999999987998</c:v>
                </c:pt>
                <c:pt idx="5321">
                  <c:v>4.6419999999988004</c:v>
                </c:pt>
                <c:pt idx="5322">
                  <c:v>4.6439999999988002</c:v>
                </c:pt>
                <c:pt idx="5323">
                  <c:v>4.6459999999988</c:v>
                </c:pt>
                <c:pt idx="5324">
                  <c:v>4.6479999999987998</c:v>
                </c:pt>
                <c:pt idx="5325">
                  <c:v>4.6499999999988004</c:v>
                </c:pt>
                <c:pt idx="5326">
                  <c:v>4.6519999999988002</c:v>
                </c:pt>
                <c:pt idx="5327">
                  <c:v>4.6539999999988</c:v>
                </c:pt>
                <c:pt idx="5328">
                  <c:v>4.6559999999987998</c:v>
                </c:pt>
                <c:pt idx="5329">
                  <c:v>4.6579999999988004</c:v>
                </c:pt>
                <c:pt idx="5330">
                  <c:v>4.6599999999988002</c:v>
                </c:pt>
                <c:pt idx="5331">
                  <c:v>4.6619999999988</c:v>
                </c:pt>
                <c:pt idx="5332">
                  <c:v>4.6639999999987998</c:v>
                </c:pt>
                <c:pt idx="5333">
                  <c:v>4.6659999999988004</c:v>
                </c:pt>
                <c:pt idx="5334">
                  <c:v>4.6679999999988002</c:v>
                </c:pt>
                <c:pt idx="5335">
                  <c:v>4.6699999999988</c:v>
                </c:pt>
                <c:pt idx="5336">
                  <c:v>4.6719999999987998</c:v>
                </c:pt>
                <c:pt idx="5337">
                  <c:v>4.6739999999987996</c:v>
                </c:pt>
                <c:pt idx="5338">
                  <c:v>4.6759999999988002</c:v>
                </c:pt>
                <c:pt idx="5339">
                  <c:v>4.6779999999988</c:v>
                </c:pt>
                <c:pt idx="5340">
                  <c:v>4.6799999999987998</c:v>
                </c:pt>
                <c:pt idx="5341">
                  <c:v>4.6819999999987996</c:v>
                </c:pt>
                <c:pt idx="5342">
                  <c:v>4.6839999999988002</c:v>
                </c:pt>
                <c:pt idx="5343">
                  <c:v>4.6859999999988</c:v>
                </c:pt>
                <c:pt idx="5344">
                  <c:v>4.6879999999987998</c:v>
                </c:pt>
                <c:pt idx="5345">
                  <c:v>4.6899999999987996</c:v>
                </c:pt>
                <c:pt idx="5346">
                  <c:v>4.6919999999988002</c:v>
                </c:pt>
                <c:pt idx="5347">
                  <c:v>4.6939999999988</c:v>
                </c:pt>
                <c:pt idx="5348">
                  <c:v>4.6959999999987998</c:v>
                </c:pt>
                <c:pt idx="5349">
                  <c:v>4.6979999999987996</c:v>
                </c:pt>
                <c:pt idx="5350">
                  <c:v>4.6999999999988002</c:v>
                </c:pt>
                <c:pt idx="5351">
                  <c:v>4.7019999999988</c:v>
                </c:pt>
                <c:pt idx="5352">
                  <c:v>4.7039999999987998</c:v>
                </c:pt>
                <c:pt idx="5353">
                  <c:v>4.7059999999987996</c:v>
                </c:pt>
                <c:pt idx="5354">
                  <c:v>4.7079999999988003</c:v>
                </c:pt>
                <c:pt idx="5355">
                  <c:v>4.7099999999988</c:v>
                </c:pt>
                <c:pt idx="5356">
                  <c:v>4.7119999999987998</c:v>
                </c:pt>
                <c:pt idx="5357">
                  <c:v>4.7139999999987996</c:v>
                </c:pt>
                <c:pt idx="5358">
                  <c:v>4.7159999999988003</c:v>
                </c:pt>
                <c:pt idx="5359">
                  <c:v>4.7179999999988</c:v>
                </c:pt>
                <c:pt idx="5360">
                  <c:v>4.7199999999987998</c:v>
                </c:pt>
                <c:pt idx="5361">
                  <c:v>4.7219999999987996</c:v>
                </c:pt>
                <c:pt idx="5362">
                  <c:v>4.7239999999988003</c:v>
                </c:pt>
                <c:pt idx="5363">
                  <c:v>4.7259999999988</c:v>
                </c:pt>
                <c:pt idx="5364">
                  <c:v>4.7279999999987998</c:v>
                </c:pt>
                <c:pt idx="5365">
                  <c:v>4.7299999999987996</c:v>
                </c:pt>
                <c:pt idx="5366">
                  <c:v>4.7319999999988003</c:v>
                </c:pt>
                <c:pt idx="5367">
                  <c:v>4.7339999999988001</c:v>
                </c:pt>
                <c:pt idx="5368">
                  <c:v>4.7359999999987998</c:v>
                </c:pt>
                <c:pt idx="5369">
                  <c:v>4.7379999999987996</c:v>
                </c:pt>
                <c:pt idx="5370">
                  <c:v>4.7399999999988003</c:v>
                </c:pt>
                <c:pt idx="5371">
                  <c:v>4.7419999999988001</c:v>
                </c:pt>
                <c:pt idx="5372">
                  <c:v>4.7439999999987998</c:v>
                </c:pt>
                <c:pt idx="5373">
                  <c:v>4.7459999999987996</c:v>
                </c:pt>
                <c:pt idx="5374">
                  <c:v>4.7479999999988003</c:v>
                </c:pt>
                <c:pt idx="5375">
                  <c:v>4.7499999999988001</c:v>
                </c:pt>
                <c:pt idx="5376">
                  <c:v>4.7519999999987999</c:v>
                </c:pt>
                <c:pt idx="5377">
                  <c:v>4.7539999999987996</c:v>
                </c:pt>
                <c:pt idx="5378">
                  <c:v>4.7559999999988003</c:v>
                </c:pt>
                <c:pt idx="5379">
                  <c:v>4.7579999999988001</c:v>
                </c:pt>
                <c:pt idx="5380">
                  <c:v>4.7599999999987999</c:v>
                </c:pt>
                <c:pt idx="5381">
                  <c:v>4.7619999999987996</c:v>
                </c:pt>
                <c:pt idx="5382">
                  <c:v>4.7639999999988003</c:v>
                </c:pt>
                <c:pt idx="5383">
                  <c:v>4.7659999999988001</c:v>
                </c:pt>
                <c:pt idx="5384">
                  <c:v>4.7679999999987999</c:v>
                </c:pt>
                <c:pt idx="5385">
                  <c:v>4.7699999999987996</c:v>
                </c:pt>
                <c:pt idx="5386">
                  <c:v>4.7719999999988003</c:v>
                </c:pt>
                <c:pt idx="5387">
                  <c:v>4.7739999999988001</c:v>
                </c:pt>
                <c:pt idx="5388">
                  <c:v>4.7759999999987999</c:v>
                </c:pt>
                <c:pt idx="5389">
                  <c:v>4.7779999999987997</c:v>
                </c:pt>
                <c:pt idx="5390">
                  <c:v>4.7799999999988003</c:v>
                </c:pt>
                <c:pt idx="5391">
                  <c:v>4.7819999999988001</c:v>
                </c:pt>
                <c:pt idx="5392">
                  <c:v>4.7839999999987999</c:v>
                </c:pt>
                <c:pt idx="5393">
                  <c:v>4.7859999999987997</c:v>
                </c:pt>
                <c:pt idx="5394">
                  <c:v>4.7879999999988003</c:v>
                </c:pt>
                <c:pt idx="5395">
                  <c:v>4.7899999999988001</c:v>
                </c:pt>
                <c:pt idx="5396">
                  <c:v>4.7919999999987999</c:v>
                </c:pt>
                <c:pt idx="5397">
                  <c:v>4.7939999999987997</c:v>
                </c:pt>
                <c:pt idx="5398">
                  <c:v>4.7959999999988003</c:v>
                </c:pt>
                <c:pt idx="5399">
                  <c:v>4.7979999999988001</c:v>
                </c:pt>
                <c:pt idx="5400">
                  <c:v>4.7999999999987999</c:v>
                </c:pt>
                <c:pt idx="5401">
                  <c:v>4.8019999999987997</c:v>
                </c:pt>
                <c:pt idx="5402">
                  <c:v>4.8039999999988003</c:v>
                </c:pt>
                <c:pt idx="5403">
                  <c:v>4.8059999999988001</c:v>
                </c:pt>
                <c:pt idx="5404">
                  <c:v>4.8079999999987999</c:v>
                </c:pt>
                <c:pt idx="5405">
                  <c:v>4.8099999999987997</c:v>
                </c:pt>
                <c:pt idx="5406">
                  <c:v>4.8119999999988003</c:v>
                </c:pt>
                <c:pt idx="5407">
                  <c:v>4.8139999999988001</c:v>
                </c:pt>
                <c:pt idx="5408">
                  <c:v>4.8159999999987999</c:v>
                </c:pt>
                <c:pt idx="5409">
                  <c:v>4.8179999999987997</c:v>
                </c:pt>
                <c:pt idx="5410">
                  <c:v>4.8199999999988004</c:v>
                </c:pt>
                <c:pt idx="5411">
                  <c:v>4.8219999999988001</c:v>
                </c:pt>
                <c:pt idx="5412">
                  <c:v>4.8239999999987999</c:v>
                </c:pt>
                <c:pt idx="5413">
                  <c:v>4.8259999999987997</c:v>
                </c:pt>
                <c:pt idx="5414">
                  <c:v>4.8279999999988004</c:v>
                </c:pt>
                <c:pt idx="5415">
                  <c:v>4.8299999999988001</c:v>
                </c:pt>
                <c:pt idx="5416">
                  <c:v>4.8319999999987999</c:v>
                </c:pt>
                <c:pt idx="5417">
                  <c:v>4.8339999999987997</c:v>
                </c:pt>
                <c:pt idx="5418">
                  <c:v>4.8359999999988004</c:v>
                </c:pt>
                <c:pt idx="5419">
                  <c:v>4.8379999999988001</c:v>
                </c:pt>
                <c:pt idx="5420">
                  <c:v>4.8399999999987999</c:v>
                </c:pt>
                <c:pt idx="5421">
                  <c:v>4.8419999999987997</c:v>
                </c:pt>
                <c:pt idx="5422">
                  <c:v>4.8439999999988004</c:v>
                </c:pt>
                <c:pt idx="5423">
                  <c:v>4.8459999999988002</c:v>
                </c:pt>
                <c:pt idx="5424">
                  <c:v>4.8479999999987999</c:v>
                </c:pt>
                <c:pt idx="5425">
                  <c:v>4.8499999999987997</c:v>
                </c:pt>
                <c:pt idx="5426">
                  <c:v>4.8519999999988004</c:v>
                </c:pt>
                <c:pt idx="5427">
                  <c:v>4.8539999999988002</c:v>
                </c:pt>
                <c:pt idx="5428">
                  <c:v>4.8559999999987999</c:v>
                </c:pt>
                <c:pt idx="5429">
                  <c:v>4.8579999999987997</c:v>
                </c:pt>
                <c:pt idx="5430">
                  <c:v>4.8599999999988004</c:v>
                </c:pt>
                <c:pt idx="5431">
                  <c:v>4.8619999999988002</c:v>
                </c:pt>
                <c:pt idx="5432">
                  <c:v>4.8639999999988</c:v>
                </c:pt>
                <c:pt idx="5433">
                  <c:v>4.8659999999987997</c:v>
                </c:pt>
                <c:pt idx="5434">
                  <c:v>4.8679999999988004</c:v>
                </c:pt>
                <c:pt idx="5435">
                  <c:v>4.8699999999988002</c:v>
                </c:pt>
                <c:pt idx="5436">
                  <c:v>4.8719999999988</c:v>
                </c:pt>
                <c:pt idx="5437">
                  <c:v>4.8739999999987997</c:v>
                </c:pt>
                <c:pt idx="5438">
                  <c:v>4.8759999999988004</c:v>
                </c:pt>
                <c:pt idx="5439">
                  <c:v>4.8779999999988002</c:v>
                </c:pt>
                <c:pt idx="5440">
                  <c:v>4.8799999999988</c:v>
                </c:pt>
                <c:pt idx="5441">
                  <c:v>4.8819999999987997</c:v>
                </c:pt>
                <c:pt idx="5442">
                  <c:v>4.8839999999988004</c:v>
                </c:pt>
                <c:pt idx="5443">
                  <c:v>4.8859999999988002</c:v>
                </c:pt>
                <c:pt idx="5444">
                  <c:v>4.8879999999988</c:v>
                </c:pt>
                <c:pt idx="5445">
                  <c:v>4.8899999999987998</c:v>
                </c:pt>
                <c:pt idx="5446">
                  <c:v>4.8919999999988004</c:v>
                </c:pt>
                <c:pt idx="5447">
                  <c:v>4.8939999999988002</c:v>
                </c:pt>
                <c:pt idx="5448">
                  <c:v>4.8959999999988</c:v>
                </c:pt>
                <c:pt idx="5449">
                  <c:v>4.8979999999987998</c:v>
                </c:pt>
                <c:pt idx="5450">
                  <c:v>4.8999999999988004</c:v>
                </c:pt>
                <c:pt idx="5451">
                  <c:v>4.9019999999988002</c:v>
                </c:pt>
                <c:pt idx="5452">
                  <c:v>4.9039999999988</c:v>
                </c:pt>
                <c:pt idx="5453">
                  <c:v>4.9059999999987998</c:v>
                </c:pt>
                <c:pt idx="5454">
                  <c:v>4.9079999999988004</c:v>
                </c:pt>
                <c:pt idx="5455">
                  <c:v>4.9099999999988002</c:v>
                </c:pt>
                <c:pt idx="5456">
                  <c:v>4.9119999999988</c:v>
                </c:pt>
                <c:pt idx="5457">
                  <c:v>4.9139999999987998</c:v>
                </c:pt>
                <c:pt idx="5458">
                  <c:v>4.9159999999988004</c:v>
                </c:pt>
                <c:pt idx="5459">
                  <c:v>4.9179999999988002</c:v>
                </c:pt>
                <c:pt idx="5460">
                  <c:v>4.9199999999988</c:v>
                </c:pt>
                <c:pt idx="5461">
                  <c:v>4.9219999999987998</c:v>
                </c:pt>
                <c:pt idx="5462">
                  <c:v>4.9239999999987996</c:v>
                </c:pt>
                <c:pt idx="5463">
                  <c:v>4.9259999999988002</c:v>
                </c:pt>
                <c:pt idx="5464">
                  <c:v>4.9279999999988</c:v>
                </c:pt>
                <c:pt idx="5465">
                  <c:v>4.9299999999987998</c:v>
                </c:pt>
                <c:pt idx="5466">
                  <c:v>4.9319999999987996</c:v>
                </c:pt>
                <c:pt idx="5467">
                  <c:v>4.9339999999988002</c:v>
                </c:pt>
                <c:pt idx="5468">
                  <c:v>4.9359999999988</c:v>
                </c:pt>
                <c:pt idx="5469">
                  <c:v>4.9379999999987998</c:v>
                </c:pt>
                <c:pt idx="5470">
                  <c:v>4.9399999999987996</c:v>
                </c:pt>
                <c:pt idx="5471">
                  <c:v>4.9419999999988002</c:v>
                </c:pt>
                <c:pt idx="5472">
                  <c:v>4.9439999999988</c:v>
                </c:pt>
                <c:pt idx="5473">
                  <c:v>4.9459999999987998</c:v>
                </c:pt>
                <c:pt idx="5474">
                  <c:v>4.9479999999987996</c:v>
                </c:pt>
                <c:pt idx="5475">
                  <c:v>4.9499999999988002</c:v>
                </c:pt>
                <c:pt idx="5476">
                  <c:v>4.9519999999988</c:v>
                </c:pt>
                <c:pt idx="5477">
                  <c:v>4.9539999999987998</c:v>
                </c:pt>
                <c:pt idx="5478">
                  <c:v>4.9559999999987996</c:v>
                </c:pt>
                <c:pt idx="5479">
                  <c:v>4.9579999999988003</c:v>
                </c:pt>
                <c:pt idx="5480">
                  <c:v>4.9599999999988</c:v>
                </c:pt>
                <c:pt idx="5481">
                  <c:v>4.9619999999987998</c:v>
                </c:pt>
                <c:pt idx="5482">
                  <c:v>4.9639999999987996</c:v>
                </c:pt>
                <c:pt idx="5483">
                  <c:v>4.9659999999988003</c:v>
                </c:pt>
                <c:pt idx="5484">
                  <c:v>4.9679999999988</c:v>
                </c:pt>
                <c:pt idx="5485">
                  <c:v>4.9699999999987998</c:v>
                </c:pt>
                <c:pt idx="5486">
                  <c:v>4.9719999999987996</c:v>
                </c:pt>
                <c:pt idx="5487">
                  <c:v>4.9739999999988003</c:v>
                </c:pt>
                <c:pt idx="5488">
                  <c:v>4.9759999999988</c:v>
                </c:pt>
                <c:pt idx="5489">
                  <c:v>4.9779999999987998</c:v>
                </c:pt>
                <c:pt idx="5490">
                  <c:v>4.9799999999987996</c:v>
                </c:pt>
                <c:pt idx="5491">
                  <c:v>4.9819999999988003</c:v>
                </c:pt>
                <c:pt idx="5492">
                  <c:v>4.9839999999988001</c:v>
                </c:pt>
                <c:pt idx="5493">
                  <c:v>4.9859999999987998</c:v>
                </c:pt>
                <c:pt idx="5494">
                  <c:v>4.9879999999987996</c:v>
                </c:pt>
                <c:pt idx="5495">
                  <c:v>4.9899999999988003</c:v>
                </c:pt>
                <c:pt idx="5496">
                  <c:v>4.9919999999988001</c:v>
                </c:pt>
                <c:pt idx="5497">
                  <c:v>4.9939999999987998</c:v>
                </c:pt>
                <c:pt idx="5498">
                  <c:v>4.9959999999987996</c:v>
                </c:pt>
                <c:pt idx="5499">
                  <c:v>4.9979999999988003</c:v>
                </c:pt>
                <c:pt idx="5500">
                  <c:v>4.9999999999988001</c:v>
                </c:pt>
                <c:pt idx="5501">
                  <c:v>5.0019999999987999</c:v>
                </c:pt>
                <c:pt idx="5502">
                  <c:v>5.0039999999987996</c:v>
                </c:pt>
                <c:pt idx="5503">
                  <c:v>5.0059999999988003</c:v>
                </c:pt>
                <c:pt idx="5504">
                  <c:v>5.0079999999988001</c:v>
                </c:pt>
                <c:pt idx="5505">
                  <c:v>5.0099999999987999</c:v>
                </c:pt>
                <c:pt idx="5506">
                  <c:v>5.0119999999987996</c:v>
                </c:pt>
                <c:pt idx="5507">
                  <c:v>5.0139999999988003</c:v>
                </c:pt>
                <c:pt idx="5508">
                  <c:v>5.0159999999988001</c:v>
                </c:pt>
                <c:pt idx="5509">
                  <c:v>5.0179999999987999</c:v>
                </c:pt>
                <c:pt idx="5510">
                  <c:v>5.0199999999987996</c:v>
                </c:pt>
                <c:pt idx="5511">
                  <c:v>5.0219999999988003</c:v>
                </c:pt>
                <c:pt idx="5512">
                  <c:v>5.0239999999988001</c:v>
                </c:pt>
                <c:pt idx="5513">
                  <c:v>5.0259999999987999</c:v>
                </c:pt>
                <c:pt idx="5514">
                  <c:v>5.0279999999987997</c:v>
                </c:pt>
                <c:pt idx="5515">
                  <c:v>5.0299999999988003</c:v>
                </c:pt>
                <c:pt idx="5516">
                  <c:v>5.0319999999988001</c:v>
                </c:pt>
                <c:pt idx="5517">
                  <c:v>5.0339999999987999</c:v>
                </c:pt>
                <c:pt idx="5518">
                  <c:v>5.0359999999987997</c:v>
                </c:pt>
                <c:pt idx="5519">
                  <c:v>5.0379999999988003</c:v>
                </c:pt>
                <c:pt idx="5520">
                  <c:v>5.0399999999988001</c:v>
                </c:pt>
                <c:pt idx="5521">
                  <c:v>5.0419999999987999</c:v>
                </c:pt>
                <c:pt idx="5522">
                  <c:v>5.0439999999987997</c:v>
                </c:pt>
                <c:pt idx="5523">
                  <c:v>5.0459999999988003</c:v>
                </c:pt>
                <c:pt idx="5524">
                  <c:v>5.0479999999988001</c:v>
                </c:pt>
                <c:pt idx="5525">
                  <c:v>5.0499999999987999</c:v>
                </c:pt>
                <c:pt idx="5526">
                  <c:v>5.0519999999987997</c:v>
                </c:pt>
                <c:pt idx="5527">
                  <c:v>5.0539999999988003</c:v>
                </c:pt>
                <c:pt idx="5528">
                  <c:v>5.0559999999988001</c:v>
                </c:pt>
                <c:pt idx="5529">
                  <c:v>5.0579999999987999</c:v>
                </c:pt>
                <c:pt idx="5530">
                  <c:v>5.0599999999987997</c:v>
                </c:pt>
                <c:pt idx="5531">
                  <c:v>5.0619999999988003</c:v>
                </c:pt>
                <c:pt idx="5532">
                  <c:v>5.0639999999988001</c:v>
                </c:pt>
                <c:pt idx="5533">
                  <c:v>5.0659999999987999</c:v>
                </c:pt>
                <c:pt idx="5534">
                  <c:v>5.0679999999987997</c:v>
                </c:pt>
                <c:pt idx="5535">
                  <c:v>5.0699999999988004</c:v>
                </c:pt>
                <c:pt idx="5536">
                  <c:v>5.0719999999988001</c:v>
                </c:pt>
                <c:pt idx="5537">
                  <c:v>5.0739999999987999</c:v>
                </c:pt>
                <c:pt idx="5538">
                  <c:v>5.0759999999987997</c:v>
                </c:pt>
                <c:pt idx="5539">
                  <c:v>5.0779999999988004</c:v>
                </c:pt>
                <c:pt idx="5540">
                  <c:v>5.0799999999988001</c:v>
                </c:pt>
                <c:pt idx="5541">
                  <c:v>5.0819999999987999</c:v>
                </c:pt>
                <c:pt idx="5542">
                  <c:v>5.0839999999987997</c:v>
                </c:pt>
                <c:pt idx="5543">
                  <c:v>5.0859999999988004</c:v>
                </c:pt>
                <c:pt idx="5544">
                  <c:v>5.0879999999988001</c:v>
                </c:pt>
                <c:pt idx="5545">
                  <c:v>5.0899999999987999</c:v>
                </c:pt>
                <c:pt idx="5546">
                  <c:v>5.0919999999987997</c:v>
                </c:pt>
                <c:pt idx="5547">
                  <c:v>5.0939999999988004</c:v>
                </c:pt>
                <c:pt idx="5548">
                  <c:v>5.0959999999988002</c:v>
                </c:pt>
                <c:pt idx="5549">
                  <c:v>5.0979999999987999</c:v>
                </c:pt>
                <c:pt idx="5550">
                  <c:v>5.0999999999987997</c:v>
                </c:pt>
                <c:pt idx="5551">
                  <c:v>5.1019999999988004</c:v>
                </c:pt>
                <c:pt idx="5552">
                  <c:v>5.1039999999988002</c:v>
                </c:pt>
                <c:pt idx="5553">
                  <c:v>5.1059999999987999</c:v>
                </c:pt>
                <c:pt idx="5554">
                  <c:v>5.1079999999987997</c:v>
                </c:pt>
                <c:pt idx="5555">
                  <c:v>5.1099999999988004</c:v>
                </c:pt>
                <c:pt idx="5556">
                  <c:v>5.1119999999988002</c:v>
                </c:pt>
                <c:pt idx="5557">
                  <c:v>5.1139999999988</c:v>
                </c:pt>
                <c:pt idx="5558">
                  <c:v>5.1159999999987997</c:v>
                </c:pt>
                <c:pt idx="5559">
                  <c:v>5.1179999999988004</c:v>
                </c:pt>
                <c:pt idx="5560">
                  <c:v>5.1199999999988002</c:v>
                </c:pt>
                <c:pt idx="5561">
                  <c:v>5.1219999999988</c:v>
                </c:pt>
                <c:pt idx="5562">
                  <c:v>5.1239999999987997</c:v>
                </c:pt>
                <c:pt idx="5563">
                  <c:v>5.1259999999988004</c:v>
                </c:pt>
                <c:pt idx="5564">
                  <c:v>5.1279999999988002</c:v>
                </c:pt>
                <c:pt idx="5565">
                  <c:v>5.1299999999988</c:v>
                </c:pt>
                <c:pt idx="5566">
                  <c:v>5.1319999999987997</c:v>
                </c:pt>
                <c:pt idx="5567">
                  <c:v>5.1339999999988004</c:v>
                </c:pt>
                <c:pt idx="5568">
                  <c:v>5.1359999999988002</c:v>
                </c:pt>
                <c:pt idx="5569">
                  <c:v>5.1379999999988</c:v>
                </c:pt>
                <c:pt idx="5570">
                  <c:v>5.1399999999987998</c:v>
                </c:pt>
                <c:pt idx="5571">
                  <c:v>5.1419999999988004</c:v>
                </c:pt>
                <c:pt idx="5572">
                  <c:v>5.1439999999988002</c:v>
                </c:pt>
                <c:pt idx="5573">
                  <c:v>5.1459999999988</c:v>
                </c:pt>
                <c:pt idx="5574">
                  <c:v>5.1479999999987998</c:v>
                </c:pt>
                <c:pt idx="5575">
                  <c:v>5.1499999999988004</c:v>
                </c:pt>
                <c:pt idx="5576">
                  <c:v>5.1519999999988002</c:v>
                </c:pt>
                <c:pt idx="5577">
                  <c:v>5.1539999999988</c:v>
                </c:pt>
                <c:pt idx="5578">
                  <c:v>5.1559999999987998</c:v>
                </c:pt>
                <c:pt idx="5579">
                  <c:v>5.1579999999988004</c:v>
                </c:pt>
                <c:pt idx="5580">
                  <c:v>5.1599999999988002</c:v>
                </c:pt>
                <c:pt idx="5581">
                  <c:v>5.1619999999988</c:v>
                </c:pt>
                <c:pt idx="5582">
                  <c:v>5.1639999999987998</c:v>
                </c:pt>
                <c:pt idx="5583">
                  <c:v>5.1659999999988004</c:v>
                </c:pt>
                <c:pt idx="5584">
                  <c:v>5.1679999999988002</c:v>
                </c:pt>
                <c:pt idx="5585">
                  <c:v>5.1699999999988</c:v>
                </c:pt>
                <c:pt idx="5586">
                  <c:v>5.1719999999987998</c:v>
                </c:pt>
                <c:pt idx="5587">
                  <c:v>5.1739999999987996</c:v>
                </c:pt>
                <c:pt idx="5588">
                  <c:v>5.1759999999988002</c:v>
                </c:pt>
                <c:pt idx="5589">
                  <c:v>5.1779999999988</c:v>
                </c:pt>
                <c:pt idx="5590">
                  <c:v>5.1799999999987998</c:v>
                </c:pt>
                <c:pt idx="5591">
                  <c:v>5.1819999999987996</c:v>
                </c:pt>
                <c:pt idx="5592">
                  <c:v>5.1839999999988002</c:v>
                </c:pt>
                <c:pt idx="5593">
                  <c:v>5.1859999999988</c:v>
                </c:pt>
                <c:pt idx="5594">
                  <c:v>5.1879999999987998</c:v>
                </c:pt>
                <c:pt idx="5595">
                  <c:v>5.1899999999987996</c:v>
                </c:pt>
                <c:pt idx="5596">
                  <c:v>5.1919999999988002</c:v>
                </c:pt>
                <c:pt idx="5597">
                  <c:v>5.1939999999988</c:v>
                </c:pt>
                <c:pt idx="5598">
                  <c:v>5.1959999999987998</c:v>
                </c:pt>
                <c:pt idx="5599">
                  <c:v>5.1979999999987996</c:v>
                </c:pt>
                <c:pt idx="5600">
                  <c:v>5.1999999999988002</c:v>
                </c:pt>
                <c:pt idx="5601">
                  <c:v>5.2019999999988</c:v>
                </c:pt>
                <c:pt idx="5602">
                  <c:v>5.2039999999987998</c:v>
                </c:pt>
                <c:pt idx="5603">
                  <c:v>5.2059999999987996</c:v>
                </c:pt>
                <c:pt idx="5604">
                  <c:v>5.2079999999988003</c:v>
                </c:pt>
                <c:pt idx="5605">
                  <c:v>5.2099999999988</c:v>
                </c:pt>
                <c:pt idx="5606">
                  <c:v>5.2119999999987998</c:v>
                </c:pt>
                <c:pt idx="5607">
                  <c:v>5.2139999999987996</c:v>
                </c:pt>
                <c:pt idx="5608">
                  <c:v>5.2159999999988003</c:v>
                </c:pt>
                <c:pt idx="5609">
                  <c:v>5.2179999999988</c:v>
                </c:pt>
                <c:pt idx="5610">
                  <c:v>5.2199999999987998</c:v>
                </c:pt>
                <c:pt idx="5611">
                  <c:v>5.2219999999987996</c:v>
                </c:pt>
                <c:pt idx="5612">
                  <c:v>5.2239999999988003</c:v>
                </c:pt>
                <c:pt idx="5613">
                  <c:v>5.2259999999988</c:v>
                </c:pt>
                <c:pt idx="5614">
                  <c:v>5.2279999999987998</c:v>
                </c:pt>
                <c:pt idx="5615">
                  <c:v>5.2299999999987996</c:v>
                </c:pt>
                <c:pt idx="5616">
                  <c:v>5.2319999999988003</c:v>
                </c:pt>
                <c:pt idx="5617">
                  <c:v>5.2339999999988001</c:v>
                </c:pt>
                <c:pt idx="5618">
                  <c:v>5.2359999999987998</c:v>
                </c:pt>
                <c:pt idx="5619">
                  <c:v>5.2379999999987996</c:v>
                </c:pt>
                <c:pt idx="5620">
                  <c:v>5.2399999999988003</c:v>
                </c:pt>
                <c:pt idx="5621">
                  <c:v>5.2419999999988001</c:v>
                </c:pt>
                <c:pt idx="5622">
                  <c:v>5.2439999999987998</c:v>
                </c:pt>
                <c:pt idx="5623">
                  <c:v>5.2459999999987996</c:v>
                </c:pt>
                <c:pt idx="5624">
                  <c:v>5.2479999999988003</c:v>
                </c:pt>
                <c:pt idx="5625">
                  <c:v>5.2499999999988001</c:v>
                </c:pt>
                <c:pt idx="5626">
                  <c:v>5.2519999999987999</c:v>
                </c:pt>
                <c:pt idx="5627">
                  <c:v>5.2539999999987996</c:v>
                </c:pt>
                <c:pt idx="5628">
                  <c:v>5.2559999999988003</c:v>
                </c:pt>
                <c:pt idx="5629">
                  <c:v>5.2579999999988001</c:v>
                </c:pt>
                <c:pt idx="5630">
                  <c:v>5.2599999999987999</c:v>
                </c:pt>
                <c:pt idx="5631">
                  <c:v>5.2619999999987996</c:v>
                </c:pt>
                <c:pt idx="5632">
                  <c:v>5.2639999999988003</c:v>
                </c:pt>
                <c:pt idx="5633">
                  <c:v>5.2659999999988001</c:v>
                </c:pt>
                <c:pt idx="5634">
                  <c:v>5.2679999999987999</c:v>
                </c:pt>
                <c:pt idx="5635">
                  <c:v>5.2699999999987996</c:v>
                </c:pt>
                <c:pt idx="5636">
                  <c:v>5.2719999999988003</c:v>
                </c:pt>
                <c:pt idx="5637">
                  <c:v>5.2739999999988001</c:v>
                </c:pt>
                <c:pt idx="5638">
                  <c:v>5.2759999999987999</c:v>
                </c:pt>
                <c:pt idx="5639">
                  <c:v>5.2779999999987997</c:v>
                </c:pt>
                <c:pt idx="5640">
                  <c:v>5.2799999999988003</c:v>
                </c:pt>
                <c:pt idx="5641">
                  <c:v>5.2819999999988001</c:v>
                </c:pt>
                <c:pt idx="5642">
                  <c:v>5.2839999999987999</c:v>
                </c:pt>
                <c:pt idx="5643">
                  <c:v>5.2859999999987997</c:v>
                </c:pt>
                <c:pt idx="5644">
                  <c:v>5.2879999999988003</c:v>
                </c:pt>
                <c:pt idx="5645">
                  <c:v>5.2899999999988001</c:v>
                </c:pt>
                <c:pt idx="5646">
                  <c:v>5.2919999999987999</c:v>
                </c:pt>
                <c:pt idx="5647">
                  <c:v>5.2939999999987997</c:v>
                </c:pt>
                <c:pt idx="5648">
                  <c:v>5.2959999999988003</c:v>
                </c:pt>
                <c:pt idx="5649">
                  <c:v>5.2979999999988001</c:v>
                </c:pt>
                <c:pt idx="5650">
                  <c:v>5.2999999999987999</c:v>
                </c:pt>
                <c:pt idx="5651">
                  <c:v>5.3019999999987997</c:v>
                </c:pt>
                <c:pt idx="5652">
                  <c:v>5.3039999999988003</c:v>
                </c:pt>
                <c:pt idx="5653">
                  <c:v>5.3059999999988001</c:v>
                </c:pt>
                <c:pt idx="5654">
                  <c:v>5.3079999999987999</c:v>
                </c:pt>
                <c:pt idx="5655">
                  <c:v>5.3099999999987997</c:v>
                </c:pt>
                <c:pt idx="5656">
                  <c:v>5.3119999999988003</c:v>
                </c:pt>
                <c:pt idx="5657">
                  <c:v>5.3139999999988001</c:v>
                </c:pt>
                <c:pt idx="5658">
                  <c:v>5.3159999999987999</c:v>
                </c:pt>
                <c:pt idx="5659">
                  <c:v>5.3179999999987997</c:v>
                </c:pt>
                <c:pt idx="5660">
                  <c:v>5.3199999999988004</c:v>
                </c:pt>
                <c:pt idx="5661">
                  <c:v>5.3219999999988001</c:v>
                </c:pt>
                <c:pt idx="5662">
                  <c:v>5.3239999999987999</c:v>
                </c:pt>
                <c:pt idx="5663">
                  <c:v>5.3259999999987997</c:v>
                </c:pt>
                <c:pt idx="5664">
                  <c:v>5.3279999999988004</c:v>
                </c:pt>
                <c:pt idx="5665">
                  <c:v>5.3299999999988001</c:v>
                </c:pt>
                <c:pt idx="5666">
                  <c:v>5.3319999999987999</c:v>
                </c:pt>
                <c:pt idx="5667">
                  <c:v>5.3339999999987997</c:v>
                </c:pt>
                <c:pt idx="5668">
                  <c:v>5.3359999999988004</c:v>
                </c:pt>
                <c:pt idx="5669">
                  <c:v>5.3379999999988001</c:v>
                </c:pt>
                <c:pt idx="5670">
                  <c:v>5.3399999999987999</c:v>
                </c:pt>
                <c:pt idx="5671">
                  <c:v>5.3419999999987997</c:v>
                </c:pt>
                <c:pt idx="5672">
                  <c:v>5.3439999999988004</c:v>
                </c:pt>
                <c:pt idx="5673">
                  <c:v>5.3459999999986998</c:v>
                </c:pt>
                <c:pt idx="5674">
                  <c:v>5.3479999999987999</c:v>
                </c:pt>
                <c:pt idx="5675">
                  <c:v>5.3499999999987997</c:v>
                </c:pt>
                <c:pt idx="5676">
                  <c:v>5.3519999999987</c:v>
                </c:pt>
                <c:pt idx="5677">
                  <c:v>5.3539999999986998</c:v>
                </c:pt>
                <c:pt idx="5678">
                  <c:v>5.3559999999986996</c:v>
                </c:pt>
                <c:pt idx="5679">
                  <c:v>5.3579999999987002</c:v>
                </c:pt>
                <c:pt idx="5680">
                  <c:v>5.3599999999987</c:v>
                </c:pt>
                <c:pt idx="5681">
                  <c:v>5.3619999999986998</c:v>
                </c:pt>
                <c:pt idx="5682">
                  <c:v>5.3639999999986996</c:v>
                </c:pt>
                <c:pt idx="5683">
                  <c:v>5.3659999999987003</c:v>
                </c:pt>
                <c:pt idx="5684">
                  <c:v>5.3679999999987</c:v>
                </c:pt>
                <c:pt idx="5685">
                  <c:v>5.3699999999986998</c:v>
                </c:pt>
                <c:pt idx="5686">
                  <c:v>5.3719999999986996</c:v>
                </c:pt>
                <c:pt idx="5687">
                  <c:v>5.3739999999987003</c:v>
                </c:pt>
                <c:pt idx="5688">
                  <c:v>5.3759999999987</c:v>
                </c:pt>
                <c:pt idx="5689">
                  <c:v>5.3779999999986998</c:v>
                </c:pt>
                <c:pt idx="5690">
                  <c:v>5.3799999999986996</c:v>
                </c:pt>
                <c:pt idx="5691">
                  <c:v>5.3819999999987003</c:v>
                </c:pt>
                <c:pt idx="5692">
                  <c:v>5.3839999999987</c:v>
                </c:pt>
                <c:pt idx="5693">
                  <c:v>5.3859999999986998</c:v>
                </c:pt>
                <c:pt idx="5694">
                  <c:v>5.3879999999986996</c:v>
                </c:pt>
                <c:pt idx="5695">
                  <c:v>5.3899999999987003</c:v>
                </c:pt>
                <c:pt idx="5696">
                  <c:v>5.3919999999987001</c:v>
                </c:pt>
                <c:pt idx="5697">
                  <c:v>5.3939999999986998</c:v>
                </c:pt>
                <c:pt idx="5698">
                  <c:v>5.3959999999986996</c:v>
                </c:pt>
                <c:pt idx="5699">
                  <c:v>5.3979999999987003</c:v>
                </c:pt>
                <c:pt idx="5700">
                  <c:v>5.3999999999987001</c:v>
                </c:pt>
                <c:pt idx="5701">
                  <c:v>5.4019999999986998</c:v>
                </c:pt>
                <c:pt idx="5702">
                  <c:v>5.4039999999986996</c:v>
                </c:pt>
                <c:pt idx="5703">
                  <c:v>5.4059999999987003</c:v>
                </c:pt>
                <c:pt idx="5704">
                  <c:v>5.4079999999987001</c:v>
                </c:pt>
                <c:pt idx="5705">
                  <c:v>5.4099999999986998</c:v>
                </c:pt>
                <c:pt idx="5706">
                  <c:v>5.4119999999986996</c:v>
                </c:pt>
                <c:pt idx="5707">
                  <c:v>5.4139999999987003</c:v>
                </c:pt>
                <c:pt idx="5708">
                  <c:v>5.4159999999987001</c:v>
                </c:pt>
                <c:pt idx="5709">
                  <c:v>5.4179999999986999</c:v>
                </c:pt>
                <c:pt idx="5710">
                  <c:v>5.4199999999986996</c:v>
                </c:pt>
                <c:pt idx="5711">
                  <c:v>5.4219999999987003</c:v>
                </c:pt>
                <c:pt idx="5712">
                  <c:v>5.4239999999987001</c:v>
                </c:pt>
                <c:pt idx="5713">
                  <c:v>5.4259999999986999</c:v>
                </c:pt>
                <c:pt idx="5714">
                  <c:v>5.4279999999986996</c:v>
                </c:pt>
                <c:pt idx="5715">
                  <c:v>5.4299999999987003</c:v>
                </c:pt>
                <c:pt idx="5716">
                  <c:v>5.4319999999987001</c:v>
                </c:pt>
                <c:pt idx="5717">
                  <c:v>5.4339999999986999</c:v>
                </c:pt>
                <c:pt idx="5718">
                  <c:v>5.4359999999986996</c:v>
                </c:pt>
                <c:pt idx="5719">
                  <c:v>5.4379999999987003</c:v>
                </c:pt>
                <c:pt idx="5720">
                  <c:v>5.4399999999987001</c:v>
                </c:pt>
                <c:pt idx="5721">
                  <c:v>5.4419999999986999</c:v>
                </c:pt>
                <c:pt idx="5722">
                  <c:v>5.4439999999986997</c:v>
                </c:pt>
                <c:pt idx="5723">
                  <c:v>5.4459999999987003</c:v>
                </c:pt>
                <c:pt idx="5724">
                  <c:v>5.4479999999987001</c:v>
                </c:pt>
                <c:pt idx="5725">
                  <c:v>5.4499999999986999</c:v>
                </c:pt>
                <c:pt idx="5726">
                  <c:v>5.4519999999986997</c:v>
                </c:pt>
                <c:pt idx="5727">
                  <c:v>5.4539999999987003</c:v>
                </c:pt>
                <c:pt idx="5728">
                  <c:v>5.4559999999987001</c:v>
                </c:pt>
                <c:pt idx="5729">
                  <c:v>5.4579999999986999</c:v>
                </c:pt>
                <c:pt idx="5730">
                  <c:v>5.4599999999986997</c:v>
                </c:pt>
                <c:pt idx="5731">
                  <c:v>5.4619999999987003</c:v>
                </c:pt>
                <c:pt idx="5732">
                  <c:v>5.4639999999987001</c:v>
                </c:pt>
                <c:pt idx="5733">
                  <c:v>5.4659999999986999</c:v>
                </c:pt>
                <c:pt idx="5734">
                  <c:v>5.4679999999986997</c:v>
                </c:pt>
                <c:pt idx="5735">
                  <c:v>5.4699999999987003</c:v>
                </c:pt>
                <c:pt idx="5736">
                  <c:v>5.4719999999987001</c:v>
                </c:pt>
                <c:pt idx="5737">
                  <c:v>5.4739999999986999</c:v>
                </c:pt>
                <c:pt idx="5738">
                  <c:v>5.4759999999986997</c:v>
                </c:pt>
                <c:pt idx="5739">
                  <c:v>5.4779999999987004</c:v>
                </c:pt>
                <c:pt idx="5740">
                  <c:v>5.4799999999987001</c:v>
                </c:pt>
                <c:pt idx="5741">
                  <c:v>5.4819999999986999</c:v>
                </c:pt>
                <c:pt idx="5742">
                  <c:v>5.4839999999986997</c:v>
                </c:pt>
                <c:pt idx="5743">
                  <c:v>5.4859999999987004</c:v>
                </c:pt>
                <c:pt idx="5744">
                  <c:v>5.4879999999987001</c:v>
                </c:pt>
                <c:pt idx="5745">
                  <c:v>5.4899999999986999</c:v>
                </c:pt>
                <c:pt idx="5746">
                  <c:v>5.4919999999986997</c:v>
                </c:pt>
                <c:pt idx="5747">
                  <c:v>5.4939999999987004</c:v>
                </c:pt>
                <c:pt idx="5748">
                  <c:v>5.4959999999987001</c:v>
                </c:pt>
                <c:pt idx="5749">
                  <c:v>5.4979999999986999</c:v>
                </c:pt>
                <c:pt idx="5750">
                  <c:v>5.4999999999986997</c:v>
                </c:pt>
                <c:pt idx="5751">
                  <c:v>5.5019999999987004</c:v>
                </c:pt>
                <c:pt idx="5752">
                  <c:v>5.5039999999987002</c:v>
                </c:pt>
                <c:pt idx="5753">
                  <c:v>5.5059999999986999</c:v>
                </c:pt>
                <c:pt idx="5754">
                  <c:v>5.5079999999986997</c:v>
                </c:pt>
                <c:pt idx="5755">
                  <c:v>5.5099999999987004</c:v>
                </c:pt>
                <c:pt idx="5756">
                  <c:v>5.5119999999987002</c:v>
                </c:pt>
                <c:pt idx="5757">
                  <c:v>5.5139999999986999</c:v>
                </c:pt>
                <c:pt idx="5758">
                  <c:v>5.5159999999986997</c:v>
                </c:pt>
                <c:pt idx="5759">
                  <c:v>5.5179999999987004</c:v>
                </c:pt>
                <c:pt idx="5760">
                  <c:v>5.5199999999987002</c:v>
                </c:pt>
                <c:pt idx="5761">
                  <c:v>5.5219999999986999</c:v>
                </c:pt>
                <c:pt idx="5762">
                  <c:v>5.5239999999986997</c:v>
                </c:pt>
                <c:pt idx="5763">
                  <c:v>5.5259999999987004</c:v>
                </c:pt>
                <c:pt idx="5764">
                  <c:v>5.5279999999987002</c:v>
                </c:pt>
                <c:pt idx="5765">
                  <c:v>5.5299999999987</c:v>
                </c:pt>
                <c:pt idx="5766">
                  <c:v>5.5319999999986997</c:v>
                </c:pt>
                <c:pt idx="5767">
                  <c:v>5.5339999999987004</c:v>
                </c:pt>
                <c:pt idx="5768">
                  <c:v>5.5359999999987002</c:v>
                </c:pt>
                <c:pt idx="5769">
                  <c:v>5.5379999999987</c:v>
                </c:pt>
                <c:pt idx="5770">
                  <c:v>5.5399999999986997</c:v>
                </c:pt>
                <c:pt idx="5771">
                  <c:v>5.5419999999987004</c:v>
                </c:pt>
                <c:pt idx="5772">
                  <c:v>5.5439999999987002</c:v>
                </c:pt>
                <c:pt idx="5773">
                  <c:v>5.5459999999987</c:v>
                </c:pt>
                <c:pt idx="5774">
                  <c:v>5.5479999999986997</c:v>
                </c:pt>
                <c:pt idx="5775">
                  <c:v>5.5499999999987004</c:v>
                </c:pt>
                <c:pt idx="5776">
                  <c:v>5.5519999999987002</c:v>
                </c:pt>
                <c:pt idx="5777">
                  <c:v>5.5539999999987</c:v>
                </c:pt>
                <c:pt idx="5778">
                  <c:v>5.5559999999986998</c:v>
                </c:pt>
                <c:pt idx="5779">
                  <c:v>5.5579999999987004</c:v>
                </c:pt>
                <c:pt idx="5780">
                  <c:v>5.5599999999987002</c:v>
                </c:pt>
                <c:pt idx="5781">
                  <c:v>5.5619999999987</c:v>
                </c:pt>
                <c:pt idx="5782">
                  <c:v>5.5639999999986998</c:v>
                </c:pt>
                <c:pt idx="5783">
                  <c:v>5.5659999999987004</c:v>
                </c:pt>
                <c:pt idx="5784">
                  <c:v>5.5679999999987002</c:v>
                </c:pt>
                <c:pt idx="5785">
                  <c:v>5.5699999999987</c:v>
                </c:pt>
                <c:pt idx="5786">
                  <c:v>5.5719999999986998</c:v>
                </c:pt>
                <c:pt idx="5787">
                  <c:v>5.5739999999987004</c:v>
                </c:pt>
                <c:pt idx="5788">
                  <c:v>5.5759999999987002</c:v>
                </c:pt>
                <c:pt idx="5789">
                  <c:v>5.5779999999987</c:v>
                </c:pt>
                <c:pt idx="5790">
                  <c:v>5.5799999999986998</c:v>
                </c:pt>
                <c:pt idx="5791">
                  <c:v>5.5819999999986996</c:v>
                </c:pt>
                <c:pt idx="5792">
                  <c:v>5.5839999999987002</c:v>
                </c:pt>
                <c:pt idx="5793">
                  <c:v>5.5859999999987</c:v>
                </c:pt>
                <c:pt idx="5794">
                  <c:v>5.5879999999986998</c:v>
                </c:pt>
                <c:pt idx="5795">
                  <c:v>5.5899999999986996</c:v>
                </c:pt>
                <c:pt idx="5796">
                  <c:v>5.5919999999987002</c:v>
                </c:pt>
                <c:pt idx="5797">
                  <c:v>5.5939999999987</c:v>
                </c:pt>
                <c:pt idx="5798">
                  <c:v>5.5959999999986998</c:v>
                </c:pt>
                <c:pt idx="5799">
                  <c:v>5.5979999999986996</c:v>
                </c:pt>
                <c:pt idx="5800">
                  <c:v>5.5999999999987002</c:v>
                </c:pt>
                <c:pt idx="5801">
                  <c:v>5.6019999999987</c:v>
                </c:pt>
                <c:pt idx="5802">
                  <c:v>5.6039999999986998</c:v>
                </c:pt>
                <c:pt idx="5803">
                  <c:v>5.6059999999986996</c:v>
                </c:pt>
                <c:pt idx="5804">
                  <c:v>5.6079999999987002</c:v>
                </c:pt>
                <c:pt idx="5805">
                  <c:v>5.6099999999987</c:v>
                </c:pt>
                <c:pt idx="5806">
                  <c:v>5.6119999999986998</c:v>
                </c:pt>
                <c:pt idx="5807">
                  <c:v>5.6139999999986996</c:v>
                </c:pt>
                <c:pt idx="5808">
                  <c:v>5.6159999999987003</c:v>
                </c:pt>
                <c:pt idx="5809">
                  <c:v>5.6179999999987</c:v>
                </c:pt>
                <c:pt idx="5810">
                  <c:v>5.6199999999986998</c:v>
                </c:pt>
                <c:pt idx="5811">
                  <c:v>5.6219999999986996</c:v>
                </c:pt>
                <c:pt idx="5812">
                  <c:v>5.6239999999987003</c:v>
                </c:pt>
                <c:pt idx="5813">
                  <c:v>5.6259999999987</c:v>
                </c:pt>
                <c:pt idx="5814">
                  <c:v>5.6279999999986998</c:v>
                </c:pt>
                <c:pt idx="5815">
                  <c:v>5.6299999999986996</c:v>
                </c:pt>
                <c:pt idx="5816">
                  <c:v>5.6319999999987003</c:v>
                </c:pt>
                <c:pt idx="5817">
                  <c:v>5.6339999999987</c:v>
                </c:pt>
                <c:pt idx="5818">
                  <c:v>5.6359999999986998</c:v>
                </c:pt>
                <c:pt idx="5819">
                  <c:v>5.6379999999986996</c:v>
                </c:pt>
                <c:pt idx="5820">
                  <c:v>5.6399999999987003</c:v>
                </c:pt>
                <c:pt idx="5821">
                  <c:v>5.6419999999987001</c:v>
                </c:pt>
                <c:pt idx="5822">
                  <c:v>5.6439999999986998</c:v>
                </c:pt>
                <c:pt idx="5823">
                  <c:v>5.6459999999986996</c:v>
                </c:pt>
                <c:pt idx="5824">
                  <c:v>5.6479999999987003</c:v>
                </c:pt>
                <c:pt idx="5825">
                  <c:v>5.6499999999987001</c:v>
                </c:pt>
                <c:pt idx="5826">
                  <c:v>5.6519999999986998</c:v>
                </c:pt>
                <c:pt idx="5827">
                  <c:v>5.6539999999986996</c:v>
                </c:pt>
                <c:pt idx="5828">
                  <c:v>5.6559999999987003</c:v>
                </c:pt>
                <c:pt idx="5829">
                  <c:v>5.6579999999987001</c:v>
                </c:pt>
                <c:pt idx="5830">
                  <c:v>5.6599999999986998</c:v>
                </c:pt>
                <c:pt idx="5831">
                  <c:v>5.6619999999986996</c:v>
                </c:pt>
                <c:pt idx="5832">
                  <c:v>5.6639999999987003</c:v>
                </c:pt>
                <c:pt idx="5833">
                  <c:v>5.6659999999987001</c:v>
                </c:pt>
                <c:pt idx="5834">
                  <c:v>5.6679999999986999</c:v>
                </c:pt>
                <c:pt idx="5835">
                  <c:v>5.6699999999986996</c:v>
                </c:pt>
                <c:pt idx="5836">
                  <c:v>5.6719999999987003</c:v>
                </c:pt>
                <c:pt idx="5837">
                  <c:v>5.6739999999987001</c:v>
                </c:pt>
                <c:pt idx="5838">
                  <c:v>5.6759999999986999</c:v>
                </c:pt>
                <c:pt idx="5839">
                  <c:v>5.6779999999986996</c:v>
                </c:pt>
                <c:pt idx="5840">
                  <c:v>5.6799999999987003</c:v>
                </c:pt>
                <c:pt idx="5841">
                  <c:v>5.6819999999987001</c:v>
                </c:pt>
                <c:pt idx="5842">
                  <c:v>5.6839999999986999</c:v>
                </c:pt>
                <c:pt idx="5843">
                  <c:v>5.6859999999986996</c:v>
                </c:pt>
                <c:pt idx="5844">
                  <c:v>5.6879999999987003</c:v>
                </c:pt>
                <c:pt idx="5845">
                  <c:v>5.6899999999987001</c:v>
                </c:pt>
                <c:pt idx="5846">
                  <c:v>5.6919999999986999</c:v>
                </c:pt>
                <c:pt idx="5847">
                  <c:v>5.6939999999986997</c:v>
                </c:pt>
                <c:pt idx="5848">
                  <c:v>5.6959999999987003</c:v>
                </c:pt>
                <c:pt idx="5849">
                  <c:v>5.6979999999987001</c:v>
                </c:pt>
                <c:pt idx="5850">
                  <c:v>5.6999999999986999</c:v>
                </c:pt>
                <c:pt idx="5851">
                  <c:v>5.7019999999986997</c:v>
                </c:pt>
                <c:pt idx="5852">
                  <c:v>5.7039999999987003</c:v>
                </c:pt>
                <c:pt idx="5853">
                  <c:v>5.7059999999987001</c:v>
                </c:pt>
                <c:pt idx="5854">
                  <c:v>5.7079999999986999</c:v>
                </c:pt>
                <c:pt idx="5855">
                  <c:v>5.7099999999986997</c:v>
                </c:pt>
                <c:pt idx="5856">
                  <c:v>5.7119999999987003</c:v>
                </c:pt>
                <c:pt idx="5857">
                  <c:v>5.7139999999987001</c:v>
                </c:pt>
                <c:pt idx="5858">
                  <c:v>5.7159999999986999</c:v>
                </c:pt>
                <c:pt idx="5859">
                  <c:v>5.7179999999986997</c:v>
                </c:pt>
                <c:pt idx="5860">
                  <c:v>5.7199999999987003</c:v>
                </c:pt>
                <c:pt idx="5861">
                  <c:v>5.7219999999987001</c:v>
                </c:pt>
                <c:pt idx="5862">
                  <c:v>5.7239999999986999</c:v>
                </c:pt>
                <c:pt idx="5863">
                  <c:v>5.7259999999986997</c:v>
                </c:pt>
                <c:pt idx="5864">
                  <c:v>5.7279999999987004</c:v>
                </c:pt>
                <c:pt idx="5865">
                  <c:v>5.7299999999987001</c:v>
                </c:pt>
                <c:pt idx="5866">
                  <c:v>5.7319999999986999</c:v>
                </c:pt>
                <c:pt idx="5867">
                  <c:v>5.7339999999986997</c:v>
                </c:pt>
                <c:pt idx="5868">
                  <c:v>5.7359999999987004</c:v>
                </c:pt>
                <c:pt idx="5869">
                  <c:v>5.7379999999987001</c:v>
                </c:pt>
                <c:pt idx="5870">
                  <c:v>5.7399999999986999</c:v>
                </c:pt>
                <c:pt idx="5871">
                  <c:v>5.7419999999986997</c:v>
                </c:pt>
                <c:pt idx="5872">
                  <c:v>5.7439999999987004</c:v>
                </c:pt>
                <c:pt idx="5873">
                  <c:v>5.7459999999987001</c:v>
                </c:pt>
                <c:pt idx="5874">
                  <c:v>5.7479999999986999</c:v>
                </c:pt>
                <c:pt idx="5875">
                  <c:v>5.7499999999986997</c:v>
                </c:pt>
                <c:pt idx="5876">
                  <c:v>5.7519999999987004</c:v>
                </c:pt>
                <c:pt idx="5877">
                  <c:v>5.7539999999987002</c:v>
                </c:pt>
                <c:pt idx="5878">
                  <c:v>5.7559999999986999</c:v>
                </c:pt>
                <c:pt idx="5879">
                  <c:v>5.7579999999986997</c:v>
                </c:pt>
                <c:pt idx="5880">
                  <c:v>5.7599999999987004</c:v>
                </c:pt>
                <c:pt idx="5881">
                  <c:v>5.7619999999987002</c:v>
                </c:pt>
                <c:pt idx="5882">
                  <c:v>5.7639999999986999</c:v>
                </c:pt>
                <c:pt idx="5883">
                  <c:v>5.7659999999986997</c:v>
                </c:pt>
                <c:pt idx="5884">
                  <c:v>5.7679999999987004</c:v>
                </c:pt>
                <c:pt idx="5885">
                  <c:v>5.7699999999987002</c:v>
                </c:pt>
                <c:pt idx="5886">
                  <c:v>5.7719999999986999</c:v>
                </c:pt>
                <c:pt idx="5887">
                  <c:v>5.7739999999986997</c:v>
                </c:pt>
                <c:pt idx="5888">
                  <c:v>5.7759999999987004</c:v>
                </c:pt>
                <c:pt idx="5889">
                  <c:v>5.7779999999987002</c:v>
                </c:pt>
                <c:pt idx="5890">
                  <c:v>5.7799999999987</c:v>
                </c:pt>
                <c:pt idx="5891">
                  <c:v>5.7819999999986997</c:v>
                </c:pt>
                <c:pt idx="5892">
                  <c:v>5.7839999999987004</c:v>
                </c:pt>
                <c:pt idx="5893">
                  <c:v>5.7859999999987002</c:v>
                </c:pt>
                <c:pt idx="5894">
                  <c:v>5.7879999999987</c:v>
                </c:pt>
                <c:pt idx="5895">
                  <c:v>5.7899999999986997</c:v>
                </c:pt>
                <c:pt idx="5896">
                  <c:v>5.7919999999987004</c:v>
                </c:pt>
                <c:pt idx="5897">
                  <c:v>5.7939999999987002</c:v>
                </c:pt>
                <c:pt idx="5898">
                  <c:v>5.7959999999987</c:v>
                </c:pt>
                <c:pt idx="5899">
                  <c:v>5.7979999999986997</c:v>
                </c:pt>
                <c:pt idx="5900">
                  <c:v>5.7999999999987004</c:v>
                </c:pt>
                <c:pt idx="5901">
                  <c:v>5.8019999999987002</c:v>
                </c:pt>
                <c:pt idx="5902">
                  <c:v>5.8039999999987</c:v>
                </c:pt>
                <c:pt idx="5903">
                  <c:v>5.8059999999986998</c:v>
                </c:pt>
                <c:pt idx="5904">
                  <c:v>5.8079999999987004</c:v>
                </c:pt>
                <c:pt idx="5905">
                  <c:v>5.8099999999987002</c:v>
                </c:pt>
                <c:pt idx="5906">
                  <c:v>5.8119999999987</c:v>
                </c:pt>
                <c:pt idx="5907">
                  <c:v>5.8139999999986998</c:v>
                </c:pt>
                <c:pt idx="5908">
                  <c:v>5.8159999999987004</c:v>
                </c:pt>
                <c:pt idx="5909">
                  <c:v>5.8179999999987002</c:v>
                </c:pt>
                <c:pt idx="5910">
                  <c:v>5.8199999999987</c:v>
                </c:pt>
                <c:pt idx="5911">
                  <c:v>5.8219999999986998</c:v>
                </c:pt>
                <c:pt idx="5912">
                  <c:v>5.8239999999987004</c:v>
                </c:pt>
                <c:pt idx="5913">
                  <c:v>5.8259999999987002</c:v>
                </c:pt>
                <c:pt idx="5914">
                  <c:v>5.8279999999987</c:v>
                </c:pt>
                <c:pt idx="5915">
                  <c:v>5.8299999999986998</c:v>
                </c:pt>
                <c:pt idx="5916">
                  <c:v>5.8319999999986996</c:v>
                </c:pt>
                <c:pt idx="5917">
                  <c:v>5.8339999999987002</c:v>
                </c:pt>
                <c:pt idx="5918">
                  <c:v>5.8359999999987</c:v>
                </c:pt>
                <c:pt idx="5919">
                  <c:v>5.8379999999986998</c:v>
                </c:pt>
                <c:pt idx="5920">
                  <c:v>5.8399999999986996</c:v>
                </c:pt>
                <c:pt idx="5921">
                  <c:v>5.8419999999987002</c:v>
                </c:pt>
                <c:pt idx="5922">
                  <c:v>5.8439999999987</c:v>
                </c:pt>
                <c:pt idx="5923">
                  <c:v>5.8459999999986998</c:v>
                </c:pt>
                <c:pt idx="5924">
                  <c:v>5.8479999999986996</c:v>
                </c:pt>
                <c:pt idx="5925">
                  <c:v>5.8499999999987002</c:v>
                </c:pt>
                <c:pt idx="5926">
                  <c:v>5.8519999999987</c:v>
                </c:pt>
                <c:pt idx="5927">
                  <c:v>5.8539999999986998</c:v>
                </c:pt>
                <c:pt idx="5928">
                  <c:v>5.8559999999986996</c:v>
                </c:pt>
                <c:pt idx="5929">
                  <c:v>5.8579999999987002</c:v>
                </c:pt>
                <c:pt idx="5930">
                  <c:v>5.8599999999987</c:v>
                </c:pt>
                <c:pt idx="5931">
                  <c:v>5.8619999999986998</c:v>
                </c:pt>
                <c:pt idx="5932">
                  <c:v>5.8639999999986996</c:v>
                </c:pt>
                <c:pt idx="5933">
                  <c:v>5.8659999999987003</c:v>
                </c:pt>
                <c:pt idx="5934">
                  <c:v>5.8679999999987</c:v>
                </c:pt>
                <c:pt idx="5935">
                  <c:v>5.8699999999986998</c:v>
                </c:pt>
                <c:pt idx="5936">
                  <c:v>5.8719999999986996</c:v>
                </c:pt>
                <c:pt idx="5937">
                  <c:v>5.8739999999987003</c:v>
                </c:pt>
                <c:pt idx="5938">
                  <c:v>5.8759999999987</c:v>
                </c:pt>
                <c:pt idx="5939">
                  <c:v>5.8779999999986998</c:v>
                </c:pt>
                <c:pt idx="5940">
                  <c:v>5.8799999999986996</c:v>
                </c:pt>
                <c:pt idx="5941">
                  <c:v>5.8819999999987003</c:v>
                </c:pt>
                <c:pt idx="5942">
                  <c:v>5.8839999999987</c:v>
                </c:pt>
                <c:pt idx="5943">
                  <c:v>5.8859999999986998</c:v>
                </c:pt>
                <c:pt idx="5944">
                  <c:v>5.8879999999986996</c:v>
                </c:pt>
                <c:pt idx="5945">
                  <c:v>5.8899999999987003</c:v>
                </c:pt>
                <c:pt idx="5946">
                  <c:v>5.8919999999987001</c:v>
                </c:pt>
                <c:pt idx="5947">
                  <c:v>5.8939999999986998</c:v>
                </c:pt>
                <c:pt idx="5948">
                  <c:v>5.8959999999986996</c:v>
                </c:pt>
                <c:pt idx="5949">
                  <c:v>5.8979999999987003</c:v>
                </c:pt>
                <c:pt idx="5950">
                  <c:v>5.8999999999987001</c:v>
                </c:pt>
                <c:pt idx="5951">
                  <c:v>5.9019999999986998</c:v>
                </c:pt>
                <c:pt idx="5952">
                  <c:v>5.9039999999986996</c:v>
                </c:pt>
                <c:pt idx="5953">
                  <c:v>5.9059999999987003</c:v>
                </c:pt>
                <c:pt idx="5954">
                  <c:v>5.9079999999987001</c:v>
                </c:pt>
                <c:pt idx="5955">
                  <c:v>5.9099999999986998</c:v>
                </c:pt>
                <c:pt idx="5956">
                  <c:v>5.9119999999986996</c:v>
                </c:pt>
                <c:pt idx="5957">
                  <c:v>5.9139999999987003</c:v>
                </c:pt>
                <c:pt idx="5958">
                  <c:v>5.9159999999987001</c:v>
                </c:pt>
                <c:pt idx="5959">
                  <c:v>5.9179999999986999</c:v>
                </c:pt>
                <c:pt idx="5960">
                  <c:v>5.9199999999986996</c:v>
                </c:pt>
                <c:pt idx="5961">
                  <c:v>5.9219999999987003</c:v>
                </c:pt>
                <c:pt idx="5962">
                  <c:v>5.9239999999987001</c:v>
                </c:pt>
                <c:pt idx="5963">
                  <c:v>5.9259999999986999</c:v>
                </c:pt>
                <c:pt idx="5964">
                  <c:v>5.9279999999986996</c:v>
                </c:pt>
                <c:pt idx="5965">
                  <c:v>5.9299999999987003</c:v>
                </c:pt>
                <c:pt idx="5966">
                  <c:v>5.9319999999987001</c:v>
                </c:pt>
                <c:pt idx="5967">
                  <c:v>5.9339999999986999</c:v>
                </c:pt>
                <c:pt idx="5968">
                  <c:v>5.9359999999986996</c:v>
                </c:pt>
                <c:pt idx="5969">
                  <c:v>5.9379999999987003</c:v>
                </c:pt>
                <c:pt idx="5970">
                  <c:v>5.9399999999987001</c:v>
                </c:pt>
                <c:pt idx="5971">
                  <c:v>5.9419999999986999</c:v>
                </c:pt>
                <c:pt idx="5972">
                  <c:v>5.9439999999986997</c:v>
                </c:pt>
                <c:pt idx="5973">
                  <c:v>5.9459999999987003</c:v>
                </c:pt>
                <c:pt idx="5974">
                  <c:v>5.9479999999987001</c:v>
                </c:pt>
                <c:pt idx="5975">
                  <c:v>5.9499999999986999</c:v>
                </c:pt>
                <c:pt idx="5976">
                  <c:v>5.9519999999986997</c:v>
                </c:pt>
                <c:pt idx="5977">
                  <c:v>5.9539999999987003</c:v>
                </c:pt>
                <c:pt idx="5978">
                  <c:v>5.9559999999987001</c:v>
                </c:pt>
                <c:pt idx="5979">
                  <c:v>5.9579999999986999</c:v>
                </c:pt>
                <c:pt idx="5980">
                  <c:v>5.9599999999986997</c:v>
                </c:pt>
                <c:pt idx="5981">
                  <c:v>5.9619999999987003</c:v>
                </c:pt>
                <c:pt idx="5982">
                  <c:v>5.9639999999987001</c:v>
                </c:pt>
                <c:pt idx="5983">
                  <c:v>5.9659999999986999</c:v>
                </c:pt>
                <c:pt idx="5984">
                  <c:v>5.9679999999986997</c:v>
                </c:pt>
                <c:pt idx="5985">
                  <c:v>5.9699999999987003</c:v>
                </c:pt>
                <c:pt idx="5986">
                  <c:v>5.9719999999987001</c:v>
                </c:pt>
                <c:pt idx="5987">
                  <c:v>5.9739999999986999</c:v>
                </c:pt>
                <c:pt idx="5988">
                  <c:v>5.9759999999986997</c:v>
                </c:pt>
                <c:pt idx="5989">
                  <c:v>5.9779999999987004</c:v>
                </c:pt>
                <c:pt idx="5990">
                  <c:v>5.9799999999987001</c:v>
                </c:pt>
                <c:pt idx="5991">
                  <c:v>5.9819999999986999</c:v>
                </c:pt>
                <c:pt idx="5992">
                  <c:v>5.9839999999986997</c:v>
                </c:pt>
                <c:pt idx="5993">
                  <c:v>5.9859999999987004</c:v>
                </c:pt>
                <c:pt idx="5994">
                  <c:v>5.9879999999987001</c:v>
                </c:pt>
                <c:pt idx="5995">
                  <c:v>5.9899999999986999</c:v>
                </c:pt>
                <c:pt idx="5996">
                  <c:v>5.9919999999986997</c:v>
                </c:pt>
                <c:pt idx="5997">
                  <c:v>5.9939999999987004</c:v>
                </c:pt>
                <c:pt idx="5998">
                  <c:v>5.9959999999987001</c:v>
                </c:pt>
                <c:pt idx="5999">
                  <c:v>5.9979999999986999</c:v>
                </c:pt>
                <c:pt idx="6000">
                  <c:v>5.9999999999986997</c:v>
                </c:pt>
              </c:numCache>
            </c:numRef>
          </c:cat>
          <c:val>
            <c:numRef>
              <c:f>Sheet1!$O$1:$O$12001</c:f>
              <c:numCache>
                <c:formatCode>General</c:formatCode>
                <c:ptCount val="12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2.6766045152977074E-4</c:v>
                </c:pt>
                <c:pt idx="3001">
                  <c:v>2.7197528693714845E-4</c:v>
                </c:pt>
                <c:pt idx="3002">
                  <c:v>2.7635525817260254E-4</c:v>
                </c:pt>
                <c:pt idx="3003">
                  <c:v>2.8080127291642932E-4</c:v>
                </c:pt>
                <c:pt idx="3004">
                  <c:v>2.8531425026353304E-4</c:v>
                </c:pt>
                <c:pt idx="3005">
                  <c:v>2.8989512084778157E-4</c:v>
                </c:pt>
                <c:pt idx="3006">
                  <c:v>2.9454482696741262E-4</c:v>
                </c:pt>
                <c:pt idx="3007">
                  <c:v>2.9926432271152486E-4</c:v>
                </c:pt>
                <c:pt idx="3008">
                  <c:v>3.0405457408763556E-4</c:v>
                </c:pt>
                <c:pt idx="3009">
                  <c:v>3.0891655915034425E-4</c:v>
                </c:pt>
                <c:pt idx="3010">
                  <c:v>3.1385126813106339E-4</c:v>
                </c:pt>
                <c:pt idx="3011">
                  <c:v>3.1885970356885514E-4</c:v>
                </c:pt>
                <c:pt idx="3012">
                  <c:v>3.2394288044235446E-4</c:v>
                </c:pt>
                <c:pt idx="3013">
                  <c:v>3.2910182630281707E-4</c:v>
                </c:pt>
                <c:pt idx="3014">
                  <c:v>3.3433758140825296E-4</c:v>
                </c:pt>
                <c:pt idx="3015">
                  <c:v>3.3965119885868777E-4</c:v>
                </c:pt>
                <c:pt idx="3016">
                  <c:v>3.4504374473252577E-4</c:v>
                </c:pt>
                <c:pt idx="3017">
                  <c:v>3.5051629822405904E-4</c:v>
                </c:pt>
                <c:pt idx="3018">
                  <c:v>3.5606995178207918E-4</c:v>
                </c:pt>
                <c:pt idx="3019">
                  <c:v>3.6170581124963581E-4</c:v>
                </c:pt>
                <c:pt idx="3020">
                  <c:v>3.6742499600491422E-4</c:v>
                </c:pt>
                <c:pt idx="3021">
                  <c:v>3.7322863910327619E-4</c:v>
                </c:pt>
                <c:pt idx="3022">
                  <c:v>3.7911788742042495E-4</c:v>
                </c:pt>
                <c:pt idx="3023">
                  <c:v>3.8509390179669589E-4</c:v>
                </c:pt>
                <c:pt idx="3024">
                  <c:v>3.9115785718264929E-4</c:v>
                </c:pt>
                <c:pt idx="3025">
                  <c:v>3.9731094278551437E-4</c:v>
                </c:pt>
                <c:pt idx="3026">
                  <c:v>4.0355436221711029E-4</c:v>
                </c:pt>
                <c:pt idx="3027">
                  <c:v>4.0988933364276189E-4</c:v>
                </c:pt>
                <c:pt idx="3028">
                  <c:v>4.1631708993142698E-4</c:v>
                </c:pt>
                <c:pt idx="3029">
                  <c:v>4.2283887880697932E-4</c:v>
                </c:pt>
                <c:pt idx="3030">
                  <c:v>4.294559630007001E-4</c:v>
                </c:pt>
                <c:pt idx="3031">
                  <c:v>4.361696204049134E-4</c:v>
                </c:pt>
                <c:pt idx="3032">
                  <c:v>4.4298114422782901E-4</c:v>
                </c:pt>
                <c:pt idx="3033">
                  <c:v>4.4989184314955143E-4</c:v>
                </c:pt>
                <c:pt idx="3034">
                  <c:v>4.5690304147930912E-4</c:v>
                </c:pt>
                <c:pt idx="3035">
                  <c:v>4.6401607931384763E-4</c:v>
                </c:pt>
                <c:pt idx="3036">
                  <c:v>4.7123231269703957E-4</c:v>
                </c:pt>
                <c:pt idx="3037">
                  <c:v>4.7855311378067406E-4</c:v>
                </c:pt>
                <c:pt idx="3038">
                  <c:v>4.8597987098648209E-4</c:v>
                </c:pt>
                <c:pt idx="3039">
                  <c:v>4.935139891693377E-4</c:v>
                </c:pt>
                <c:pt idx="3040">
                  <c:v>5.0115688978168409E-4</c:v>
                </c:pt>
                <c:pt idx="3041">
                  <c:v>5.0891001103915842E-4</c:v>
                </c:pt>
                <c:pt idx="3042">
                  <c:v>5.1677480808745861E-4</c:v>
                </c:pt>
                <c:pt idx="3043">
                  <c:v>5.2475275317039841E-4</c:v>
                </c:pt>
                <c:pt idx="3044">
                  <c:v>5.3284533579920214E-4</c:v>
                </c:pt>
                <c:pt idx="3045">
                  <c:v>5.4105406292300124E-4</c:v>
                </c:pt>
                <c:pt idx="3046">
                  <c:v>5.4938045910058841E-4</c:v>
                </c:pt>
                <c:pt idx="3047">
                  <c:v>5.5782606667337188E-4</c:v>
                </c:pt>
                <c:pt idx="3048">
                  <c:v>5.6639244593956965E-4</c:v>
                </c:pt>
                <c:pt idx="3049">
                  <c:v>5.7508117532962296E-4</c:v>
                </c:pt>
                <c:pt idx="3050">
                  <c:v>5.8389385158287544E-4</c:v>
                </c:pt>
                <c:pt idx="3051">
                  <c:v>5.9283208992545115E-4</c:v>
                </c:pt>
                <c:pt idx="3052">
                  <c:v>6.0189752424939552E-4</c:v>
                </c:pt>
                <c:pt idx="3053">
                  <c:v>6.1109180729302574E-4</c:v>
                </c:pt>
                <c:pt idx="3054">
                  <c:v>6.2041661082256857E-4</c:v>
                </c:pt>
                <c:pt idx="3055">
                  <c:v>6.2987362581499442E-4</c:v>
                </c:pt>
                <c:pt idx="3056">
                  <c:v>6.3946456264212057E-4</c:v>
                </c:pt>
                <c:pt idx="3057">
                  <c:v>6.4919115125593619E-4</c:v>
                </c:pt>
                <c:pt idx="3058">
                  <c:v>6.5905514137520882E-4</c:v>
                </c:pt>
                <c:pt idx="3059">
                  <c:v>6.6905830267330172E-4</c:v>
                </c:pt>
                <c:pt idx="3060">
                  <c:v>6.7920242496726012E-4</c:v>
                </c:pt>
                <c:pt idx="3061">
                  <c:v>6.8948931840811622E-4</c:v>
                </c:pt>
                <c:pt idx="3062">
                  <c:v>6.9992081367249433E-4</c:v>
                </c:pt>
                <c:pt idx="3063">
                  <c:v>7.1049876215541251E-4</c:v>
                </c:pt>
                <c:pt idx="3064">
                  <c:v>7.2122503616436299E-4</c:v>
                </c:pt>
                <c:pt idx="3065">
                  <c:v>7.3210152911461668E-4</c:v>
                </c:pt>
                <c:pt idx="3066">
                  <c:v>7.4313015572576263E-4</c:v>
                </c:pt>
                <c:pt idx="3067">
                  <c:v>7.5431285221978165E-4</c:v>
                </c:pt>
                <c:pt idx="3068">
                  <c:v>7.6565157651957861E-4</c:v>
                </c:pt>
                <c:pt idx="3069">
                  <c:v>7.7714830844976266E-4</c:v>
                </c:pt>
                <c:pt idx="3070">
                  <c:v>7.8880504993819687E-4</c:v>
                </c:pt>
                <c:pt idx="3071">
                  <c:v>8.0062382521849909E-4</c:v>
                </c:pt>
                <c:pt idx="3072">
                  <c:v>8.1260668103432941E-4</c:v>
                </c:pt>
                <c:pt idx="3073">
                  <c:v>8.2475568684463926E-4</c:v>
                </c:pt>
                <c:pt idx="3074">
                  <c:v>8.3707293503019152E-4</c:v>
                </c:pt>
                <c:pt idx="3075">
                  <c:v>8.4956054110137688E-4</c:v>
                </c:pt>
                <c:pt idx="3076">
                  <c:v>8.6222064390722346E-4</c:v>
                </c:pt>
                <c:pt idx="3077">
                  <c:v>8.7505540584566568E-4</c:v>
                </c:pt>
                <c:pt idx="3078">
                  <c:v>8.8806701307503019E-4</c:v>
                </c:pt>
                <c:pt idx="3079">
                  <c:v>9.0125767572680246E-4</c:v>
                </c:pt>
                <c:pt idx="3080">
                  <c:v>9.146296281195771E-4</c:v>
                </c:pt>
                <c:pt idx="3081">
                  <c:v>9.281851289742706E-4</c:v>
                </c:pt>
                <c:pt idx="3082">
                  <c:v>9.4192646163052183E-4</c:v>
                </c:pt>
                <c:pt idx="3083">
                  <c:v>9.5585593426438886E-4</c:v>
                </c:pt>
                <c:pt idx="3084">
                  <c:v>9.6997588010719663E-4</c:v>
                </c:pt>
                <c:pt idx="3085">
                  <c:v>9.8428865766564551E-4</c:v>
                </c:pt>
                <c:pt idx="3086">
                  <c:v>9.9879665094310187E-4</c:v>
                </c:pt>
                <c:pt idx="3087">
                  <c:v>1.013502269662156E-3</c:v>
                </c:pt>
                <c:pt idx="3088">
                  <c:v>1.0284079494883346E-3</c:v>
                </c:pt>
                <c:pt idx="3089">
                  <c:v>1.0435161522550501E-3</c:v>
                </c:pt>
                <c:pt idx="3090">
                  <c:v>1.0588293661897171E-3</c:v>
                </c:pt>
                <c:pt idx="3091">
                  <c:v>1.0743501061411262E-3</c:v>
                </c:pt>
                <c:pt idx="3092">
                  <c:v>1.0900809138079518E-3</c:v>
                </c:pt>
                <c:pt idx="3093">
                  <c:v>1.1060243579684799E-3</c:v>
                </c:pt>
                <c:pt idx="3094">
                  <c:v>1.1221830347114814E-3</c:v>
                </c:pt>
                <c:pt idx="3095">
                  <c:v>1.1385595676683404E-3</c:v>
                </c:pt>
                <c:pt idx="3096">
                  <c:v>1.1551566082462683E-3</c:v>
                </c:pt>
                <c:pt idx="3097">
                  <c:v>1.1719768358627463E-3</c:v>
                </c:pt>
                <c:pt idx="3098">
                  <c:v>1.1890229581810762E-3</c:v>
                </c:pt>
                <c:pt idx="3099">
                  <c:v>1.2062977113471607E-3</c:v>
                </c:pt>
                <c:pt idx="3100">
                  <c:v>1.2238038602273656E-3</c:v>
                </c:pt>
                <c:pt idx="3101">
                  <c:v>1.2415441986475652E-3</c:v>
                </c:pt>
                <c:pt idx="3102">
                  <c:v>1.2595215496332801E-3</c:v>
                </c:pt>
                <c:pt idx="3103">
                  <c:v>1.2777387656510259E-3</c:v>
                </c:pt>
                <c:pt idx="3104">
                  <c:v>1.2961987288507067E-3</c:v>
                </c:pt>
                <c:pt idx="3105">
                  <c:v>1.3149043513091684E-3</c:v>
                </c:pt>
                <c:pt idx="3106">
                  <c:v>1.3338585752748161E-3</c:v>
                </c:pt>
                <c:pt idx="3107">
                  <c:v>1.3530643734134169E-3</c:v>
                </c:pt>
                <c:pt idx="3108">
                  <c:v>1.3725247490549075E-3</c:v>
                </c:pt>
                <c:pt idx="3109">
                  <c:v>1.3922427364413432E-3</c:v>
                </c:pt>
                <c:pt idx="3110">
                  <c:v>1.4122214009758744E-3</c:v>
                </c:pt>
                <c:pt idx="3111">
                  <c:v>1.4324638394728618E-3</c:v>
                </c:pt>
                <c:pt idx="3112">
                  <c:v>1.4529731804089931E-3</c:v>
                </c:pt>
                <c:pt idx="3113">
                  <c:v>1.4737525841754758E-3</c:v>
                </c:pt>
                <c:pt idx="3114">
                  <c:v>1.4948052433311173E-3</c:v>
                </c:pt>
                <c:pt idx="3115">
                  <c:v>1.5161343828571014E-3</c:v>
                </c:pt>
                <c:pt idx="3116">
                  <c:v>1.5377432604115199E-3</c:v>
                </c:pt>
                <c:pt idx="3117">
                  <c:v>1.5596351665861754E-3</c:v>
                </c:pt>
                <c:pt idx="3118">
                  <c:v>1.5818134251637367E-3</c:v>
                </c:pt>
                <c:pt idx="3119">
                  <c:v>1.6042813933760296E-3</c:v>
                </c:pt>
                <c:pt idx="3120">
                  <c:v>1.6270424621632729E-3</c:v>
                </c:pt>
                <c:pt idx="3121">
                  <c:v>1.6501000564343698E-3</c:v>
                </c:pt>
                <c:pt idx="3122">
                  <c:v>1.6734576353280581E-3</c:v>
                </c:pt>
                <c:pt idx="3123">
                  <c:v>1.6971186924750663E-3</c:v>
                </c:pt>
                <c:pt idx="3124">
                  <c:v>1.7210867562611537E-3</c:v>
                </c:pt>
                <c:pt idx="3125">
                  <c:v>1.7453653900911512E-3</c:v>
                </c:pt>
                <c:pt idx="3126">
                  <c:v>1.7699581926538355E-3</c:v>
                </c:pt>
                <c:pt idx="3127">
                  <c:v>1.7948687981877395E-3</c:v>
                </c:pt>
                <c:pt idx="3128">
                  <c:v>1.8201008767477973E-3</c:v>
                </c:pt>
                <c:pt idx="3129">
                  <c:v>1.845658134472961E-3</c:v>
                </c:pt>
                <c:pt idx="3130">
                  <c:v>1.8715443138545636E-3</c:v>
                </c:pt>
                <c:pt idx="3131">
                  <c:v>1.8977631940055933E-3</c:v>
                </c:pt>
                <c:pt idx="3132">
                  <c:v>1.9243185909307286E-3</c:v>
                </c:pt>
                <c:pt idx="3133">
                  <c:v>1.9512143577972993E-3</c:v>
                </c:pt>
                <c:pt idx="3134">
                  <c:v>1.9784543852069338E-3</c:v>
                </c:pt>
                <c:pt idx="3135">
                  <c:v>2.0060426014680637E-3</c:v>
                </c:pt>
                <c:pt idx="3136">
                  <c:v>2.0339829728691062E-3</c:v>
                </c:pt>
                <c:pt idx="3137">
                  <c:v>2.062279503952557E-3</c:v>
                </c:pt>
                <c:pt idx="3138">
                  <c:v>2.0909362377896515E-3</c:v>
                </c:pt>
                <c:pt idx="3139">
                  <c:v>2.1199572562558711E-3</c:v>
                </c:pt>
                <c:pt idx="3140">
                  <c:v>2.1493466803070268E-3</c:v>
                </c:pt>
                <c:pt idx="3141">
                  <c:v>2.1791086702562055E-3</c:v>
                </c:pt>
                <c:pt idx="3142">
                  <c:v>2.2092474260512153E-3</c:v>
                </c:pt>
                <c:pt idx="3143">
                  <c:v>2.2397671875527946E-3</c:v>
                </c:pt>
                <c:pt idx="3144">
                  <c:v>2.2706722348133585E-3</c:v>
                </c:pt>
                <c:pt idx="3145">
                  <c:v>2.3019668883564924E-3</c:v>
                </c:pt>
                <c:pt idx="3146">
                  <c:v>2.3336555094569276E-3</c:v>
                </c:pt>
                <c:pt idx="3147">
                  <c:v>2.3657425004211543E-3</c:v>
                </c:pt>
                <c:pt idx="3148">
                  <c:v>2.3982323048685286E-3</c:v>
                </c:pt>
                <c:pt idx="3149">
                  <c:v>2.4311294080130524E-3</c:v>
                </c:pt>
                <c:pt idx="3150">
                  <c:v>2.4644383369455299E-3</c:v>
                </c:pt>
                <c:pt idx="3151">
                  <c:v>2.4981636609163211E-3</c:v>
                </c:pt>
                <c:pt idx="3152">
                  <c:v>2.5323099916184796E-3</c:v>
                </c:pt>
                <c:pt idx="3153">
                  <c:v>2.5668819834714939E-3</c:v>
                </c:pt>
                <c:pt idx="3154">
                  <c:v>2.6018843339053249E-3</c:v>
                </c:pt>
                <c:pt idx="3155">
                  <c:v>2.6373217836449525E-3</c:v>
                </c:pt>
                <c:pt idx="3156">
                  <c:v>2.6731991169952158E-3</c:v>
                </c:pt>
                <c:pt idx="3157">
                  <c:v>2.70952116212601E-3</c:v>
                </c:pt>
                <c:pt idx="3158">
                  <c:v>2.7462927913587377E-3</c:v>
                </c:pt>
                <c:pt idx="3159">
                  <c:v>2.7835189214503284E-3</c:v>
                </c:pt>
                <c:pt idx="3160">
                  <c:v>2.8212045138820158E-3</c:v>
                </c:pt>
                <c:pt idx="3161">
                  <c:v>2.8593545751440241E-3</c:v>
                </c:pt>
                <c:pt idx="3162">
                  <c:v>2.8979741570224365E-3</c:v>
                </c:pt>
                <c:pt idx="3163">
                  <c:v>2.9370683568878389E-3</c:v>
                </c:pt>
                <c:pt idx="3164">
                  <c:v>2.976642317980731E-3</c:v>
                </c:pt>
                <c:pt idx="3165">
                  <c:v>3.0167012296998109E-3</c:v>
                </c:pt>
                <c:pt idx="3166">
                  <c:v>3.0572503278894678E-3</c:v>
                </c:pt>
                <c:pt idx="3167">
                  <c:v>3.0982948951274298E-3</c:v>
                </c:pt>
                <c:pt idx="3168">
                  <c:v>3.1398402610126096E-3</c:v>
                </c:pt>
                <c:pt idx="3169">
                  <c:v>3.1818918024529319E-3</c:v>
                </c:pt>
                <c:pt idx="3170">
                  <c:v>3.2244549439533901E-3</c:v>
                </c:pt>
                <c:pt idx="3171">
                  <c:v>3.2675351579039449E-3</c:v>
                </c:pt>
                <c:pt idx="3172">
                  <c:v>3.3111379648675414E-3</c:v>
                </c:pt>
                <c:pt idx="3173">
                  <c:v>3.3552689338679706E-3</c:v>
                </c:pt>
                <c:pt idx="3174">
                  <c:v>3.3999336826778708E-3</c:v>
                </c:pt>
                <c:pt idx="3175">
                  <c:v>3.4451378781064448E-3</c:v>
                </c:pt>
                <c:pt idx="3176">
                  <c:v>3.4908872362871893E-3</c:v>
                </c:pt>
                <c:pt idx="3177">
                  <c:v>3.5371875229653488E-3</c:v>
                </c:pt>
                <c:pt idx="3178">
                  <c:v>3.584044553785401E-3</c:v>
                </c:pt>
                <c:pt idx="3179">
                  <c:v>3.6314641945781306E-3</c:v>
                </c:pt>
                <c:pt idx="3180">
                  <c:v>3.6794523616476009E-3</c:v>
                </c:pt>
                <c:pt idx="3181">
                  <c:v>3.7280150220577249E-3</c:v>
                </c:pt>
                <c:pt idx="3182">
                  <c:v>3.7771581939187509E-3</c:v>
                </c:pt>
                <c:pt idx="3183">
                  <c:v>3.8268879466732083E-3</c:v>
                </c:pt>
                <c:pt idx="3184">
                  <c:v>3.8772104013816305E-3</c:v>
                </c:pt>
                <c:pt idx="3185">
                  <c:v>3.9281317310077288E-3</c:v>
                </c:pt>
                <c:pt idx="3186">
                  <c:v>3.9796581607033981E-3</c:v>
                </c:pt>
                <c:pt idx="3187">
                  <c:v>4.0317959680930011E-3</c:v>
                </c:pt>
                <c:pt idx="3188">
                  <c:v>4.0845514835573292E-3</c:v>
                </c:pt>
                <c:pt idx="3189">
                  <c:v>4.1379310905168797E-3</c:v>
                </c:pt>
                <c:pt idx="3190">
                  <c:v>4.1919412257148004E-3</c:v>
                </c:pt>
                <c:pt idx="3191">
                  <c:v>4.2465883794990241E-3</c:v>
                </c:pt>
                <c:pt idx="3192">
                  <c:v>4.3018790961039102E-3</c:v>
                </c:pt>
                <c:pt idx="3193">
                  <c:v>4.3578199739310493E-3</c:v>
                </c:pt>
                <c:pt idx="3194">
                  <c:v>4.4144176658296513E-3</c:v>
                </c:pt>
                <c:pt idx="3195">
                  <c:v>4.4716788793759208E-3</c:v>
                </c:pt>
                <c:pt idx="3196">
                  <c:v>4.5296103771518071E-3</c:v>
                </c:pt>
                <c:pt idx="3197">
                  <c:v>4.588218977022821E-3</c:v>
                </c:pt>
                <c:pt idx="3198">
                  <c:v>4.6475115524152117E-3</c:v>
                </c:pt>
                <c:pt idx="3199">
                  <c:v>4.707495032592041E-3</c:v>
                </c:pt>
                <c:pt idx="3200">
                  <c:v>4.7681764029284777E-3</c:v>
                </c:pt>
                <c:pt idx="3201">
                  <c:v>4.8295627051859382E-3</c:v>
                </c:pt>
                <c:pt idx="3202">
                  <c:v>4.8916610377855519E-3</c:v>
                </c:pt>
                <c:pt idx="3203">
                  <c:v>4.95447855608026E-3</c:v>
                </c:pt>
                <c:pt idx="3204">
                  <c:v>5.0180224726260299E-3</c:v>
                </c:pt>
                <c:pt idx="3205">
                  <c:v>5.08230005745144E-3</c:v>
                </c:pt>
                <c:pt idx="3206">
                  <c:v>5.1473186383280099E-3</c:v>
                </c:pt>
                <c:pt idx="3207">
                  <c:v>5.2130856010358141E-3</c:v>
                </c:pt>
                <c:pt idx="3208">
                  <c:v>5.2796083896312247E-3</c:v>
                </c:pt>
                <c:pt idx="3209">
                  <c:v>5.3468945067117451E-3</c:v>
                </c:pt>
                <c:pt idx="3210">
                  <c:v>5.414951513679698E-3</c:v>
                </c:pt>
                <c:pt idx="3211">
                  <c:v>5.4837870310048397E-3</c:v>
                </c:pt>
                <c:pt idx="3212">
                  <c:v>5.5534087384852653E-3</c:v>
                </c:pt>
                <c:pt idx="3213">
                  <c:v>5.6238243755070286E-3</c:v>
                </c:pt>
                <c:pt idx="3214">
                  <c:v>5.6950417413021035E-3</c:v>
                </c:pt>
                <c:pt idx="3215">
                  <c:v>5.7670686952050699E-3</c:v>
                </c:pt>
                <c:pt idx="3216">
                  <c:v>5.839913156907941E-3</c:v>
                </c:pt>
                <c:pt idx="3217">
                  <c:v>5.9135831067135321E-3</c:v>
                </c:pt>
                <c:pt idx="3218">
                  <c:v>5.988086585786946E-3</c:v>
                </c:pt>
                <c:pt idx="3219">
                  <c:v>6.0634316964056616E-3</c:v>
                </c:pt>
                <c:pt idx="3220">
                  <c:v>6.1396266022075621E-3</c:v>
                </c:pt>
                <c:pt idx="3221">
                  <c:v>6.216679528437288E-3</c:v>
                </c:pt>
                <c:pt idx="3222">
                  <c:v>6.2945987621905886E-3</c:v>
                </c:pt>
                <c:pt idx="3223">
                  <c:v>6.3733926526570381E-3</c:v>
                </c:pt>
                <c:pt idx="3224">
                  <c:v>6.4530696113605087E-3</c:v>
                </c:pt>
                <c:pt idx="3225">
                  <c:v>6.5336381123978354E-3</c:v>
                </c:pt>
                <c:pt idx="3226">
                  <c:v>6.6151066926751628E-3</c:v>
                </c:pt>
                <c:pt idx="3227">
                  <c:v>6.6974839521426509E-3</c:v>
                </c:pt>
                <c:pt idx="3228">
                  <c:v>6.7807785540265481E-3</c:v>
                </c:pt>
                <c:pt idx="3229">
                  <c:v>6.8649992250593775E-3</c:v>
                </c:pt>
                <c:pt idx="3230">
                  <c:v>6.9501547557077464E-3</c:v>
                </c:pt>
                <c:pt idx="3231">
                  <c:v>7.0362540003977691E-3</c:v>
                </c:pt>
                <c:pt idx="3232">
                  <c:v>7.1233058777384738E-3</c:v>
                </c:pt>
                <c:pt idx="3233">
                  <c:v>7.2113193707424236E-3</c:v>
                </c:pt>
                <c:pt idx="3234">
                  <c:v>7.3003035270441498E-3</c:v>
                </c:pt>
                <c:pt idx="3235">
                  <c:v>7.3902674591158121E-3</c:v>
                </c:pt>
                <c:pt idx="3236">
                  <c:v>7.4812203444807063E-3</c:v>
                </c:pt>
                <c:pt idx="3237">
                  <c:v>7.5731714259238275E-3</c:v>
                </c:pt>
                <c:pt idx="3238">
                  <c:v>7.6661300116999008E-3</c:v>
                </c:pt>
                <c:pt idx="3239">
                  <c:v>7.7601054757385655E-3</c:v>
                </c:pt>
                <c:pt idx="3240">
                  <c:v>7.8551072578471586E-3</c:v>
                </c:pt>
                <c:pt idx="3241">
                  <c:v>7.9511448639102526E-3</c:v>
                </c:pt>
                <c:pt idx="3242">
                  <c:v>8.0482278660865929E-3</c:v>
                </c:pt>
                <c:pt idx="3243">
                  <c:v>8.1463659030028748E-3</c:v>
                </c:pt>
                <c:pt idx="3244">
                  <c:v>8.2455686799449077E-3</c:v>
                </c:pt>
                <c:pt idx="3245">
                  <c:v>8.3458459690453814E-3</c:v>
                </c:pt>
                <c:pt idx="3246">
                  <c:v>8.4472076094687688E-3</c:v>
                </c:pt>
                <c:pt idx="3247">
                  <c:v>8.5496635075928053E-3</c:v>
                </c:pt>
                <c:pt idx="3248">
                  <c:v>8.6532236371872195E-3</c:v>
                </c:pt>
                <c:pt idx="3249">
                  <c:v>8.7578980395888063E-3</c:v>
                </c:pt>
                <c:pt idx="3250">
                  <c:v>8.8636968238728041E-3</c:v>
                </c:pt>
                <c:pt idx="3251">
                  <c:v>8.9706301670235758E-3</c:v>
                </c:pt>
                <c:pt idx="3252">
                  <c:v>9.0787083140963995E-3</c:v>
                </c:pt>
                <c:pt idx="3253">
                  <c:v>9.1879415783814398E-3</c:v>
                </c:pt>
                <c:pt idx="3254">
                  <c:v>9.2983403415610975E-3</c:v>
                </c:pt>
                <c:pt idx="3255">
                  <c:v>9.4099150538646086E-3</c:v>
                </c:pt>
                <c:pt idx="3256">
                  <c:v>9.5226762342186175E-3</c:v>
                </c:pt>
                <c:pt idx="3257">
                  <c:v>9.6366344703945755E-3</c:v>
                </c:pt>
                <c:pt idx="3258">
                  <c:v>9.7518004191519073E-3</c:v>
                </c:pt>
                <c:pt idx="3259">
                  <c:v>9.8681848063775137E-3</c:v>
                </c:pt>
                <c:pt idx="3260">
                  <c:v>9.9857984272212034E-3</c:v>
                </c:pt>
                <c:pt idx="3261">
                  <c:v>1.0104652146227633E-2</c:v>
                </c:pt>
                <c:pt idx="3262">
                  <c:v>1.0224756897463686E-2</c:v>
                </c:pt>
                <c:pt idx="3263">
                  <c:v>1.0346123684642137E-2</c:v>
                </c:pt>
                <c:pt idx="3264">
                  <c:v>1.0468763581240844E-2</c:v>
                </c:pt>
                <c:pt idx="3265">
                  <c:v>1.0592687730618286E-2</c:v>
                </c:pt>
                <c:pt idx="3266">
                  <c:v>1.0717907346124288E-2</c:v>
                </c:pt>
                <c:pt idx="3267">
                  <c:v>1.0844433711206762E-2</c:v>
                </c:pt>
                <c:pt idx="3268">
                  <c:v>1.0972278179513762E-2</c:v>
                </c:pt>
                <c:pt idx="3269">
                  <c:v>1.1101452174991601E-2</c:v>
                </c:pt>
                <c:pt idx="3270">
                  <c:v>1.1231967191977965E-2</c:v>
                </c:pt>
                <c:pt idx="3271">
                  <c:v>1.1363834795290797E-2</c:v>
                </c:pt>
                <c:pt idx="3272">
                  <c:v>1.1497066620312081E-2</c:v>
                </c:pt>
                <c:pt idx="3273">
                  <c:v>1.1631674373067757E-2</c:v>
                </c:pt>
                <c:pt idx="3274">
                  <c:v>1.1767669830302073E-2</c:v>
                </c:pt>
                <c:pt idx="3275">
                  <c:v>1.1905064839547584E-2</c:v>
                </c:pt>
                <c:pt idx="3276">
                  <c:v>1.2043871319189908E-2</c:v>
                </c:pt>
                <c:pt idx="3277">
                  <c:v>1.218410125852811E-2</c:v>
                </c:pt>
                <c:pt idx="3278">
                  <c:v>1.2325766717829518E-2</c:v>
                </c:pt>
                <c:pt idx="3279">
                  <c:v>1.2468879828379787E-2</c:v>
                </c:pt>
                <c:pt idx="3280">
                  <c:v>1.2613452792527497E-2</c:v>
                </c:pt>
                <c:pt idx="3281">
                  <c:v>1.2759497883724161E-2</c:v>
                </c:pt>
                <c:pt idx="3282">
                  <c:v>1.2907027446558337E-2</c:v>
                </c:pt>
                <c:pt idx="3283">
                  <c:v>1.3056053896784816E-2</c:v>
                </c:pt>
                <c:pt idx="3284">
                  <c:v>1.3206589721348038E-2</c:v>
                </c:pt>
                <c:pt idx="3285">
                  <c:v>1.3358647478400636E-2</c:v>
                </c:pt>
                <c:pt idx="3286">
                  <c:v>1.3512239797315934E-2</c:v>
                </c:pt>
                <c:pt idx="3287">
                  <c:v>1.36673793786951E-2</c:v>
                </c:pt>
                <c:pt idx="3288">
                  <c:v>1.3824078994368402E-2</c:v>
                </c:pt>
                <c:pt idx="3289">
                  <c:v>1.3982351487391262E-2</c:v>
                </c:pt>
                <c:pt idx="3290">
                  <c:v>1.4142209772034051E-2</c:v>
                </c:pt>
                <c:pt idx="3291">
                  <c:v>1.430366683376626E-2</c:v>
                </c:pt>
                <c:pt idx="3292">
                  <c:v>1.4466735729234466E-2</c:v>
                </c:pt>
                <c:pt idx="3293">
                  <c:v>1.4631429586234111E-2</c:v>
                </c:pt>
                <c:pt idx="3294">
                  <c:v>1.4797761603679547E-2</c:v>
                </c:pt>
                <c:pt idx="3295">
                  <c:v>1.4965745051556081E-2</c:v>
                </c:pt>
                <c:pt idx="3296">
                  <c:v>1.5135393270880908E-2</c:v>
                </c:pt>
                <c:pt idx="3297">
                  <c:v>1.5306719673651291E-2</c:v>
                </c:pt>
                <c:pt idx="3298">
                  <c:v>1.5479737742777297E-2</c:v>
                </c:pt>
                <c:pt idx="3299">
                  <c:v>1.5654461032028579E-2</c:v>
                </c:pt>
                <c:pt idx="3300">
                  <c:v>1.5830903165953755E-2</c:v>
                </c:pt>
                <c:pt idx="3301">
                  <c:v>1.6009077839806398E-2</c:v>
                </c:pt>
                <c:pt idx="3302">
                  <c:v>1.618899881946011E-2</c:v>
                </c:pt>
                <c:pt idx="3303">
                  <c:v>1.6370679941317124E-2</c:v>
                </c:pt>
                <c:pt idx="3304">
                  <c:v>1.6554135112210565E-2</c:v>
                </c:pt>
                <c:pt idx="3305">
                  <c:v>1.6739378309299557E-2</c:v>
                </c:pt>
                <c:pt idx="3306">
                  <c:v>1.6926423579958255E-2</c:v>
                </c:pt>
                <c:pt idx="3307">
                  <c:v>1.7115285041657206E-2</c:v>
                </c:pt>
                <c:pt idx="3308">
                  <c:v>1.7305976881838207E-2</c:v>
                </c:pt>
                <c:pt idx="3309">
                  <c:v>1.7498513357781648E-2</c:v>
                </c:pt>
                <c:pt idx="3310">
                  <c:v>1.7692908796467611E-2</c:v>
                </c:pt>
                <c:pt idx="3311">
                  <c:v>1.7889177594428925E-2</c:v>
                </c:pt>
                <c:pt idx="3312">
                  <c:v>1.8087334217597589E-2</c:v>
                </c:pt>
                <c:pt idx="3313">
                  <c:v>1.8287393201143299E-2</c:v>
                </c:pt>
                <c:pt idx="3314">
                  <c:v>1.8489369149305549E-2</c:v>
                </c:pt>
                <c:pt idx="3315">
                  <c:v>1.8693276735217378E-2</c:v>
                </c:pt>
                <c:pt idx="3316">
                  <c:v>1.8899130700722244E-2</c:v>
                </c:pt>
                <c:pt idx="3317">
                  <c:v>1.910694585618275E-2</c:v>
                </c:pt>
                <c:pt idx="3318">
                  <c:v>1.9316737080282625E-2</c:v>
                </c:pt>
                <c:pt idx="3319">
                  <c:v>1.9528519319820244E-2</c:v>
                </c:pt>
                <c:pt idx="3320">
                  <c:v>1.9742307589494801E-2</c:v>
                </c:pt>
                <c:pt idx="3321">
                  <c:v>1.9958116971684228E-2</c:v>
                </c:pt>
                <c:pt idx="3322">
                  <c:v>2.0175962616216098E-2</c:v>
                </c:pt>
                <c:pt idx="3323">
                  <c:v>2.0395859740129745E-2</c:v>
                </c:pt>
                <c:pt idx="3324">
                  <c:v>2.0617823627430816E-2</c:v>
                </c:pt>
                <c:pt idx="3325">
                  <c:v>2.0841869628837335E-2</c:v>
                </c:pt>
                <c:pt idx="3326">
                  <c:v>2.1068013161518465E-2</c:v>
                </c:pt>
                <c:pt idx="3327">
                  <c:v>2.1296269708824221E-2</c:v>
                </c:pt>
                <c:pt idx="3328">
                  <c:v>2.1526654820007436E-2</c:v>
                </c:pt>
                <c:pt idx="3329">
                  <c:v>2.1759184109936873E-2</c:v>
                </c:pt>
                <c:pt idx="3330">
                  <c:v>2.19938732588029E-2</c:v>
                </c:pt>
                <c:pt idx="3331">
                  <c:v>2.2230738011813765E-2</c:v>
                </c:pt>
                <c:pt idx="3332">
                  <c:v>2.2469794178883954E-2</c:v>
                </c:pt>
                <c:pt idx="3333">
                  <c:v>2.2711057634313379E-2</c:v>
                </c:pt>
                <c:pt idx="3334">
                  <c:v>2.295454431645895E-2</c:v>
                </c:pt>
                <c:pt idx="3335">
                  <c:v>2.3200270227396458E-2</c:v>
                </c:pt>
                <c:pt idx="3336">
                  <c:v>2.3448251432574313E-2</c:v>
                </c:pt>
                <c:pt idx="3337">
                  <c:v>2.3698504060457804E-2</c:v>
                </c:pt>
                <c:pt idx="3338">
                  <c:v>2.3951044302165658E-2</c:v>
                </c:pt>
                <c:pt idx="3339">
                  <c:v>2.4205888411096492E-2</c:v>
                </c:pt>
                <c:pt idx="3340">
                  <c:v>2.4463052702546968E-2</c:v>
                </c:pt>
                <c:pt idx="3341">
                  <c:v>2.4722553553318871E-2</c:v>
                </c:pt>
                <c:pt idx="3342">
                  <c:v>2.498440740132522E-2</c:v>
                </c:pt>
                <c:pt idx="3343">
                  <c:v>2.5248630745171672E-2</c:v>
                </c:pt>
                <c:pt idx="3344">
                  <c:v>2.5515240143744285E-2</c:v>
                </c:pt>
                <c:pt idx="3345">
                  <c:v>2.5784252215779756E-2</c:v>
                </c:pt>
                <c:pt idx="3346">
                  <c:v>2.6055683639428461E-2</c:v>
                </c:pt>
                <c:pt idx="3347">
                  <c:v>2.6329551151807427E-2</c:v>
                </c:pt>
                <c:pt idx="3348">
                  <c:v>2.6605871548544911E-2</c:v>
                </c:pt>
                <c:pt idx="3349">
                  <c:v>2.6884661683314454E-2</c:v>
                </c:pt>
                <c:pt idx="3350">
                  <c:v>2.7165938467359971E-2</c:v>
                </c:pt>
                <c:pt idx="3351">
                  <c:v>2.7449718869010559E-2</c:v>
                </c:pt>
                <c:pt idx="3352">
                  <c:v>2.7736019913186829E-2</c:v>
                </c:pt>
                <c:pt idx="3353">
                  <c:v>2.8024858680896339E-2</c:v>
                </c:pt>
                <c:pt idx="3354">
                  <c:v>2.8316252308719932E-2</c:v>
                </c:pt>
                <c:pt idx="3355">
                  <c:v>2.8610217988287577E-2</c:v>
                </c:pt>
                <c:pt idx="3356">
                  <c:v>2.8906772965745502E-2</c:v>
                </c:pt>
                <c:pt idx="3357">
                  <c:v>2.9205934541212189E-2</c:v>
                </c:pt>
                <c:pt idx="3358">
                  <c:v>2.9507720068225187E-2</c:v>
                </c:pt>
                <c:pt idx="3359">
                  <c:v>2.9812146953177059E-2</c:v>
                </c:pt>
                <c:pt idx="3360">
                  <c:v>3.0119232654742541E-2</c:v>
                </c:pt>
                <c:pt idx="3361">
                  <c:v>3.0428994683294356E-2</c:v>
                </c:pt>
                <c:pt idx="3362">
                  <c:v>3.0741450600309597E-2</c:v>
                </c:pt>
                <c:pt idx="3363">
                  <c:v>3.1056618017764982E-2</c:v>
                </c:pt>
                <c:pt idx="3364">
                  <c:v>3.1374514597523433E-2</c:v>
                </c:pt>
                <c:pt idx="3365">
                  <c:v>3.1695158050708688E-2</c:v>
                </c:pt>
                <c:pt idx="3366">
                  <c:v>3.2018566137070659E-2</c:v>
                </c:pt>
                <c:pt idx="3367">
                  <c:v>3.2344756664339294E-2</c:v>
                </c:pt>
                <c:pt idx="3368">
                  <c:v>3.2673747487569571E-2</c:v>
                </c:pt>
                <c:pt idx="3369">
                  <c:v>3.3005556508474573E-2</c:v>
                </c:pt>
                <c:pt idx="3370">
                  <c:v>3.3340201674748729E-2</c:v>
                </c:pt>
                <c:pt idx="3371">
                  <c:v>3.3677700979379811E-2</c:v>
                </c:pt>
                <c:pt idx="3372">
                  <c:v>3.4018072459951615E-2</c:v>
                </c:pt>
                <c:pt idx="3373">
                  <c:v>3.4361334197934669E-2</c:v>
                </c:pt>
                <c:pt idx="3374">
                  <c:v>3.4707504317966945E-2</c:v>
                </c:pt>
                <c:pt idx="3375">
                  <c:v>3.5056600987123064E-2</c:v>
                </c:pt>
                <c:pt idx="3376">
                  <c:v>3.5408642414174255E-2</c:v>
                </c:pt>
                <c:pt idx="3377">
                  <c:v>3.5763646848835859E-2</c:v>
                </c:pt>
                <c:pt idx="3378">
                  <c:v>3.6121632581005057E-2</c:v>
                </c:pt>
                <c:pt idx="3379">
                  <c:v>3.6482617939986618E-2</c:v>
                </c:pt>
                <c:pt idx="3380">
                  <c:v>3.6846621293709449E-2</c:v>
                </c:pt>
                <c:pt idx="3381">
                  <c:v>3.721366104793053E-2</c:v>
                </c:pt>
                <c:pt idx="3382">
                  <c:v>3.7583755645428853E-2</c:v>
                </c:pt>
                <c:pt idx="3383">
                  <c:v>3.7956923565187359E-2</c:v>
                </c:pt>
                <c:pt idx="3384">
                  <c:v>3.8333183321565378E-2</c:v>
                </c:pt>
                <c:pt idx="3385">
                  <c:v>3.8712553463458609E-2</c:v>
                </c:pt>
                <c:pt idx="3386">
                  <c:v>3.9095052573446656E-2</c:v>
                </c:pt>
                <c:pt idx="3387">
                  <c:v>3.9480699266938889E-2</c:v>
                </c:pt>
                <c:pt idx="3388">
                  <c:v>3.9869512191289744E-2</c:v>
                </c:pt>
                <c:pt idx="3389">
                  <c:v>4.0261510024922939E-2</c:v>
                </c:pt>
                <c:pt idx="3390">
                  <c:v>4.0656711476433745E-2</c:v>
                </c:pt>
                <c:pt idx="3391">
                  <c:v>4.1055135283682626E-2</c:v>
                </c:pt>
                <c:pt idx="3392">
                  <c:v>4.1456800212876836E-2</c:v>
                </c:pt>
                <c:pt idx="3393">
                  <c:v>4.1861725057642275E-2</c:v>
                </c:pt>
                <c:pt idx="3394">
                  <c:v>4.2269928638082446E-2</c:v>
                </c:pt>
                <c:pt idx="3395">
                  <c:v>4.2681429799827045E-2</c:v>
                </c:pt>
                <c:pt idx="3396">
                  <c:v>4.309624741306816E-2</c:v>
                </c:pt>
                <c:pt idx="3397">
                  <c:v>4.3514400371587006E-2</c:v>
                </c:pt>
                <c:pt idx="3398">
                  <c:v>4.3935907591767298E-2</c:v>
                </c:pt>
                <c:pt idx="3399">
                  <c:v>4.4360788011598512E-2</c:v>
                </c:pt>
                <c:pt idx="3400">
                  <c:v>4.4789060589666467E-2</c:v>
                </c:pt>
                <c:pt idx="3401">
                  <c:v>4.5220744304134516E-2</c:v>
                </c:pt>
                <c:pt idx="3402">
                  <c:v>4.5655858151711332E-2</c:v>
                </c:pt>
                <c:pt idx="3403">
                  <c:v>4.6094421146608298E-2</c:v>
                </c:pt>
                <c:pt idx="3404">
                  <c:v>4.653645231948466E-2</c:v>
                </c:pt>
                <c:pt idx="3405">
                  <c:v>4.6981970716382576E-2</c:v>
                </c:pt>
                <c:pt idx="3406">
                  <c:v>4.7430995397649348E-2</c:v>
                </c:pt>
                <c:pt idx="3407">
                  <c:v>4.7883545436848973E-2</c:v>
                </c:pt>
                <c:pt idx="3408">
                  <c:v>4.8339639919661136E-2</c:v>
                </c:pt>
                <c:pt idx="3409">
                  <c:v>4.8799297942770742E-2</c:v>
                </c:pt>
                <c:pt idx="3410">
                  <c:v>4.9262538612744017E-2</c:v>
                </c:pt>
                <c:pt idx="3411">
                  <c:v>4.9729381044894092E-2</c:v>
                </c:pt>
                <c:pt idx="3412">
                  <c:v>5.0199844362134302E-2</c:v>
                </c:pt>
                <c:pt idx="3413">
                  <c:v>5.0673947693821553E-2</c:v>
                </c:pt>
                <c:pt idx="3414">
                  <c:v>5.1151710174586563E-2</c:v>
                </c:pt>
                <c:pt idx="3415">
                  <c:v>5.163315094315369E-2</c:v>
                </c:pt>
                <c:pt idx="3416">
                  <c:v>5.2118289141148015E-2</c:v>
                </c:pt>
                <c:pt idx="3417">
                  <c:v>5.2607143911893105E-2</c:v>
                </c:pt>
                <c:pt idx="3418">
                  <c:v>5.3099734399195263E-2</c:v>
                </c:pt>
                <c:pt idx="3419">
                  <c:v>5.3596079746117534E-2</c:v>
                </c:pt>
                <c:pt idx="3420">
                  <c:v>5.4096199093741013E-2</c:v>
                </c:pt>
                <c:pt idx="3421">
                  <c:v>5.4600111579916885E-2</c:v>
                </c:pt>
                <c:pt idx="3422">
                  <c:v>5.5107836338004916E-2</c:v>
                </c:pt>
                <c:pt idx="3423">
                  <c:v>5.5619392495601806E-2</c:v>
                </c:pt>
                <c:pt idx="3424">
                  <c:v>5.613479917325695E-2</c:v>
                </c:pt>
                <c:pt idx="3425">
                  <c:v>5.6654075483178877E-2</c:v>
                </c:pt>
                <c:pt idx="3426">
                  <c:v>5.7177240527928337E-2</c:v>
                </c:pt>
                <c:pt idx="3427">
                  <c:v>5.7704313399101308E-2</c:v>
                </c:pt>
                <c:pt idx="3428">
                  <c:v>5.8235313175999191E-2</c:v>
                </c:pt>
                <c:pt idx="3429">
                  <c:v>5.8770258924290421E-2</c:v>
                </c:pt>
                <c:pt idx="3430">
                  <c:v>5.9309169694658118E-2</c:v>
                </c:pt>
                <c:pt idx="3431">
                  <c:v>5.9852064521438167E-2</c:v>
                </c:pt>
                <c:pt idx="3432">
                  <c:v>6.0398962421241841E-2</c:v>
                </c:pt>
                <c:pt idx="3433">
                  <c:v>6.0949882391583242E-2</c:v>
                </c:pt>
                <c:pt idx="3434">
                  <c:v>6.1504843409466249E-2</c:v>
                </c:pt>
                <c:pt idx="3435">
                  <c:v>6.2063864429988375E-2</c:v>
                </c:pt>
                <c:pt idx="3436">
                  <c:v>6.2626964384920408E-2</c:v>
                </c:pt>
                <c:pt idx="3437">
                  <c:v>6.3194162181276048E-2</c:v>
                </c:pt>
                <c:pt idx="3438">
                  <c:v>6.3765476699873425E-2</c:v>
                </c:pt>
                <c:pt idx="3439">
                  <c:v>6.4340926793882938E-2</c:v>
                </c:pt>
                <c:pt idx="3440">
                  <c:v>6.492053128736594E-2</c:v>
                </c:pt>
                <c:pt idx="3441">
                  <c:v>6.5504308973800648E-2</c:v>
                </c:pt>
                <c:pt idx="3442">
                  <c:v>6.6092278614600125E-2</c:v>
                </c:pt>
                <c:pt idx="3443">
                  <c:v>6.6684458937616847E-2</c:v>
                </c:pt>
                <c:pt idx="3444">
                  <c:v>6.7280868635637925E-2</c:v>
                </c:pt>
                <c:pt idx="3445">
                  <c:v>6.78815263648683E-2</c:v>
                </c:pt>
                <c:pt idx="3446">
                  <c:v>6.84864507434058E-2</c:v>
                </c:pt>
                <c:pt idx="3447">
                  <c:v>6.9095660349702992E-2</c:v>
                </c:pt>
                <c:pt idx="3448">
                  <c:v>6.9709173721020173E-2</c:v>
                </c:pt>
                <c:pt idx="3449">
                  <c:v>7.0327009351866226E-2</c:v>
                </c:pt>
                <c:pt idx="3450">
                  <c:v>7.0949185692431652E-2</c:v>
                </c:pt>
                <c:pt idx="3451">
                  <c:v>7.1575721147008886E-2</c:v>
                </c:pt>
                <c:pt idx="3452">
                  <c:v>7.2206634072403561E-2</c:v>
                </c:pt>
                <c:pt idx="3453">
                  <c:v>7.2841942776334143E-2</c:v>
                </c:pt>
                <c:pt idx="3454">
                  <c:v>7.3481665515823927E-2</c:v>
                </c:pt>
                <c:pt idx="3455">
                  <c:v>7.4125820495580572E-2</c:v>
                </c:pt>
                <c:pt idx="3456">
                  <c:v>7.4774425866366498E-2</c:v>
                </c:pt>
                <c:pt idx="3457">
                  <c:v>7.5427499723359714E-2</c:v>
                </c:pt>
                <c:pt idx="3458">
                  <c:v>7.6085060104503013E-2</c:v>
                </c:pt>
                <c:pt idx="3459">
                  <c:v>7.6747124988846616E-2</c:v>
                </c:pt>
                <c:pt idx="3460">
                  <c:v>7.7413712294877632E-2</c:v>
                </c:pt>
                <c:pt idx="3461">
                  <c:v>7.8084839878842224E-2</c:v>
                </c:pt>
                <c:pt idx="3462">
                  <c:v>7.8760525533055792E-2</c:v>
                </c:pt>
                <c:pt idx="3463">
                  <c:v>7.9440786984207076E-2</c:v>
                </c:pt>
                <c:pt idx="3464">
                  <c:v>8.0125641891649724E-2</c:v>
                </c:pt>
                <c:pt idx="3465">
                  <c:v>8.0815107845686129E-2</c:v>
                </c:pt>
                <c:pt idx="3466">
                  <c:v>8.1509202365840305E-2</c:v>
                </c:pt>
                <c:pt idx="3467">
                  <c:v>8.2207942899124795E-2</c:v>
                </c:pt>
                <c:pt idx="3468">
                  <c:v>8.2911346818295151E-2</c:v>
                </c:pt>
                <c:pt idx="3469">
                  <c:v>8.3619431420097423E-2</c:v>
                </c:pt>
                <c:pt idx="3470">
                  <c:v>8.4332213923504887E-2</c:v>
                </c:pt>
                <c:pt idx="3471">
                  <c:v>8.504971146794893E-2</c:v>
                </c:pt>
                <c:pt idx="3472">
                  <c:v>8.5771941111538269E-2</c:v>
                </c:pt>
                <c:pt idx="3473">
                  <c:v>8.6498919829271326E-2</c:v>
                </c:pt>
                <c:pt idx="3474">
                  <c:v>8.7230664511238176E-2</c:v>
                </c:pt>
                <c:pt idx="3475">
                  <c:v>8.7967191960817398E-2</c:v>
                </c:pt>
                <c:pt idx="3476">
                  <c:v>8.8708518892861063E-2</c:v>
                </c:pt>
                <c:pt idx="3477">
                  <c:v>8.9454661931869989E-2</c:v>
                </c:pt>
                <c:pt idx="3478">
                  <c:v>9.0205637610178704E-2</c:v>
                </c:pt>
                <c:pt idx="3479">
                  <c:v>9.0961462366094384E-2</c:v>
                </c:pt>
                <c:pt idx="3480">
                  <c:v>9.1722152542067781E-2</c:v>
                </c:pt>
                <c:pt idx="3481">
                  <c:v>9.2487724382834702E-2</c:v>
                </c:pt>
                <c:pt idx="3482">
                  <c:v>9.3258194033555675E-2</c:v>
                </c:pt>
                <c:pt idx="3483">
                  <c:v>9.4033577537945723E-2</c:v>
                </c:pt>
                <c:pt idx="3484">
                  <c:v>9.4813890836400308E-2</c:v>
                </c:pt>
                <c:pt idx="3485">
                  <c:v>9.5599149764110589E-2</c:v>
                </c:pt>
                <c:pt idx="3486">
                  <c:v>9.6389370049173376E-2</c:v>
                </c:pt>
                <c:pt idx="3487">
                  <c:v>9.7184567310692152E-2</c:v>
                </c:pt>
                <c:pt idx="3488">
                  <c:v>9.7984757056874316E-2</c:v>
                </c:pt>
                <c:pt idx="3489">
                  <c:v>9.8789954683118492E-2</c:v>
                </c:pt>
                <c:pt idx="3490">
                  <c:v>9.9600175470096947E-2</c:v>
                </c:pt>
                <c:pt idx="3491">
                  <c:v>0.10041543458182951</c:v>
                </c:pt>
                <c:pt idx="3492">
                  <c:v>0.10123574706375445</c:v>
                </c:pt>
                <c:pt idx="3493">
                  <c:v>0.10206112784078969</c:v>
                </c:pt>
                <c:pt idx="3494">
                  <c:v>0.10289159171538986</c:v>
                </c:pt>
                <c:pt idx="3495">
                  <c:v>0.10372715336559507</c:v>
                </c:pt>
                <c:pt idx="3496">
                  <c:v>0.10456782734307779</c:v>
                </c:pt>
                <c:pt idx="3497">
                  <c:v>0.10541362807118002</c:v>
                </c:pt>
                <c:pt idx="3498">
                  <c:v>0.10626456984294697</c:v>
                </c:pt>
                <c:pt idx="3499">
                  <c:v>0.10712066681915354</c:v>
                </c:pt>
                <c:pt idx="3500">
                  <c:v>0.10798193302632855</c:v>
                </c:pt>
                <c:pt idx="3501">
                  <c:v>0.10884838235477073</c:v>
                </c:pt>
                <c:pt idx="3502">
                  <c:v>0.10972002855656152</c:v>
                </c:pt>
                <c:pt idx="3503">
                  <c:v>0.1105968852435707</c:v>
                </c:pt>
                <c:pt idx="3504">
                  <c:v>0.11147896588546151</c:v>
                </c:pt>
                <c:pt idx="3505">
                  <c:v>0.11236628380768697</c:v>
                </c:pt>
                <c:pt idx="3506">
                  <c:v>0.11325885218948435</c:v>
                </c:pt>
                <c:pt idx="3507">
                  <c:v>0.11415668406186298</c:v>
                </c:pt>
                <c:pt idx="3508">
                  <c:v>0.11505979230559188</c:v>
                </c:pt>
                <c:pt idx="3509">
                  <c:v>0.11596818964917961</c:v>
                </c:pt>
                <c:pt idx="3510">
                  <c:v>0.11688188866685267</c:v>
                </c:pt>
                <c:pt idx="3511">
                  <c:v>0.11780090177652792</c:v>
                </c:pt>
                <c:pt idx="3512">
                  <c:v>0.11872524123778561</c:v>
                </c:pt>
                <c:pt idx="3513">
                  <c:v>0.1196549191498351</c:v>
                </c:pt>
                <c:pt idx="3514">
                  <c:v>0.12058994744947997</c:v>
                </c:pt>
                <c:pt idx="3515">
                  <c:v>0.12153033790907773</c:v>
                </c:pt>
                <c:pt idx="3516">
                  <c:v>0.12247610213450089</c:v>
                </c:pt>
                <c:pt idx="3517">
                  <c:v>0.12342725156309128</c:v>
                </c:pt>
                <c:pt idx="3518">
                  <c:v>0.12438379746161471</c:v>
                </c:pt>
                <c:pt idx="3519">
                  <c:v>0.12534575092421055</c:v>
                </c:pt>
                <c:pt idx="3520">
                  <c:v>0.12631312287034388</c:v>
                </c:pt>
                <c:pt idx="3521">
                  <c:v>0.12728592404275116</c:v>
                </c:pt>
                <c:pt idx="3522">
                  <c:v>0.12826416500538718</c:v>
                </c:pt>
                <c:pt idx="3523">
                  <c:v>0.12924785614136278</c:v>
                </c:pt>
                <c:pt idx="3524">
                  <c:v>0.13023700765090995</c:v>
                </c:pt>
                <c:pt idx="3525">
                  <c:v>0.13123162954929332</c:v>
                </c:pt>
                <c:pt idx="3526">
                  <c:v>0.1322317316647707</c:v>
                </c:pt>
                <c:pt idx="3527">
                  <c:v>0.13323732363652949</c:v>
                </c:pt>
                <c:pt idx="3528">
                  <c:v>0.13424841491262435</c:v>
                </c:pt>
                <c:pt idx="3529">
                  <c:v>0.1352650147479198</c:v>
                </c:pt>
                <c:pt idx="3530">
                  <c:v>0.13628713220202748</c:v>
                </c:pt>
                <c:pt idx="3531">
                  <c:v>0.13731477613724691</c:v>
                </c:pt>
                <c:pt idx="3532">
                  <c:v>0.13834795521650289</c:v>
                </c:pt>
                <c:pt idx="3533">
                  <c:v>0.13938667790128884</c:v>
                </c:pt>
                <c:pt idx="3534">
                  <c:v>0.14043095244960552</c:v>
                </c:pt>
                <c:pt idx="3535">
                  <c:v>0.14148078691390381</c:v>
                </c:pt>
                <c:pt idx="3536">
                  <c:v>0.14253618913902558</c:v>
                </c:pt>
                <c:pt idx="3537">
                  <c:v>0.14359716676015039</c:v>
                </c:pt>
                <c:pt idx="3538">
                  <c:v>0.14466372720073933</c:v>
                </c:pt>
                <c:pt idx="3539">
                  <c:v>0.14573587767048307</c:v>
                </c:pt>
                <c:pt idx="3540">
                  <c:v>0.14681362516324903</c:v>
                </c:pt>
                <c:pt idx="3541">
                  <c:v>0.14789697645503561</c:v>
                </c:pt>
                <c:pt idx="3542">
                  <c:v>0.14898593810192365</c:v>
                </c:pt>
                <c:pt idx="3543">
                  <c:v>0.15008051643803355</c:v>
                </c:pt>
                <c:pt idx="3544">
                  <c:v>0.15118071757348234</c:v>
                </c:pt>
                <c:pt idx="3545">
                  <c:v>0.15228654739234809</c:v>
                </c:pt>
                <c:pt idx="3546">
                  <c:v>0.15339801155063332</c:v>
                </c:pt>
                <c:pt idx="3547">
                  <c:v>0.15451511547423405</c:v>
                </c:pt>
                <c:pt idx="3548">
                  <c:v>0.15563786435691029</c:v>
                </c:pt>
                <c:pt idx="3549">
                  <c:v>0.15676626315826453</c:v>
                </c:pt>
                <c:pt idx="3550">
                  <c:v>0.15790031660171999</c:v>
                </c:pt>
                <c:pt idx="3551">
                  <c:v>0.15904002917250568</c:v>
                </c:pt>
                <c:pt idx="3552">
                  <c:v>0.16018540511564361</c:v>
                </c:pt>
                <c:pt idx="3553">
                  <c:v>0.16133644843394482</c:v>
                </c:pt>
                <c:pt idx="3554">
                  <c:v>0.1624931628860064</c:v>
                </c:pt>
                <c:pt idx="3555">
                  <c:v>0.16365555198421594</c:v>
                </c:pt>
                <c:pt idx="3556">
                  <c:v>0.16482361899275888</c:v>
                </c:pt>
                <c:pt idx="3557">
                  <c:v>0.16599736692563621</c:v>
                </c:pt>
                <c:pt idx="3558">
                  <c:v>0.16717679854468351</c:v>
                </c:pt>
                <c:pt idx="3559">
                  <c:v>0.16836191635759867</c:v>
                </c:pt>
                <c:pt idx="3560">
                  <c:v>0.16955272261597298</c:v>
                </c:pt>
                <c:pt idx="3561">
                  <c:v>0.17074921931333434</c:v>
                </c:pt>
                <c:pt idx="3562">
                  <c:v>0.17195140818319185</c:v>
                </c:pt>
                <c:pt idx="3563">
                  <c:v>0.17315929069709049</c:v>
                </c:pt>
                <c:pt idx="3564">
                  <c:v>0.17437286806267027</c:v>
                </c:pt>
                <c:pt idx="3565">
                  <c:v>0.17559214122173791</c:v>
                </c:pt>
                <c:pt idx="3566">
                  <c:v>0.17681711084834134</c:v>
                </c:pt>
                <c:pt idx="3567">
                  <c:v>0.17804777734685495</c:v>
                </c:pt>
                <c:pt idx="3568">
                  <c:v>0.17928414085006392</c:v>
                </c:pt>
                <c:pt idx="3569">
                  <c:v>0.18052620121729532</c:v>
                </c:pt>
                <c:pt idx="3570">
                  <c:v>0.18177395803248442</c:v>
                </c:pt>
                <c:pt idx="3571">
                  <c:v>0.1830274106023238</c:v>
                </c:pt>
                <c:pt idx="3572">
                  <c:v>0.18428655795438267</c:v>
                </c:pt>
                <c:pt idx="3573">
                  <c:v>0.18555139883524605</c:v>
                </c:pt>
                <c:pt idx="3574">
                  <c:v>0.18682193170865957</c:v>
                </c:pt>
                <c:pt idx="3575">
                  <c:v>0.1880981547536906</c:v>
                </c:pt>
                <c:pt idx="3576">
                  <c:v>0.18938006586289335</c:v>
                </c:pt>
                <c:pt idx="3577">
                  <c:v>0.19066766264048848</c:v>
                </c:pt>
                <c:pt idx="3578">
                  <c:v>0.1919609424005492</c:v>
                </c:pt>
                <c:pt idx="3579">
                  <c:v>0.19325990216520494</c:v>
                </c:pt>
                <c:pt idx="3580">
                  <c:v>0.19456453866284976</c:v>
                </c:pt>
                <c:pt idx="3581">
                  <c:v>0.19587484832636592</c:v>
                </c:pt>
                <c:pt idx="3582">
                  <c:v>0.19719082729135609</c:v>
                </c:pt>
                <c:pt idx="3583">
                  <c:v>0.1985124713943926</c:v>
                </c:pt>
                <c:pt idx="3584">
                  <c:v>0.19983977617127344</c:v>
                </c:pt>
                <c:pt idx="3585">
                  <c:v>0.20117273685529447</c:v>
                </c:pt>
                <c:pt idx="3586">
                  <c:v>0.20251134837553034</c:v>
                </c:pt>
                <c:pt idx="3587">
                  <c:v>0.20385560535513464</c:v>
                </c:pt>
                <c:pt idx="3588">
                  <c:v>0.20520550210964678</c:v>
                </c:pt>
                <c:pt idx="3589">
                  <c:v>0.20656103264531689</c:v>
                </c:pt>
                <c:pt idx="3590">
                  <c:v>0.20792219065743975</c:v>
                </c:pt>
                <c:pt idx="3591">
                  <c:v>0.20928896952870937</c:v>
                </c:pt>
                <c:pt idx="3592">
                  <c:v>0.21066136232758143</c:v>
                </c:pt>
                <c:pt idx="3593">
                  <c:v>0.21203936180665406</c:v>
                </c:pt>
                <c:pt idx="3594">
                  <c:v>0.21342296040105954</c:v>
                </c:pt>
                <c:pt idx="3595">
                  <c:v>0.21481215022687705</c:v>
                </c:pt>
                <c:pt idx="3596">
                  <c:v>0.21620692307955436</c:v>
                </c:pt>
                <c:pt idx="3597">
                  <c:v>0.21760727043234918</c:v>
                </c:pt>
                <c:pt idx="3598">
                  <c:v>0.21901318343478202</c:v>
                </c:pt>
                <c:pt idx="3599">
                  <c:v>0.22042465291111121</c:v>
                </c:pt>
                <c:pt idx="3600">
                  <c:v>0.22184166935881858</c:v>
                </c:pt>
                <c:pt idx="3601">
                  <c:v>0.22326422294711429</c:v>
                </c:pt>
                <c:pt idx="3602">
                  <c:v>0.22469230351545558</c:v>
                </c:pt>
                <c:pt idx="3603">
                  <c:v>0.2261259005720884</c:v>
                </c:pt>
                <c:pt idx="3604">
                  <c:v>0.22756500329259952</c:v>
                </c:pt>
                <c:pt idx="3605">
                  <c:v>0.2290096005184909</c:v>
                </c:pt>
                <c:pt idx="3606">
                  <c:v>0.23045968075576695</c:v>
                </c:pt>
                <c:pt idx="3607">
                  <c:v>0.23191523217354673</c:v>
                </c:pt>
                <c:pt idx="3608">
                  <c:v>0.23337624260268791</c:v>
                </c:pt>
                <c:pt idx="3609">
                  <c:v>0.23484269953443257</c:v>
                </c:pt>
                <c:pt idx="3610">
                  <c:v>0.23631459011906877</c:v>
                </c:pt>
                <c:pt idx="3611">
                  <c:v>0.23779190116461635</c:v>
                </c:pt>
                <c:pt idx="3612">
                  <c:v>0.23927461913552658</c:v>
                </c:pt>
                <c:pt idx="3613">
                  <c:v>0.24076273015139635</c:v>
                </c:pt>
                <c:pt idx="3614">
                  <c:v>0.24225621998573887</c:v>
                </c:pt>
                <c:pt idx="3615">
                  <c:v>0.24375507406469848</c:v>
                </c:pt>
                <c:pt idx="3616">
                  <c:v>0.2452592774658644</c:v>
                </c:pt>
                <c:pt idx="3617">
                  <c:v>0.24676881491706218</c:v>
                </c:pt>
                <c:pt idx="3618">
                  <c:v>0.24828367079517721</c:v>
                </c:pt>
                <c:pt idx="3619">
                  <c:v>0.24980382912499496</c:v>
                </c:pt>
                <c:pt idx="3620">
                  <c:v>0.25132927357806922</c:v>
                </c:pt>
                <c:pt idx="3621">
                  <c:v>0.25285998747160465</c:v>
                </c:pt>
                <c:pt idx="3622">
                  <c:v>0.25439595376736551</c:v>
                </c:pt>
                <c:pt idx="3623">
                  <c:v>0.25593715507060172</c:v>
                </c:pt>
                <c:pt idx="3624">
                  <c:v>0.25748357362900393</c:v>
                </c:pt>
                <c:pt idx="3625">
                  <c:v>0.25903519133167441</c:v>
                </c:pt>
                <c:pt idx="3626">
                  <c:v>0.26059198970812419</c:v>
                </c:pt>
                <c:pt idx="3627">
                  <c:v>0.26215394992728913</c:v>
                </c:pt>
                <c:pt idx="3628">
                  <c:v>0.26372105279657565</c:v>
                </c:pt>
                <c:pt idx="3629">
                  <c:v>0.26529327876092329</c:v>
                </c:pt>
                <c:pt idx="3630">
                  <c:v>0.26687060790189426</c:v>
                </c:pt>
                <c:pt idx="3631">
                  <c:v>0.26845301993678322</c:v>
                </c:pt>
                <c:pt idx="3632">
                  <c:v>0.27004049421775717</c:v>
                </c:pt>
                <c:pt idx="3633">
                  <c:v>0.27163300973101367</c:v>
                </c:pt>
                <c:pt idx="3634">
                  <c:v>0.27323054509596623</c:v>
                </c:pt>
                <c:pt idx="3635">
                  <c:v>0.27483307856445133</c:v>
                </c:pt>
                <c:pt idx="3636">
                  <c:v>0.27644058801996652</c:v>
                </c:pt>
                <c:pt idx="3637">
                  <c:v>0.27805305097692723</c:v>
                </c:pt>
                <c:pt idx="3638">
                  <c:v>0.2796704445799521</c:v>
                </c:pt>
                <c:pt idx="3639">
                  <c:v>0.28129274560317086</c:v>
                </c:pt>
                <c:pt idx="3640">
                  <c:v>0.28291993044956343</c:v>
                </c:pt>
                <c:pt idx="3641">
                  <c:v>0.28455197515031955</c:v>
                </c:pt>
                <c:pt idx="3642">
                  <c:v>0.28618885536422733</c:v>
                </c:pt>
                <c:pt idx="3643">
                  <c:v>0.28783054637708472</c:v>
                </c:pt>
                <c:pt idx="3644">
                  <c:v>0.2894770231011447</c:v>
                </c:pt>
                <c:pt idx="3645">
                  <c:v>0.2911282600745792</c:v>
                </c:pt>
                <c:pt idx="3646">
                  <c:v>0.29278423146097549</c:v>
                </c:pt>
                <c:pt idx="3647">
                  <c:v>0.29444491104885423</c:v>
                </c:pt>
                <c:pt idx="3648">
                  <c:v>0.29611027225122344</c:v>
                </c:pt>
                <c:pt idx="3649">
                  <c:v>0.29778028810515145</c:v>
                </c:pt>
                <c:pt idx="3650">
                  <c:v>0.29945493127137268</c:v>
                </c:pt>
                <c:pt idx="3651">
                  <c:v>0.30113417403391701</c:v>
                </c:pt>
                <c:pt idx="3652">
                  <c:v>0.30281798829977435</c:v>
                </c:pt>
                <c:pt idx="3653">
                  <c:v>0.3045063455985807</c:v>
                </c:pt>
                <c:pt idx="3654">
                  <c:v>0.30619921708233616</c:v>
                </c:pt>
                <c:pt idx="3655">
                  <c:v>0.3078965735251486</c:v>
                </c:pt>
                <c:pt idx="3656">
                  <c:v>0.30959838532301215</c:v>
                </c:pt>
                <c:pt idx="3657">
                  <c:v>0.31130462249360896</c:v>
                </c:pt>
                <c:pt idx="3658">
                  <c:v>0.31301525467614311</c:v>
                </c:pt>
                <c:pt idx="3659">
                  <c:v>0.31473025113119207</c:v>
                </c:pt>
                <c:pt idx="3660">
                  <c:v>0.31644958074063712</c:v>
                </c:pt>
                <c:pt idx="3661">
                  <c:v>0.31817321200753179</c:v>
                </c:pt>
                <c:pt idx="3662">
                  <c:v>0.31990111305608815</c:v>
                </c:pt>
                <c:pt idx="3663">
                  <c:v>0.32163325163165135</c:v>
                </c:pt>
                <c:pt idx="3664">
                  <c:v>0.32336959510070878</c:v>
                </c:pt>
                <c:pt idx="3665">
                  <c:v>0.32511011045093757</c:v>
                </c:pt>
                <c:pt idx="3666">
                  <c:v>0.32685476429127513</c:v>
                </c:pt>
                <c:pt idx="3667">
                  <c:v>0.32860352285202471</c:v>
                </c:pt>
                <c:pt idx="3668">
                  <c:v>0.33035635198498736</c:v>
                </c:pt>
                <c:pt idx="3669">
                  <c:v>0.33211321716363312</c:v>
                </c:pt>
                <c:pt idx="3670">
                  <c:v>0.33387408348329523</c:v>
                </c:pt>
                <c:pt idx="3671">
                  <c:v>0.33563891566140036</c:v>
                </c:pt>
                <c:pt idx="3672">
                  <c:v>0.33740767803772642</c:v>
                </c:pt>
                <c:pt idx="3673">
                  <c:v>0.33918033457469854</c:v>
                </c:pt>
                <c:pt idx="3674">
                  <c:v>0.34095684885771038</c:v>
                </c:pt>
                <c:pt idx="3675">
                  <c:v>0.34273718409548148</c:v>
                </c:pt>
                <c:pt idx="3676">
                  <c:v>0.34452130312044149</c:v>
                </c:pt>
                <c:pt idx="3677">
                  <c:v>0.34630916838915571</c:v>
                </c:pt>
                <c:pt idx="3678">
                  <c:v>0.3481007419827738</c:v>
                </c:pt>
                <c:pt idx="3679">
                  <c:v>0.34989598560751645</c:v>
                </c:pt>
                <c:pt idx="3680">
                  <c:v>0.3516948605951899</c:v>
                </c:pt>
                <c:pt idx="3681">
                  <c:v>0.35349732790374039</c:v>
                </c:pt>
                <c:pt idx="3682">
                  <c:v>0.35530334811783454</c:v>
                </c:pt>
                <c:pt idx="3683">
                  <c:v>0.35711288144947567</c:v>
                </c:pt>
                <c:pt idx="3684">
                  <c:v>0.35892588773865375</c:v>
                </c:pt>
                <c:pt idx="3685">
                  <c:v>0.36074232645402432</c:v>
                </c:pt>
                <c:pt idx="3686">
                  <c:v>0.36256215669362857</c:v>
                </c:pt>
                <c:pt idx="3687">
                  <c:v>0.36438533718563892</c:v>
                </c:pt>
                <c:pt idx="3688">
                  <c:v>0.36621182628914289</c:v>
                </c:pt>
                <c:pt idx="3689">
                  <c:v>0.36804158199495535</c:v>
                </c:pt>
                <c:pt idx="3690">
                  <c:v>0.36987456192647278</c:v>
                </c:pt>
                <c:pt idx="3691">
                  <c:v>0.37171072334055338</c:v>
                </c:pt>
                <c:pt idx="3692">
                  <c:v>0.3735500231284351</c:v>
                </c:pt>
                <c:pt idx="3693">
                  <c:v>0.3753924178166832</c:v>
                </c:pt>
                <c:pt idx="3694">
                  <c:v>0.37723786356818034</c:v>
                </c:pt>
                <c:pt idx="3695">
                  <c:v>0.37908631618314131</c:v>
                </c:pt>
                <c:pt idx="3696">
                  <c:v>0.38093773110016799</c:v>
                </c:pt>
                <c:pt idx="3697">
                  <c:v>0.38279206339733302</c:v>
                </c:pt>
                <c:pt idx="3698">
                  <c:v>0.38464926779330538</c:v>
                </c:pt>
                <c:pt idx="3699">
                  <c:v>0.38650929864850359</c:v>
                </c:pt>
                <c:pt idx="3700">
                  <c:v>0.38837210996628635</c:v>
                </c:pt>
                <c:pt idx="3701">
                  <c:v>0.39023765539417393</c:v>
                </c:pt>
                <c:pt idx="3702">
                  <c:v>0.39210588822511178</c:v>
                </c:pt>
                <c:pt idx="3703">
                  <c:v>0.3939767613987602</c:v>
                </c:pt>
                <c:pt idx="3704">
                  <c:v>0.39585022750281396</c:v>
                </c:pt>
                <c:pt idx="3705">
                  <c:v>0.39772623877440189</c:v>
                </c:pt>
                <c:pt idx="3706">
                  <c:v>0.39960474710142557</c:v>
                </c:pt>
                <c:pt idx="3707">
                  <c:v>0.40148570402403272</c:v>
                </c:pt>
                <c:pt idx="3708">
                  <c:v>0.40336906073607026</c:v>
                </c:pt>
                <c:pt idx="3709">
                  <c:v>0.40525476808658739</c:v>
                </c:pt>
                <c:pt idx="3710">
                  <c:v>0.40714277658136777</c:v>
                </c:pt>
                <c:pt idx="3711">
                  <c:v>0.40903303638450456</c:v>
                </c:pt>
                <c:pt idx="3712">
                  <c:v>0.410925497320002</c:v>
                </c:pt>
                <c:pt idx="3713">
                  <c:v>0.41282010887341747</c:v>
                </c:pt>
                <c:pt idx="3714">
                  <c:v>0.41471682019353201</c:v>
                </c:pt>
                <c:pt idx="3715">
                  <c:v>0.41661558009406452</c:v>
                </c:pt>
                <c:pt idx="3716">
                  <c:v>0.41851633705541308</c:v>
                </c:pt>
                <c:pt idx="3717">
                  <c:v>0.42041903922643425</c:v>
                </c:pt>
                <c:pt idx="3718">
                  <c:v>0.42232363442625387</c:v>
                </c:pt>
                <c:pt idx="3719">
                  <c:v>0.42423007014612024</c:v>
                </c:pt>
                <c:pt idx="3720">
                  <c:v>0.42613829355128269</c:v>
                </c:pt>
                <c:pt idx="3721">
                  <c:v>0.42804825148291176</c:v>
                </c:pt>
                <c:pt idx="3722">
                  <c:v>0.4299598904600469</c:v>
                </c:pt>
                <c:pt idx="3723">
                  <c:v>0.43187315668158899</c:v>
                </c:pt>
                <c:pt idx="3724">
                  <c:v>0.43378799602831741</c:v>
                </c:pt>
                <c:pt idx="3725">
                  <c:v>0.43570435406494801</c:v>
                </c:pt>
                <c:pt idx="3726">
                  <c:v>0.43762217604221954</c:v>
                </c:pt>
                <c:pt idx="3727">
                  <c:v>0.43954140689902355</c:v>
                </c:pt>
                <c:pt idx="3728">
                  <c:v>0.44146199126455982</c:v>
                </c:pt>
                <c:pt idx="3729">
                  <c:v>0.44338387346053121</c:v>
                </c:pt>
                <c:pt idx="3730">
                  <c:v>0.4453069975033685</c:v>
                </c:pt>
                <c:pt idx="3731">
                  <c:v>0.44723130710649606</c:v>
                </c:pt>
                <c:pt idx="3732">
                  <c:v>0.44915674568262542</c:v>
                </c:pt>
                <c:pt idx="3733">
                  <c:v>0.45108325634608626</c:v>
                </c:pt>
                <c:pt idx="3734">
                  <c:v>0.4530107819151869</c:v>
                </c:pt>
                <c:pt idx="3735">
                  <c:v>0.45493926491461728</c:v>
                </c:pt>
                <c:pt idx="3736">
                  <c:v>0.45686864757787732</c:v>
                </c:pt>
                <c:pt idx="3737">
                  <c:v>0.45879887184974355</c:v>
                </c:pt>
                <c:pt idx="3738">
                  <c:v>0.46072987938876447</c:v>
                </c:pt>
                <c:pt idx="3739">
                  <c:v>0.4626616115697989</c:v>
                </c:pt>
                <c:pt idx="3740">
                  <c:v>0.46459400948657747</c:v>
                </c:pt>
                <c:pt idx="3741">
                  <c:v>0.46652701395430407</c:v>
                </c:pt>
                <c:pt idx="3742">
                  <c:v>0.46846056551228443</c:v>
                </c:pt>
                <c:pt idx="3743">
                  <c:v>0.47039460442659714</c:v>
                </c:pt>
                <c:pt idx="3744">
                  <c:v>0.47232907069278834</c:v>
                </c:pt>
                <c:pt idx="3745">
                  <c:v>0.47426390403860469</c:v>
                </c:pt>
                <c:pt idx="3746">
                  <c:v>0.47619904392675411</c:v>
                </c:pt>
                <c:pt idx="3747">
                  <c:v>0.47813442955770735</c:v>
                </c:pt>
                <c:pt idx="3748">
                  <c:v>0.4800699998725238</c:v>
                </c:pt>
                <c:pt idx="3749">
                  <c:v>0.48200569355571449</c:v>
                </c:pt>
                <c:pt idx="3750">
                  <c:v>0.48394144903812247</c:v>
                </c:pt>
                <c:pt idx="3751">
                  <c:v>0.48587720449989197</c:v>
                </c:pt>
                <c:pt idx="3752">
                  <c:v>0.48781289787336479</c:v>
                </c:pt>
                <c:pt idx="3753">
                  <c:v>0.48974846684610895</c:v>
                </c:pt>
                <c:pt idx="3754">
                  <c:v>0.49168384886393018</c:v>
                </c:pt>
                <c:pt idx="3755">
                  <c:v>0.49361898113392116</c:v>
                </c:pt>
                <c:pt idx="3756">
                  <c:v>0.49555380062754917</c:v>
                </c:pt>
                <c:pt idx="3757">
                  <c:v>0.49748824408376774</c:v>
                </c:pt>
                <c:pt idx="3758">
                  <c:v>0.49942224801216339</c:v>
                </c:pt>
                <c:pt idx="3759">
                  <c:v>0.50135574869612787</c:v>
                </c:pt>
                <c:pt idx="3760">
                  <c:v>0.50328868219606981</c:v>
                </c:pt>
                <c:pt idx="3761">
                  <c:v>0.50522098435264851</c:v>
                </c:pt>
                <c:pt idx="3762">
                  <c:v>0.50715259079004138</c:v>
                </c:pt>
                <c:pt idx="3763">
                  <c:v>0.50908343691923852</c:v>
                </c:pt>
                <c:pt idx="3764">
                  <c:v>0.51101345794137365</c:v>
                </c:pt>
                <c:pt idx="3765">
                  <c:v>0.51294258885107658</c:v>
                </c:pt>
                <c:pt idx="3766">
                  <c:v>0.51487076443986057</c:v>
                </c:pt>
                <c:pt idx="3767">
                  <c:v>0.51679791929953323</c:v>
                </c:pt>
                <c:pt idx="3768">
                  <c:v>0.51872398782564488</c:v>
                </c:pt>
                <c:pt idx="3769">
                  <c:v>0.52064890422095667</c:v>
                </c:pt>
                <c:pt idx="3770">
                  <c:v>0.52257260249894322</c:v>
                </c:pt>
                <c:pt idx="3771">
                  <c:v>0.52449501648731711</c:v>
                </c:pt>
                <c:pt idx="3772">
                  <c:v>0.52641607983159089</c:v>
                </c:pt>
                <c:pt idx="3773">
                  <c:v>0.52833572599865752</c:v>
                </c:pt>
                <c:pt idx="3774">
                  <c:v>0.53025388828040421</c:v>
                </c:pt>
                <c:pt idx="3775">
                  <c:v>0.53217049979734699</c:v>
                </c:pt>
                <c:pt idx="3776">
                  <c:v>0.53408549350230272</c:v>
                </c:pt>
                <c:pt idx="3777">
                  <c:v>0.53599880218407725</c:v>
                </c:pt>
                <c:pt idx="3778">
                  <c:v>0.53791035847118718</c:v>
                </c:pt>
                <c:pt idx="3779">
                  <c:v>0.53982009483560045</c:v>
                </c:pt>
                <c:pt idx="3780">
                  <c:v>0.54172794359651388</c:v>
                </c:pt>
                <c:pt idx="3781">
                  <c:v>0.54363383692414557</c:v>
                </c:pt>
                <c:pt idx="3782">
                  <c:v>0.54553770684355929</c:v>
                </c:pt>
                <c:pt idx="3783">
                  <c:v>0.54743948523850816</c:v>
                </c:pt>
                <c:pt idx="3784">
                  <c:v>0.54933910385531248</c:v>
                </c:pt>
                <c:pt idx="3785">
                  <c:v>0.55123649430675203</c:v>
                </c:pt>
                <c:pt idx="3786">
                  <c:v>0.55313158807598939</c:v>
                </c:pt>
                <c:pt idx="3787">
                  <c:v>0.55502431652051165</c:v>
                </c:pt>
                <c:pt idx="3788">
                  <c:v>0.55691461087610317</c:v>
                </c:pt>
                <c:pt idx="3789">
                  <c:v>0.55880240226083511</c:v>
                </c:pt>
                <c:pt idx="3790">
                  <c:v>0.56068762167908137</c:v>
                </c:pt>
                <c:pt idx="3791">
                  <c:v>0.56257020002555347</c:v>
                </c:pt>
                <c:pt idx="3792">
                  <c:v>0.56445006808936538</c:v>
                </c:pt>
                <c:pt idx="3793">
                  <c:v>0.56632715655811272</c:v>
                </c:pt>
                <c:pt idx="3794">
                  <c:v>0.56820139602197861</c:v>
                </c:pt>
                <c:pt idx="3795">
                  <c:v>0.57007271697784578</c:v>
                </c:pt>
                <c:pt idx="3796">
                  <c:v>0.57194104983348903</c:v>
                </c:pt>
                <c:pt idx="3797">
                  <c:v>0.57380632491167671</c:v>
                </c:pt>
                <c:pt idx="3798">
                  <c:v>0.57566847245440389</c:v>
                </c:pt>
                <c:pt idx="3799">
                  <c:v>0.57752742262708823</c:v>
                </c:pt>
                <c:pt idx="3800">
                  <c:v>0.57938310552279892</c:v>
                </c:pt>
                <c:pt idx="3801">
                  <c:v>0.58123545116650099</c:v>
                </c:pt>
                <c:pt idx="3802">
                  <c:v>0.58308438951932795</c:v>
                </c:pt>
                <c:pt idx="3803">
                  <c:v>0.58492985048286283</c:v>
                </c:pt>
                <c:pt idx="3804">
                  <c:v>0.5867717639034441</c:v>
                </c:pt>
                <c:pt idx="3805">
                  <c:v>0.58861005957648505</c:v>
                </c:pt>
                <c:pt idx="3806">
                  <c:v>0.59044466725081757</c:v>
                </c:pt>
                <c:pt idx="3807">
                  <c:v>0.59227551663304678</c:v>
                </c:pt>
                <c:pt idx="3808">
                  <c:v>0.5941025373919262</c:v>
                </c:pt>
                <c:pt idx="3809">
                  <c:v>0.59592565916274531</c:v>
                </c:pt>
                <c:pt idx="3810">
                  <c:v>0.59774481155174175</c:v>
                </c:pt>
                <c:pt idx="3811">
                  <c:v>0.59955992414052106</c:v>
                </c:pt>
                <c:pt idx="3812">
                  <c:v>0.60137092649049584</c:v>
                </c:pt>
                <c:pt idx="3813">
                  <c:v>0.60317774814733727</c:v>
                </c:pt>
                <c:pt idx="3814">
                  <c:v>0.60498031864544721</c:v>
                </c:pt>
                <c:pt idx="3815">
                  <c:v>0.6067785675124383</c:v>
                </c:pt>
                <c:pt idx="3816">
                  <c:v>0.60857242427363178</c:v>
                </c:pt>
                <c:pt idx="3817">
                  <c:v>0.61036181845656468</c:v>
                </c:pt>
                <c:pt idx="3818">
                  <c:v>0.61214667959551827</c:v>
                </c:pt>
                <c:pt idx="3819">
                  <c:v>0.61392693723605041</c:v>
                </c:pt>
                <c:pt idx="3820">
                  <c:v>0.61570252093954658</c:v>
                </c:pt>
                <c:pt idx="3821">
                  <c:v>0.61747336028777633</c:v>
                </c:pt>
                <c:pt idx="3822">
                  <c:v>0.61923938488747099</c:v>
                </c:pt>
                <c:pt idx="3823">
                  <c:v>0.62100052437490394</c:v>
                </c:pt>
                <c:pt idx="3824">
                  <c:v>0.62275670842048547</c:v>
                </c:pt>
                <c:pt idx="3825">
                  <c:v>0.62450786673336522</c:v>
                </c:pt>
                <c:pt idx="3826">
                  <c:v>0.62625392906605071</c:v>
                </c:pt>
                <c:pt idx="3827">
                  <c:v>0.62799482521902816</c:v>
                </c:pt>
                <c:pt idx="3828">
                  <c:v>0.62973048504539786</c:v>
                </c:pt>
                <c:pt idx="3829">
                  <c:v>0.63146083845551215</c:v>
                </c:pt>
                <c:pt idx="3830">
                  <c:v>0.63318581542163044</c:v>
                </c:pt>
                <c:pt idx="3831">
                  <c:v>0.63490534598257453</c:v>
                </c:pt>
                <c:pt idx="3832">
                  <c:v>0.63661936024839472</c:v>
                </c:pt>
                <c:pt idx="3833">
                  <c:v>0.63832778840504001</c:v>
                </c:pt>
                <c:pt idx="3834">
                  <c:v>0.64003056071904096</c:v>
                </c:pt>
                <c:pt idx="3835">
                  <c:v>0.64172760754219227</c:v>
                </c:pt>
                <c:pt idx="3836">
                  <c:v>0.64341885931624476</c:v>
                </c:pt>
                <c:pt idx="3837">
                  <c:v>0.64510424657759857</c:v>
                </c:pt>
                <c:pt idx="3838">
                  <c:v>0.6467836999620088</c:v>
                </c:pt>
                <c:pt idx="3839">
                  <c:v>0.64845715020928751</c:v>
                </c:pt>
                <c:pt idx="3840">
                  <c:v>0.65012452816800592</c:v>
                </c:pt>
                <c:pt idx="3841">
                  <c:v>0.65178576480023975</c:v>
                </c:pt>
                <c:pt idx="3842">
                  <c:v>0.65344079118623444</c:v>
                </c:pt>
                <c:pt idx="3843">
                  <c:v>0.65508953852915974</c:v>
                </c:pt>
                <c:pt idx="3844">
                  <c:v>0.65673193815981923</c:v>
                </c:pt>
                <c:pt idx="3845">
                  <c:v>0.65836792154137469</c:v>
                </c:pt>
                <c:pt idx="3846">
                  <c:v>0.6599974202740666</c:v>
                </c:pt>
                <c:pt idx="3847">
                  <c:v>0.66162036609994268</c:v>
                </c:pt>
                <c:pt idx="3848">
                  <c:v>0.6632366909075802</c:v>
                </c:pt>
                <c:pt idx="3849">
                  <c:v>0.66484632673681177</c:v>
                </c:pt>
                <c:pt idx="3850">
                  <c:v>0.66644920578344746</c:v>
                </c:pt>
                <c:pt idx="3851">
                  <c:v>0.66804526040400125</c:v>
                </c:pt>
                <c:pt idx="3852">
                  <c:v>0.66963442312041077</c:v>
                </c:pt>
                <c:pt idx="3853">
                  <c:v>0.67121662662475823</c:v>
                </c:pt>
                <c:pt idx="3854">
                  <c:v>0.6727918037839854</c:v>
                </c:pt>
                <c:pt idx="3855">
                  <c:v>0.67435988764461241</c:v>
                </c:pt>
                <c:pt idx="3856">
                  <c:v>0.67592081143744598</c:v>
                </c:pt>
                <c:pt idx="3857">
                  <c:v>0.67747450858228897</c:v>
                </c:pt>
                <c:pt idx="3858">
                  <c:v>0.67902091269264109</c:v>
                </c:pt>
                <c:pt idx="3859">
                  <c:v>0.68055995758040144</c:v>
                </c:pt>
                <c:pt idx="3860">
                  <c:v>0.68209157726055969</c:v>
                </c:pt>
                <c:pt idx="3861">
                  <c:v>0.68361570595588583</c:v>
                </c:pt>
                <c:pt idx="3862">
                  <c:v>0.6851322781016087</c:v>
                </c:pt>
                <c:pt idx="3863">
                  <c:v>0.68664122835009667</c:v>
                </c:pt>
                <c:pt idx="3864">
                  <c:v>0.68814249157552221</c:v>
                </c:pt>
                <c:pt idx="3865">
                  <c:v>0.68963600287852556</c:v>
                </c:pt>
                <c:pt idx="3866">
                  <c:v>0.69112169759086428</c:v>
                </c:pt>
                <c:pt idx="3867">
                  <c:v>0.69259951128006281</c:v>
                </c:pt>
                <c:pt idx="3868">
                  <c:v>0.69406937975404515</c:v>
                </c:pt>
                <c:pt idx="3869">
                  <c:v>0.6955312390657632</c:v>
                </c:pt>
                <c:pt idx="3870">
                  <c:v>0.69698502551781139</c:v>
                </c:pt>
                <c:pt idx="3871">
                  <c:v>0.69843067566703632</c:v>
                </c:pt>
                <c:pt idx="3872">
                  <c:v>0.69986812632913098</c:v>
                </c:pt>
                <c:pt idx="3873">
                  <c:v>0.70129731458322075</c:v>
                </c:pt>
                <c:pt idx="3874">
                  <c:v>0.70271817777643353</c:v>
                </c:pt>
                <c:pt idx="3875">
                  <c:v>0.70413065352846516</c:v>
                </c:pt>
                <c:pt idx="3876">
                  <c:v>0.70553467973612549</c:v>
                </c:pt>
                <c:pt idx="3877">
                  <c:v>0.70693019457787476</c:v>
                </c:pt>
                <c:pt idx="3878">
                  <c:v>0.70831713651834372</c:v>
                </c:pt>
                <c:pt idx="3879">
                  <c:v>0.70969544431284481</c:v>
                </c:pt>
                <c:pt idx="3880">
                  <c:v>0.71106505701186429</c:v>
                </c:pt>
                <c:pt idx="3881">
                  <c:v>0.71242591396554156</c:v>
                </c:pt>
                <c:pt idx="3882">
                  <c:v>0.71377795482813067</c:v>
                </c:pt>
                <c:pt idx="3883">
                  <c:v>0.71512111956245206</c:v>
                </c:pt>
                <c:pt idx="3884">
                  <c:v>0.71645534844432091</c:v>
                </c:pt>
                <c:pt idx="3885">
                  <c:v>0.71778058206696393</c:v>
                </c:pt>
                <c:pt idx="3886">
                  <c:v>0.71909676134540823</c:v>
                </c:pt>
                <c:pt idx="3887">
                  <c:v>0.72040382752089027</c:v>
                </c:pt>
                <c:pt idx="3888">
                  <c:v>0.72170172216517714</c:v>
                </c:pt>
                <c:pt idx="3889">
                  <c:v>0.72299038718493702</c:v>
                </c:pt>
                <c:pt idx="3890">
                  <c:v>0.72426976482605721</c:v>
                </c:pt>
                <c:pt idx="3891">
                  <c:v>0.72553979767794763</c:v>
                </c:pt>
                <c:pt idx="3892">
                  <c:v>0.72680042867782879</c:v>
                </c:pt>
                <c:pt idx="3893">
                  <c:v>0.72805160111499601</c:v>
                </c:pt>
                <c:pt idx="3894">
                  <c:v>0.72929325863506322</c:v>
                </c:pt>
                <c:pt idx="3895">
                  <c:v>0.73052534524418522</c:v>
                </c:pt>
                <c:pt idx="3896">
                  <c:v>0.73174780531326145</c:v>
                </c:pt>
                <c:pt idx="3897">
                  <c:v>0.73296058358211413</c:v>
                </c:pt>
                <c:pt idx="3898">
                  <c:v>0.73416362516364542</c:v>
                </c:pt>
                <c:pt idx="3899">
                  <c:v>0.73535687554797025</c:v>
                </c:pt>
                <c:pt idx="3900">
                  <c:v>0.73654028060652887</c:v>
                </c:pt>
                <c:pt idx="3901">
                  <c:v>0.73771378659617248</c:v>
                </c:pt>
                <c:pt idx="3902">
                  <c:v>0.7388773401632267</c:v>
                </c:pt>
                <c:pt idx="3903">
                  <c:v>0.74003088834752651</c:v>
                </c:pt>
                <c:pt idx="3904">
                  <c:v>0.74117437858643331</c:v>
                </c:pt>
                <c:pt idx="3905">
                  <c:v>0.74230775871881904</c:v>
                </c:pt>
                <c:pt idx="3906">
                  <c:v>0.74343097698902927</c:v>
                </c:pt>
                <c:pt idx="3907">
                  <c:v>0.74454398205081518</c:v>
                </c:pt>
                <c:pt idx="3908">
                  <c:v>0.74564672297124557</c:v>
                </c:pt>
                <c:pt idx="3909">
                  <c:v>0.74673914923458529</c:v>
                </c:pt>
                <c:pt idx="3910">
                  <c:v>0.74782121074614882</c:v>
                </c:pt>
                <c:pt idx="3911">
                  <c:v>0.74889285783612658</c:v>
                </c:pt>
                <c:pt idx="3912">
                  <c:v>0.74995404126337906</c:v>
                </c:pt>
                <c:pt idx="3913">
                  <c:v>0.75100471221920839</c:v>
                </c:pt>
                <c:pt idx="3914">
                  <c:v>0.7520448223310946</c:v>
                </c:pt>
                <c:pt idx="3915">
                  <c:v>0.75307432366640559</c:v>
                </c:pt>
                <c:pt idx="3916">
                  <c:v>0.75409316873607479</c:v>
                </c:pt>
                <c:pt idx="3917">
                  <c:v>0.75510131049825213</c:v>
                </c:pt>
                <c:pt idx="3918">
                  <c:v>0.75609870236191967</c:v>
                </c:pt>
                <c:pt idx="3919">
                  <c:v>0.75708529819047932</c:v>
                </c:pt>
                <c:pt idx="3920">
                  <c:v>0.7580610523053064</c:v>
                </c:pt>
                <c:pt idx="3921">
                  <c:v>0.75902591948927389</c:v>
                </c:pt>
                <c:pt idx="3922">
                  <c:v>0.75997985499024245</c:v>
                </c:pt>
                <c:pt idx="3923">
                  <c:v>0.7609228145245186</c:v>
                </c:pt>
                <c:pt idx="3924">
                  <c:v>0.76185475428027738</c:v>
                </c:pt>
                <c:pt idx="3925">
                  <c:v>0.76277563092095657</c:v>
                </c:pt>
                <c:pt idx="3926">
                  <c:v>0.76368540158861176</c:v>
                </c:pt>
                <c:pt idx="3927">
                  <c:v>0.76458402390724034</c:v>
                </c:pt>
                <c:pt idx="3928">
                  <c:v>0.76547145598606892</c:v>
                </c:pt>
                <c:pt idx="3929">
                  <c:v>0.76634765642280833</c:v>
                </c:pt>
                <c:pt idx="3930">
                  <c:v>0.767212584306871</c:v>
                </c:pt>
                <c:pt idx="3931">
                  <c:v>0.76806619922254926</c:v>
                </c:pt>
                <c:pt idx="3932">
                  <c:v>0.76890846125217949</c:v>
                </c:pt>
                <c:pt idx="3933">
                  <c:v>0.76973933097922509</c:v>
                </c:pt>
                <c:pt idx="3934">
                  <c:v>0.77055876949136981</c:v>
                </c:pt>
                <c:pt idx="3935">
                  <c:v>0.77136673838354775</c:v>
                </c:pt>
                <c:pt idx="3936">
                  <c:v>0.77216319976094439</c:v>
                </c:pt>
                <c:pt idx="3937">
                  <c:v>0.77294811624195547</c:v>
                </c:pt>
                <c:pt idx="3938">
                  <c:v>0.77372145096111367</c:v>
                </c:pt>
                <c:pt idx="3939">
                  <c:v>0.77448316757197178</c:v>
                </c:pt>
                <c:pt idx="3940">
                  <c:v>0.77523323024995028</c:v>
                </c:pt>
                <c:pt idx="3941">
                  <c:v>0.7759716036951434</c:v>
                </c:pt>
                <c:pt idx="3942">
                  <c:v>0.77669825313509</c:v>
                </c:pt>
                <c:pt idx="3943">
                  <c:v>0.77741314432750031</c:v>
                </c:pt>
                <c:pt idx="3944">
                  <c:v>0.7781162435629464</c:v>
                </c:pt>
                <c:pt idx="3945">
                  <c:v>0.77880751766750889</c:v>
                </c:pt>
                <c:pt idx="3946">
                  <c:v>0.77948693400538804</c:v>
                </c:pt>
                <c:pt idx="3947">
                  <c:v>0.78015446048146975</c:v>
                </c:pt>
                <c:pt idx="3948">
                  <c:v>0.78081006554385224</c:v>
                </c:pt>
                <c:pt idx="3949">
                  <c:v>0.78145371818633158</c:v>
                </c:pt>
                <c:pt idx="3950">
                  <c:v>0.78208538795084603</c:v>
                </c:pt>
                <c:pt idx="3951">
                  <c:v>0.78270504492987736</c:v>
                </c:pt>
                <c:pt idx="3952">
                  <c:v>0.78331265976881104</c:v>
                </c:pt>
                <c:pt idx="3953">
                  <c:v>0.78390820366825287</c:v>
                </c:pt>
                <c:pt idx="3954">
                  <c:v>0.78449164838630525</c:v>
                </c:pt>
                <c:pt idx="3955">
                  <c:v>0.78506296624079841</c:v>
                </c:pt>
                <c:pt idx="3956">
                  <c:v>0.78562213011147919</c:v>
                </c:pt>
                <c:pt idx="3957">
                  <c:v>0.78616911344215656</c:v>
                </c:pt>
                <c:pt idx="3958">
                  <c:v>0.78670389024280385</c:v>
                </c:pt>
                <c:pt idx="3959">
                  <c:v>0.78722643509161727</c:v>
                </c:pt>
                <c:pt idx="3960">
                  <c:v>0.7877367231370288</c:v>
                </c:pt>
                <c:pt idx="3961">
                  <c:v>0.78823473009967659</c:v>
                </c:pt>
                <c:pt idx="3962">
                  <c:v>0.78872043227433053</c:v>
                </c:pt>
                <c:pt idx="3963">
                  <c:v>0.78919380653177229</c:v>
                </c:pt>
                <c:pt idx="3964">
                  <c:v>0.78965483032063188</c:v>
                </c:pt>
                <c:pt idx="3965">
                  <c:v>0.7901034816691761</c:v>
                </c:pt>
                <c:pt idx="3966">
                  <c:v>0.79053973918705622</c:v>
                </c:pt>
                <c:pt idx="3967">
                  <c:v>0.79096358206700623</c:v>
                </c:pt>
                <c:pt idx="3968">
                  <c:v>0.79137499008649725</c:v>
                </c:pt>
                <c:pt idx="3969">
                  <c:v>0.79177394360934472</c:v>
                </c:pt>
                <c:pt idx="3970">
                  <c:v>0.79216042358727223</c:v>
                </c:pt>
                <c:pt idx="3971">
                  <c:v>0.79253441156142534</c:v>
                </c:pt>
                <c:pt idx="3972">
                  <c:v>0.7928958896638425</c:v>
                </c:pt>
                <c:pt idx="3973">
                  <c:v>0.79324484061887623</c:v>
                </c:pt>
                <c:pt idx="3974">
                  <c:v>0.79358124774457073</c:v>
                </c:pt>
                <c:pt idx="3975">
                  <c:v>0.7939050949539902</c:v>
                </c:pt>
                <c:pt idx="3976">
                  <c:v>0.79421636675650098</c:v>
                </c:pt>
                <c:pt idx="3977">
                  <c:v>0.79451504825900487</c:v>
                </c:pt>
                <c:pt idx="3978">
                  <c:v>0.7948011251671333</c:v>
                </c:pt>
                <c:pt idx="3979">
                  <c:v>0.79507458378637796</c:v>
                </c:pt>
                <c:pt idx="3980">
                  <c:v>0.79533541102318972</c:v>
                </c:pt>
                <c:pt idx="3981">
                  <c:v>0.79558359438602189</c:v>
                </c:pt>
                <c:pt idx="3982">
                  <c:v>0.79581912198632654</c:v>
                </c:pt>
                <c:pt idx="3983">
                  <c:v>0.79604198253950553</c:v>
                </c:pt>
                <c:pt idx="3984">
                  <c:v>0.79625216536580967</c:v>
                </c:pt>
                <c:pt idx="3985">
                  <c:v>0.79644966039119292</c:v>
                </c:pt>
                <c:pt idx="3986">
                  <c:v>0.79663445814811595</c:v>
                </c:pt>
                <c:pt idx="3987">
                  <c:v>0.79680654977630405</c:v>
                </c:pt>
                <c:pt idx="3988">
                  <c:v>0.79696592702345415</c:v>
                </c:pt>
                <c:pt idx="3989">
                  <c:v>0.79711258224589454</c:v>
                </c:pt>
                <c:pt idx="3990">
                  <c:v>0.79724650840919609</c:v>
                </c:pt>
                <c:pt idx="3991">
                  <c:v>0.79736769908873395</c:v>
                </c:pt>
                <c:pt idx="3992">
                  <c:v>0.79747614847020221</c:v>
                </c:pt>
                <c:pt idx="3993">
                  <c:v>0.79757185135007791</c:v>
                </c:pt>
                <c:pt idx="3994">
                  <c:v>0.79765480313603787</c:v>
                </c:pt>
                <c:pt idx="3995">
                  <c:v>0.79772499984732526</c:v>
                </c:pt>
                <c:pt idx="3996">
                  <c:v>0.79778243811506844</c:v>
                </c:pt>
                <c:pt idx="3997">
                  <c:v>0.79782711518255056</c:v>
                </c:pt>
                <c:pt idx="3998">
                  <c:v>0.79785902890542937</c:v>
                </c:pt>
                <c:pt idx="3999">
                  <c:v>0.79787817775190983</c:v>
                </c:pt>
                <c:pt idx="4000">
                  <c:v>0.79788456080286541</c:v>
                </c:pt>
                <c:pt idx="4001">
                  <c:v>0.79787817775191272</c:v>
                </c:pt>
                <c:pt idx="4002">
                  <c:v>0.79785902890543503</c:v>
                </c:pt>
                <c:pt idx="4003">
                  <c:v>0.79782711518255889</c:v>
                </c:pt>
                <c:pt idx="4004">
                  <c:v>0.79778243811507976</c:v>
                </c:pt>
                <c:pt idx="4005">
                  <c:v>0.79772499984733924</c:v>
                </c:pt>
                <c:pt idx="4006">
                  <c:v>0.79765480313605464</c:v>
                </c:pt>
                <c:pt idx="4007">
                  <c:v>0.79757185135009767</c:v>
                </c:pt>
                <c:pt idx="4008">
                  <c:v>0.79747614847022463</c:v>
                </c:pt>
                <c:pt idx="4009">
                  <c:v>0.79736769908875915</c:v>
                </c:pt>
                <c:pt idx="4010">
                  <c:v>0.79724650840922406</c:v>
                </c:pt>
                <c:pt idx="4011">
                  <c:v>0.79711258224592541</c:v>
                </c:pt>
                <c:pt idx="4012">
                  <c:v>0.79696592702348779</c:v>
                </c:pt>
                <c:pt idx="4013">
                  <c:v>0.79680654977634047</c:v>
                </c:pt>
                <c:pt idx="4014">
                  <c:v>0.79663445814815514</c:v>
                </c:pt>
                <c:pt idx="4015">
                  <c:v>0.79644966039123488</c:v>
                </c:pt>
                <c:pt idx="4016">
                  <c:v>0.79625216536585464</c:v>
                </c:pt>
                <c:pt idx="4017">
                  <c:v>0.79604198253955327</c:v>
                </c:pt>
                <c:pt idx="4018">
                  <c:v>0.79581912198637694</c:v>
                </c:pt>
                <c:pt idx="4019">
                  <c:v>0.79558359438607495</c:v>
                </c:pt>
                <c:pt idx="4020">
                  <c:v>0.79533541102324579</c:v>
                </c:pt>
                <c:pt idx="4021">
                  <c:v>0.79507458378643681</c:v>
                </c:pt>
                <c:pt idx="4022">
                  <c:v>0.79480112516719625</c:v>
                </c:pt>
                <c:pt idx="4023">
                  <c:v>0.7945150482590706</c:v>
                </c:pt>
                <c:pt idx="4024">
                  <c:v>0.79421636675656804</c:v>
                </c:pt>
                <c:pt idx="4025">
                  <c:v>0.79390509495406014</c:v>
                </c:pt>
                <c:pt idx="4026">
                  <c:v>0.79358124774464334</c:v>
                </c:pt>
                <c:pt idx="4027">
                  <c:v>0.79324484061895162</c:v>
                </c:pt>
                <c:pt idx="4028">
                  <c:v>0.79289588966392066</c:v>
                </c:pt>
                <c:pt idx="4029">
                  <c:v>0.79253441156150639</c:v>
                </c:pt>
                <c:pt idx="4030">
                  <c:v>0.79216042358735583</c:v>
                </c:pt>
                <c:pt idx="4031">
                  <c:v>0.79177394360943121</c:v>
                </c:pt>
                <c:pt idx="4032">
                  <c:v>0.79137499008658629</c:v>
                </c:pt>
                <c:pt idx="4033">
                  <c:v>0.79096358206709816</c:v>
                </c:pt>
                <c:pt idx="4034">
                  <c:v>0.79053973918715081</c:v>
                </c:pt>
                <c:pt idx="4035">
                  <c:v>0.79010348166927347</c:v>
                </c:pt>
                <c:pt idx="4036">
                  <c:v>0.7896548303207318</c:v>
                </c:pt>
                <c:pt idx="4037">
                  <c:v>0.78919380653187521</c:v>
                </c:pt>
                <c:pt idx="4038">
                  <c:v>0.788720432274436</c:v>
                </c:pt>
                <c:pt idx="4039">
                  <c:v>0.78823473009978473</c:v>
                </c:pt>
                <c:pt idx="4040">
                  <c:v>0.78773672313713972</c:v>
                </c:pt>
                <c:pt idx="4041">
                  <c:v>0.78722643509173096</c:v>
                </c:pt>
                <c:pt idx="4042">
                  <c:v>0.78670389024292031</c:v>
                </c:pt>
                <c:pt idx="4043">
                  <c:v>0.78616911344227547</c:v>
                </c:pt>
                <c:pt idx="4044">
                  <c:v>0.78562213011160087</c:v>
                </c:pt>
                <c:pt idx="4045">
                  <c:v>0.78506296624092287</c:v>
                </c:pt>
                <c:pt idx="4046">
                  <c:v>0.78449164838643226</c:v>
                </c:pt>
                <c:pt idx="4047">
                  <c:v>0.78390820366838254</c:v>
                </c:pt>
                <c:pt idx="4048">
                  <c:v>0.78331265976894326</c:v>
                </c:pt>
                <c:pt idx="4049">
                  <c:v>0.78270504493001258</c:v>
                </c:pt>
                <c:pt idx="4050">
                  <c:v>0.78208538795098381</c:v>
                </c:pt>
                <c:pt idx="4051">
                  <c:v>0.78145371818647191</c:v>
                </c:pt>
                <c:pt idx="4052">
                  <c:v>0.78081006554399501</c:v>
                </c:pt>
                <c:pt idx="4053">
                  <c:v>0.78015446048161541</c:v>
                </c:pt>
                <c:pt idx="4054">
                  <c:v>0.77948693400553626</c:v>
                </c:pt>
                <c:pt idx="4055">
                  <c:v>0.77880751766765977</c:v>
                </c:pt>
                <c:pt idx="4056">
                  <c:v>0.77811624356309972</c:v>
                </c:pt>
                <c:pt idx="4057">
                  <c:v>0.77741314432765651</c:v>
                </c:pt>
                <c:pt idx="4058">
                  <c:v>0.77669825313524865</c:v>
                </c:pt>
                <c:pt idx="4059">
                  <c:v>0.7759716036953046</c:v>
                </c:pt>
                <c:pt idx="4060">
                  <c:v>0.77523323025011392</c:v>
                </c:pt>
                <c:pt idx="4061">
                  <c:v>0.7744831675721382</c:v>
                </c:pt>
                <c:pt idx="4062">
                  <c:v>0.77372145096128253</c:v>
                </c:pt>
                <c:pt idx="4063">
                  <c:v>0.77294811624212689</c:v>
                </c:pt>
                <c:pt idx="4064">
                  <c:v>0.77216319976111814</c:v>
                </c:pt>
                <c:pt idx="4065">
                  <c:v>0.77136673838372449</c:v>
                </c:pt>
                <c:pt idx="4066">
                  <c:v>0.77055876949154878</c:v>
                </c:pt>
                <c:pt idx="4067">
                  <c:v>0.76973933097941072</c:v>
                </c:pt>
                <c:pt idx="4068">
                  <c:v>0.76890846125236767</c:v>
                </c:pt>
                <c:pt idx="4069">
                  <c:v>0.76806619922274022</c:v>
                </c:pt>
                <c:pt idx="4070">
                  <c:v>0.76721258430706019</c:v>
                </c:pt>
                <c:pt idx="4071">
                  <c:v>0.76634765642299996</c:v>
                </c:pt>
                <c:pt idx="4072">
                  <c:v>0.76547145598626298</c:v>
                </c:pt>
                <c:pt idx="4073">
                  <c:v>0.76458402390743663</c:v>
                </c:pt>
                <c:pt idx="4074">
                  <c:v>0.76368540158881093</c:v>
                </c:pt>
                <c:pt idx="4075">
                  <c:v>0.76277563092115797</c:v>
                </c:pt>
                <c:pt idx="4076">
                  <c:v>0.76185475428048122</c:v>
                </c:pt>
                <c:pt idx="4077">
                  <c:v>0.76092281452472466</c:v>
                </c:pt>
                <c:pt idx="4078">
                  <c:v>0.7599798549904514</c:v>
                </c:pt>
                <c:pt idx="4079">
                  <c:v>0.75902591948948495</c:v>
                </c:pt>
                <c:pt idx="4080">
                  <c:v>0.7580610523055199</c:v>
                </c:pt>
                <c:pt idx="4081">
                  <c:v>0.75708529819069503</c:v>
                </c:pt>
                <c:pt idx="4082">
                  <c:v>0.75609870236213816</c:v>
                </c:pt>
                <c:pt idx="4083">
                  <c:v>0.75510131049847284</c:v>
                </c:pt>
                <c:pt idx="4084">
                  <c:v>0.75409316873629784</c:v>
                </c:pt>
                <c:pt idx="4085">
                  <c:v>0.75307432366663074</c:v>
                </c:pt>
                <c:pt idx="4086">
                  <c:v>0.75204482233132253</c:v>
                </c:pt>
                <c:pt idx="4087">
                  <c:v>0.75100471221943843</c:v>
                </c:pt>
                <c:pt idx="4088">
                  <c:v>0.74995404126361143</c:v>
                </c:pt>
                <c:pt idx="4089">
                  <c:v>0.74889285783636095</c:v>
                </c:pt>
                <c:pt idx="4090">
                  <c:v>0.74782121074638608</c:v>
                </c:pt>
                <c:pt idx="4091">
                  <c:v>0.74673914923482454</c:v>
                </c:pt>
                <c:pt idx="4092">
                  <c:v>0.74564672297148715</c:v>
                </c:pt>
                <c:pt idx="4093">
                  <c:v>0.74454398205105876</c:v>
                </c:pt>
                <c:pt idx="4094">
                  <c:v>0.74343097698927507</c:v>
                </c:pt>
                <c:pt idx="4095">
                  <c:v>0.7423077587190674</c:v>
                </c:pt>
                <c:pt idx="4096">
                  <c:v>0.74117437858668378</c:v>
                </c:pt>
                <c:pt idx="4097">
                  <c:v>0.74003088834777897</c:v>
                </c:pt>
                <c:pt idx="4098">
                  <c:v>0.73887734016348128</c:v>
                </c:pt>
                <c:pt idx="4099">
                  <c:v>0.73771378659642961</c:v>
                </c:pt>
                <c:pt idx="4100">
                  <c:v>0.73654028060678811</c:v>
                </c:pt>
                <c:pt idx="4101">
                  <c:v>0.73535687554823148</c:v>
                </c:pt>
                <c:pt idx="4102">
                  <c:v>0.73416362516390876</c:v>
                </c:pt>
                <c:pt idx="4103">
                  <c:v>0.73296058358237992</c:v>
                </c:pt>
                <c:pt idx="4104">
                  <c:v>0.73174780531352934</c:v>
                </c:pt>
                <c:pt idx="4105">
                  <c:v>0.73052534524445489</c:v>
                </c:pt>
                <c:pt idx="4106">
                  <c:v>0.72929325863533523</c:v>
                </c:pt>
                <c:pt idx="4107">
                  <c:v>0.72805160111527023</c:v>
                </c:pt>
                <c:pt idx="4108">
                  <c:v>0.72680042867810524</c:v>
                </c:pt>
                <c:pt idx="4109">
                  <c:v>0.72553979767822563</c:v>
                </c:pt>
                <c:pt idx="4110">
                  <c:v>0.72426976482633743</c:v>
                </c:pt>
                <c:pt idx="4111">
                  <c:v>0.72299038718521957</c:v>
                </c:pt>
                <c:pt idx="4112">
                  <c:v>0.72170172216546169</c:v>
                </c:pt>
                <c:pt idx="4113">
                  <c:v>0.72040382752118315</c:v>
                </c:pt>
                <c:pt idx="4114">
                  <c:v>0.71909676134570299</c:v>
                </c:pt>
                <c:pt idx="4115">
                  <c:v>0.71778058206725437</c:v>
                </c:pt>
                <c:pt idx="4116">
                  <c:v>0.71645534844461345</c:v>
                </c:pt>
                <c:pt idx="4117">
                  <c:v>0.7151211195627466</c:v>
                </c:pt>
                <c:pt idx="4118">
                  <c:v>0.71377795482842699</c:v>
                </c:pt>
                <c:pt idx="4119">
                  <c:v>0.71242591396583976</c:v>
                </c:pt>
                <c:pt idx="4120">
                  <c:v>0.71106505701216471</c:v>
                </c:pt>
                <c:pt idx="4121">
                  <c:v>0.70969544431314724</c:v>
                </c:pt>
                <c:pt idx="4122">
                  <c:v>0.70831713651864769</c:v>
                </c:pt>
                <c:pt idx="4123">
                  <c:v>0.70693019457818063</c:v>
                </c:pt>
                <c:pt idx="4124">
                  <c:v>0.70553467973643347</c:v>
                </c:pt>
                <c:pt idx="4125">
                  <c:v>0.70413065352877502</c:v>
                </c:pt>
                <c:pt idx="4126">
                  <c:v>0.70271817777674483</c:v>
                </c:pt>
                <c:pt idx="4127">
                  <c:v>0.70129731458353395</c:v>
                </c:pt>
                <c:pt idx="4128">
                  <c:v>0.6998681263294465</c:v>
                </c:pt>
                <c:pt idx="4129">
                  <c:v>0.69843067566735362</c:v>
                </c:pt>
                <c:pt idx="4130">
                  <c:v>0.69698502551813002</c:v>
                </c:pt>
                <c:pt idx="4131">
                  <c:v>0.69553123906608372</c:v>
                </c:pt>
                <c:pt idx="4132">
                  <c:v>0.69406937975436767</c:v>
                </c:pt>
                <c:pt idx="4133">
                  <c:v>0.6925995112803871</c:v>
                </c:pt>
                <c:pt idx="4134">
                  <c:v>0.69112169759119002</c:v>
                </c:pt>
                <c:pt idx="4135">
                  <c:v>0.68963600287885296</c:v>
                </c:pt>
                <c:pt idx="4136">
                  <c:v>0.68814249157585172</c:v>
                </c:pt>
                <c:pt idx="4137">
                  <c:v>0.68664122835042773</c:v>
                </c:pt>
                <c:pt idx="4138">
                  <c:v>0.68513227810194155</c:v>
                </c:pt>
                <c:pt idx="4139">
                  <c:v>0.68361570595622001</c:v>
                </c:pt>
                <c:pt idx="4140">
                  <c:v>0.68209157726089631</c:v>
                </c:pt>
                <c:pt idx="4141">
                  <c:v>0.68055995758073928</c:v>
                </c:pt>
                <c:pt idx="4142">
                  <c:v>0.67902091269298048</c:v>
                </c:pt>
                <c:pt idx="4143">
                  <c:v>0.67747450858262981</c:v>
                </c:pt>
                <c:pt idx="4144">
                  <c:v>0.67592081143778893</c:v>
                </c:pt>
                <c:pt idx="4145">
                  <c:v>0.67435988764495669</c:v>
                </c:pt>
                <c:pt idx="4146">
                  <c:v>0.67279180378433123</c:v>
                </c:pt>
                <c:pt idx="4147">
                  <c:v>0.67121662662510528</c:v>
                </c:pt>
                <c:pt idx="4148">
                  <c:v>0.66963442312075994</c:v>
                </c:pt>
                <c:pt idx="4149">
                  <c:v>0.66804526040435164</c:v>
                </c:pt>
                <c:pt idx="4150">
                  <c:v>0.6664492057837994</c:v>
                </c:pt>
                <c:pt idx="4151">
                  <c:v>0.66484632673716493</c:v>
                </c:pt>
                <c:pt idx="4152">
                  <c:v>0.66323669090793547</c:v>
                </c:pt>
                <c:pt idx="4153">
                  <c:v>0.66162036610029906</c:v>
                </c:pt>
                <c:pt idx="4154">
                  <c:v>0.65999742027442454</c:v>
                </c:pt>
                <c:pt idx="4155">
                  <c:v>0.65836792154173363</c:v>
                </c:pt>
                <c:pt idx="4156">
                  <c:v>0.65673193816018027</c:v>
                </c:pt>
                <c:pt idx="4157">
                  <c:v>0.6550895385295219</c:v>
                </c:pt>
                <c:pt idx="4158">
                  <c:v>0.65344079118660614</c:v>
                </c:pt>
                <c:pt idx="4159">
                  <c:v>0.65178576480061268</c:v>
                </c:pt>
                <c:pt idx="4160">
                  <c:v>0.65012452816838062</c:v>
                </c:pt>
                <c:pt idx="4161">
                  <c:v>0.64845715020965555</c:v>
                </c:pt>
                <c:pt idx="4162">
                  <c:v>0.64678369996237772</c:v>
                </c:pt>
                <c:pt idx="4163">
                  <c:v>0.64510424657796883</c:v>
                </c:pt>
                <c:pt idx="4164">
                  <c:v>0.6434188593166158</c:v>
                </c:pt>
                <c:pt idx="4165">
                  <c:v>0.64172760754256541</c:v>
                </c:pt>
                <c:pt idx="4166">
                  <c:v>0.640030560719415</c:v>
                </c:pt>
                <c:pt idx="4167">
                  <c:v>0.63832778840541526</c:v>
                </c:pt>
                <c:pt idx="4168">
                  <c:v>0.63661936024877097</c:v>
                </c:pt>
                <c:pt idx="4169">
                  <c:v>0.63490534598295267</c:v>
                </c:pt>
                <c:pt idx="4170">
                  <c:v>0.63318581542200947</c:v>
                </c:pt>
                <c:pt idx="4171">
                  <c:v>0.63146083845589229</c:v>
                </c:pt>
                <c:pt idx="4172">
                  <c:v>0.62973048504577878</c:v>
                </c:pt>
                <c:pt idx="4173">
                  <c:v>0.62799482521941108</c:v>
                </c:pt>
                <c:pt idx="4174">
                  <c:v>0.62625392906643429</c:v>
                </c:pt>
                <c:pt idx="4175">
                  <c:v>0.62450786673375003</c:v>
                </c:pt>
                <c:pt idx="4176">
                  <c:v>0.62275670842087094</c:v>
                </c:pt>
                <c:pt idx="4177">
                  <c:v>0.6210005243752913</c:v>
                </c:pt>
                <c:pt idx="4178">
                  <c:v>0.61923938488785912</c:v>
                </c:pt>
                <c:pt idx="4179">
                  <c:v>0.61747336028816546</c:v>
                </c:pt>
                <c:pt idx="4180">
                  <c:v>0.61570252093993627</c:v>
                </c:pt>
                <c:pt idx="4181">
                  <c:v>0.61392693723644209</c:v>
                </c:pt>
                <c:pt idx="4182">
                  <c:v>0.61214667959591051</c:v>
                </c:pt>
                <c:pt idx="4183">
                  <c:v>0.61036181845695792</c:v>
                </c:pt>
                <c:pt idx="4184">
                  <c:v>0.60857242427402558</c:v>
                </c:pt>
                <c:pt idx="4185">
                  <c:v>0.60677856751283388</c:v>
                </c:pt>
                <c:pt idx="4186">
                  <c:v>0.60498031864584334</c:v>
                </c:pt>
                <c:pt idx="4187">
                  <c:v>0.60317774814773439</c:v>
                </c:pt>
                <c:pt idx="4188">
                  <c:v>0.60137092649089352</c:v>
                </c:pt>
                <c:pt idx="4189">
                  <c:v>0.59955992414092041</c:v>
                </c:pt>
                <c:pt idx="4190">
                  <c:v>0.59774481155214165</c:v>
                </c:pt>
                <c:pt idx="4191">
                  <c:v>0.5959256591631461</c:v>
                </c:pt>
                <c:pt idx="4192">
                  <c:v>0.59410253739232743</c:v>
                </c:pt>
                <c:pt idx="4193">
                  <c:v>0.59227551663344968</c:v>
                </c:pt>
                <c:pt idx="4194">
                  <c:v>0.59044466725122091</c:v>
                </c:pt>
                <c:pt idx="4195">
                  <c:v>0.58861005957688906</c:v>
                </c:pt>
                <c:pt idx="4196">
                  <c:v>0.58677176390384855</c:v>
                </c:pt>
                <c:pt idx="4197">
                  <c:v>0.58492985048326884</c:v>
                </c:pt>
                <c:pt idx="4198">
                  <c:v>0.58308438951973451</c:v>
                </c:pt>
                <c:pt idx="4199">
                  <c:v>0.58123545116690822</c:v>
                </c:pt>
                <c:pt idx="4200">
                  <c:v>0.57938310552320649</c:v>
                </c:pt>
                <c:pt idx="4201">
                  <c:v>0.57752742262749734</c:v>
                </c:pt>
                <c:pt idx="4202">
                  <c:v>0.57566847245481334</c:v>
                </c:pt>
                <c:pt idx="4203">
                  <c:v>0.57380632491208672</c:v>
                </c:pt>
                <c:pt idx="4204">
                  <c:v>0.57194104983390892</c:v>
                </c:pt>
                <c:pt idx="4205">
                  <c:v>0.57007271697826678</c:v>
                </c:pt>
                <c:pt idx="4206">
                  <c:v>0.56820139602239028</c:v>
                </c:pt>
                <c:pt idx="4207">
                  <c:v>0.5663271565585255</c:v>
                </c:pt>
                <c:pt idx="4208">
                  <c:v>0.56445006808977871</c:v>
                </c:pt>
                <c:pt idx="4209">
                  <c:v>0.56257020002596703</c:v>
                </c:pt>
                <c:pt idx="4210">
                  <c:v>0.56068762167949548</c:v>
                </c:pt>
                <c:pt idx="4211">
                  <c:v>0.55880240226125022</c:v>
                </c:pt>
                <c:pt idx="4212">
                  <c:v>0.55691461087651895</c:v>
                </c:pt>
                <c:pt idx="4213">
                  <c:v>0.55502431652092743</c:v>
                </c:pt>
                <c:pt idx="4214">
                  <c:v>0.55313158807640572</c:v>
                </c:pt>
                <c:pt idx="4215">
                  <c:v>0.55123649430716926</c:v>
                </c:pt>
                <c:pt idx="4216">
                  <c:v>0.54933910385573026</c:v>
                </c:pt>
                <c:pt idx="4217">
                  <c:v>0.54743948523892605</c:v>
                </c:pt>
                <c:pt idx="4218">
                  <c:v>0.54553770684397751</c:v>
                </c:pt>
                <c:pt idx="4219">
                  <c:v>0.54363383692456468</c:v>
                </c:pt>
                <c:pt idx="4220">
                  <c:v>0.54172794359693355</c:v>
                </c:pt>
                <c:pt idx="4221">
                  <c:v>0.53982009483602011</c:v>
                </c:pt>
                <c:pt idx="4222">
                  <c:v>0.53791035847160718</c:v>
                </c:pt>
                <c:pt idx="4223">
                  <c:v>0.53599880218449814</c:v>
                </c:pt>
                <c:pt idx="4224">
                  <c:v>0.53408549350272394</c:v>
                </c:pt>
                <c:pt idx="4225">
                  <c:v>0.53217049979776809</c:v>
                </c:pt>
                <c:pt idx="4226">
                  <c:v>0.53025388828082565</c:v>
                </c:pt>
                <c:pt idx="4227">
                  <c:v>0.52833572599907985</c:v>
                </c:pt>
                <c:pt idx="4228">
                  <c:v>0.52641607983201344</c:v>
                </c:pt>
                <c:pt idx="4229">
                  <c:v>0.52449501648773955</c:v>
                </c:pt>
                <c:pt idx="4230">
                  <c:v>0.52257260249936599</c:v>
                </c:pt>
                <c:pt idx="4231">
                  <c:v>0.52064890422138022</c:v>
                </c:pt>
                <c:pt idx="4232">
                  <c:v>0.51872398782606854</c:v>
                </c:pt>
                <c:pt idx="4233">
                  <c:v>0.51679791929995678</c:v>
                </c:pt>
                <c:pt idx="4234">
                  <c:v>0.51487076444028423</c:v>
                </c:pt>
                <c:pt idx="4235">
                  <c:v>0.5129425888515009</c:v>
                </c:pt>
                <c:pt idx="4236">
                  <c:v>0.5110134579417982</c:v>
                </c:pt>
                <c:pt idx="4237">
                  <c:v>0.50908343691966296</c:v>
                </c:pt>
                <c:pt idx="4238">
                  <c:v>0.50715259079046593</c:v>
                </c:pt>
                <c:pt idx="4239">
                  <c:v>0.50522098435307361</c:v>
                </c:pt>
                <c:pt idx="4240">
                  <c:v>0.50328868219649514</c:v>
                </c:pt>
                <c:pt idx="4241">
                  <c:v>0.50135574869655286</c:v>
                </c:pt>
                <c:pt idx="4242">
                  <c:v>0.49942224801258844</c:v>
                </c:pt>
                <c:pt idx="4243">
                  <c:v>0.49748824408419334</c:v>
                </c:pt>
                <c:pt idx="4244">
                  <c:v>0.49555380062797488</c:v>
                </c:pt>
                <c:pt idx="4245">
                  <c:v>0.49361898113434644</c:v>
                </c:pt>
                <c:pt idx="4246">
                  <c:v>0.49168384886435568</c:v>
                </c:pt>
                <c:pt idx="4247">
                  <c:v>0.48974846684653484</c:v>
                </c:pt>
                <c:pt idx="4248">
                  <c:v>0.48781289787379079</c:v>
                </c:pt>
                <c:pt idx="4249">
                  <c:v>0.48587720450032734</c:v>
                </c:pt>
                <c:pt idx="4250">
                  <c:v>0.48394144903855796</c:v>
                </c:pt>
                <c:pt idx="4251">
                  <c:v>0.48200569355613998</c:v>
                </c:pt>
                <c:pt idx="4252">
                  <c:v>0.48006999987295024</c:v>
                </c:pt>
                <c:pt idx="4253">
                  <c:v>0.47813442955813323</c:v>
                </c:pt>
                <c:pt idx="4254">
                  <c:v>0.47619904392717999</c:v>
                </c:pt>
                <c:pt idx="4255">
                  <c:v>0.47426390403903007</c:v>
                </c:pt>
                <c:pt idx="4256">
                  <c:v>0.4723290706932145</c:v>
                </c:pt>
                <c:pt idx="4257">
                  <c:v>0.4703946044270228</c:v>
                </c:pt>
                <c:pt idx="4258">
                  <c:v>0.46846056551270998</c:v>
                </c:pt>
                <c:pt idx="4259">
                  <c:v>0.46652701395472895</c:v>
                </c:pt>
                <c:pt idx="4260">
                  <c:v>0.46459400948700319</c:v>
                </c:pt>
                <c:pt idx="4261">
                  <c:v>0.46266161157022406</c:v>
                </c:pt>
                <c:pt idx="4262">
                  <c:v>0.46072987938918947</c:v>
                </c:pt>
                <c:pt idx="4263">
                  <c:v>0.45879887185016788</c:v>
                </c:pt>
                <c:pt idx="4264">
                  <c:v>0.45686864757830242</c:v>
                </c:pt>
                <c:pt idx="4265">
                  <c:v>0.45493926491504177</c:v>
                </c:pt>
                <c:pt idx="4266">
                  <c:v>0.45301078191561112</c:v>
                </c:pt>
                <c:pt idx="4267">
                  <c:v>0.45108325634650998</c:v>
                </c:pt>
                <c:pt idx="4268">
                  <c:v>0.44915674568304975</c:v>
                </c:pt>
                <c:pt idx="4269">
                  <c:v>0.44723130710691966</c:v>
                </c:pt>
                <c:pt idx="4270">
                  <c:v>0.44530699750379182</c:v>
                </c:pt>
                <c:pt idx="4271">
                  <c:v>0.44338387346095387</c:v>
                </c:pt>
                <c:pt idx="4272">
                  <c:v>0.44146199126498298</c:v>
                </c:pt>
                <c:pt idx="4273">
                  <c:v>0.43954140689944599</c:v>
                </c:pt>
                <c:pt idx="4274">
                  <c:v>0.43762217604264175</c:v>
                </c:pt>
                <c:pt idx="4275">
                  <c:v>0.43570435406536939</c:v>
                </c:pt>
                <c:pt idx="4276">
                  <c:v>0.43378799602873941</c:v>
                </c:pt>
                <c:pt idx="4277">
                  <c:v>0.4318731566820101</c:v>
                </c:pt>
                <c:pt idx="4278">
                  <c:v>0.42995989046046779</c:v>
                </c:pt>
                <c:pt idx="4279">
                  <c:v>0.42804825148333181</c:v>
                </c:pt>
                <c:pt idx="4280">
                  <c:v>0.42613829355170318</c:v>
                </c:pt>
                <c:pt idx="4281">
                  <c:v>0.42423007014653985</c:v>
                </c:pt>
                <c:pt idx="4282">
                  <c:v>0.4223236344266732</c:v>
                </c:pt>
                <c:pt idx="4283">
                  <c:v>0.4204190392268527</c:v>
                </c:pt>
                <c:pt idx="4284">
                  <c:v>0.41851633705583197</c:v>
                </c:pt>
                <c:pt idx="4285">
                  <c:v>0.41661558009448263</c:v>
                </c:pt>
                <c:pt idx="4286">
                  <c:v>0.41471682019394962</c:v>
                </c:pt>
                <c:pt idx="4287">
                  <c:v>0.41282010887383425</c:v>
                </c:pt>
                <c:pt idx="4288">
                  <c:v>0.41092549732041905</c:v>
                </c:pt>
                <c:pt idx="4289">
                  <c:v>0.40903303638492072</c:v>
                </c:pt>
                <c:pt idx="4290">
                  <c:v>0.40714277658178349</c:v>
                </c:pt>
                <c:pt idx="4291">
                  <c:v>0.40525476808700223</c:v>
                </c:pt>
                <c:pt idx="4292">
                  <c:v>0.40336906073648537</c:v>
                </c:pt>
                <c:pt idx="4293">
                  <c:v>0.40148570402444694</c:v>
                </c:pt>
                <c:pt idx="4294">
                  <c:v>0.39960474710184851</c:v>
                </c:pt>
                <c:pt idx="4295">
                  <c:v>0.39772623877482416</c:v>
                </c:pt>
                <c:pt idx="4296">
                  <c:v>0.39585022750323601</c:v>
                </c:pt>
                <c:pt idx="4297">
                  <c:v>0.39397676139917254</c:v>
                </c:pt>
                <c:pt idx="4298">
                  <c:v>0.39210588822552317</c:v>
                </c:pt>
                <c:pt idx="4299">
                  <c:v>0.39023765539458477</c:v>
                </c:pt>
                <c:pt idx="4300">
                  <c:v>0.38837210996669613</c:v>
                </c:pt>
                <c:pt idx="4301">
                  <c:v>0.38650929864891359</c:v>
                </c:pt>
                <c:pt idx="4302">
                  <c:v>0.38464926779371433</c:v>
                </c:pt>
                <c:pt idx="4303">
                  <c:v>0.3827920633977413</c:v>
                </c:pt>
                <c:pt idx="4304">
                  <c:v>0.38093773110057538</c:v>
                </c:pt>
                <c:pt idx="4305">
                  <c:v>0.37908631618354882</c:v>
                </c:pt>
                <c:pt idx="4306">
                  <c:v>0.37723786356858674</c:v>
                </c:pt>
                <c:pt idx="4307">
                  <c:v>0.37539241781708899</c:v>
                </c:pt>
                <c:pt idx="4308">
                  <c:v>0.37355002312883973</c:v>
                </c:pt>
                <c:pt idx="4309">
                  <c:v>0.37171072334095817</c:v>
                </c:pt>
                <c:pt idx="4310">
                  <c:v>0.36987456192687651</c:v>
                </c:pt>
                <c:pt idx="4311">
                  <c:v>0.3680415819953583</c:v>
                </c:pt>
                <c:pt idx="4312">
                  <c:v>0.36621182628954474</c:v>
                </c:pt>
                <c:pt idx="4313">
                  <c:v>0.36438533718604088</c:v>
                </c:pt>
                <c:pt idx="4314">
                  <c:v>0.36256215669402941</c:v>
                </c:pt>
                <c:pt idx="4315">
                  <c:v>0.36074232645442439</c:v>
                </c:pt>
                <c:pt idx="4316">
                  <c:v>0.35892588773905265</c:v>
                </c:pt>
                <c:pt idx="4317">
                  <c:v>0.35711288144987463</c:v>
                </c:pt>
                <c:pt idx="4318">
                  <c:v>0.35530334811823239</c:v>
                </c:pt>
                <c:pt idx="4319">
                  <c:v>0.3534973279041374</c:v>
                </c:pt>
                <c:pt idx="4320">
                  <c:v>0.35169486059558569</c:v>
                </c:pt>
                <c:pt idx="4321">
                  <c:v>0.34989598560791152</c:v>
                </c:pt>
                <c:pt idx="4322">
                  <c:v>0.34810074198316843</c:v>
                </c:pt>
                <c:pt idx="4323">
                  <c:v>0.34630916838954956</c:v>
                </c:pt>
                <c:pt idx="4324">
                  <c:v>0.34452130312083412</c:v>
                </c:pt>
                <c:pt idx="4325">
                  <c:v>0.34273718409587323</c:v>
                </c:pt>
                <c:pt idx="4326">
                  <c:v>0.34095684885810179</c:v>
                </c:pt>
                <c:pt idx="4327">
                  <c:v>0.33918033457508906</c:v>
                </c:pt>
                <c:pt idx="4328">
                  <c:v>0.33740767803811567</c:v>
                </c:pt>
                <c:pt idx="4329">
                  <c:v>0.33563891566178883</c:v>
                </c:pt>
                <c:pt idx="4330">
                  <c:v>0.33387408348368314</c:v>
                </c:pt>
                <c:pt idx="4331">
                  <c:v>0.3321132171640202</c:v>
                </c:pt>
                <c:pt idx="4332">
                  <c:v>0.33035635198537311</c:v>
                </c:pt>
                <c:pt idx="4333">
                  <c:v>0.32860352285240957</c:v>
                </c:pt>
                <c:pt idx="4334">
                  <c:v>0.32685476429165949</c:v>
                </c:pt>
                <c:pt idx="4335">
                  <c:v>0.32511011045132104</c:v>
                </c:pt>
                <c:pt idx="4336">
                  <c:v>0.32336959510109087</c:v>
                </c:pt>
                <c:pt idx="4337">
                  <c:v>0.32163325163203255</c:v>
                </c:pt>
                <c:pt idx="4338">
                  <c:v>0.31990111305646884</c:v>
                </c:pt>
                <c:pt idx="4339">
                  <c:v>0.3181732120079116</c:v>
                </c:pt>
                <c:pt idx="4340">
                  <c:v>0.31644958074102436</c:v>
                </c:pt>
                <c:pt idx="4341">
                  <c:v>0.31473025113157793</c:v>
                </c:pt>
                <c:pt idx="4342">
                  <c:v>0.31301525467651964</c:v>
                </c:pt>
                <c:pt idx="4343">
                  <c:v>0.31130462249398488</c:v>
                </c:pt>
                <c:pt idx="4344">
                  <c:v>0.30959838532338713</c:v>
                </c:pt>
                <c:pt idx="4345">
                  <c:v>0.30789657352552219</c:v>
                </c:pt>
                <c:pt idx="4346">
                  <c:v>0.30619921708270886</c:v>
                </c:pt>
                <c:pt idx="4347">
                  <c:v>0.30450634559895273</c:v>
                </c:pt>
                <c:pt idx="4348">
                  <c:v>0.30281798830014539</c:v>
                </c:pt>
                <c:pt idx="4349">
                  <c:v>0.30113417403428661</c:v>
                </c:pt>
                <c:pt idx="4350">
                  <c:v>0.29945493127174128</c:v>
                </c:pt>
                <c:pt idx="4351">
                  <c:v>0.29778028810551943</c:v>
                </c:pt>
                <c:pt idx="4352">
                  <c:v>0.29611027225159042</c:v>
                </c:pt>
                <c:pt idx="4353">
                  <c:v>0.29444491104921977</c:v>
                </c:pt>
                <c:pt idx="4354">
                  <c:v>0.29278423146133997</c:v>
                </c:pt>
                <c:pt idx="4355">
                  <c:v>0.29112826007494302</c:v>
                </c:pt>
                <c:pt idx="4356">
                  <c:v>0.28947702310150758</c:v>
                </c:pt>
                <c:pt idx="4357">
                  <c:v>0.28783054637744615</c:v>
                </c:pt>
                <c:pt idx="4358">
                  <c:v>0.28618885536458771</c:v>
                </c:pt>
                <c:pt idx="4359">
                  <c:v>0.28455197515067915</c:v>
                </c:pt>
                <c:pt idx="4360">
                  <c:v>0.28291993044992203</c:v>
                </c:pt>
                <c:pt idx="4361">
                  <c:v>0.28129274560352802</c:v>
                </c:pt>
                <c:pt idx="4362">
                  <c:v>0.27967044458030826</c:v>
                </c:pt>
                <c:pt idx="4363">
                  <c:v>0.27805305097728256</c:v>
                </c:pt>
                <c:pt idx="4364">
                  <c:v>0.27644058802032073</c:v>
                </c:pt>
                <c:pt idx="4365">
                  <c:v>0.2748330785648041</c:v>
                </c:pt>
                <c:pt idx="4366">
                  <c:v>0.273230545096318</c:v>
                </c:pt>
                <c:pt idx="4367">
                  <c:v>0.271633009731365</c:v>
                </c:pt>
                <c:pt idx="4368">
                  <c:v>0.27004049421810711</c:v>
                </c:pt>
                <c:pt idx="4369">
                  <c:v>0.26845301993713194</c:v>
                </c:pt>
                <c:pt idx="4370">
                  <c:v>0.2668706079022416</c:v>
                </c:pt>
                <c:pt idx="4371">
                  <c:v>0.26529327876127018</c:v>
                </c:pt>
                <c:pt idx="4372">
                  <c:v>0.2637210527969211</c:v>
                </c:pt>
                <c:pt idx="4373">
                  <c:v>0.26215394992763347</c:v>
                </c:pt>
                <c:pt idx="4374">
                  <c:v>0.26059198970846698</c:v>
                </c:pt>
                <c:pt idx="4375">
                  <c:v>0.25903519133201675</c:v>
                </c:pt>
                <c:pt idx="4376">
                  <c:v>0.25748357362934482</c:v>
                </c:pt>
                <c:pt idx="4377">
                  <c:v>0.25593715507094145</c:v>
                </c:pt>
                <c:pt idx="4378">
                  <c:v>0.2543959537677038</c:v>
                </c:pt>
                <c:pt idx="4379">
                  <c:v>0.25285998747194244</c:v>
                </c:pt>
                <c:pt idx="4380">
                  <c:v>0.25132927357840551</c:v>
                </c:pt>
                <c:pt idx="4381">
                  <c:v>0.24980382912533003</c:v>
                </c:pt>
                <c:pt idx="4382">
                  <c:v>0.24828367079551072</c:v>
                </c:pt>
                <c:pt idx="4383">
                  <c:v>0.24676881491739527</c:v>
                </c:pt>
                <c:pt idx="4384">
                  <c:v>0.245259277466196</c:v>
                </c:pt>
                <c:pt idx="4385">
                  <c:v>0.24375507406503621</c:v>
                </c:pt>
                <c:pt idx="4386">
                  <c:v>0.24225621998607538</c:v>
                </c:pt>
                <c:pt idx="4387">
                  <c:v>0.24076273015173194</c:v>
                </c:pt>
                <c:pt idx="4388">
                  <c:v>0.23927461913585377</c:v>
                </c:pt>
                <c:pt idx="4389">
                  <c:v>0.23779190116494203</c:v>
                </c:pt>
                <c:pt idx="4390">
                  <c:v>0.23631459011939326</c:v>
                </c:pt>
                <c:pt idx="4391">
                  <c:v>0.23484269953475553</c:v>
                </c:pt>
                <c:pt idx="4392">
                  <c:v>0.23337624260301026</c:v>
                </c:pt>
                <c:pt idx="4393">
                  <c:v>0.23191523217386761</c:v>
                </c:pt>
                <c:pt idx="4394">
                  <c:v>0.23045968075608661</c:v>
                </c:pt>
                <c:pt idx="4395">
                  <c:v>0.22900960051880909</c:v>
                </c:pt>
                <c:pt idx="4396">
                  <c:v>0.22756500329291712</c:v>
                </c:pt>
                <c:pt idx="4397">
                  <c:v>0.22612590057240445</c:v>
                </c:pt>
                <c:pt idx="4398">
                  <c:v>0.22469230351577046</c:v>
                </c:pt>
                <c:pt idx="4399">
                  <c:v>0.22326422294742762</c:v>
                </c:pt>
                <c:pt idx="4400">
                  <c:v>0.2218416693591313</c:v>
                </c:pt>
                <c:pt idx="4401">
                  <c:v>0.22042465291142246</c:v>
                </c:pt>
                <c:pt idx="4402">
                  <c:v>0.21901318343509196</c:v>
                </c:pt>
                <c:pt idx="4403">
                  <c:v>0.21760727043265762</c:v>
                </c:pt>
                <c:pt idx="4404">
                  <c:v>0.2162069230798622</c:v>
                </c:pt>
                <c:pt idx="4405">
                  <c:v>0.21481215022718333</c:v>
                </c:pt>
                <c:pt idx="4406">
                  <c:v>0.21342296040136466</c:v>
                </c:pt>
                <c:pt idx="4407">
                  <c:v>0.21203936180695759</c:v>
                </c:pt>
                <c:pt idx="4408">
                  <c:v>0.21066136232788435</c:v>
                </c:pt>
                <c:pt idx="4409">
                  <c:v>0.20928896952901074</c:v>
                </c:pt>
                <c:pt idx="4410">
                  <c:v>0.20792219065773992</c:v>
                </c:pt>
                <c:pt idx="4411">
                  <c:v>0.20656103264561551</c:v>
                </c:pt>
                <c:pt idx="4412">
                  <c:v>0.20520550210994476</c:v>
                </c:pt>
                <c:pt idx="4413">
                  <c:v>0.20385560535543104</c:v>
                </c:pt>
                <c:pt idx="4414">
                  <c:v>0.20251134837582555</c:v>
                </c:pt>
                <c:pt idx="4415">
                  <c:v>0.20117273685558806</c:v>
                </c:pt>
                <c:pt idx="4416">
                  <c:v>0.19983977617156642</c:v>
                </c:pt>
                <c:pt idx="4417">
                  <c:v>0.19851247139468403</c:v>
                </c:pt>
                <c:pt idx="4418">
                  <c:v>0.1971908272916463</c:v>
                </c:pt>
                <c:pt idx="4419">
                  <c:v>0.19587484832665458</c:v>
                </c:pt>
                <c:pt idx="4420">
                  <c:v>0.19456453866313772</c:v>
                </c:pt>
                <c:pt idx="4421">
                  <c:v>0.19325990216549141</c:v>
                </c:pt>
                <c:pt idx="4422">
                  <c:v>0.19196094240083444</c:v>
                </c:pt>
                <c:pt idx="4423">
                  <c:v>0.19066766264077212</c:v>
                </c:pt>
                <c:pt idx="4424">
                  <c:v>0.18938006586317635</c:v>
                </c:pt>
                <c:pt idx="4425">
                  <c:v>0.18809815475397204</c:v>
                </c:pt>
                <c:pt idx="4426">
                  <c:v>0.18682193170893979</c:v>
                </c:pt>
                <c:pt idx="4427">
                  <c:v>0.18555139883552471</c:v>
                </c:pt>
                <c:pt idx="4428">
                  <c:v>0.18428655795466065</c:v>
                </c:pt>
                <c:pt idx="4429">
                  <c:v>0.18302741060260025</c:v>
                </c:pt>
                <c:pt idx="4430">
                  <c:v>0.18177395803275961</c:v>
                </c:pt>
                <c:pt idx="4431">
                  <c:v>0.18052620121757537</c:v>
                </c:pt>
                <c:pt idx="4432">
                  <c:v>0.17928414085034294</c:v>
                </c:pt>
                <c:pt idx="4433">
                  <c:v>0.17804777734712612</c:v>
                </c:pt>
                <c:pt idx="4434">
                  <c:v>0.17681711084861149</c:v>
                </c:pt>
                <c:pt idx="4435">
                  <c:v>0.17559214122200686</c:v>
                </c:pt>
                <c:pt idx="4436">
                  <c:v>0.17437286806293767</c:v>
                </c:pt>
                <c:pt idx="4437">
                  <c:v>0.17315929069735664</c:v>
                </c:pt>
                <c:pt idx="4438">
                  <c:v>0.17195140818345703</c:v>
                </c:pt>
                <c:pt idx="4439">
                  <c:v>0.17074921931359827</c:v>
                </c:pt>
                <c:pt idx="4440">
                  <c:v>0.16955272261623533</c:v>
                </c:pt>
                <c:pt idx="4441">
                  <c:v>0.1683619163578598</c:v>
                </c:pt>
                <c:pt idx="4442">
                  <c:v>0.16717679854494369</c:v>
                </c:pt>
                <c:pt idx="4443">
                  <c:v>0.16599736692589512</c:v>
                </c:pt>
                <c:pt idx="4444">
                  <c:v>0.16482361899301626</c:v>
                </c:pt>
                <c:pt idx="4445">
                  <c:v>0.1636555519844721</c:v>
                </c:pt>
                <c:pt idx="4446">
                  <c:v>0.16249316288626156</c:v>
                </c:pt>
                <c:pt idx="4447">
                  <c:v>0.16133644843419873</c:v>
                </c:pt>
                <c:pt idx="4448">
                  <c:v>0.16018540511589599</c:v>
                </c:pt>
                <c:pt idx="4449">
                  <c:v>0.15904002917275689</c:v>
                </c:pt>
                <c:pt idx="4450">
                  <c:v>0.15790031660197015</c:v>
                </c:pt>
                <c:pt idx="4451">
                  <c:v>0.15676626315851344</c:v>
                </c:pt>
                <c:pt idx="4452">
                  <c:v>0.15563786435715773</c:v>
                </c:pt>
                <c:pt idx="4453">
                  <c:v>0.15451511547448027</c:v>
                </c:pt>
                <c:pt idx="4454">
                  <c:v>0.15339801155087848</c:v>
                </c:pt>
                <c:pt idx="4455">
                  <c:v>0.15228654739259204</c:v>
                </c:pt>
                <c:pt idx="4456">
                  <c:v>0.15118071757372481</c:v>
                </c:pt>
                <c:pt idx="4457">
                  <c:v>0.1500805164382748</c:v>
                </c:pt>
                <c:pt idx="4458">
                  <c:v>0.14898593810216387</c:v>
                </c:pt>
                <c:pt idx="4459">
                  <c:v>0.14789697645527461</c:v>
                </c:pt>
                <c:pt idx="4460">
                  <c:v>0.14681362516348659</c:v>
                </c:pt>
                <c:pt idx="4461">
                  <c:v>0.14573587767071935</c:v>
                </c:pt>
                <c:pt idx="4462">
                  <c:v>0.14466372720097465</c:v>
                </c:pt>
                <c:pt idx="4463">
                  <c:v>0.14359716676038448</c:v>
                </c:pt>
                <c:pt idx="4464">
                  <c:v>0.1425361891392582</c:v>
                </c:pt>
                <c:pt idx="4465">
                  <c:v>0.14148078691413521</c:v>
                </c:pt>
                <c:pt idx="4466">
                  <c:v>0.14043095244983592</c:v>
                </c:pt>
                <c:pt idx="4467">
                  <c:v>0.13938667790151801</c:v>
                </c:pt>
                <c:pt idx="4468">
                  <c:v>0.1383479552167306</c:v>
                </c:pt>
                <c:pt idx="4469">
                  <c:v>0.13731477613747339</c:v>
                </c:pt>
                <c:pt idx="4470">
                  <c:v>0.13628713220225303</c:v>
                </c:pt>
                <c:pt idx="4471">
                  <c:v>0.13526501474814409</c:v>
                </c:pt>
                <c:pt idx="4472">
                  <c:v>0.13424841491284722</c:v>
                </c:pt>
                <c:pt idx="4473">
                  <c:v>0.13323732363675114</c:v>
                </c:pt>
                <c:pt idx="4474">
                  <c:v>0.13223173166499139</c:v>
                </c:pt>
                <c:pt idx="4475">
                  <c:v>0.13123162954951278</c:v>
                </c:pt>
                <c:pt idx="4476">
                  <c:v>0.13023700765113308</c:v>
                </c:pt>
                <c:pt idx="4477">
                  <c:v>0.12924785614158465</c:v>
                </c:pt>
                <c:pt idx="4478">
                  <c:v>0.12826416500560284</c:v>
                </c:pt>
                <c:pt idx="4479">
                  <c:v>0.12728592404296607</c:v>
                </c:pt>
                <c:pt idx="4480">
                  <c:v>0.12631312287055735</c:v>
                </c:pt>
                <c:pt idx="4481">
                  <c:v>0.12534575092442282</c:v>
                </c:pt>
                <c:pt idx="4482">
                  <c:v>0.12438379746182557</c:v>
                </c:pt>
                <c:pt idx="4483">
                  <c:v>0.12342725156330138</c:v>
                </c:pt>
                <c:pt idx="4484">
                  <c:v>0.12247610213470958</c:v>
                </c:pt>
                <c:pt idx="4485">
                  <c:v>0.12153033790928526</c:v>
                </c:pt>
                <c:pt idx="4486">
                  <c:v>0.12058994744968612</c:v>
                </c:pt>
                <c:pt idx="4487">
                  <c:v>0.11965491915004045</c:v>
                </c:pt>
                <c:pt idx="4488">
                  <c:v>0.1187252412379896</c:v>
                </c:pt>
                <c:pt idx="4489">
                  <c:v>0.11780090177673073</c:v>
                </c:pt>
                <c:pt idx="4490">
                  <c:v>0.11688188866705414</c:v>
                </c:pt>
                <c:pt idx="4491">
                  <c:v>0.1159681896493803</c:v>
                </c:pt>
                <c:pt idx="4492">
                  <c:v>0.11505979230579119</c:v>
                </c:pt>
                <c:pt idx="4493">
                  <c:v>0.11415668406206111</c:v>
                </c:pt>
                <c:pt idx="4494">
                  <c:v>0.11325885218968114</c:v>
                </c:pt>
                <c:pt idx="4495">
                  <c:v>0.11236628380788299</c:v>
                </c:pt>
                <c:pt idx="4496">
                  <c:v>0.11147896588565619</c:v>
                </c:pt>
                <c:pt idx="4497">
                  <c:v>0.11059688524376425</c:v>
                </c:pt>
                <c:pt idx="4498">
                  <c:v>0.1097200285567537</c:v>
                </c:pt>
                <c:pt idx="4499">
                  <c:v>0.10884838235496216</c:v>
                </c:pt>
                <c:pt idx="4500">
                  <c:v>0.10798193302651862</c:v>
                </c:pt>
                <c:pt idx="4501">
                  <c:v>0.10712066681934243</c:v>
                </c:pt>
                <c:pt idx="4502">
                  <c:v>0.10626456984313461</c:v>
                </c:pt>
                <c:pt idx="4503">
                  <c:v>0.10541362807136691</c:v>
                </c:pt>
                <c:pt idx="4504">
                  <c:v>0.10456782734326335</c:v>
                </c:pt>
                <c:pt idx="4505">
                  <c:v>0.10372715336577949</c:v>
                </c:pt>
                <c:pt idx="4506">
                  <c:v>0.10289159171557294</c:v>
                </c:pt>
                <c:pt idx="4507">
                  <c:v>0.10206112784097207</c:v>
                </c:pt>
                <c:pt idx="4508">
                  <c:v>0.10123574706393555</c:v>
                </c:pt>
                <c:pt idx="4509">
                  <c:v>0.10041543458200945</c:v>
                </c:pt>
                <c:pt idx="4510">
                  <c:v>9.9600175470275595E-2</c:v>
                </c:pt>
                <c:pt idx="4511">
                  <c:v>9.8789954683296391E-2</c:v>
                </c:pt>
                <c:pt idx="4512">
                  <c:v>9.7984757057050939E-2</c:v>
                </c:pt>
                <c:pt idx="4513">
                  <c:v>9.7184567310867678E-2</c:v>
                </c:pt>
                <c:pt idx="4514">
                  <c:v>9.6389370049347653E-2</c:v>
                </c:pt>
                <c:pt idx="4515">
                  <c:v>9.5599149764284103E-2</c:v>
                </c:pt>
                <c:pt idx="4516">
                  <c:v>9.4813890836572559E-2</c:v>
                </c:pt>
                <c:pt idx="4517">
                  <c:v>9.4033577538116891E-2</c:v>
                </c:pt>
                <c:pt idx="4518">
                  <c:v>9.3258194033725594E-2</c:v>
                </c:pt>
                <c:pt idx="4519">
                  <c:v>9.2487724383003872E-2</c:v>
                </c:pt>
                <c:pt idx="4520">
                  <c:v>9.1722152542235674E-2</c:v>
                </c:pt>
                <c:pt idx="4521">
                  <c:v>9.0961462366264928E-2</c:v>
                </c:pt>
                <c:pt idx="4522">
                  <c:v>9.0205637610348194E-2</c:v>
                </c:pt>
                <c:pt idx="4523">
                  <c:v>8.9454661932038548E-2</c:v>
                </c:pt>
                <c:pt idx="4524">
                  <c:v>8.8708518893024862E-2</c:v>
                </c:pt>
                <c:pt idx="4525">
                  <c:v>8.796719196097999E-2</c:v>
                </c:pt>
                <c:pt idx="4526">
                  <c:v>8.7230664511399728E-2</c:v>
                </c:pt>
                <c:pt idx="4527">
                  <c:v>8.649891982943167E-2</c:v>
                </c:pt>
                <c:pt idx="4528">
                  <c:v>8.5771941111697905E-2</c:v>
                </c:pt>
                <c:pt idx="4529">
                  <c:v>8.5049711468107345E-2</c:v>
                </c:pt>
                <c:pt idx="4530">
                  <c:v>8.4332213923662261E-2</c:v>
                </c:pt>
                <c:pt idx="4531">
                  <c:v>8.3619431420253618E-2</c:v>
                </c:pt>
                <c:pt idx="4532">
                  <c:v>8.2911346818450596E-2</c:v>
                </c:pt>
                <c:pt idx="4533">
                  <c:v>8.2207942899279032E-2</c:v>
                </c:pt>
                <c:pt idx="4534">
                  <c:v>8.150920236599353E-2</c:v>
                </c:pt>
                <c:pt idx="4535">
                  <c:v>8.0815107845838188E-2</c:v>
                </c:pt>
                <c:pt idx="4536">
                  <c:v>8.0125641891801103E-2</c:v>
                </c:pt>
                <c:pt idx="4537">
                  <c:v>7.9440786984357289E-2</c:v>
                </c:pt>
                <c:pt idx="4538">
                  <c:v>7.8760525533204964E-2</c:v>
                </c:pt>
                <c:pt idx="4539">
                  <c:v>7.8084839878990259E-2</c:v>
                </c:pt>
                <c:pt idx="4540">
                  <c:v>7.7413712295024972E-2</c:v>
                </c:pt>
                <c:pt idx="4541">
                  <c:v>7.674712498899279E-2</c:v>
                </c:pt>
                <c:pt idx="4542">
                  <c:v>7.6085060104648203E-2</c:v>
                </c:pt>
                <c:pt idx="4543">
                  <c:v>7.5427499723503752E-2</c:v>
                </c:pt>
                <c:pt idx="4544">
                  <c:v>7.4774425866509842E-2</c:v>
                </c:pt>
                <c:pt idx="4545">
                  <c:v>7.4125820495722791E-2</c:v>
                </c:pt>
                <c:pt idx="4546">
                  <c:v>7.3481665515965203E-2</c:v>
                </c:pt>
                <c:pt idx="4547">
                  <c:v>7.2841942776474281E-2</c:v>
                </c:pt>
                <c:pt idx="4548">
                  <c:v>7.2206634072542769E-2</c:v>
                </c:pt>
                <c:pt idx="4549">
                  <c:v>7.1575721147147248E-2</c:v>
                </c:pt>
                <c:pt idx="4550">
                  <c:v>7.0949185692569028E-2</c:v>
                </c:pt>
                <c:pt idx="4551">
                  <c:v>7.032700935200252E-2</c:v>
                </c:pt>
                <c:pt idx="4552">
                  <c:v>6.9709173721155523E-2</c:v>
                </c:pt>
                <c:pt idx="4553">
                  <c:v>6.9095660349837537E-2</c:v>
                </c:pt>
                <c:pt idx="4554">
                  <c:v>6.8486450743539387E-2</c:v>
                </c:pt>
                <c:pt idx="4555">
                  <c:v>6.7881526365000819E-2</c:v>
                </c:pt>
                <c:pt idx="4556">
                  <c:v>6.7280868635769514E-2</c:v>
                </c:pt>
                <c:pt idx="4557">
                  <c:v>6.6684458937747618E-2</c:v>
                </c:pt>
                <c:pt idx="4558">
                  <c:v>6.609227861472998E-2</c:v>
                </c:pt>
                <c:pt idx="4559">
                  <c:v>6.550430897392942E-2</c:v>
                </c:pt>
                <c:pt idx="4560">
                  <c:v>6.4920531287493796E-2</c:v>
                </c:pt>
                <c:pt idx="4561">
                  <c:v>6.4340926794010031E-2</c:v>
                </c:pt>
                <c:pt idx="4562">
                  <c:v>6.3765476699999574E-2</c:v>
                </c:pt>
                <c:pt idx="4563">
                  <c:v>6.3194162181401184E-2</c:v>
                </c:pt>
                <c:pt idx="4564">
                  <c:v>6.2626964385044656E-2</c:v>
                </c:pt>
                <c:pt idx="4565">
                  <c:v>6.2063864430111859E-2</c:v>
                </c:pt>
                <c:pt idx="4566">
                  <c:v>6.1504843409588804E-2</c:v>
                </c:pt>
                <c:pt idx="4567">
                  <c:v>6.0949882391707622E-2</c:v>
                </c:pt>
                <c:pt idx="4568">
                  <c:v>6.0398962421365193E-2</c:v>
                </c:pt>
                <c:pt idx="4569">
                  <c:v>5.9852064521557939E-2</c:v>
                </c:pt>
                <c:pt idx="4570">
                  <c:v>5.930916969477714E-2</c:v>
                </c:pt>
                <c:pt idx="4571">
                  <c:v>5.8770258924408576E-2</c:v>
                </c:pt>
                <c:pt idx="4572">
                  <c:v>5.8235313176116354E-2</c:v>
                </c:pt>
                <c:pt idx="4573">
                  <c:v>5.7704313399217597E-2</c:v>
                </c:pt>
                <c:pt idx="4574">
                  <c:v>5.7177240528043904E-2</c:v>
                </c:pt>
                <c:pt idx="4575">
                  <c:v>5.665407548329357E-2</c:v>
                </c:pt>
                <c:pt idx="4576">
                  <c:v>5.6134799173370664E-2</c:v>
                </c:pt>
                <c:pt idx="4577">
                  <c:v>5.5619392495714688E-2</c:v>
                </c:pt>
                <c:pt idx="4578">
                  <c:v>5.5107836338117042E-2</c:v>
                </c:pt>
                <c:pt idx="4579">
                  <c:v>5.4600111580028185E-2</c:v>
                </c:pt>
                <c:pt idx="4580">
                  <c:v>5.4096199093851355E-2</c:v>
                </c:pt>
                <c:pt idx="4581">
                  <c:v>5.3596079746227043E-2</c:v>
                </c:pt>
                <c:pt idx="4582">
                  <c:v>5.3099734399304065E-2</c:v>
                </c:pt>
                <c:pt idx="4583">
                  <c:v>5.2607143912001088E-2</c:v>
                </c:pt>
                <c:pt idx="4584">
                  <c:v>5.2118289141255061E-2</c:v>
                </c:pt>
                <c:pt idx="4585">
                  <c:v>5.1633150943259959E-2</c:v>
                </c:pt>
                <c:pt idx="4586">
                  <c:v>5.1151710174692097E-2</c:v>
                </c:pt>
                <c:pt idx="4587">
                  <c:v>5.0673947693926275E-2</c:v>
                </c:pt>
                <c:pt idx="4588">
                  <c:v>5.0199844362238122E-2</c:v>
                </c:pt>
                <c:pt idx="4589">
                  <c:v>4.9729381044997113E-2</c:v>
                </c:pt>
                <c:pt idx="4590">
                  <c:v>4.9262538612846331E-2</c:v>
                </c:pt>
                <c:pt idx="4591">
                  <c:v>4.8799297942872279E-2</c:v>
                </c:pt>
                <c:pt idx="4592">
                  <c:v>4.8339639919761777E-2</c:v>
                </c:pt>
                <c:pt idx="4593">
                  <c:v>4.7883545436948852E-2</c:v>
                </c:pt>
                <c:pt idx="4594">
                  <c:v>4.7430995397748643E-2</c:v>
                </c:pt>
                <c:pt idx="4595">
                  <c:v>4.698197071648099E-2</c:v>
                </c:pt>
                <c:pt idx="4596">
                  <c:v>4.6536452319582311E-2</c:v>
                </c:pt>
                <c:pt idx="4597">
                  <c:v>4.609442114670511E-2</c:v>
                </c:pt>
                <c:pt idx="4598">
                  <c:v>4.5655858151807532E-2</c:v>
                </c:pt>
                <c:pt idx="4599">
                  <c:v>4.5220744304229891E-2</c:v>
                </c:pt>
                <c:pt idx="4600">
                  <c:v>4.4789060589761086E-2</c:v>
                </c:pt>
                <c:pt idx="4601">
                  <c:v>4.4360788011692284E-2</c:v>
                </c:pt>
                <c:pt idx="4602">
                  <c:v>4.3935907591860529E-2</c:v>
                </c:pt>
                <c:pt idx="4603">
                  <c:v>4.3514400371679397E-2</c:v>
                </c:pt>
                <c:pt idx="4604">
                  <c:v>4.3096247413159816E-2</c:v>
                </c:pt>
                <c:pt idx="4605">
                  <c:v>4.2681429799917861E-2</c:v>
                </c:pt>
                <c:pt idx="4606">
                  <c:v>4.2269928638172721E-2</c:v>
                </c:pt>
                <c:pt idx="4607">
                  <c:v>4.1861725057731732E-2</c:v>
                </c:pt>
                <c:pt idx="4608">
                  <c:v>4.1456800212965571E-2</c:v>
                </c:pt>
                <c:pt idx="4609">
                  <c:v>4.1055135283770576E-2</c:v>
                </c:pt>
                <c:pt idx="4610">
                  <c:v>4.0656711476521147E-2</c:v>
                </c:pt>
                <c:pt idx="4611">
                  <c:v>4.0261510025009557E-2</c:v>
                </c:pt>
                <c:pt idx="4612">
                  <c:v>3.9869512191377549E-2</c:v>
                </c:pt>
                <c:pt idx="4613">
                  <c:v>3.9480699267025993E-2</c:v>
                </c:pt>
                <c:pt idx="4614">
                  <c:v>3.9095052573533115E-2</c:v>
                </c:pt>
                <c:pt idx="4615">
                  <c:v>3.8712553463542521E-2</c:v>
                </c:pt>
                <c:pt idx="4616">
                  <c:v>3.833318332164852E-2</c:v>
                </c:pt>
                <c:pt idx="4617">
                  <c:v>3.79569235652698E-2</c:v>
                </c:pt>
                <c:pt idx="4618">
                  <c:v>3.7583755645510558E-2</c:v>
                </c:pt>
                <c:pt idx="4619">
                  <c:v>3.7213661048011722E-2</c:v>
                </c:pt>
                <c:pt idx="4620">
                  <c:v>3.6846621293789891E-2</c:v>
                </c:pt>
                <c:pt idx="4621">
                  <c:v>3.6482617940066374E-2</c:v>
                </c:pt>
                <c:pt idx="4622">
                  <c:v>3.6121632581084077E-2</c:v>
                </c:pt>
                <c:pt idx="4623">
                  <c:v>3.5763646848914386E-2</c:v>
                </c:pt>
                <c:pt idx="4624">
                  <c:v>3.5408642414252046E-2</c:v>
                </c:pt>
                <c:pt idx="4625">
                  <c:v>3.5056600987200204E-2</c:v>
                </c:pt>
                <c:pt idx="4626">
                  <c:v>3.4707504318043363E-2</c:v>
                </c:pt>
                <c:pt idx="4627">
                  <c:v>3.4361334198010601E-2</c:v>
                </c:pt>
                <c:pt idx="4628">
                  <c:v>3.4018072460026832E-2</c:v>
                </c:pt>
                <c:pt idx="4629">
                  <c:v>3.3677700979454384E-2</c:v>
                </c:pt>
                <c:pt idx="4630">
                  <c:v>3.33402016748226E-2</c:v>
                </c:pt>
                <c:pt idx="4631">
                  <c:v>3.3005556508547973E-2</c:v>
                </c:pt>
                <c:pt idx="4632">
                  <c:v>3.2673747487642284E-2</c:v>
                </c:pt>
                <c:pt idx="4633">
                  <c:v>3.2344756664411368E-2</c:v>
                </c:pt>
                <c:pt idx="4634">
                  <c:v>3.2018566137142046E-2</c:v>
                </c:pt>
                <c:pt idx="4635">
                  <c:v>3.1695158050779625E-2</c:v>
                </c:pt>
                <c:pt idx="4636">
                  <c:v>3.1374514597593682E-2</c:v>
                </c:pt>
                <c:pt idx="4637">
                  <c:v>3.1056618017834638E-2</c:v>
                </c:pt>
                <c:pt idx="4638">
                  <c:v>3.074145060037858E-2</c:v>
                </c:pt>
                <c:pt idx="4639">
                  <c:v>3.0428994683362888E-2</c:v>
                </c:pt>
                <c:pt idx="4640">
                  <c:v>3.0119232654810407E-2</c:v>
                </c:pt>
                <c:pt idx="4641">
                  <c:v>2.9812146953244328E-2</c:v>
                </c:pt>
                <c:pt idx="4642">
                  <c:v>2.9507720068291821E-2</c:v>
                </c:pt>
                <c:pt idx="4643">
                  <c:v>2.9205934541278376E-2</c:v>
                </c:pt>
                <c:pt idx="4644">
                  <c:v>2.8906772965811036E-2</c:v>
                </c:pt>
                <c:pt idx="4645">
                  <c:v>2.8610217988352553E-2</c:v>
                </c:pt>
                <c:pt idx="4646">
                  <c:v>2.8316252308784276E-2</c:v>
                </c:pt>
                <c:pt idx="4647">
                  <c:v>2.8024858680960232E-2</c:v>
                </c:pt>
                <c:pt idx="4648">
                  <c:v>2.7736019913250105E-2</c:v>
                </c:pt>
                <c:pt idx="4649">
                  <c:v>2.7449718869073277E-2</c:v>
                </c:pt>
                <c:pt idx="4650">
                  <c:v>2.7165938467422081E-2</c:v>
                </c:pt>
                <c:pt idx="4651">
                  <c:v>2.6884661683376131E-2</c:v>
                </c:pt>
                <c:pt idx="4652">
                  <c:v>2.6605871548605983E-2</c:v>
                </c:pt>
                <c:pt idx="4653">
                  <c:v>2.6329551151867955E-2</c:v>
                </c:pt>
                <c:pt idx="4654">
                  <c:v>2.6055683639488399E-2</c:v>
                </c:pt>
                <c:pt idx="4655">
                  <c:v>2.5784252215839271E-2</c:v>
                </c:pt>
                <c:pt idx="4656">
                  <c:v>2.5515240143803217E-2</c:v>
                </c:pt>
                <c:pt idx="4657">
                  <c:v>2.5248630745230077E-2</c:v>
                </c:pt>
                <c:pt idx="4658">
                  <c:v>2.4984407401384377E-2</c:v>
                </c:pt>
                <c:pt idx="4659">
                  <c:v>2.4722553553377553E-2</c:v>
                </c:pt>
                <c:pt idx="4660">
                  <c:v>2.4463052702603752E-2</c:v>
                </c:pt>
                <c:pt idx="4661">
                  <c:v>2.4205888411152822E-2</c:v>
                </c:pt>
                <c:pt idx="4662">
                  <c:v>2.3951044302221489E-2</c:v>
                </c:pt>
                <c:pt idx="4663">
                  <c:v>2.3698504060513069E-2</c:v>
                </c:pt>
                <c:pt idx="4664">
                  <c:v>2.3448251432629075E-2</c:v>
                </c:pt>
                <c:pt idx="4665">
                  <c:v>2.3200270227450775E-2</c:v>
                </c:pt>
                <c:pt idx="4666">
                  <c:v>2.2954544316512775E-2</c:v>
                </c:pt>
                <c:pt idx="4667">
                  <c:v>2.271105763436666E-2</c:v>
                </c:pt>
                <c:pt idx="4668">
                  <c:v>2.2469794178936742E-2</c:v>
                </c:pt>
                <c:pt idx="4669">
                  <c:v>2.2230738011866126E-2</c:v>
                </c:pt>
                <c:pt idx="4670">
                  <c:v>2.1993873258854785E-2</c:v>
                </c:pt>
                <c:pt idx="4671">
                  <c:v>2.1759184109988235E-2</c:v>
                </c:pt>
                <c:pt idx="4672">
                  <c:v>2.1526654820058323E-2</c:v>
                </c:pt>
                <c:pt idx="4673">
                  <c:v>2.1296269708874677E-2</c:v>
                </c:pt>
                <c:pt idx="4674">
                  <c:v>2.1068013161568453E-2</c:v>
                </c:pt>
                <c:pt idx="4675">
                  <c:v>2.0841869628886813E-2</c:v>
                </c:pt>
                <c:pt idx="4676">
                  <c:v>2.0617823627479836E-2</c:v>
                </c:pt>
                <c:pt idx="4677">
                  <c:v>2.0395859740178355E-2</c:v>
                </c:pt>
                <c:pt idx="4678">
                  <c:v>2.0175962616264257E-2</c:v>
                </c:pt>
                <c:pt idx="4679">
                  <c:v>1.9958116971731884E-2</c:v>
                </c:pt>
                <c:pt idx="4680">
                  <c:v>1.974230758954202E-2</c:v>
                </c:pt>
                <c:pt idx="4681">
                  <c:v>1.9528519319867068E-2</c:v>
                </c:pt>
                <c:pt idx="4682">
                  <c:v>1.9316737080329008E-2</c:v>
                </c:pt>
                <c:pt idx="4683">
                  <c:v>1.9106945856228644E-2</c:v>
                </c:pt>
                <c:pt idx="4684">
                  <c:v>1.8899130700767715E-2</c:v>
                </c:pt>
                <c:pt idx="4685">
                  <c:v>1.8693276735262464E-2</c:v>
                </c:pt>
                <c:pt idx="4686">
                  <c:v>1.8489369149350201E-2</c:v>
                </c:pt>
                <c:pt idx="4687">
                  <c:v>1.8287393201187486E-2</c:v>
                </c:pt>
                <c:pt idx="4688">
                  <c:v>1.8087334217641356E-2</c:v>
                </c:pt>
                <c:pt idx="4689">
                  <c:v>1.7889177594472314E-2</c:v>
                </c:pt>
                <c:pt idx="4690">
                  <c:v>1.7692908796510587E-2</c:v>
                </c:pt>
                <c:pt idx="4691">
                  <c:v>1.749851335782418E-2</c:v>
                </c:pt>
                <c:pt idx="4692">
                  <c:v>1.7305976881880333E-2</c:v>
                </c:pt>
                <c:pt idx="4693">
                  <c:v>1.7115285041698965E-2</c:v>
                </c:pt>
                <c:pt idx="4694">
                  <c:v>1.6926423579999614E-2</c:v>
                </c:pt>
                <c:pt idx="4695">
                  <c:v>1.673937830934048E-2</c:v>
                </c:pt>
                <c:pt idx="4696">
                  <c:v>1.6554135112251091E-2</c:v>
                </c:pt>
                <c:pt idx="4697">
                  <c:v>1.6370679941357297E-2</c:v>
                </c:pt>
                <c:pt idx="4698">
                  <c:v>1.6188998819499895E-2</c:v>
                </c:pt>
                <c:pt idx="4699">
                  <c:v>1.6009077839845755E-2</c:v>
                </c:pt>
                <c:pt idx="4700">
                  <c:v>1.583090316599273E-2</c:v>
                </c:pt>
                <c:pt idx="4701">
                  <c:v>1.5654461032067211E-2</c:v>
                </c:pt>
                <c:pt idx="4702">
                  <c:v>1.5479737742815559E-2</c:v>
                </c:pt>
                <c:pt idx="4703">
                  <c:v>1.5306719673689181E-2</c:v>
                </c:pt>
                <c:pt idx="4704">
                  <c:v>1.5135393270919216E-2</c:v>
                </c:pt>
                <c:pt idx="4705">
                  <c:v>1.4965745051593194E-2</c:v>
                </c:pt>
                <c:pt idx="4706">
                  <c:v>1.4797761603716368E-2</c:v>
                </c:pt>
                <c:pt idx="4707">
                  <c:v>1.4631429586271337E-2</c:v>
                </c:pt>
                <c:pt idx="4708">
                  <c:v>1.446673572927052E-2</c:v>
                </c:pt>
                <c:pt idx="4709">
                  <c:v>1.4303666833801932E-2</c:v>
                </c:pt>
                <c:pt idx="4710">
                  <c:v>1.4142209772069434E-2</c:v>
                </c:pt>
                <c:pt idx="4711">
                  <c:v>1.3982351487426256E-2</c:v>
                </c:pt>
                <c:pt idx="4712">
                  <c:v>1.3824078994403051E-2</c:v>
                </c:pt>
                <c:pt idx="4713">
                  <c:v>1.3667379378729382E-2</c:v>
                </c:pt>
                <c:pt idx="4714">
                  <c:v>1.3512239797349933E-2</c:v>
                </c:pt>
                <c:pt idx="4715">
                  <c:v>1.3358647478434262E-2</c:v>
                </c:pt>
                <c:pt idx="4716">
                  <c:v>1.3206589721381326E-2</c:v>
                </c:pt>
                <c:pt idx="4717">
                  <c:v>1.3056053896817736E-2</c:v>
                </c:pt>
                <c:pt idx="4718">
                  <c:v>1.2907027446590997E-2</c:v>
                </c:pt>
                <c:pt idx="4719">
                  <c:v>1.2759497883756462E-2</c:v>
                </c:pt>
                <c:pt idx="4720">
                  <c:v>1.261345279255947E-2</c:v>
                </c:pt>
                <c:pt idx="4721">
                  <c:v>1.2468879828411416E-2</c:v>
                </c:pt>
                <c:pt idx="4722">
                  <c:v>1.2325766717860884E-2</c:v>
                </c:pt>
                <c:pt idx="4723">
                  <c:v>1.2184101258559123E-2</c:v>
                </c:pt>
                <c:pt idx="4724">
                  <c:v>1.2043871319220608E-2</c:v>
                </c:pt>
                <c:pt idx="4725">
                  <c:v>1.190506483957794E-2</c:v>
                </c:pt>
                <c:pt idx="4726">
                  <c:v>1.1767669830332185E-2</c:v>
                </c:pt>
                <c:pt idx="4727">
                  <c:v>1.1631674373097532E-2</c:v>
                </c:pt>
                <c:pt idx="4728">
                  <c:v>1.1497066620341551E-2</c:v>
                </c:pt>
                <c:pt idx="4729">
                  <c:v>1.1363834795319926E-2</c:v>
                </c:pt>
                <c:pt idx="4730">
                  <c:v>1.1231967192006868E-2</c:v>
                </c:pt>
                <c:pt idx="4731">
                  <c:v>1.1101452175020165E-2</c:v>
                </c:pt>
                <c:pt idx="4732">
                  <c:v>1.0972278179542033E-2</c:v>
                </c:pt>
                <c:pt idx="4733">
                  <c:v>1.0844433711234724E-2</c:v>
                </c:pt>
                <c:pt idx="4734">
                  <c:v>1.0717907346152019E-2</c:v>
                </c:pt>
                <c:pt idx="4735">
                  <c:v>1.05926877306457E-2</c:v>
                </c:pt>
                <c:pt idx="4736">
                  <c:v>1.0468763581267975E-2</c:v>
                </c:pt>
                <c:pt idx="4737">
                  <c:v>1.0346123684668952E-2</c:v>
                </c:pt>
                <c:pt idx="4738">
                  <c:v>1.0224756897490278E-2</c:v>
                </c:pt>
                <c:pt idx="4739">
                  <c:v>1.010465214625393E-2</c:v>
                </c:pt>
                <c:pt idx="4740">
                  <c:v>9.985798427247226E-3</c:v>
                </c:pt>
                <c:pt idx="4741">
                  <c:v>9.868184806403231E-3</c:v>
                </c:pt>
                <c:pt idx="4742">
                  <c:v>9.751800419177406E-3</c:v>
                </c:pt>
                <c:pt idx="4743">
                  <c:v>9.6366344704197898E-3</c:v>
                </c:pt>
                <c:pt idx="4744">
                  <c:v>9.5226762342435593E-3</c:v>
                </c:pt>
                <c:pt idx="4745">
                  <c:v>9.4099150538892624E-3</c:v>
                </c:pt>
                <c:pt idx="4746">
                  <c:v>9.2983403415855433E-3</c:v>
                </c:pt>
                <c:pt idx="4747">
                  <c:v>9.1879415784056027E-3</c:v>
                </c:pt>
                <c:pt idx="4748">
                  <c:v>9.07870831412084E-3</c:v>
                </c:pt>
                <c:pt idx="4749">
                  <c:v>8.9706301670477578E-3</c:v>
                </c:pt>
                <c:pt idx="4750">
                  <c:v>8.8636968238967519E-3</c:v>
                </c:pt>
                <c:pt idx="4751">
                  <c:v>8.7578980396119874E-3</c:v>
                </c:pt>
                <c:pt idx="4752">
                  <c:v>8.6532236372101317E-3</c:v>
                </c:pt>
                <c:pt idx="4753">
                  <c:v>8.549663507615473E-3</c:v>
                </c:pt>
                <c:pt idx="4754">
                  <c:v>8.4472076094911728E-3</c:v>
                </c:pt>
                <c:pt idx="4755">
                  <c:v>8.3458459690675894E-3</c:v>
                </c:pt>
                <c:pt idx="4756">
                  <c:v>8.2455686799668484E-3</c:v>
                </c:pt>
                <c:pt idx="4757">
                  <c:v>8.1463659030245796E-3</c:v>
                </c:pt>
                <c:pt idx="4758">
                  <c:v>8.0482278661080514E-3</c:v>
                </c:pt>
                <c:pt idx="4759">
                  <c:v>7.9511448639315238E-3</c:v>
                </c:pt>
                <c:pt idx="4760">
                  <c:v>7.85510725786818E-3</c:v>
                </c:pt>
                <c:pt idx="4761">
                  <c:v>7.7601054757593605E-3</c:v>
                </c:pt>
                <c:pt idx="4762">
                  <c:v>7.6661300117204425E-3</c:v>
                </c:pt>
                <c:pt idx="4763">
                  <c:v>7.5731714259441871E-3</c:v>
                </c:pt>
                <c:pt idx="4764">
                  <c:v>7.4812203445008326E-3</c:v>
                </c:pt>
                <c:pt idx="4765">
                  <c:v>7.3902674591357137E-3</c:v>
                </c:pt>
                <c:pt idx="4766">
                  <c:v>7.3003035270638155E-3</c:v>
                </c:pt>
                <c:pt idx="4767">
                  <c:v>7.2113193707619202E-3</c:v>
                </c:pt>
                <c:pt idx="4768">
                  <c:v>7.1233058777577327E-3</c:v>
                </c:pt>
                <c:pt idx="4769">
                  <c:v>7.0362540004168172E-3</c:v>
                </c:pt>
                <c:pt idx="4770">
                  <c:v>6.9501547557265673E-3</c:v>
                </c:pt>
                <c:pt idx="4771">
                  <c:v>6.8649992250780292E-3</c:v>
                </c:pt>
                <c:pt idx="4772">
                  <c:v>6.780778554044983E-3</c:v>
                </c:pt>
                <c:pt idx="4773">
                  <c:v>6.6974839521608768E-3</c:v>
                </c:pt>
                <c:pt idx="4774">
                  <c:v>6.615106692693171E-3</c:v>
                </c:pt>
                <c:pt idx="4775">
                  <c:v>6.533638112415645E-3</c:v>
                </c:pt>
                <c:pt idx="4776">
                  <c:v>6.4530696113781379E-3</c:v>
                </c:pt>
                <c:pt idx="4777">
                  <c:v>6.3733926526744721E-3</c:v>
                </c:pt>
                <c:pt idx="4778">
                  <c:v>6.2945987622078084E-3</c:v>
                </c:pt>
                <c:pt idx="4779">
                  <c:v>6.2166795284543221E-3</c:v>
                </c:pt>
                <c:pt idx="4780">
                  <c:v>6.1396266022244166E-3</c:v>
                </c:pt>
                <c:pt idx="4781">
                  <c:v>6.0634316964223349E-3</c:v>
                </c:pt>
                <c:pt idx="4782">
                  <c:v>5.9880865858034172E-3</c:v>
                </c:pt>
                <c:pt idx="4783">
                  <c:v>5.9135831067298195E-3</c:v>
                </c:pt>
                <c:pt idx="4784">
                  <c:v>5.8399131569240627E-3</c:v>
                </c:pt>
                <c:pt idx="4785">
                  <c:v>5.7670686952210051E-3</c:v>
                </c:pt>
                <c:pt idx="4786">
                  <c:v>5.6950417413178444E-3</c:v>
                </c:pt>
                <c:pt idx="4787">
                  <c:v>5.6238243755225978E-3</c:v>
                </c:pt>
                <c:pt idx="4788">
                  <c:v>5.5534087385006687E-3</c:v>
                </c:pt>
                <c:pt idx="4789">
                  <c:v>5.483787031020074E-3</c:v>
                </c:pt>
                <c:pt idx="4790">
                  <c:v>5.4149515136947468E-3</c:v>
                </c:pt>
                <c:pt idx="4791">
                  <c:v>5.3468945067266195E-3</c:v>
                </c:pt>
                <c:pt idx="4792">
                  <c:v>5.2796083896459447E-3</c:v>
                </c:pt>
                <c:pt idx="4793">
                  <c:v>5.2130856010503667E-3</c:v>
                </c:pt>
                <c:pt idx="4794">
                  <c:v>5.147318638342716E-3</c:v>
                </c:pt>
                <c:pt idx="4795">
                  <c:v>5.0823000574659709E-3</c:v>
                </c:pt>
                <c:pt idx="4796">
                  <c:v>5.0180224726400777E-3</c:v>
                </c:pt>
                <c:pt idx="4797">
                  <c:v>4.954478556094162E-3</c:v>
                </c:pt>
                <c:pt idx="4798">
                  <c:v>4.8916610377992978E-3</c:v>
                </c:pt>
                <c:pt idx="4799">
                  <c:v>4.8295627051995098E-3</c:v>
                </c:pt>
                <c:pt idx="4800">
                  <c:v>4.7681764029418941E-3</c:v>
                </c:pt>
                <c:pt idx="4801">
                  <c:v>4.7074950326053159E-3</c:v>
                </c:pt>
                <c:pt idx="4802">
                  <c:v>4.6475115524283349E-3</c:v>
                </c:pt>
                <c:pt idx="4803">
                  <c:v>4.5882189770357767E-3</c:v>
                </c:pt>
                <c:pt idx="4804">
                  <c:v>4.5296103771646171E-3</c:v>
                </c:pt>
                <c:pt idx="4805">
                  <c:v>4.4716788793885947E-3</c:v>
                </c:pt>
                <c:pt idx="4806">
                  <c:v>4.4144176658421786E-3</c:v>
                </c:pt>
                <c:pt idx="4807">
                  <c:v>4.3578199739434196E-3</c:v>
                </c:pt>
                <c:pt idx="4808">
                  <c:v>4.3018790961161339E-3</c:v>
                </c:pt>
                <c:pt idx="4809">
                  <c:v>4.2465883795111195E-3</c:v>
                </c:pt>
                <c:pt idx="4810">
                  <c:v>4.1919412257267552E-3</c:v>
                </c:pt>
                <c:pt idx="4811">
                  <c:v>4.1379310905286818E-3</c:v>
                </c:pt>
                <c:pt idx="4812">
                  <c:v>4.0845514835689961E-3</c:v>
                </c:pt>
                <c:pt idx="4813">
                  <c:v>4.0317959681045422E-3</c:v>
                </c:pt>
                <c:pt idx="4814">
                  <c:v>3.9796581607148013E-3</c:v>
                </c:pt>
                <c:pt idx="4815">
                  <c:v>3.928131731018988E-3</c:v>
                </c:pt>
                <c:pt idx="4816">
                  <c:v>3.8772104013927574E-3</c:v>
                </c:pt>
                <c:pt idx="4817">
                  <c:v>3.8268879466842173E-3</c:v>
                </c:pt>
                <c:pt idx="4818">
                  <c:v>3.7771581939296307E-3</c:v>
                </c:pt>
                <c:pt idx="4819">
                  <c:v>3.7280150220684663E-3</c:v>
                </c:pt>
                <c:pt idx="4820">
                  <c:v>3.6794523616582122E-3</c:v>
                </c:pt>
                <c:pt idx="4821">
                  <c:v>3.6314641945886387E-3</c:v>
                </c:pt>
                <c:pt idx="4822">
                  <c:v>3.584044553795772E-3</c:v>
                </c:pt>
                <c:pt idx="4823">
                  <c:v>3.5371875229755967E-3</c:v>
                </c:pt>
                <c:pt idx="4824">
                  <c:v>3.4908872362973062E-3</c:v>
                </c:pt>
                <c:pt idx="4825">
                  <c:v>3.4451378781164593E-3</c:v>
                </c:pt>
                <c:pt idx="4826">
                  <c:v>3.3999336826877574E-3</c:v>
                </c:pt>
                <c:pt idx="4827">
                  <c:v>3.3552689338777397E-3</c:v>
                </c:pt>
                <c:pt idx="4828">
                  <c:v>3.3111379648771842E-3</c:v>
                </c:pt>
                <c:pt idx="4829">
                  <c:v>3.2675351579134902E-3</c:v>
                </c:pt>
                <c:pt idx="4830">
                  <c:v>3.2244549439628123E-3</c:v>
                </c:pt>
                <c:pt idx="4831">
                  <c:v>3.1818918024622408E-3</c:v>
                </c:pt>
                <c:pt idx="4832">
                  <c:v>3.1398402610217989E-3</c:v>
                </c:pt>
                <c:pt idx="4833">
                  <c:v>3.0982948951365245E-3</c:v>
                </c:pt>
                <c:pt idx="4834">
                  <c:v>3.0572503278984446E-3</c:v>
                </c:pt>
                <c:pt idx="4835">
                  <c:v>3.0167012297086797E-3</c:v>
                </c:pt>
                <c:pt idx="4836">
                  <c:v>2.9766423179894818E-3</c:v>
                </c:pt>
                <c:pt idx="4837">
                  <c:v>2.9370683568965021E-3</c:v>
                </c:pt>
                <c:pt idx="4838">
                  <c:v>2.8979741570309869E-3</c:v>
                </c:pt>
                <c:pt idx="4839">
                  <c:v>2.8593545751524705E-3</c:v>
                </c:pt>
                <c:pt idx="4840">
                  <c:v>2.8212045138905424E-3</c:v>
                </c:pt>
                <c:pt idx="4841">
                  <c:v>2.7835189214587609E-3</c:v>
                </c:pt>
                <c:pt idx="4842">
                  <c:v>2.746292791366887E-3</c:v>
                </c:pt>
                <c:pt idx="4843">
                  <c:v>2.7095211621342304E-3</c:v>
                </c:pt>
                <c:pt idx="4844">
                  <c:v>2.6731991170031604E-3</c:v>
                </c:pt>
                <c:pt idx="4845">
                  <c:v>2.63732178365279E-3</c:v>
                </c:pt>
                <c:pt idx="4846">
                  <c:v>2.601884333913083E-3</c:v>
                </c:pt>
                <c:pt idx="4847">
                  <c:v>2.5668819834791471E-3</c:v>
                </c:pt>
                <c:pt idx="4848">
                  <c:v>2.5323099916260408E-3</c:v>
                </c:pt>
                <c:pt idx="4849">
                  <c:v>2.4981636609237808E-3</c:v>
                </c:pt>
                <c:pt idx="4850">
                  <c:v>2.4644383369529124E-3</c:v>
                </c:pt>
                <c:pt idx="4851">
                  <c:v>2.4311294080203356E-3</c:v>
                </c:pt>
                <c:pt idx="4852">
                  <c:v>2.3982323048757242E-3</c:v>
                </c:pt>
                <c:pt idx="4853">
                  <c:v>2.3657425004282523E-3</c:v>
                </c:pt>
                <c:pt idx="4854">
                  <c:v>2.3336555094639524E-3</c:v>
                </c:pt>
                <c:pt idx="4855">
                  <c:v>2.3019668883634218E-3</c:v>
                </c:pt>
                <c:pt idx="4856">
                  <c:v>2.2706722348202015E-3</c:v>
                </c:pt>
                <c:pt idx="4857">
                  <c:v>2.2397671875595449E-3</c:v>
                </c:pt>
                <c:pt idx="4858">
                  <c:v>2.2092474260578944E-3</c:v>
                </c:pt>
                <c:pt idx="4859">
                  <c:v>2.1791086702627953E-3</c:v>
                </c:pt>
                <c:pt idx="4860">
                  <c:v>2.1493466803135346E-3</c:v>
                </c:pt>
                <c:pt idx="4861">
                  <c:v>2.11995725626229E-3</c:v>
                </c:pt>
                <c:pt idx="4862">
                  <c:v>2.0909362377960045E-3</c:v>
                </c:pt>
                <c:pt idx="4863">
                  <c:v>2.0622795039588211E-3</c:v>
                </c:pt>
                <c:pt idx="4864">
                  <c:v>2.0339829728752935E-3</c:v>
                </c:pt>
                <c:pt idx="4865">
                  <c:v>2.006042601474166E-3</c:v>
                </c:pt>
                <c:pt idx="4866">
                  <c:v>1.9784543852129732E-3</c:v>
                </c:pt>
                <c:pt idx="4867">
                  <c:v>1.9512143578032555E-3</c:v>
                </c:pt>
                <c:pt idx="4868">
                  <c:v>1.924318590936608E-3</c:v>
                </c:pt>
                <c:pt idx="4869">
                  <c:v>1.8977631940113933E-3</c:v>
                </c:pt>
                <c:pt idx="4870">
                  <c:v>1.8715443138603018E-3</c:v>
                </c:pt>
                <c:pt idx="4871">
                  <c:v>1.8456581344786214E-3</c:v>
                </c:pt>
                <c:pt idx="4872">
                  <c:v>1.8201008767533859E-3</c:v>
                </c:pt>
                <c:pt idx="4873">
                  <c:v>1.7948687981932507E-3</c:v>
                </c:pt>
                <c:pt idx="4874">
                  <c:v>1.7699581926592875E-3</c:v>
                </c:pt>
                <c:pt idx="4875">
                  <c:v>1.7453653900965272E-3</c:v>
                </c:pt>
                <c:pt idx="4876">
                  <c:v>1.7210867562664611E-3</c:v>
                </c:pt>
                <c:pt idx="4877">
                  <c:v>1.697118692480301E-3</c:v>
                </c:pt>
                <c:pt idx="4878">
                  <c:v>1.6734576353332352E-3</c:v>
                </c:pt>
                <c:pt idx="4879">
                  <c:v>1.6501000564394758E-3</c:v>
                </c:pt>
                <c:pt idx="4880">
                  <c:v>1.6270424621683136E-3</c:v>
                </c:pt>
                <c:pt idx="4881">
                  <c:v>1.6042813933809996E-3</c:v>
                </c:pt>
                <c:pt idx="4882">
                  <c:v>1.5818134251686538E-3</c:v>
                </c:pt>
                <c:pt idx="4883">
                  <c:v>1.5596351665910252E-3</c:v>
                </c:pt>
                <c:pt idx="4884">
                  <c:v>1.5377432604163058E-3</c:v>
                </c:pt>
                <c:pt idx="4885">
                  <c:v>1.5161343828619305E-3</c:v>
                </c:pt>
                <c:pt idx="4886">
                  <c:v>1.4948052433358886E-3</c:v>
                </c:pt>
                <c:pt idx="4887">
                  <c:v>1.4737525841800742E-3</c:v>
                </c:pt>
                <c:pt idx="4888">
                  <c:v>1.4529731804135357E-3</c:v>
                </c:pt>
                <c:pt idx="4889">
                  <c:v>1.4324638394773454E-3</c:v>
                </c:pt>
                <c:pt idx="4890">
                  <c:v>1.4122214009802945E-3</c:v>
                </c:pt>
                <c:pt idx="4891">
                  <c:v>1.3922427364457071E-3</c:v>
                </c:pt>
                <c:pt idx="4892">
                  <c:v>1.372524749059218E-3</c:v>
                </c:pt>
                <c:pt idx="4893">
                  <c:v>1.3530643734176711E-3</c:v>
                </c:pt>
                <c:pt idx="4894">
                  <c:v>1.33385857527901E-3</c:v>
                </c:pt>
                <c:pt idx="4895">
                  <c:v>1.3149043513133074E-3</c:v>
                </c:pt>
                <c:pt idx="4896">
                  <c:v>1.2961987288547959E-3</c:v>
                </c:pt>
                <c:pt idx="4897">
                  <c:v>1.2777387656550615E-3</c:v>
                </c:pt>
                <c:pt idx="4898">
                  <c:v>1.2595215496372582E-3</c:v>
                </c:pt>
                <c:pt idx="4899">
                  <c:v>1.2415441986514909E-3</c:v>
                </c:pt>
                <c:pt idx="4900">
                  <c:v>1.223803860231244E-3</c:v>
                </c:pt>
                <c:pt idx="4901">
                  <c:v>1.2062977113509877E-3</c:v>
                </c:pt>
                <c:pt idx="4902">
                  <c:v>1.1890229581848486E-3</c:v>
                </c:pt>
                <c:pt idx="4903">
                  <c:v>1.1719768358664686E-3</c:v>
                </c:pt>
                <c:pt idx="4904">
                  <c:v>1.1551566082499446E-3</c:v>
                </c:pt>
                <c:pt idx="4905">
                  <c:v>1.1385595676719677E-3</c:v>
                </c:pt>
                <c:pt idx="4906">
                  <c:v>1.1221830347150576E-3</c:v>
                </c:pt>
                <c:pt idx="4907">
                  <c:v>1.1060243579720074E-3</c:v>
                </c:pt>
                <c:pt idx="4908">
                  <c:v>1.0900809138114362E-3</c:v>
                </c:pt>
                <c:pt idx="4909">
                  <c:v>1.0743501061445653E-3</c:v>
                </c:pt>
                <c:pt idx="4910">
                  <c:v>1.0588293661931063E-3</c:v>
                </c:pt>
                <c:pt idx="4911">
                  <c:v>1.043516152258394E-3</c:v>
                </c:pt>
                <c:pt idx="4912">
                  <c:v>1.0284079494916366E-3</c:v>
                </c:pt>
                <c:pt idx="4913">
                  <c:v>1.0135022696654136E-3</c:v>
                </c:pt>
                <c:pt idx="4914">
                  <c:v>9.9879665094631241E-4</c:v>
                </c:pt>
                <c:pt idx="4915">
                  <c:v>9.8428865766881355E-4</c:v>
                </c:pt>
                <c:pt idx="4916">
                  <c:v>9.6997588011032477E-4</c:v>
                </c:pt>
                <c:pt idx="4917">
                  <c:v>9.5585593426747494E-4</c:v>
                </c:pt>
                <c:pt idx="4918">
                  <c:v>9.4192646163356378E-4</c:v>
                </c:pt>
                <c:pt idx="4919">
                  <c:v>9.2818512897727048E-4</c:v>
                </c:pt>
                <c:pt idx="4920">
                  <c:v>9.1462962812253969E-4</c:v>
                </c:pt>
                <c:pt idx="4921">
                  <c:v>9.0125767572972503E-4</c:v>
                </c:pt>
                <c:pt idx="4922">
                  <c:v>8.8806701307790994E-4</c:v>
                </c:pt>
                <c:pt idx="4923">
                  <c:v>8.7505540584850619E-4</c:v>
                </c:pt>
                <c:pt idx="4924">
                  <c:v>8.6222064391002851E-4</c:v>
                </c:pt>
                <c:pt idx="4925">
                  <c:v>8.4956054110414377E-4</c:v>
                </c:pt>
                <c:pt idx="4926">
                  <c:v>8.3707293503291786E-4</c:v>
                </c:pt>
                <c:pt idx="4927">
                  <c:v>8.2475568684732819E-4</c:v>
                </c:pt>
                <c:pt idx="4928">
                  <c:v>8.1260668103698397E-4</c:v>
                </c:pt>
                <c:pt idx="4929">
                  <c:v>8.0062382522111733E-4</c:v>
                </c:pt>
                <c:pt idx="4930">
                  <c:v>7.8880504994083668E-4</c:v>
                </c:pt>
                <c:pt idx="4931">
                  <c:v>7.7714830845236431E-4</c:v>
                </c:pt>
                <c:pt idx="4932">
                  <c:v>7.65651576522088E-4</c:v>
                </c:pt>
                <c:pt idx="4933">
                  <c:v>7.5431285222226187E-4</c:v>
                </c:pt>
                <c:pt idx="4934">
                  <c:v>7.4313015572826085E-4</c:v>
                </c:pt>
                <c:pt idx="4935">
                  <c:v>7.3210152911702643E-4</c:v>
                </c:pt>
                <c:pt idx="4936">
                  <c:v>7.2122503616673761E-4</c:v>
                </c:pt>
                <c:pt idx="4937">
                  <c:v>7.1049876215775873E-4</c:v>
                </c:pt>
                <c:pt idx="4938">
                  <c:v>6.9992081367480628E-4</c:v>
                </c:pt>
                <c:pt idx="4939">
                  <c:v>6.8948931841039554E-4</c:v>
                </c:pt>
                <c:pt idx="4940">
                  <c:v>6.7920242496950539E-4</c:v>
                </c:pt>
                <c:pt idx="4941">
                  <c:v>6.6905830267552065E-4</c:v>
                </c:pt>
                <c:pt idx="4942">
                  <c:v>6.5905514137739457E-4</c:v>
                </c:pt>
                <c:pt idx="4943">
                  <c:v>6.4919115125809147E-4</c:v>
                </c:pt>
                <c:pt idx="4944">
                  <c:v>6.3946456264424366E-4</c:v>
                </c:pt>
                <c:pt idx="4945">
                  <c:v>6.298736258170917E-4</c:v>
                </c:pt>
                <c:pt idx="4946">
                  <c:v>6.2041661082463495E-4</c:v>
                </c:pt>
                <c:pt idx="4947">
                  <c:v>6.1109180729506329E-4</c:v>
                </c:pt>
                <c:pt idx="4948">
                  <c:v>6.0189752425140249E-4</c:v>
                </c:pt>
                <c:pt idx="4949">
                  <c:v>5.9283208992743416E-4</c:v>
                </c:pt>
                <c:pt idx="4950">
                  <c:v>5.8389385158482841E-4</c:v>
                </c:pt>
                <c:pt idx="4951">
                  <c:v>5.7508117533154861E-4</c:v>
                </c:pt>
                <c:pt idx="4952">
                  <c:v>5.6639244594146624E-4</c:v>
                </c:pt>
                <c:pt idx="4953">
                  <c:v>5.5782606667524517E-4</c:v>
                </c:pt>
                <c:pt idx="4954">
                  <c:v>5.4938045910243383E-4</c:v>
                </c:pt>
                <c:pt idx="4955">
                  <c:v>5.410540629248201E-4</c:v>
                </c:pt>
                <c:pt idx="4956">
                  <c:v>5.3284533580099389E-4</c:v>
                </c:pt>
                <c:pt idx="4957">
                  <c:v>5.2475275317216815E-4</c:v>
                </c:pt>
                <c:pt idx="4958">
                  <c:v>5.1677480808920147E-4</c:v>
                </c:pt>
                <c:pt idx="4959">
                  <c:v>5.0891001104087688E-4</c:v>
                </c:pt>
                <c:pt idx="4960">
                  <c:v>5.0115688978337653E-4</c:v>
                </c:pt>
                <c:pt idx="4961">
                  <c:v>4.9351398917100899E-4</c:v>
                </c:pt>
                <c:pt idx="4962">
                  <c:v>4.8597987098812829E-4</c:v>
                </c:pt>
                <c:pt idx="4963">
                  <c:v>4.7855311378229646E-4</c:v>
                </c:pt>
                <c:pt idx="4964">
                  <c:v>4.7123231269863709E-4</c:v>
                </c:pt>
                <c:pt idx="4965">
                  <c:v>4.6401607931542568E-4</c:v>
                </c:pt>
                <c:pt idx="4966">
                  <c:v>4.56903041480863E-4</c:v>
                </c:pt>
                <c:pt idx="4967">
                  <c:v>4.4989184315108308E-4</c:v>
                </c:pt>
                <c:pt idx="4968">
                  <c:v>4.4298114422933708E-4</c:v>
                </c:pt>
                <c:pt idx="4969">
                  <c:v>4.3616962040640288E-4</c:v>
                </c:pt>
                <c:pt idx="4970">
                  <c:v>4.294559630021667E-4</c:v>
                </c:pt>
                <c:pt idx="4971">
                  <c:v>4.2283887880842483E-4</c:v>
                </c:pt>
                <c:pt idx="4972">
                  <c:v>4.1631708993285021E-4</c:v>
                </c:pt>
                <c:pt idx="4973">
                  <c:v>4.0988933364416756E-4</c:v>
                </c:pt>
                <c:pt idx="4974">
                  <c:v>4.0355436221849422E-4</c:v>
                </c:pt>
                <c:pt idx="4975">
                  <c:v>3.973109427869086E-4</c:v>
                </c:pt>
                <c:pt idx="4976">
                  <c:v>3.911578571840233E-4</c:v>
                </c:pt>
                <c:pt idx="4977">
                  <c:v>3.8509390179805136E-4</c:v>
                </c:pt>
                <c:pt idx="4978">
                  <c:v>3.7911788742173174E-4</c:v>
                </c:pt>
                <c:pt idx="4979">
                  <c:v>3.7322863910456275E-4</c:v>
                </c:pt>
                <c:pt idx="4980">
                  <c:v>3.674249960061817E-4</c:v>
                </c:pt>
                <c:pt idx="4981">
                  <c:v>3.6170581125088389E-4</c:v>
                </c:pt>
                <c:pt idx="4982">
                  <c:v>3.560699517833116E-4</c:v>
                </c:pt>
                <c:pt idx="4983">
                  <c:v>3.5051629822527189E-4</c:v>
                </c:pt>
                <c:pt idx="4984">
                  <c:v>3.4504374473372126E-4</c:v>
                </c:pt>
                <c:pt idx="4985">
                  <c:v>3.3965119885986461E-4</c:v>
                </c:pt>
                <c:pt idx="4986">
                  <c:v>3.3433758140941468E-4</c:v>
                </c:pt>
                <c:pt idx="4987">
                  <c:v>3.2910182630396052E-4</c:v>
                </c:pt>
                <c:pt idx="4988">
                  <c:v>3.2394288044348144E-4</c:v>
                </c:pt>
                <c:pt idx="4989">
                  <c:v>3.1885970356996445E-4</c:v>
                </c:pt>
                <c:pt idx="4990">
                  <c:v>3.1385126813215838E-4</c:v>
                </c:pt>
                <c:pt idx="4991">
                  <c:v>3.0891655915142195E-4</c:v>
                </c:pt>
                <c:pt idx="4992">
                  <c:v>3.0405457408869742E-4</c:v>
                </c:pt>
                <c:pt idx="4993">
                  <c:v>2.9926432271256998E-4</c:v>
                </c:pt>
                <c:pt idx="4994">
                  <c:v>2.9454482696844467E-4</c:v>
                </c:pt>
                <c:pt idx="4995">
                  <c:v>2.8989512084879731E-4</c:v>
                </c:pt>
                <c:pt idx="4996">
                  <c:v>2.8531425026453349E-4</c:v>
                </c:pt>
                <c:pt idx="4997">
                  <c:v>2.8080127291741394E-4</c:v>
                </c:pt>
                <c:pt idx="4998">
                  <c:v>2.7635525817357453E-4</c:v>
                </c:pt>
                <c:pt idx="4999">
                  <c:v>2.7197528693810499E-4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2.7197528693523619E-4</c:v>
                </c:pt>
                <c:pt idx="7002">
                  <c:v>2.7635525817066149E-4</c:v>
                </c:pt>
                <c:pt idx="7003">
                  <c:v>2.8080127291445802E-4</c:v>
                </c:pt>
                <c:pt idx="7004">
                  <c:v>2.8531425026153215E-4</c:v>
                </c:pt>
                <c:pt idx="7005">
                  <c:v>2.8989512084575162E-4</c:v>
                </c:pt>
                <c:pt idx="7006">
                  <c:v>2.945448269653522E-4</c:v>
                </c:pt>
                <c:pt idx="7007">
                  <c:v>2.9926432270943224E-4</c:v>
                </c:pt>
                <c:pt idx="7008">
                  <c:v>3.0405457408551155E-4</c:v>
                </c:pt>
                <c:pt idx="7009">
                  <c:v>3.0891655914818956E-4</c:v>
                </c:pt>
                <c:pt idx="7010">
                  <c:v>3.1385126812887655E-4</c:v>
                </c:pt>
                <c:pt idx="7011">
                  <c:v>3.1885970356663481E-4</c:v>
                </c:pt>
                <c:pt idx="7012">
                  <c:v>3.2394288044010079E-4</c:v>
                </c:pt>
                <c:pt idx="7013">
                  <c:v>3.2910182630053092E-4</c:v>
                </c:pt>
                <c:pt idx="7014">
                  <c:v>3.3433758140593293E-4</c:v>
                </c:pt>
                <c:pt idx="7015">
                  <c:v>3.3965119885633201E-4</c:v>
                </c:pt>
                <c:pt idx="7016">
                  <c:v>3.450437447301351E-4</c:v>
                </c:pt>
                <c:pt idx="7017">
                  <c:v>3.5051629822160577E-4</c:v>
                </c:pt>
                <c:pt idx="7018">
                  <c:v>3.5606995177959089E-4</c:v>
                </c:pt>
                <c:pt idx="7019">
                  <c:v>3.6170581124713737E-4</c:v>
                </c:pt>
                <c:pt idx="7020">
                  <c:v>3.6742499600235046E-4</c:v>
                </c:pt>
                <c:pt idx="7021">
                  <c:v>3.7322863910067497E-4</c:v>
                </c:pt>
                <c:pt idx="7022">
                  <c:v>3.7911788741778671E-4</c:v>
                </c:pt>
                <c:pt idx="7023">
                  <c:v>3.8509390179404784E-4</c:v>
                </c:pt>
                <c:pt idx="7024">
                  <c:v>3.9115785717996128E-4</c:v>
                </c:pt>
                <c:pt idx="7025">
                  <c:v>3.9731094278278657E-4</c:v>
                </c:pt>
                <c:pt idx="7026">
                  <c:v>4.0355436221434395E-4</c:v>
                </c:pt>
                <c:pt idx="7027">
                  <c:v>4.09889333639955E-4</c:v>
                </c:pt>
                <c:pt idx="7028">
                  <c:v>4.163170899285772E-4</c:v>
                </c:pt>
                <c:pt idx="7029">
                  <c:v>4.2283887880408824E-4</c:v>
                </c:pt>
                <c:pt idx="7030">
                  <c:v>4.2945596299776847E-4</c:v>
                </c:pt>
                <c:pt idx="7031">
                  <c:v>4.3616962040193851E-4</c:v>
                </c:pt>
                <c:pt idx="7032">
                  <c:v>4.4298114422480967E-4</c:v>
                </c:pt>
                <c:pt idx="7033">
                  <c:v>4.4989184314648823E-4</c:v>
                </c:pt>
                <c:pt idx="7034">
                  <c:v>4.5690304147620267E-4</c:v>
                </c:pt>
                <c:pt idx="7035">
                  <c:v>4.6401607931069612E-4</c:v>
                </c:pt>
                <c:pt idx="7036">
                  <c:v>4.7123231269384063E-4</c:v>
                </c:pt>
                <c:pt idx="7037">
                  <c:v>4.7855311377742894E-4</c:v>
                </c:pt>
                <c:pt idx="7038">
                  <c:v>4.8597987098319213E-4</c:v>
                </c:pt>
                <c:pt idx="7039">
                  <c:v>4.9351398916599987E-4</c:v>
                </c:pt>
                <c:pt idx="7040">
                  <c:v>5.011568897782964E-4</c:v>
                </c:pt>
                <c:pt idx="7041">
                  <c:v>5.0891001103572182E-4</c:v>
                </c:pt>
                <c:pt idx="7042">
                  <c:v>5.1677480808397442E-4</c:v>
                </c:pt>
                <c:pt idx="7043">
                  <c:v>5.2475275316686424E-4</c:v>
                </c:pt>
                <c:pt idx="7044">
                  <c:v>5.3284533579561538E-4</c:v>
                </c:pt>
                <c:pt idx="7045">
                  <c:v>5.4105406291936244E-4</c:v>
                </c:pt>
                <c:pt idx="7046">
                  <c:v>5.4938045909689996E-4</c:v>
                </c:pt>
                <c:pt idx="7047">
                  <c:v>5.578260666696303E-4</c:v>
                </c:pt>
                <c:pt idx="7048">
                  <c:v>5.6639244593577256E-4</c:v>
                </c:pt>
                <c:pt idx="7049">
                  <c:v>5.750811753257722E-4</c:v>
                </c:pt>
                <c:pt idx="7050">
                  <c:v>5.8389385157897134E-4</c:v>
                </c:pt>
                <c:pt idx="7051">
                  <c:v>5.9283208992149208E-4</c:v>
                </c:pt>
                <c:pt idx="7052">
                  <c:v>6.0189752424537758E-4</c:v>
                </c:pt>
                <c:pt idx="7053">
                  <c:v>6.1109180728895066E-4</c:v>
                </c:pt>
                <c:pt idx="7054">
                  <c:v>6.2041661081843797E-4</c:v>
                </c:pt>
                <c:pt idx="7055">
                  <c:v>6.2987362581080474E-4</c:v>
                </c:pt>
                <c:pt idx="7056">
                  <c:v>6.3946456263786996E-4</c:v>
                </c:pt>
                <c:pt idx="7057">
                  <c:v>6.4919115125162486E-4</c:v>
                </c:pt>
                <c:pt idx="7058">
                  <c:v>6.5905514137083916E-4</c:v>
                </c:pt>
                <c:pt idx="7059">
                  <c:v>6.6905830266887113E-4</c:v>
                </c:pt>
                <c:pt idx="7060">
                  <c:v>6.7920242496276404E-4</c:v>
                </c:pt>
                <c:pt idx="7061">
                  <c:v>6.8948931840350674E-4</c:v>
                </c:pt>
                <c:pt idx="7062">
                  <c:v>6.9992081366787421E-4</c:v>
                </c:pt>
                <c:pt idx="7063">
                  <c:v>7.1049876215072702E-4</c:v>
                </c:pt>
                <c:pt idx="7064">
                  <c:v>7.2122503615955477E-4</c:v>
                </c:pt>
                <c:pt idx="7065">
                  <c:v>7.3210152910974319E-4</c:v>
                </c:pt>
                <c:pt idx="7066">
                  <c:v>7.4313015572087515E-4</c:v>
                </c:pt>
                <c:pt idx="7067">
                  <c:v>7.5431285221482858E-4</c:v>
                </c:pt>
                <c:pt idx="7068">
                  <c:v>7.6565157651449544E-4</c:v>
                </c:pt>
                <c:pt idx="7069">
                  <c:v>7.7714830844466799E-4</c:v>
                </c:pt>
                <c:pt idx="7070">
                  <c:v>7.888050499330314E-4</c:v>
                </c:pt>
                <c:pt idx="7071">
                  <c:v>8.0062382521326402E-4</c:v>
                </c:pt>
                <c:pt idx="7072">
                  <c:v>8.126066810290217E-4</c:v>
                </c:pt>
                <c:pt idx="7073">
                  <c:v>8.2475568683925576E-4</c:v>
                </c:pt>
                <c:pt idx="7074">
                  <c:v>8.3707293502473289E-4</c:v>
                </c:pt>
                <c:pt idx="7075">
                  <c:v>8.4956054109584669E-4</c:v>
                </c:pt>
                <c:pt idx="7076">
                  <c:v>8.6222064390161629E-4</c:v>
                </c:pt>
                <c:pt idx="7077">
                  <c:v>8.7505540583997872E-4</c:v>
                </c:pt>
                <c:pt idx="7078">
                  <c:v>8.8806701306926429E-4</c:v>
                </c:pt>
                <c:pt idx="7079">
                  <c:v>9.0125767572096067E-4</c:v>
                </c:pt>
                <c:pt idx="7080">
                  <c:v>9.1462962811365508E-4</c:v>
                </c:pt>
                <c:pt idx="7081">
                  <c:v>9.281851289682639E-4</c:v>
                </c:pt>
                <c:pt idx="7082">
                  <c:v>9.4192646162443317E-4</c:v>
                </c:pt>
                <c:pt idx="7083">
                  <c:v>9.5585593425822029E-4</c:v>
                </c:pt>
                <c:pt idx="7084">
                  <c:v>9.6997588010094371E-4</c:v>
                </c:pt>
                <c:pt idx="7085">
                  <c:v>9.8428865765930402E-4</c:v>
                </c:pt>
                <c:pt idx="7086">
                  <c:v>9.9879665093667385E-4</c:v>
                </c:pt>
                <c:pt idx="7087">
                  <c:v>1.0135022696556441E-3</c:v>
                </c:pt>
                <c:pt idx="7088">
                  <c:v>1.0284079494817335E-3</c:v>
                </c:pt>
                <c:pt idx="7089">
                  <c:v>1.0435161522483565E-3</c:v>
                </c:pt>
                <c:pt idx="7090">
                  <c:v>1.0588293661829328E-3</c:v>
                </c:pt>
                <c:pt idx="7091">
                  <c:v>1.074350106134253E-3</c:v>
                </c:pt>
                <c:pt idx="7092">
                  <c:v>1.0900809138009856E-3</c:v>
                </c:pt>
                <c:pt idx="7093">
                  <c:v>1.1060243579614157E-3</c:v>
                </c:pt>
                <c:pt idx="7094">
                  <c:v>1.1221830347043231E-3</c:v>
                </c:pt>
                <c:pt idx="7095">
                  <c:v>1.1385595676610847E-3</c:v>
                </c:pt>
                <c:pt idx="7096">
                  <c:v>1.1551566082389183E-3</c:v>
                </c:pt>
                <c:pt idx="7097">
                  <c:v>1.1719768358552912E-3</c:v>
                </c:pt>
                <c:pt idx="7098">
                  <c:v>1.1890229581735243E-3</c:v>
                </c:pt>
                <c:pt idx="7099">
                  <c:v>1.2062977113395075E-3</c:v>
                </c:pt>
                <c:pt idx="7100">
                  <c:v>1.2238038602196144E-3</c:v>
                </c:pt>
                <c:pt idx="7101">
                  <c:v>1.2415441986397017E-3</c:v>
                </c:pt>
                <c:pt idx="7102">
                  <c:v>1.2595215496253162E-3</c:v>
                </c:pt>
                <c:pt idx="7103">
                  <c:v>1.277738765642956E-3</c:v>
                </c:pt>
                <c:pt idx="7104">
                  <c:v>1.2961987288425327E-3</c:v>
                </c:pt>
                <c:pt idx="7105">
                  <c:v>1.3149043513007853E-3</c:v>
                </c:pt>
                <c:pt idx="7106">
                  <c:v>1.333858575266419E-3</c:v>
                </c:pt>
                <c:pt idx="7107">
                  <c:v>1.3530643734049085E-3</c:v>
                </c:pt>
                <c:pt idx="7108">
                  <c:v>1.3725247490462911E-3</c:v>
                </c:pt>
                <c:pt idx="7109">
                  <c:v>1.3922427364325082E-3</c:v>
                </c:pt>
                <c:pt idx="7110">
                  <c:v>1.4122214009669211E-3</c:v>
                </c:pt>
                <c:pt idx="7111">
                  <c:v>1.4324638394638948E-3</c:v>
                </c:pt>
                <c:pt idx="7112">
                  <c:v>1.4529731803998073E-3</c:v>
                </c:pt>
                <c:pt idx="7113">
                  <c:v>1.4737525841661638E-3</c:v>
                </c:pt>
                <c:pt idx="7114">
                  <c:v>1.494805243321797E-3</c:v>
                </c:pt>
                <c:pt idx="7115">
                  <c:v>1.5161343828476537E-3</c:v>
                </c:pt>
                <c:pt idx="7116">
                  <c:v>1.537743260401947E-3</c:v>
                </c:pt>
                <c:pt idx="7117">
                  <c:v>1.5596351665764846E-3</c:v>
                </c:pt>
                <c:pt idx="7118">
                  <c:v>1.5818134251539176E-3</c:v>
                </c:pt>
                <c:pt idx="7119">
                  <c:v>1.6042813933660768E-3</c:v>
                </c:pt>
                <c:pt idx="7120">
                  <c:v>1.6270424621531905E-3</c:v>
                </c:pt>
                <c:pt idx="7121">
                  <c:v>1.650100056424162E-3</c:v>
                </c:pt>
                <c:pt idx="7122">
                  <c:v>1.6734576353177161E-3</c:v>
                </c:pt>
                <c:pt idx="7123">
                  <c:v>1.6971186924645873E-3</c:v>
                </c:pt>
                <c:pt idx="7124">
                  <c:v>1.7210867562505372E-3</c:v>
                </c:pt>
                <c:pt idx="7125">
                  <c:v>1.7453653900804025E-3</c:v>
                </c:pt>
                <c:pt idx="7126">
                  <c:v>1.7699581926429477E-3</c:v>
                </c:pt>
                <c:pt idx="7127">
                  <c:v>1.7948687981767047E-3</c:v>
                </c:pt>
                <c:pt idx="7128">
                  <c:v>1.8201008767366219E-3</c:v>
                </c:pt>
                <c:pt idx="7129">
                  <c:v>1.8456581344616467E-3</c:v>
                </c:pt>
                <c:pt idx="7130">
                  <c:v>1.8715443138431042E-3</c:v>
                </c:pt>
                <c:pt idx="7131">
                  <c:v>1.8977631939939797E-3</c:v>
                </c:pt>
                <c:pt idx="7132">
                  <c:v>1.9243185909189665E-3</c:v>
                </c:pt>
                <c:pt idx="7133">
                  <c:v>1.9512143577853933E-3</c:v>
                </c:pt>
                <c:pt idx="7134">
                  <c:v>1.9784543851948757E-3</c:v>
                </c:pt>
                <c:pt idx="7135">
                  <c:v>2.0060426014558447E-3</c:v>
                </c:pt>
                <c:pt idx="7136">
                  <c:v>2.0339829728567333E-3</c:v>
                </c:pt>
                <c:pt idx="7137">
                  <c:v>2.0622795039400297E-3</c:v>
                </c:pt>
                <c:pt idx="7138">
                  <c:v>2.0909362377769672E-3</c:v>
                </c:pt>
                <c:pt idx="7139">
                  <c:v>2.1199572562430186E-3</c:v>
                </c:pt>
                <c:pt idx="7140">
                  <c:v>2.1493466802940111E-3</c:v>
                </c:pt>
                <c:pt idx="7141">
                  <c:v>2.1791086702430307E-3</c:v>
                </c:pt>
                <c:pt idx="7142">
                  <c:v>2.2092474260378739E-3</c:v>
                </c:pt>
                <c:pt idx="7143">
                  <c:v>2.2397671875392777E-3</c:v>
                </c:pt>
                <c:pt idx="7144">
                  <c:v>2.2706722347996706E-3</c:v>
                </c:pt>
                <c:pt idx="7145">
                  <c:v>2.3019668883426407E-3</c:v>
                </c:pt>
                <c:pt idx="7146">
                  <c:v>2.3336555094429015E-3</c:v>
                </c:pt>
                <c:pt idx="7147">
                  <c:v>2.365742500406946E-3</c:v>
                </c:pt>
                <c:pt idx="7148">
                  <c:v>2.3982323048541425E-3</c:v>
                </c:pt>
                <c:pt idx="7149">
                  <c:v>2.4311294079984902E-3</c:v>
                </c:pt>
                <c:pt idx="7150">
                  <c:v>2.4644383369307856E-3</c:v>
                </c:pt>
                <c:pt idx="7151">
                  <c:v>2.4981636609013864E-3</c:v>
                </c:pt>
                <c:pt idx="7152">
                  <c:v>2.5323099916033584E-3</c:v>
                </c:pt>
                <c:pt idx="7153">
                  <c:v>2.5668819834560137E-3</c:v>
                </c:pt>
                <c:pt idx="7154">
                  <c:v>2.6018843338898325E-3</c:v>
                </c:pt>
                <c:pt idx="7155">
                  <c:v>2.6373217836292606E-3</c:v>
                </c:pt>
                <c:pt idx="7156">
                  <c:v>2.673199116979154E-3</c:v>
                </c:pt>
                <c:pt idx="7157">
                  <c:v>2.7095211621099248E-3</c:v>
                </c:pt>
                <c:pt idx="7158">
                  <c:v>2.7462927913422829E-3</c:v>
                </c:pt>
                <c:pt idx="7159">
                  <c:v>2.7835189214338528E-3</c:v>
                </c:pt>
                <c:pt idx="7160">
                  <c:v>2.8212045138653274E-3</c:v>
                </c:pt>
                <c:pt idx="7161">
                  <c:v>2.8593545751269449E-3</c:v>
                </c:pt>
                <c:pt idx="7162">
                  <c:v>2.8979741570053456E-3</c:v>
                </c:pt>
                <c:pt idx="7163">
                  <c:v>2.9370683568705359E-3</c:v>
                </c:pt>
                <c:pt idx="7164">
                  <c:v>2.9766423179632081E-3</c:v>
                </c:pt>
                <c:pt idx="7165">
                  <c:v>3.0167012296820734E-3</c:v>
                </c:pt>
                <c:pt idx="7166">
                  <c:v>3.0572503278715243E-3</c:v>
                </c:pt>
                <c:pt idx="7167">
                  <c:v>3.0982948951092651E-3</c:v>
                </c:pt>
                <c:pt idx="7168">
                  <c:v>3.139840260994215E-3</c:v>
                </c:pt>
                <c:pt idx="7169">
                  <c:v>3.1818918024343135E-3</c:v>
                </c:pt>
                <c:pt idx="7170">
                  <c:v>3.2244549439345545E-3</c:v>
                </c:pt>
                <c:pt idx="7171">
                  <c:v>3.2675351578848807E-3</c:v>
                </c:pt>
                <c:pt idx="7172">
                  <c:v>3.3111379648482378E-3</c:v>
                </c:pt>
                <c:pt idx="7173">
                  <c:v>3.3552689338484333E-3</c:v>
                </c:pt>
                <c:pt idx="7174">
                  <c:v>3.3999336826581036E-3</c:v>
                </c:pt>
                <c:pt idx="7175">
                  <c:v>3.4451378780864387E-3</c:v>
                </c:pt>
                <c:pt idx="7176">
                  <c:v>3.4908872362669333E-3</c:v>
                </c:pt>
                <c:pt idx="7177">
                  <c:v>3.5371875229448491E-3</c:v>
                </c:pt>
                <c:pt idx="7178">
                  <c:v>3.5840445537646654E-3</c:v>
                </c:pt>
                <c:pt idx="7179">
                  <c:v>3.631464194557146E-3</c:v>
                </c:pt>
                <c:pt idx="7180">
                  <c:v>3.6794523616263562E-3</c:v>
                </c:pt>
                <c:pt idx="7181">
                  <c:v>3.7280150220362256E-3</c:v>
                </c:pt>
                <c:pt idx="7182">
                  <c:v>3.7771581938970053E-3</c:v>
                </c:pt>
                <c:pt idx="7183">
                  <c:v>3.8268879466512029E-3</c:v>
                </c:pt>
                <c:pt idx="7184">
                  <c:v>3.8772104013593506E-3</c:v>
                </c:pt>
                <c:pt idx="7185">
                  <c:v>3.9281317309851878E-3</c:v>
                </c:pt>
                <c:pt idx="7186">
                  <c:v>3.9796581606806004E-3</c:v>
                </c:pt>
                <c:pt idx="7187">
                  <c:v>4.0317959680699327E-3</c:v>
                </c:pt>
                <c:pt idx="7188">
                  <c:v>4.0845514835339764E-3</c:v>
                </c:pt>
                <c:pt idx="7189">
                  <c:v>4.1379310904932484E-3</c:v>
                </c:pt>
                <c:pt idx="7190">
                  <c:v>4.1919412256909011E-3</c:v>
                </c:pt>
                <c:pt idx="7191">
                  <c:v>4.2465883794748473E-3</c:v>
                </c:pt>
                <c:pt idx="7192">
                  <c:v>4.3018790960794341E-3</c:v>
                </c:pt>
                <c:pt idx="7193">
                  <c:v>4.3578199739062852E-3</c:v>
                </c:pt>
                <c:pt idx="7194">
                  <c:v>4.4144176658046097E-3</c:v>
                </c:pt>
                <c:pt idx="7195">
                  <c:v>4.471678879350586E-3</c:v>
                </c:pt>
                <c:pt idx="7196">
                  <c:v>4.5296103771261635E-3</c:v>
                </c:pt>
                <c:pt idx="7197">
                  <c:v>4.5882189769965893E-3</c:v>
                </c:pt>
                <c:pt idx="7198">
                  <c:v>4.6475115523889792E-3</c:v>
                </c:pt>
                <c:pt idx="7199">
                  <c:v>4.707495032565504E-3</c:v>
                </c:pt>
                <c:pt idx="7200">
                  <c:v>4.7681764029013068E-3</c:v>
                </c:pt>
                <c:pt idx="7201">
                  <c:v>4.829562705158468E-3</c:v>
                </c:pt>
                <c:pt idx="7202">
                  <c:v>4.8916610377577633E-3</c:v>
                </c:pt>
                <c:pt idx="7203">
                  <c:v>4.9544785560524714E-3</c:v>
                </c:pt>
                <c:pt idx="7204">
                  <c:v>5.0180224725975761E-3</c:v>
                </c:pt>
                <c:pt idx="7205">
                  <c:v>5.0823000574229931E-3</c:v>
                </c:pt>
                <c:pt idx="7206">
                  <c:v>5.1473186382992309E-3</c:v>
                </c:pt>
                <c:pt idx="7207">
                  <c:v>5.2130856010067046E-3</c:v>
                </c:pt>
                <c:pt idx="7208">
                  <c:v>5.2796083896017951E-3</c:v>
                </c:pt>
                <c:pt idx="7209">
                  <c:v>5.3468945066819503E-3</c:v>
                </c:pt>
                <c:pt idx="7210">
                  <c:v>5.4149515136495763E-3</c:v>
                </c:pt>
                <c:pt idx="7211">
                  <c:v>5.4837870309743736E-3</c:v>
                </c:pt>
                <c:pt idx="7212">
                  <c:v>5.553408738454467E-3</c:v>
                </c:pt>
                <c:pt idx="7213">
                  <c:v>5.6238243754758496E-3</c:v>
                </c:pt>
                <c:pt idx="7214">
                  <c:v>5.695041741270581E-3</c:v>
                </c:pt>
                <c:pt idx="7215">
                  <c:v>5.7670686951731892E-3</c:v>
                </c:pt>
                <c:pt idx="7216">
                  <c:v>5.8399131568757203E-3</c:v>
                </c:pt>
                <c:pt idx="7217">
                  <c:v>5.9135831066809159E-3</c:v>
                </c:pt>
                <c:pt idx="7218">
                  <c:v>5.9880865857539706E-3</c:v>
                </c:pt>
                <c:pt idx="7219">
                  <c:v>6.063431696372315E-3</c:v>
                </c:pt>
                <c:pt idx="7220">
                  <c:v>6.1396266021738555E-3</c:v>
                </c:pt>
                <c:pt idx="7221">
                  <c:v>6.2166795284031712E-3</c:v>
                </c:pt>
                <c:pt idx="7222">
                  <c:v>6.2945987621561049E-3</c:v>
                </c:pt>
                <c:pt idx="7223">
                  <c:v>6.3733926526221684E-3</c:v>
                </c:pt>
                <c:pt idx="7224">
                  <c:v>6.4530696113252652E-3</c:v>
                </c:pt>
                <c:pt idx="7225">
                  <c:v>6.5336381123621582E-3</c:v>
                </c:pt>
                <c:pt idx="7226">
                  <c:v>6.6151066926391118E-3</c:v>
                </c:pt>
                <c:pt idx="7227">
                  <c:v>6.6974839521061922E-3</c:v>
                </c:pt>
                <c:pt idx="7228">
                  <c:v>6.7807785539897086E-3</c:v>
                </c:pt>
                <c:pt idx="7229">
                  <c:v>6.8649992250221226E-3</c:v>
                </c:pt>
                <c:pt idx="7230">
                  <c:v>6.9501547556700596E-3</c:v>
                </c:pt>
                <c:pt idx="7231">
                  <c:v>7.0362540003596659E-3</c:v>
                </c:pt>
                <c:pt idx="7232">
                  <c:v>7.123305877699969E-3</c:v>
                </c:pt>
                <c:pt idx="7233">
                  <c:v>7.2113193707034938E-3</c:v>
                </c:pt>
                <c:pt idx="7234">
                  <c:v>7.3003035270047716E-3</c:v>
                </c:pt>
                <c:pt idx="7235">
                  <c:v>7.3902674590760019E-3</c:v>
                </c:pt>
                <c:pt idx="7236">
                  <c:v>7.4812203444404798E-3</c:v>
                </c:pt>
                <c:pt idx="7237">
                  <c:v>7.5731714258831595E-3</c:v>
                </c:pt>
                <c:pt idx="7238">
                  <c:v>7.6661300116587679E-3</c:v>
                </c:pt>
                <c:pt idx="7239">
                  <c:v>7.7601054756969842E-3</c:v>
                </c:pt>
                <c:pt idx="7240">
                  <c:v>7.8551072578051453E-3</c:v>
                </c:pt>
                <c:pt idx="7241">
                  <c:v>7.9511448638673078E-3</c:v>
                </c:pt>
                <c:pt idx="7242">
                  <c:v>8.0482278660436377E-3</c:v>
                </c:pt>
                <c:pt idx="7243">
                  <c:v>8.146365902959446E-3</c:v>
                </c:pt>
                <c:pt idx="7244">
                  <c:v>8.2455686799010313E-3</c:v>
                </c:pt>
                <c:pt idx="7245">
                  <c:v>8.3458459690005423E-3</c:v>
                </c:pt>
                <c:pt idx="7246">
                  <c:v>8.4472076094234006E-3</c:v>
                </c:pt>
                <c:pt idx="7247">
                  <c:v>8.5496635075474718E-3</c:v>
                </c:pt>
                <c:pt idx="7248">
                  <c:v>8.6532236371408919E-3</c:v>
                </c:pt>
                <c:pt idx="7249">
                  <c:v>8.7578980395420034E-3</c:v>
                </c:pt>
                <c:pt idx="7250">
                  <c:v>8.8636968238260169E-3</c:v>
                </c:pt>
                <c:pt idx="7251">
                  <c:v>8.9706301669762647E-3</c:v>
                </c:pt>
                <c:pt idx="7252">
                  <c:v>9.0787083140485818E-3</c:v>
                </c:pt>
                <c:pt idx="7253">
                  <c:v>9.1879415783331364E-3</c:v>
                </c:pt>
                <c:pt idx="7254">
                  <c:v>9.2983403415122824E-3</c:v>
                </c:pt>
                <c:pt idx="7255">
                  <c:v>9.409915053815247E-3</c:v>
                </c:pt>
                <c:pt idx="7256">
                  <c:v>9.5226762341687251E-3</c:v>
                </c:pt>
                <c:pt idx="7257">
                  <c:v>9.6366344703441888E-3</c:v>
                </c:pt>
                <c:pt idx="7258">
                  <c:v>9.7518004191009793E-3</c:v>
                </c:pt>
                <c:pt idx="7259">
                  <c:v>9.8681848063260219E-3</c:v>
                </c:pt>
                <c:pt idx="7260">
                  <c:v>9.9857984271691774E-3</c:v>
                </c:pt>
                <c:pt idx="7261">
                  <c:v>1.0104652146175076E-2</c:v>
                </c:pt>
                <c:pt idx="7262">
                  <c:v>1.0224756897410578E-2</c:v>
                </c:pt>
                <c:pt idx="7263">
                  <c:v>1.0346123684588445E-2</c:v>
                </c:pt>
                <c:pt idx="7264">
                  <c:v>1.0468763581186587E-2</c:v>
                </c:pt>
                <c:pt idx="7265">
                  <c:v>1.0592687730563492E-2</c:v>
                </c:pt>
                <c:pt idx="7266">
                  <c:v>1.0717907346068924E-2</c:v>
                </c:pt>
                <c:pt idx="7267">
                  <c:v>1.0844433711150793E-2</c:v>
                </c:pt>
                <c:pt idx="7268">
                  <c:v>1.0972278179457199E-2</c:v>
                </c:pt>
                <c:pt idx="7269">
                  <c:v>1.1101452174934481E-2</c:v>
                </c:pt>
                <c:pt idx="7270">
                  <c:v>1.1231967191920265E-2</c:v>
                </c:pt>
                <c:pt idx="7271">
                  <c:v>1.1363834795232458E-2</c:v>
                </c:pt>
                <c:pt idx="7272">
                  <c:v>1.1497066620253151E-2</c:v>
                </c:pt>
                <c:pt idx="7273">
                  <c:v>1.1631674373008251E-2</c:v>
                </c:pt>
                <c:pt idx="7274">
                  <c:v>1.1767669830241944E-2</c:v>
                </c:pt>
                <c:pt idx="7275">
                  <c:v>1.1905064839486817E-2</c:v>
                </c:pt>
                <c:pt idx="7276">
                  <c:v>1.2043871319128506E-2</c:v>
                </c:pt>
                <c:pt idx="7277">
                  <c:v>1.2184101258466111E-2</c:v>
                </c:pt>
                <c:pt idx="7278">
                  <c:v>1.2325766717766888E-2</c:v>
                </c:pt>
                <c:pt idx="7279">
                  <c:v>1.2468879828316485E-2</c:v>
                </c:pt>
                <c:pt idx="7280">
                  <c:v>1.2613452792463552E-2</c:v>
                </c:pt>
                <c:pt idx="7281">
                  <c:v>1.2759497883659588E-2</c:v>
                </c:pt>
                <c:pt idx="7282">
                  <c:v>1.2907027446493106E-2</c:v>
                </c:pt>
                <c:pt idx="7283">
                  <c:v>1.3056053896718892E-2</c:v>
                </c:pt>
                <c:pt idx="7284">
                  <c:v>1.3206589721281446E-2</c:v>
                </c:pt>
                <c:pt idx="7285">
                  <c:v>1.3358647478333424E-2</c:v>
                </c:pt>
                <c:pt idx="7286">
                  <c:v>1.3512239797248041E-2</c:v>
                </c:pt>
                <c:pt idx="7287">
                  <c:v>1.366737937862649E-2</c:v>
                </c:pt>
                <c:pt idx="7288">
                  <c:v>1.3824078994299091E-2</c:v>
                </c:pt>
                <c:pt idx="7289">
                  <c:v>1.3982351487320487E-2</c:v>
                </c:pt>
                <c:pt idx="7290">
                  <c:v>1.4142209771963383E-2</c:v>
                </c:pt>
                <c:pt idx="7291">
                  <c:v>1.4303666833694849E-2</c:v>
                </c:pt>
                <c:pt idx="7292">
                  <c:v>1.4466735729161535E-2</c:v>
                </c:pt>
                <c:pt idx="7293">
                  <c:v>1.4631429586161272E-2</c:v>
                </c:pt>
                <c:pt idx="7294">
                  <c:v>1.4797761603605204E-2</c:v>
                </c:pt>
                <c:pt idx="7295">
                  <c:v>1.4965745051480926E-2</c:v>
                </c:pt>
                <c:pt idx="7296">
                  <c:v>1.513539327080588E-2</c:v>
                </c:pt>
                <c:pt idx="7297">
                  <c:v>1.5306719673574682E-2</c:v>
                </c:pt>
                <c:pt idx="7298">
                  <c:v>1.547973774270082E-2</c:v>
                </c:pt>
                <c:pt idx="7299">
                  <c:v>1.5654461031951342E-2</c:v>
                </c:pt>
                <c:pt idx="7300">
                  <c:v>1.5830903165875727E-2</c:v>
                </c:pt>
                <c:pt idx="7301">
                  <c:v>1.6009077839727597E-2</c:v>
                </c:pt>
                <c:pt idx="7302">
                  <c:v>1.6188998819380584E-2</c:v>
                </c:pt>
                <c:pt idx="7303">
                  <c:v>1.637067994123682E-2</c:v>
                </c:pt>
                <c:pt idx="7304">
                  <c:v>1.6554135112129432E-2</c:v>
                </c:pt>
                <c:pt idx="7305">
                  <c:v>1.6739378309217637E-2</c:v>
                </c:pt>
                <c:pt idx="7306">
                  <c:v>1.6926423579875585E-2</c:v>
                </c:pt>
                <c:pt idx="7307">
                  <c:v>1.7115285041573735E-2</c:v>
                </c:pt>
                <c:pt idx="7308">
                  <c:v>1.7305976881753886E-2</c:v>
                </c:pt>
                <c:pt idx="7309">
                  <c:v>1.7498513357696512E-2</c:v>
                </c:pt>
                <c:pt idx="7310">
                  <c:v>1.7692908796381683E-2</c:v>
                </c:pt>
                <c:pt idx="7311">
                  <c:v>1.7889177594342172E-2</c:v>
                </c:pt>
                <c:pt idx="7312">
                  <c:v>1.8087334217509961E-2</c:v>
                </c:pt>
                <c:pt idx="7313">
                  <c:v>1.8287393201054835E-2</c:v>
                </c:pt>
                <c:pt idx="7314">
                  <c:v>1.848936914921628E-2</c:v>
                </c:pt>
                <c:pt idx="7315">
                  <c:v>1.8693276735127256E-2</c:v>
                </c:pt>
                <c:pt idx="7316">
                  <c:v>1.8899130700631223E-2</c:v>
                </c:pt>
                <c:pt idx="7317">
                  <c:v>1.9106945856090855E-2</c:v>
                </c:pt>
                <c:pt idx="7318">
                  <c:v>1.9316737080189907E-2</c:v>
                </c:pt>
                <c:pt idx="7319">
                  <c:v>1.9528519319726642E-2</c:v>
                </c:pt>
                <c:pt idx="7320">
                  <c:v>1.9742307589400272E-2</c:v>
                </c:pt>
                <c:pt idx="7321">
                  <c:v>1.99581169715888E-2</c:v>
                </c:pt>
                <c:pt idx="7322">
                  <c:v>2.0175962616119824E-2</c:v>
                </c:pt>
                <c:pt idx="7323">
                  <c:v>2.0395859740032565E-2</c:v>
                </c:pt>
                <c:pt idx="7324">
                  <c:v>2.0617823627332624E-2</c:v>
                </c:pt>
                <c:pt idx="7325">
                  <c:v>2.0841869628738269E-2</c:v>
                </c:pt>
                <c:pt idx="7326">
                  <c:v>2.1068013161418476E-2</c:v>
                </c:pt>
                <c:pt idx="7327">
                  <c:v>2.129626970872335E-2</c:v>
                </c:pt>
                <c:pt idx="7328">
                  <c:v>2.1526654819905532E-2</c:v>
                </c:pt>
                <c:pt idx="7329">
                  <c:v>2.175918410983407E-2</c:v>
                </c:pt>
                <c:pt idx="7330">
                  <c:v>2.1993873258699146E-2</c:v>
                </c:pt>
                <c:pt idx="7331">
                  <c:v>2.2230738011709095E-2</c:v>
                </c:pt>
                <c:pt idx="7332">
                  <c:v>2.2469794178778212E-2</c:v>
                </c:pt>
                <c:pt idx="7333">
                  <c:v>2.2711057634205469E-2</c:v>
                </c:pt>
                <c:pt idx="7334">
                  <c:v>2.2954544316351303E-2</c:v>
                </c:pt>
                <c:pt idx="7335">
                  <c:v>2.3200270227287875E-2</c:v>
                </c:pt>
                <c:pt idx="7336">
                  <c:v>2.3448251432463402E-2</c:v>
                </c:pt>
                <c:pt idx="7337">
                  <c:v>2.369850406034589E-2</c:v>
                </c:pt>
                <c:pt idx="7338">
                  <c:v>2.3951044302052773E-2</c:v>
                </c:pt>
                <c:pt idx="7339">
                  <c:v>2.4205888410983881E-2</c:v>
                </c:pt>
                <c:pt idx="7340">
                  <c:v>2.4463052702431952E-2</c:v>
                </c:pt>
                <c:pt idx="7341">
                  <c:v>2.4722553553204206E-2</c:v>
                </c:pt>
                <c:pt idx="7342">
                  <c:v>2.4984407401209448E-2</c:v>
                </c:pt>
                <c:pt idx="7343">
                  <c:v>2.524863074505487E-2</c:v>
                </c:pt>
                <c:pt idx="7344">
                  <c:v>2.5515240143626487E-2</c:v>
                </c:pt>
                <c:pt idx="7345">
                  <c:v>2.5784252215660882E-2</c:v>
                </c:pt>
                <c:pt idx="7346">
                  <c:v>2.605568363930847E-2</c:v>
                </c:pt>
                <c:pt idx="7347">
                  <c:v>2.6329551151686354E-2</c:v>
                </c:pt>
                <c:pt idx="7348">
                  <c:v>2.6605871548422821E-2</c:v>
                </c:pt>
                <c:pt idx="7349">
                  <c:v>2.6884661683191265E-2</c:v>
                </c:pt>
                <c:pt idx="7350">
                  <c:v>2.7165938467235629E-2</c:v>
                </c:pt>
                <c:pt idx="7351">
                  <c:v>2.7449718868885108E-2</c:v>
                </c:pt>
                <c:pt idx="7352">
                  <c:v>2.7736019913060329E-2</c:v>
                </c:pt>
                <c:pt idx="7353">
                  <c:v>2.8024858680768719E-2</c:v>
                </c:pt>
                <c:pt idx="7354">
                  <c:v>2.8316252308591128E-2</c:v>
                </c:pt>
                <c:pt idx="7355">
                  <c:v>2.8610217988157636E-2</c:v>
                </c:pt>
                <c:pt idx="7356">
                  <c:v>2.8906772965614475E-2</c:v>
                </c:pt>
                <c:pt idx="7357">
                  <c:v>2.920593454108001E-2</c:v>
                </c:pt>
                <c:pt idx="7358">
                  <c:v>2.9507720068091801E-2</c:v>
                </c:pt>
                <c:pt idx="7359">
                  <c:v>2.9812146953042497E-2</c:v>
                </c:pt>
                <c:pt idx="7360">
                  <c:v>3.0119232654606871E-2</c:v>
                </c:pt>
                <c:pt idx="7361">
                  <c:v>3.0428994683157514E-2</c:v>
                </c:pt>
                <c:pt idx="7362">
                  <c:v>3.0741450600171496E-2</c:v>
                </c:pt>
                <c:pt idx="7363">
                  <c:v>3.1056618017625687E-2</c:v>
                </c:pt>
                <c:pt idx="7364">
                  <c:v>3.1374514597382989E-2</c:v>
                </c:pt>
                <c:pt idx="7365">
                  <c:v>3.1695158050567045E-2</c:v>
                </c:pt>
                <c:pt idx="7366">
                  <c:v>3.2018566136927711E-2</c:v>
                </c:pt>
                <c:pt idx="7367">
                  <c:v>3.2344756664195118E-2</c:v>
                </c:pt>
                <c:pt idx="7368">
                  <c:v>3.2673747487424236E-2</c:v>
                </c:pt>
                <c:pt idx="7369">
                  <c:v>3.3005556508327996E-2</c:v>
                </c:pt>
                <c:pt idx="7370">
                  <c:v>3.334020167460082E-2</c:v>
                </c:pt>
                <c:pt idx="7371">
                  <c:v>3.3677700979230639E-2</c:v>
                </c:pt>
                <c:pt idx="7372">
                  <c:v>3.401807245980127E-2</c:v>
                </c:pt>
                <c:pt idx="7373">
                  <c:v>3.4361334197783033E-2</c:v>
                </c:pt>
                <c:pt idx="7374">
                  <c:v>3.4707504317813949E-2</c:v>
                </c:pt>
                <c:pt idx="7375">
                  <c:v>3.5056600986968785E-2</c:v>
                </c:pt>
                <c:pt idx="7376">
                  <c:v>3.5408642414018754E-2</c:v>
                </c:pt>
                <c:pt idx="7377">
                  <c:v>3.5763646848677312E-2</c:v>
                </c:pt>
                <c:pt idx="7378">
                  <c:v>3.6121632580846857E-2</c:v>
                </c:pt>
                <c:pt idx="7379">
                  <c:v>3.6482617939827079E-2</c:v>
                </c:pt>
                <c:pt idx="7380">
                  <c:v>3.6846621293548668E-2</c:v>
                </c:pt>
                <c:pt idx="7381">
                  <c:v>3.7213661047766612E-2</c:v>
                </c:pt>
                <c:pt idx="7382">
                  <c:v>3.7583755645263422E-2</c:v>
                </c:pt>
                <c:pt idx="7383">
                  <c:v>3.7956923565022449E-2</c:v>
                </c:pt>
                <c:pt idx="7384">
                  <c:v>3.8333183321397256E-2</c:v>
                </c:pt>
                <c:pt idx="7385">
                  <c:v>3.8712553463289202E-2</c:v>
                </c:pt>
                <c:pt idx="7386">
                  <c:v>3.9095052573277708E-2</c:v>
                </c:pt>
                <c:pt idx="7387">
                  <c:v>3.9480699266768476E-2</c:v>
                </c:pt>
                <c:pt idx="7388">
                  <c:v>3.9869512191117937E-2</c:v>
                </c:pt>
                <c:pt idx="7389">
                  <c:v>4.0261510024749814E-2</c:v>
                </c:pt>
                <c:pt idx="7390">
                  <c:v>4.0656711476259211E-2</c:v>
                </c:pt>
                <c:pt idx="7391">
                  <c:v>4.1055135283506572E-2</c:v>
                </c:pt>
                <c:pt idx="7392">
                  <c:v>4.145680021269936E-2</c:v>
                </c:pt>
                <c:pt idx="7393">
                  <c:v>4.1861725057463439E-2</c:v>
                </c:pt>
                <c:pt idx="7394">
                  <c:v>4.2269928637902167E-2</c:v>
                </c:pt>
                <c:pt idx="7395">
                  <c:v>4.2681429799645218E-2</c:v>
                </c:pt>
                <c:pt idx="7396">
                  <c:v>4.3096247412884869E-2</c:v>
                </c:pt>
                <c:pt idx="7397">
                  <c:v>4.3514400371402341E-2</c:v>
                </c:pt>
                <c:pt idx="7398">
                  <c:v>4.3935907591581162E-2</c:v>
                </c:pt>
                <c:pt idx="7399">
                  <c:v>4.4360788011410787E-2</c:v>
                </c:pt>
                <c:pt idx="7400">
                  <c:v>4.478906058947725E-2</c:v>
                </c:pt>
                <c:pt idx="7401">
                  <c:v>4.5220744303943877E-2</c:v>
                </c:pt>
                <c:pt idx="7402">
                  <c:v>4.5655858151519159E-2</c:v>
                </c:pt>
                <c:pt idx="7403">
                  <c:v>4.609442114641453E-2</c:v>
                </c:pt>
                <c:pt idx="7404">
                  <c:v>4.6536452319289344E-2</c:v>
                </c:pt>
                <c:pt idx="7405">
                  <c:v>4.6981970716185831E-2</c:v>
                </c:pt>
                <c:pt idx="7406">
                  <c:v>4.7430995397451076E-2</c:v>
                </c:pt>
                <c:pt idx="7407">
                  <c:v>4.7883545436649043E-2</c:v>
                </c:pt>
                <c:pt idx="7408">
                  <c:v>4.833963991945963E-2</c:v>
                </c:pt>
                <c:pt idx="7409">
                  <c:v>4.8799297942567772E-2</c:v>
                </c:pt>
                <c:pt idx="7410">
                  <c:v>4.9262538612539444E-2</c:v>
                </c:pt>
                <c:pt idx="7411">
                  <c:v>4.9729381044687847E-2</c:v>
                </c:pt>
                <c:pt idx="7412">
                  <c:v>5.0199844361926461E-2</c:v>
                </c:pt>
                <c:pt idx="7413">
                  <c:v>5.0673947693612213E-2</c:v>
                </c:pt>
                <c:pt idx="7414">
                  <c:v>5.1151710174375607E-2</c:v>
                </c:pt>
                <c:pt idx="7415">
                  <c:v>5.1633150942941027E-2</c:v>
                </c:pt>
                <c:pt idx="7416">
                  <c:v>5.2118289140933693E-2</c:v>
                </c:pt>
                <c:pt idx="7417">
                  <c:v>5.2607143911677264E-2</c:v>
                </c:pt>
                <c:pt idx="7418">
                  <c:v>5.3099734398977756E-2</c:v>
                </c:pt>
                <c:pt idx="7419">
                  <c:v>5.3596079745898279E-2</c:v>
                </c:pt>
                <c:pt idx="7420">
                  <c:v>5.4096199093520078E-2</c:v>
                </c:pt>
                <c:pt idx="7421">
                  <c:v>5.4600111579694396E-2</c:v>
                </c:pt>
                <c:pt idx="7422">
                  <c:v>5.5107836337780741E-2</c:v>
                </c:pt>
                <c:pt idx="7423">
                  <c:v>5.561939249537582E-2</c:v>
                </c:pt>
                <c:pt idx="7424">
                  <c:v>5.6134799173029264E-2</c:v>
                </c:pt>
                <c:pt idx="7425">
                  <c:v>5.6654075482946958E-2</c:v>
                </c:pt>
                <c:pt idx="7426">
                  <c:v>5.7177240527697376E-2</c:v>
                </c:pt>
                <c:pt idx="7427">
                  <c:v>5.7704313398868466E-2</c:v>
                </c:pt>
                <c:pt idx="7428">
                  <c:v>5.8235313175762048E-2</c:v>
                </c:pt>
                <c:pt idx="7429">
                  <c:v>5.8770258924051508E-2</c:v>
                </c:pt>
                <c:pt idx="7430">
                  <c:v>5.930916969441756E-2</c:v>
                </c:pt>
                <c:pt idx="7431">
                  <c:v>5.9852064521195583E-2</c:v>
                </c:pt>
                <c:pt idx="7432">
                  <c:v>6.0398962421000277E-2</c:v>
                </c:pt>
                <c:pt idx="7433">
                  <c:v>6.0949882391339916E-2</c:v>
                </c:pt>
                <c:pt idx="7434">
                  <c:v>6.1504843409221105E-2</c:v>
                </c:pt>
                <c:pt idx="7435">
                  <c:v>6.2063864429741593E-2</c:v>
                </c:pt>
                <c:pt idx="7436">
                  <c:v>6.262696438467158E-2</c:v>
                </c:pt>
                <c:pt idx="7437">
                  <c:v>6.3194162181025526E-2</c:v>
                </c:pt>
                <c:pt idx="7438">
                  <c:v>6.3765476699621057E-2</c:v>
                </c:pt>
                <c:pt idx="7439">
                  <c:v>6.4340926793628919E-2</c:v>
                </c:pt>
                <c:pt idx="7440">
                  <c:v>6.4920531287109812E-2</c:v>
                </c:pt>
                <c:pt idx="7441">
                  <c:v>6.5504308973542827E-2</c:v>
                </c:pt>
                <c:pt idx="7442">
                  <c:v>6.609227861434043E-2</c:v>
                </c:pt>
                <c:pt idx="7443">
                  <c:v>6.6684458937355445E-2</c:v>
                </c:pt>
                <c:pt idx="7444">
                  <c:v>6.72808686353744E-2</c:v>
                </c:pt>
                <c:pt idx="7445">
                  <c:v>6.7881526364603026E-2</c:v>
                </c:pt>
                <c:pt idx="7446">
                  <c:v>6.8486450743138638E-2</c:v>
                </c:pt>
                <c:pt idx="7447">
                  <c:v>6.9095660349434082E-2</c:v>
                </c:pt>
                <c:pt idx="7448">
                  <c:v>6.9709173720749126E-2</c:v>
                </c:pt>
                <c:pt idx="7449">
                  <c:v>7.0327009351593348E-2</c:v>
                </c:pt>
                <c:pt idx="7450">
                  <c:v>7.0949185692156871E-2</c:v>
                </c:pt>
                <c:pt idx="7451">
                  <c:v>7.1575721146732343E-2</c:v>
                </c:pt>
                <c:pt idx="7452">
                  <c:v>7.2206634072124812E-2</c:v>
                </c:pt>
                <c:pt idx="7453">
                  <c:v>7.2841942776053589E-2</c:v>
                </c:pt>
                <c:pt idx="7454">
                  <c:v>7.3481665515541431E-2</c:v>
                </c:pt>
                <c:pt idx="7455">
                  <c:v>7.4125820495296271E-2</c:v>
                </c:pt>
                <c:pt idx="7456">
                  <c:v>7.4774425866080213E-2</c:v>
                </c:pt>
                <c:pt idx="7457">
                  <c:v>7.542749972307132E-2</c:v>
                </c:pt>
                <c:pt idx="7458">
                  <c:v>7.6085060104212648E-2</c:v>
                </c:pt>
                <c:pt idx="7459">
                  <c:v>7.6747124988554405E-2</c:v>
                </c:pt>
                <c:pt idx="7460">
                  <c:v>7.7413712294583464E-2</c:v>
                </c:pt>
                <c:pt idx="7461">
                  <c:v>7.808483987854585E-2</c:v>
                </c:pt>
                <c:pt idx="7462">
                  <c:v>7.8760525532757419E-2</c:v>
                </c:pt>
                <c:pt idx="7463">
                  <c:v>7.9440786983906858E-2</c:v>
                </c:pt>
                <c:pt idx="7464">
                  <c:v>8.0125641891347493E-2</c:v>
                </c:pt>
                <c:pt idx="7465">
                  <c:v>8.0815107845381678E-2</c:v>
                </c:pt>
                <c:pt idx="7466">
                  <c:v>8.1509202365533787E-2</c:v>
                </c:pt>
                <c:pt idx="7467">
                  <c:v>8.2207942898816416E-2</c:v>
                </c:pt>
                <c:pt idx="7468">
                  <c:v>8.2911346817984691E-2</c:v>
                </c:pt>
                <c:pt idx="7469">
                  <c:v>8.3619431419781148E-2</c:v>
                </c:pt>
                <c:pt idx="7470">
                  <c:v>8.4332213923190194E-2</c:v>
                </c:pt>
                <c:pt idx="7471">
                  <c:v>8.5049711467632322E-2</c:v>
                </c:pt>
                <c:pt idx="7472">
                  <c:v>8.5771941111216027E-2</c:v>
                </c:pt>
                <c:pt idx="7473">
                  <c:v>8.6498919828946627E-2</c:v>
                </c:pt>
                <c:pt idx="7474">
                  <c:v>8.7230664510911549E-2</c:v>
                </c:pt>
                <c:pt idx="7475">
                  <c:v>8.7967191960492325E-2</c:v>
                </c:pt>
                <c:pt idx="7476">
                  <c:v>8.8708518892530272E-2</c:v>
                </c:pt>
                <c:pt idx="7477">
                  <c:v>8.9454661931540738E-2</c:v>
                </c:pt>
                <c:pt idx="7478">
                  <c:v>9.0205637609847122E-2</c:v>
                </c:pt>
                <c:pt idx="7479">
                  <c:v>9.0961462365760679E-2</c:v>
                </c:pt>
                <c:pt idx="7480">
                  <c:v>9.1722152541732105E-2</c:v>
                </c:pt>
                <c:pt idx="7481">
                  <c:v>9.2487724382496875E-2</c:v>
                </c:pt>
                <c:pt idx="7482">
                  <c:v>9.3258194033215544E-2</c:v>
                </c:pt>
                <c:pt idx="7483">
                  <c:v>9.4033577537603372E-2</c:v>
                </c:pt>
                <c:pt idx="7484">
                  <c:v>9.4813890836055972E-2</c:v>
                </c:pt>
                <c:pt idx="7485">
                  <c:v>9.5599149763764074E-2</c:v>
                </c:pt>
                <c:pt idx="7486">
                  <c:v>9.6389370048824516E-2</c:v>
                </c:pt>
                <c:pt idx="7487">
                  <c:v>9.71845673103411E-2</c:v>
                </c:pt>
                <c:pt idx="7488">
                  <c:v>9.7984757056521238E-2</c:v>
                </c:pt>
                <c:pt idx="7489">
                  <c:v>9.8789954682763179E-2</c:v>
                </c:pt>
                <c:pt idx="7490">
                  <c:v>9.9600175469739261E-2</c:v>
                </c:pt>
                <c:pt idx="7491">
                  <c:v>0.10041543458146959</c:v>
                </c:pt>
                <c:pt idx="7492">
                  <c:v>0.1012357470633925</c:v>
                </c:pt>
                <c:pt idx="7493">
                  <c:v>0.10206112784042554</c:v>
                </c:pt>
                <c:pt idx="7494">
                  <c:v>0.10289159171502327</c:v>
                </c:pt>
                <c:pt idx="7495">
                  <c:v>0.10372715336522623</c:v>
                </c:pt>
                <c:pt idx="7496">
                  <c:v>0.10456782734270689</c:v>
                </c:pt>
                <c:pt idx="7497">
                  <c:v>0.10541362807080684</c:v>
                </c:pt>
                <c:pt idx="7498">
                  <c:v>0.10626456984257132</c:v>
                </c:pt>
                <c:pt idx="7499">
                  <c:v>0.10712066681877563</c:v>
                </c:pt>
                <c:pt idx="7500">
                  <c:v>0.10798193302594855</c:v>
                </c:pt>
                <c:pt idx="7501">
                  <c:v>0.10884838235438847</c:v>
                </c:pt>
                <c:pt idx="7502">
                  <c:v>0.10972002855617675</c:v>
                </c:pt>
                <c:pt idx="7503">
                  <c:v>0.11059688524318366</c:v>
                </c:pt>
                <c:pt idx="7504">
                  <c:v>0.11147896588507236</c:v>
                </c:pt>
                <c:pt idx="7505">
                  <c:v>0.11236628380729551</c:v>
                </c:pt>
                <c:pt idx="7506">
                  <c:v>0.11325885218909039</c:v>
                </c:pt>
                <c:pt idx="7507">
                  <c:v>0.11415668406146667</c:v>
                </c:pt>
                <c:pt idx="7508">
                  <c:v>0.11505979230519348</c:v>
                </c:pt>
                <c:pt idx="7509">
                  <c:v>0.11596818964877886</c:v>
                </c:pt>
                <c:pt idx="7510">
                  <c:v>0.1168818886664494</c:v>
                </c:pt>
                <c:pt idx="7511">
                  <c:v>0.11780090177612232</c:v>
                </c:pt>
                <c:pt idx="7512">
                  <c:v>0.11872524123737785</c:v>
                </c:pt>
                <c:pt idx="7513">
                  <c:v>0.11965491914942498</c:v>
                </c:pt>
                <c:pt idx="7514">
                  <c:v>0.12058994744906729</c:v>
                </c:pt>
                <c:pt idx="7515">
                  <c:v>0.1215303379086627</c:v>
                </c:pt>
                <c:pt idx="7516">
                  <c:v>0.12247610213408368</c:v>
                </c:pt>
                <c:pt idx="7517">
                  <c:v>0.12342725156266705</c:v>
                </c:pt>
                <c:pt idx="7518">
                  <c:v>0.12438379746118762</c:v>
                </c:pt>
                <c:pt idx="7519">
                  <c:v>0.12534575092378603</c:v>
                </c:pt>
                <c:pt idx="7520">
                  <c:v>0.12631312286991223</c:v>
                </c:pt>
                <c:pt idx="7521">
                  <c:v>0.12728592404231731</c:v>
                </c:pt>
                <c:pt idx="7522">
                  <c:v>0.12826416500495047</c:v>
                </c:pt>
                <c:pt idx="7523">
                  <c:v>0.12924785614092868</c:v>
                </c:pt>
                <c:pt idx="7524">
                  <c:v>0.13023700765047344</c:v>
                </c:pt>
                <c:pt idx="7525">
                  <c:v>0.13123162954885462</c:v>
                </c:pt>
                <c:pt idx="7526">
                  <c:v>0.13223173166432958</c:v>
                </c:pt>
                <c:pt idx="7527">
                  <c:v>0.13323732363608573</c:v>
                </c:pt>
                <c:pt idx="7528">
                  <c:v>0.13424841491217815</c:v>
                </c:pt>
                <c:pt idx="7529">
                  <c:v>0.13526501474747138</c:v>
                </c:pt>
                <c:pt idx="7530">
                  <c:v>0.13628713220157668</c:v>
                </c:pt>
                <c:pt idx="7531">
                  <c:v>0.13731477613679341</c:v>
                </c:pt>
                <c:pt idx="7532">
                  <c:v>0.13834795521604698</c:v>
                </c:pt>
                <c:pt idx="7533">
                  <c:v>0.1393866779008307</c:v>
                </c:pt>
                <c:pt idx="7534">
                  <c:v>0.14043095244914494</c:v>
                </c:pt>
                <c:pt idx="7535">
                  <c:v>0.14148078691344057</c:v>
                </c:pt>
                <c:pt idx="7536">
                  <c:v>0.14253618913855987</c:v>
                </c:pt>
                <c:pt idx="7537">
                  <c:v>0.14359716675968245</c:v>
                </c:pt>
                <c:pt idx="7538">
                  <c:v>0.14466372720026893</c:v>
                </c:pt>
                <c:pt idx="7539">
                  <c:v>0.14573587767000998</c:v>
                </c:pt>
                <c:pt idx="7540">
                  <c:v>0.14681362516277352</c:v>
                </c:pt>
                <c:pt idx="7541">
                  <c:v>0.14789697645455782</c:v>
                </c:pt>
                <c:pt idx="7542">
                  <c:v>0.14898593810144339</c:v>
                </c:pt>
                <c:pt idx="7543">
                  <c:v>0.15008051643755063</c:v>
                </c:pt>
                <c:pt idx="7544">
                  <c:v>0.15118071757299689</c:v>
                </c:pt>
                <c:pt idx="7545">
                  <c:v>0.15228654739186043</c:v>
                </c:pt>
                <c:pt idx="7546">
                  <c:v>0.15339801155014318</c:v>
                </c:pt>
                <c:pt idx="7547">
                  <c:v>0.15451511547374119</c:v>
                </c:pt>
                <c:pt idx="7548">
                  <c:v>0.15563786435641494</c:v>
                </c:pt>
                <c:pt idx="7549">
                  <c:v>0.15676626315776696</c:v>
                </c:pt>
                <c:pt idx="7550">
                  <c:v>0.15790031660121989</c:v>
                </c:pt>
                <c:pt idx="7551">
                  <c:v>0.15904002917200263</c:v>
                </c:pt>
                <c:pt idx="7552">
                  <c:v>0.16018540511513829</c:v>
                </c:pt>
                <c:pt idx="7553">
                  <c:v>0.161336448433437</c:v>
                </c:pt>
                <c:pt idx="7554">
                  <c:v>0.16249316288549637</c:v>
                </c:pt>
                <c:pt idx="7555">
                  <c:v>0.16365555198370288</c:v>
                </c:pt>
                <c:pt idx="7556">
                  <c:v>0.16482361899224357</c:v>
                </c:pt>
                <c:pt idx="7557">
                  <c:v>0.16599736692511838</c:v>
                </c:pt>
                <c:pt idx="7558">
                  <c:v>0.16717679854416348</c:v>
                </c:pt>
                <c:pt idx="7559">
                  <c:v>0.16836191635707559</c:v>
                </c:pt>
                <c:pt idx="7560">
                  <c:v>0.16955272261544763</c:v>
                </c:pt>
                <c:pt idx="7561">
                  <c:v>0.17074921931280068</c:v>
                </c:pt>
                <c:pt idx="7562">
                  <c:v>0.17195140818266177</c:v>
                </c:pt>
                <c:pt idx="7563">
                  <c:v>0.17315929069655739</c:v>
                </c:pt>
                <c:pt idx="7564">
                  <c:v>0.17437286806212873</c:v>
                </c:pt>
                <c:pt idx="7565">
                  <c:v>0.1755921412211941</c:v>
                </c:pt>
                <c:pt idx="7566">
                  <c:v>0.17681711084779497</c:v>
                </c:pt>
                <c:pt idx="7567">
                  <c:v>0.17804777734630581</c:v>
                </c:pt>
                <c:pt idx="7568">
                  <c:v>0.17928414084951885</c:v>
                </c:pt>
                <c:pt idx="7569">
                  <c:v>0.18052620121674745</c:v>
                </c:pt>
                <c:pt idx="7570">
                  <c:v>0.18177395803193405</c:v>
                </c:pt>
                <c:pt idx="7571">
                  <c:v>0.18302741060177116</c:v>
                </c:pt>
                <c:pt idx="7572">
                  <c:v>0.18428655795382756</c:v>
                </c:pt>
                <c:pt idx="7573">
                  <c:v>0.18555139883468813</c:v>
                </c:pt>
                <c:pt idx="7574">
                  <c:v>0.18682193170809919</c:v>
                </c:pt>
                <c:pt idx="7575">
                  <c:v>0.18809815475312797</c:v>
                </c:pt>
                <c:pt idx="7576">
                  <c:v>0.18938006586232822</c:v>
                </c:pt>
                <c:pt idx="7577">
                  <c:v>0.19066766263992055</c:v>
                </c:pt>
                <c:pt idx="7578">
                  <c:v>0.1919609423999788</c:v>
                </c:pt>
                <c:pt idx="7579">
                  <c:v>0.19325990216463232</c:v>
                </c:pt>
                <c:pt idx="7580">
                  <c:v>0.19456453866227461</c:v>
                </c:pt>
                <c:pt idx="7581">
                  <c:v>0.19587484832578803</c:v>
                </c:pt>
                <c:pt idx="7582">
                  <c:v>0.19719082729077572</c:v>
                </c:pt>
                <c:pt idx="7583">
                  <c:v>0.19851247139380998</c:v>
                </c:pt>
                <c:pt idx="7584">
                  <c:v>0.19983977617068829</c:v>
                </c:pt>
                <c:pt idx="7585">
                  <c:v>0.20117273685470657</c:v>
                </c:pt>
                <c:pt idx="7586">
                  <c:v>0.20251134837493998</c:v>
                </c:pt>
                <c:pt idx="7587">
                  <c:v>0.20385560535454206</c:v>
                </c:pt>
                <c:pt idx="7588">
                  <c:v>0.20520550210905181</c:v>
                </c:pt>
                <c:pt idx="7589">
                  <c:v>0.20656103264471914</c:v>
                </c:pt>
                <c:pt idx="7590">
                  <c:v>0.20792219065683948</c:v>
                </c:pt>
                <c:pt idx="7591">
                  <c:v>0.20928896952810694</c:v>
                </c:pt>
                <c:pt idx="7592">
                  <c:v>0.21066136232697649</c:v>
                </c:pt>
                <c:pt idx="7593">
                  <c:v>0.21203936180604643</c:v>
                </c:pt>
                <c:pt idx="7594">
                  <c:v>0.21342296040044942</c:v>
                </c:pt>
                <c:pt idx="7595">
                  <c:v>0.21481215022626476</c:v>
                </c:pt>
                <c:pt idx="7596">
                  <c:v>0.21620692307893963</c:v>
                </c:pt>
                <c:pt idx="7597">
                  <c:v>0.21760727043173167</c:v>
                </c:pt>
                <c:pt idx="7598">
                  <c:v>0.21901318343416207</c:v>
                </c:pt>
                <c:pt idx="7599">
                  <c:v>0.22042465291048915</c:v>
                </c:pt>
                <c:pt idx="7600">
                  <c:v>0.22184166935819405</c:v>
                </c:pt>
                <c:pt idx="7601">
                  <c:v>0.22326422294648704</c:v>
                </c:pt>
                <c:pt idx="7602">
                  <c:v>0.22469230351482594</c:v>
                </c:pt>
                <c:pt idx="7603">
                  <c:v>0.22612590057145657</c:v>
                </c:pt>
                <c:pt idx="7604">
                  <c:v>0.2275650032919653</c:v>
                </c:pt>
                <c:pt idx="7605">
                  <c:v>0.22900960051784652</c:v>
                </c:pt>
                <c:pt idx="7606">
                  <c:v>0.2304596807551276</c:v>
                </c:pt>
                <c:pt idx="7607">
                  <c:v>0.2319152321729053</c:v>
                </c:pt>
                <c:pt idx="7608">
                  <c:v>0.23337624260204404</c:v>
                </c:pt>
                <c:pt idx="7609">
                  <c:v>0.23484269953377851</c:v>
                </c:pt>
                <c:pt idx="7610">
                  <c:v>0.2363145901184126</c:v>
                </c:pt>
                <c:pt idx="7611">
                  <c:v>0.2377919011639654</c:v>
                </c:pt>
                <c:pt idx="7612">
                  <c:v>0.23927461913486592</c:v>
                </c:pt>
                <c:pt idx="7613">
                  <c:v>0.24076273015074054</c:v>
                </c:pt>
                <c:pt idx="7614">
                  <c:v>0.2422562199850804</c:v>
                </c:pt>
                <c:pt idx="7615">
                  <c:v>0.24375507406403771</c:v>
                </c:pt>
                <c:pt idx="7616">
                  <c:v>0.24525927746520157</c:v>
                </c:pt>
                <c:pt idx="7617">
                  <c:v>0.24676881491639699</c:v>
                </c:pt>
                <c:pt idx="7618">
                  <c:v>0.24828367079450939</c:v>
                </c:pt>
                <c:pt idx="7619">
                  <c:v>0.24980382912432478</c:v>
                </c:pt>
                <c:pt idx="7620">
                  <c:v>0.25132927357739704</c:v>
                </c:pt>
                <c:pt idx="7621">
                  <c:v>0.25285998747093025</c:v>
                </c:pt>
                <c:pt idx="7622">
                  <c:v>0.25439595376668844</c:v>
                </c:pt>
                <c:pt idx="7623">
                  <c:v>0.25593715506992232</c:v>
                </c:pt>
                <c:pt idx="7624">
                  <c:v>0.25748357362832258</c:v>
                </c:pt>
                <c:pt idx="7625">
                  <c:v>0.25903519133099073</c:v>
                </c:pt>
                <c:pt idx="7626">
                  <c:v>0.26059198970743797</c:v>
                </c:pt>
                <c:pt idx="7627">
                  <c:v>0.26215394992660063</c:v>
                </c:pt>
                <c:pt idx="7628">
                  <c:v>0.26372105279588526</c:v>
                </c:pt>
                <c:pt idx="7629">
                  <c:v>0.26529327876023062</c:v>
                </c:pt>
                <c:pt idx="7630">
                  <c:v>0.26687060790119904</c:v>
                </c:pt>
                <c:pt idx="7631">
                  <c:v>0.26845301993608567</c:v>
                </c:pt>
                <c:pt idx="7632">
                  <c:v>0.27004049421705784</c:v>
                </c:pt>
                <c:pt idx="7633">
                  <c:v>0.27163300973031207</c:v>
                </c:pt>
                <c:pt idx="7634">
                  <c:v>0.27323054509526207</c:v>
                </c:pt>
                <c:pt idx="7635">
                  <c:v>0.27483307856374489</c:v>
                </c:pt>
                <c:pt idx="7636">
                  <c:v>0.27644058801925836</c:v>
                </c:pt>
                <c:pt idx="7637">
                  <c:v>0.27805305097621685</c:v>
                </c:pt>
                <c:pt idx="7638">
                  <c:v>0.27967044457923929</c:v>
                </c:pt>
                <c:pt idx="7639">
                  <c:v>0.28129274560245582</c:v>
                </c:pt>
                <c:pt idx="7640">
                  <c:v>0.28291993044884661</c:v>
                </c:pt>
                <c:pt idx="7641">
                  <c:v>0.28455197514960057</c:v>
                </c:pt>
                <c:pt idx="7642">
                  <c:v>0.28618885536350586</c:v>
                </c:pt>
                <c:pt idx="7643">
                  <c:v>0.28783054637636124</c:v>
                </c:pt>
                <c:pt idx="7644">
                  <c:v>0.28947702310041945</c:v>
                </c:pt>
                <c:pt idx="7645">
                  <c:v>0.29112826007385184</c:v>
                </c:pt>
                <c:pt idx="7646">
                  <c:v>0.29278423146024557</c:v>
                </c:pt>
                <c:pt idx="7647">
                  <c:v>0.29444491104812232</c:v>
                </c:pt>
                <c:pt idx="7648">
                  <c:v>0.29611027225048986</c:v>
                </c:pt>
                <c:pt idx="7649">
                  <c:v>0.29778028810441587</c:v>
                </c:pt>
                <c:pt idx="7650">
                  <c:v>0.29945493127063466</c:v>
                </c:pt>
                <c:pt idx="7651">
                  <c:v>0.30113417403317699</c:v>
                </c:pt>
                <c:pt idx="7652">
                  <c:v>0.30281798829903278</c:v>
                </c:pt>
                <c:pt idx="7653">
                  <c:v>0.3045063455978288</c:v>
                </c:pt>
                <c:pt idx="7654">
                  <c:v>0.30619921708158154</c:v>
                </c:pt>
                <c:pt idx="7655">
                  <c:v>0.30789657352440059</c:v>
                </c:pt>
                <c:pt idx="7656">
                  <c:v>0.30959838532225392</c:v>
                </c:pt>
                <c:pt idx="7657">
                  <c:v>0.31130462249284913</c:v>
                </c:pt>
                <c:pt idx="7658">
                  <c:v>0.31301525467538061</c:v>
                </c:pt>
                <c:pt idx="7659">
                  <c:v>0.3147302511304364</c:v>
                </c:pt>
                <c:pt idx="7660">
                  <c:v>0.3164495807398795</c:v>
                </c:pt>
                <c:pt idx="7661">
                  <c:v>0.31817321200677273</c:v>
                </c:pt>
                <c:pt idx="7662">
                  <c:v>0.3199011130553272</c:v>
                </c:pt>
                <c:pt idx="7663">
                  <c:v>0.32163325163088768</c:v>
                </c:pt>
                <c:pt idx="7664">
                  <c:v>0.32336959509994367</c:v>
                </c:pt>
                <c:pt idx="7665">
                  <c:v>0.32511011045017069</c:v>
                </c:pt>
                <c:pt idx="7666">
                  <c:v>0.32685476429050681</c:v>
                </c:pt>
                <c:pt idx="7667">
                  <c:v>0.32860352285125383</c:v>
                </c:pt>
                <c:pt idx="7668">
                  <c:v>0.33035635198421509</c:v>
                </c:pt>
                <c:pt idx="7669">
                  <c:v>0.33211321716285908</c:v>
                </c:pt>
                <c:pt idx="7670">
                  <c:v>0.33387408348251979</c:v>
                </c:pt>
                <c:pt idx="7671">
                  <c:v>0.33563891566062243</c:v>
                </c:pt>
                <c:pt idx="7672">
                  <c:v>0.33740767803694716</c:v>
                </c:pt>
                <c:pt idx="7673">
                  <c:v>0.33918033457391755</c:v>
                </c:pt>
                <c:pt idx="7674">
                  <c:v>0.34095684885692812</c:v>
                </c:pt>
                <c:pt idx="7675">
                  <c:v>0.34273718409469672</c:v>
                </c:pt>
                <c:pt idx="7676">
                  <c:v>0.34452130311965551</c:v>
                </c:pt>
                <c:pt idx="7677">
                  <c:v>0.34630916838836806</c:v>
                </c:pt>
                <c:pt idx="7678">
                  <c:v>0.34810074198198493</c:v>
                </c:pt>
                <c:pt idx="7679">
                  <c:v>0.34989598560672519</c:v>
                </c:pt>
                <c:pt idx="7680">
                  <c:v>0.35169486059439742</c:v>
                </c:pt>
                <c:pt idx="7681">
                  <c:v>0.35349732790294636</c:v>
                </c:pt>
                <c:pt idx="7682">
                  <c:v>0.35530334811703934</c:v>
                </c:pt>
                <c:pt idx="7683">
                  <c:v>0.35711288144867892</c:v>
                </c:pt>
                <c:pt idx="7684">
                  <c:v>0.35892588773785511</c:v>
                </c:pt>
                <c:pt idx="7685">
                  <c:v>0.36074232645322413</c:v>
                </c:pt>
                <c:pt idx="7686">
                  <c:v>0.36256215669282732</c:v>
                </c:pt>
                <c:pt idx="7687">
                  <c:v>0.36438533718483623</c:v>
                </c:pt>
                <c:pt idx="7688">
                  <c:v>0.36621182628833837</c:v>
                </c:pt>
                <c:pt idx="7689">
                  <c:v>0.36804158199414938</c:v>
                </c:pt>
                <c:pt idx="7690">
                  <c:v>0.36987456192566581</c:v>
                </c:pt>
                <c:pt idx="7691">
                  <c:v>0.37171072333974498</c:v>
                </c:pt>
                <c:pt idx="7692">
                  <c:v>0.37355002312762492</c:v>
                </c:pt>
                <c:pt idx="7693">
                  <c:v>0.37539241781587174</c:v>
                </c:pt>
                <c:pt idx="7694">
                  <c:v>0.37723786356736794</c:v>
                </c:pt>
                <c:pt idx="7695">
                  <c:v>0.37908631618232763</c:v>
                </c:pt>
                <c:pt idx="7696">
                  <c:v>0.38093773109935258</c:v>
                </c:pt>
                <c:pt idx="7697">
                  <c:v>0.38279206339650718</c:v>
                </c:pt>
                <c:pt idx="7698">
                  <c:v>0.38464926779248781</c:v>
                </c:pt>
                <c:pt idx="7699">
                  <c:v>0.3865092986476848</c:v>
                </c:pt>
                <c:pt idx="7700">
                  <c:v>0.3883721099654564</c:v>
                </c:pt>
                <c:pt idx="7701">
                  <c:v>0.39023765539334321</c:v>
                </c:pt>
                <c:pt idx="7702">
                  <c:v>0.39210588822427983</c:v>
                </c:pt>
                <c:pt idx="7703">
                  <c:v>0.39397676139792753</c:v>
                </c:pt>
                <c:pt idx="7704">
                  <c:v>0.39585022750198928</c:v>
                </c:pt>
                <c:pt idx="7705">
                  <c:v>0.39772623877357571</c:v>
                </c:pt>
                <c:pt idx="7706">
                  <c:v>0.3996047471005984</c:v>
                </c:pt>
                <c:pt idx="7707">
                  <c:v>0.40148570402320483</c:v>
                </c:pt>
                <c:pt idx="7708">
                  <c:v>0.40336906073524131</c:v>
                </c:pt>
                <c:pt idx="7709">
                  <c:v>0.40525476808575706</c:v>
                </c:pt>
                <c:pt idx="7710">
                  <c:v>0.40714277658053638</c:v>
                </c:pt>
                <c:pt idx="7711">
                  <c:v>0.4090330363836725</c:v>
                </c:pt>
                <c:pt idx="7712">
                  <c:v>0.41092549731916905</c:v>
                </c:pt>
                <c:pt idx="7713">
                  <c:v>0.41282010887258319</c:v>
                </c:pt>
                <c:pt idx="7714">
                  <c:v>0.41471682019269679</c:v>
                </c:pt>
                <c:pt idx="7715">
                  <c:v>0.41661558009322891</c:v>
                </c:pt>
                <c:pt idx="7716">
                  <c:v>0.41851633705457647</c:v>
                </c:pt>
                <c:pt idx="7717">
                  <c:v>0.42041903922559642</c:v>
                </c:pt>
                <c:pt idx="7718">
                  <c:v>0.42232363442541526</c:v>
                </c:pt>
                <c:pt idx="7719">
                  <c:v>0.42423007014528119</c:v>
                </c:pt>
                <c:pt idx="7720">
                  <c:v>0.42613829355044291</c:v>
                </c:pt>
                <c:pt idx="7721">
                  <c:v>0.42804825148207082</c:v>
                </c:pt>
                <c:pt idx="7722">
                  <c:v>0.4299598904592053</c:v>
                </c:pt>
                <c:pt idx="7723">
                  <c:v>0.43187315668074699</c:v>
                </c:pt>
                <c:pt idx="7724">
                  <c:v>0.43378799602747481</c:v>
                </c:pt>
                <c:pt idx="7725">
                  <c:v>0.43570435406410435</c:v>
                </c:pt>
                <c:pt idx="7726">
                  <c:v>0.43762217604137527</c:v>
                </c:pt>
                <c:pt idx="7727">
                  <c:v>0.43954140689817905</c:v>
                </c:pt>
                <c:pt idx="7728">
                  <c:v>0.44146199126371466</c:v>
                </c:pt>
                <c:pt idx="7729">
                  <c:v>0.44338387345968516</c:v>
                </c:pt>
                <c:pt idx="7730">
                  <c:v>0.44530699750252184</c:v>
                </c:pt>
                <c:pt idx="7731">
                  <c:v>0.4472313071056494</c:v>
                </c:pt>
                <c:pt idx="7732">
                  <c:v>0.44915674568177821</c:v>
                </c:pt>
                <c:pt idx="7733">
                  <c:v>0.45108325634523827</c:v>
                </c:pt>
                <c:pt idx="7734">
                  <c:v>0.45301078191433836</c:v>
                </c:pt>
                <c:pt idx="7735">
                  <c:v>0.45493926491376885</c:v>
                </c:pt>
                <c:pt idx="7736">
                  <c:v>0.4568686475770285</c:v>
                </c:pt>
                <c:pt idx="7737">
                  <c:v>0.4587988718488939</c:v>
                </c:pt>
                <c:pt idx="7738">
                  <c:v>0.46072987938791449</c:v>
                </c:pt>
                <c:pt idx="7739">
                  <c:v>0.46266161156894903</c:v>
                </c:pt>
                <c:pt idx="7740">
                  <c:v>0.46459400948572732</c:v>
                </c:pt>
                <c:pt idx="7741">
                  <c:v>0.46652701395344337</c:v>
                </c:pt>
                <c:pt idx="7742">
                  <c:v>0.46846056551143339</c:v>
                </c:pt>
                <c:pt idx="7743">
                  <c:v>0.47039460442574632</c:v>
                </c:pt>
                <c:pt idx="7744">
                  <c:v>0.47232907069193741</c:v>
                </c:pt>
                <c:pt idx="7745">
                  <c:v>0.47426390403774321</c:v>
                </c:pt>
                <c:pt idx="7746">
                  <c:v>0.47619904392589296</c:v>
                </c:pt>
                <c:pt idx="7747">
                  <c:v>0.47813442955685598</c:v>
                </c:pt>
                <c:pt idx="7748">
                  <c:v>0.48006999987166293</c:v>
                </c:pt>
                <c:pt idx="7749">
                  <c:v>0.48200569355485268</c:v>
                </c:pt>
                <c:pt idx="7750">
                  <c:v>0.4839414490372706</c:v>
                </c:pt>
                <c:pt idx="7751">
                  <c:v>0.48587720449904009</c:v>
                </c:pt>
                <c:pt idx="7752">
                  <c:v>0.48781289787251331</c:v>
                </c:pt>
                <c:pt idx="7753">
                  <c:v>0.48974846684525758</c:v>
                </c:pt>
                <c:pt idx="7754">
                  <c:v>0.49168384886307853</c:v>
                </c:pt>
                <c:pt idx="7755">
                  <c:v>0.49361898113306951</c:v>
                </c:pt>
                <c:pt idx="7756">
                  <c:v>0.49555380062669813</c:v>
                </c:pt>
                <c:pt idx="7757">
                  <c:v>0.49748824408291686</c:v>
                </c:pt>
                <c:pt idx="7758">
                  <c:v>0.49942224801131241</c:v>
                </c:pt>
                <c:pt idx="7759">
                  <c:v>0.50135574869527699</c:v>
                </c:pt>
                <c:pt idx="7760">
                  <c:v>0.50328868219521972</c:v>
                </c:pt>
                <c:pt idx="7761">
                  <c:v>0.50522098435179863</c:v>
                </c:pt>
                <c:pt idx="7762">
                  <c:v>0.50715259078919139</c:v>
                </c:pt>
                <c:pt idx="7763">
                  <c:v>0.50908343691838898</c:v>
                </c:pt>
                <c:pt idx="7764">
                  <c:v>0.51101345794052477</c:v>
                </c:pt>
                <c:pt idx="7765">
                  <c:v>0.51294258885022814</c:v>
                </c:pt>
                <c:pt idx="7766">
                  <c:v>0.51487076443901225</c:v>
                </c:pt>
                <c:pt idx="7767">
                  <c:v>0.51679791929868535</c:v>
                </c:pt>
                <c:pt idx="7768">
                  <c:v>0.51872398782479789</c:v>
                </c:pt>
                <c:pt idx="7769">
                  <c:v>0.52064890422011023</c:v>
                </c:pt>
                <c:pt idx="7770">
                  <c:v>0.52257260249809689</c:v>
                </c:pt>
                <c:pt idx="7771">
                  <c:v>0.52449501648647134</c:v>
                </c:pt>
                <c:pt idx="7772">
                  <c:v>0.52641607983074623</c:v>
                </c:pt>
                <c:pt idx="7773">
                  <c:v>0.52833572599781342</c:v>
                </c:pt>
                <c:pt idx="7774">
                  <c:v>0.53025388827956033</c:v>
                </c:pt>
                <c:pt idx="7775">
                  <c:v>0.53217049979650388</c:v>
                </c:pt>
                <c:pt idx="7776">
                  <c:v>0.53408549350146073</c:v>
                </c:pt>
                <c:pt idx="7777">
                  <c:v>0.53599880218323614</c:v>
                </c:pt>
                <c:pt idx="7778">
                  <c:v>0.53791035847034585</c:v>
                </c:pt>
                <c:pt idx="7779">
                  <c:v>0.53982009483476046</c:v>
                </c:pt>
                <c:pt idx="7780">
                  <c:v>0.54172794359567467</c:v>
                </c:pt>
                <c:pt idx="7781">
                  <c:v>0.54363383692330769</c:v>
                </c:pt>
                <c:pt idx="7782">
                  <c:v>0.5455377068427214</c:v>
                </c:pt>
                <c:pt idx="7783">
                  <c:v>0.54743948523767172</c:v>
                </c:pt>
                <c:pt idx="7784">
                  <c:v>0.54933910385447693</c:v>
                </c:pt>
                <c:pt idx="7785">
                  <c:v>0.55123649430591792</c:v>
                </c:pt>
                <c:pt idx="7786">
                  <c:v>0.5531315880751555</c:v>
                </c:pt>
                <c:pt idx="7787">
                  <c:v>0.55502431651967921</c:v>
                </c:pt>
                <c:pt idx="7788">
                  <c:v>0.55691461087527183</c:v>
                </c:pt>
                <c:pt idx="7789">
                  <c:v>0.55880240225999567</c:v>
                </c:pt>
                <c:pt idx="7790">
                  <c:v>0.56068762167824271</c:v>
                </c:pt>
                <c:pt idx="7791">
                  <c:v>0.56257020002472558</c:v>
                </c:pt>
                <c:pt idx="7792">
                  <c:v>0.56445006808852949</c:v>
                </c:pt>
                <c:pt idx="7793">
                  <c:v>0.56632715655727806</c:v>
                </c:pt>
                <c:pt idx="7794">
                  <c:v>0.56820139602114483</c:v>
                </c:pt>
                <c:pt idx="7795">
                  <c:v>0.57007271697702322</c:v>
                </c:pt>
                <c:pt idx="7796">
                  <c:v>0.57194104983266736</c:v>
                </c:pt>
                <c:pt idx="7797">
                  <c:v>0.57380632491085637</c:v>
                </c:pt>
                <c:pt idx="7798">
                  <c:v>0.57566847245358554</c:v>
                </c:pt>
                <c:pt idx="7799">
                  <c:v>0.57752742262627121</c:v>
                </c:pt>
                <c:pt idx="7800">
                  <c:v>0.57938310552198291</c:v>
                </c:pt>
                <c:pt idx="7801">
                  <c:v>0.58123545116568665</c:v>
                </c:pt>
                <c:pt idx="7802">
                  <c:v>0.58308438951851549</c:v>
                </c:pt>
                <c:pt idx="7803">
                  <c:v>0.58492985048205182</c:v>
                </c:pt>
                <c:pt idx="7804">
                  <c:v>0.5867717639026343</c:v>
                </c:pt>
                <c:pt idx="7805">
                  <c:v>0.5886100595756768</c:v>
                </c:pt>
                <c:pt idx="7806">
                  <c:v>0.59044466725001143</c:v>
                </c:pt>
                <c:pt idx="7807">
                  <c:v>0.59227551663224232</c:v>
                </c:pt>
                <c:pt idx="7808">
                  <c:v>0.59410253739112306</c:v>
                </c:pt>
                <c:pt idx="7809">
                  <c:v>0.59592565916194384</c:v>
                </c:pt>
                <c:pt idx="7810">
                  <c:v>0.5977448115509425</c:v>
                </c:pt>
                <c:pt idx="7811">
                  <c:v>0.59955992413972359</c:v>
                </c:pt>
                <c:pt idx="7812">
                  <c:v>0.60137092648969981</c:v>
                </c:pt>
                <c:pt idx="7813">
                  <c:v>0.60317774814654301</c:v>
                </c:pt>
                <c:pt idx="7814">
                  <c:v>0.60498031864465529</c:v>
                </c:pt>
                <c:pt idx="7815">
                  <c:v>0.60677856751164816</c:v>
                </c:pt>
                <c:pt idx="7816">
                  <c:v>0.6085724242728433</c:v>
                </c:pt>
                <c:pt idx="7817">
                  <c:v>0.61036181845577819</c:v>
                </c:pt>
                <c:pt idx="7818">
                  <c:v>0.61214667959473412</c:v>
                </c:pt>
                <c:pt idx="7819">
                  <c:v>0.61392693723526848</c:v>
                </c:pt>
                <c:pt idx="7820">
                  <c:v>0.6157025209387661</c:v>
                </c:pt>
                <c:pt idx="7821">
                  <c:v>0.61747336028699795</c:v>
                </c:pt>
                <c:pt idx="7822">
                  <c:v>0.61923938488669528</c:v>
                </c:pt>
                <c:pt idx="7823">
                  <c:v>0.62100052437413034</c:v>
                </c:pt>
                <c:pt idx="7824">
                  <c:v>0.62275670841971364</c:v>
                </c:pt>
                <c:pt idx="7825">
                  <c:v>0.62450786673259573</c:v>
                </c:pt>
                <c:pt idx="7826">
                  <c:v>0.62625392906528377</c:v>
                </c:pt>
                <c:pt idx="7827">
                  <c:v>0.62799482521826355</c:v>
                </c:pt>
                <c:pt idx="7828">
                  <c:v>0.62973048504463514</c:v>
                </c:pt>
                <c:pt idx="7829">
                  <c:v>0.63146083845475176</c:v>
                </c:pt>
                <c:pt idx="7830">
                  <c:v>0.63318581542087282</c:v>
                </c:pt>
                <c:pt idx="7831">
                  <c:v>0.63490534598181936</c:v>
                </c:pt>
                <c:pt idx="7832">
                  <c:v>0.63661936024764165</c:v>
                </c:pt>
                <c:pt idx="7833">
                  <c:v>0.63832778840428106</c:v>
                </c:pt>
                <c:pt idx="7834">
                  <c:v>0.64003056071829323</c:v>
                </c:pt>
                <c:pt idx="7835">
                  <c:v>0.64172760754144709</c:v>
                </c:pt>
                <c:pt idx="7836">
                  <c:v>0.64341885931549314</c:v>
                </c:pt>
                <c:pt idx="7837">
                  <c:v>0.64510424657684984</c:v>
                </c:pt>
                <c:pt idx="7838">
                  <c:v>0.64678369996126284</c:v>
                </c:pt>
                <c:pt idx="7839">
                  <c:v>0.64845715020855288</c:v>
                </c:pt>
                <c:pt idx="7840">
                  <c:v>0.65012452816727373</c:v>
                </c:pt>
                <c:pt idx="7841">
                  <c:v>0.65178576479951</c:v>
                </c:pt>
                <c:pt idx="7842">
                  <c:v>0.65344079118550746</c:v>
                </c:pt>
                <c:pt idx="7843">
                  <c:v>0.65508953852843577</c:v>
                </c:pt>
                <c:pt idx="7844">
                  <c:v>0.65673193815909814</c:v>
                </c:pt>
                <c:pt idx="7845">
                  <c:v>0.65836792154065626</c:v>
                </c:pt>
                <c:pt idx="7846">
                  <c:v>0.65999742027335095</c:v>
                </c:pt>
                <c:pt idx="7847">
                  <c:v>0.66162036609923025</c:v>
                </c:pt>
                <c:pt idx="7848">
                  <c:v>0.66323669090687076</c:v>
                </c:pt>
                <c:pt idx="7849">
                  <c:v>0.66484632673610489</c:v>
                </c:pt>
                <c:pt idx="7850">
                  <c:v>0.66644920578274347</c:v>
                </c:pt>
                <c:pt idx="7851">
                  <c:v>0.66804526040330059</c:v>
                </c:pt>
                <c:pt idx="7852">
                  <c:v>0.66963442311971322</c:v>
                </c:pt>
                <c:pt idx="7853">
                  <c:v>0.67121662662406345</c:v>
                </c:pt>
                <c:pt idx="7854">
                  <c:v>0.67279180378329384</c:v>
                </c:pt>
                <c:pt idx="7855">
                  <c:v>0.67435988764392418</c:v>
                </c:pt>
                <c:pt idx="7856">
                  <c:v>0.67592081143676097</c:v>
                </c:pt>
                <c:pt idx="7857">
                  <c:v>0.67747450858160685</c:v>
                </c:pt>
                <c:pt idx="7858">
                  <c:v>0.67902091269196219</c:v>
                </c:pt>
                <c:pt idx="7859">
                  <c:v>0.68055995757972609</c:v>
                </c:pt>
                <c:pt idx="7860">
                  <c:v>0.68209157725988767</c:v>
                </c:pt>
                <c:pt idx="7861">
                  <c:v>0.6836157059552167</c:v>
                </c:pt>
                <c:pt idx="7862">
                  <c:v>0.68513227810094302</c:v>
                </c:pt>
                <c:pt idx="7863">
                  <c:v>0.68664122834943453</c:v>
                </c:pt>
                <c:pt idx="7864">
                  <c:v>0.68814249157486351</c:v>
                </c:pt>
                <c:pt idx="7865">
                  <c:v>0.68963600287786997</c:v>
                </c:pt>
                <c:pt idx="7866">
                  <c:v>0.69112169759021214</c:v>
                </c:pt>
                <c:pt idx="7867">
                  <c:v>0.69259951127941444</c:v>
                </c:pt>
                <c:pt idx="7868">
                  <c:v>0.69406937975340033</c:v>
                </c:pt>
                <c:pt idx="7869">
                  <c:v>0.69553123906512171</c:v>
                </c:pt>
                <c:pt idx="7870">
                  <c:v>0.69698502551717334</c:v>
                </c:pt>
                <c:pt idx="7871">
                  <c:v>0.69843067566640216</c:v>
                </c:pt>
                <c:pt idx="7872">
                  <c:v>0.69986812632850059</c:v>
                </c:pt>
                <c:pt idx="7873">
                  <c:v>0.70129731458259359</c:v>
                </c:pt>
                <c:pt idx="7874">
                  <c:v>0.70271817777581003</c:v>
                </c:pt>
                <c:pt idx="7875">
                  <c:v>0.70413065352784576</c:v>
                </c:pt>
                <c:pt idx="7876">
                  <c:v>0.70553467973550976</c:v>
                </c:pt>
                <c:pt idx="7877">
                  <c:v>0.70693019457725537</c:v>
                </c:pt>
                <c:pt idx="7878">
                  <c:v>0.7083171365177352</c:v>
                </c:pt>
                <c:pt idx="7879">
                  <c:v>0.70969544431224041</c:v>
                </c:pt>
                <c:pt idx="7880">
                  <c:v>0.71106505701126377</c:v>
                </c:pt>
                <c:pt idx="7881">
                  <c:v>0.7124259139649376</c:v>
                </c:pt>
                <c:pt idx="7882">
                  <c:v>0.71377795482753104</c:v>
                </c:pt>
                <c:pt idx="7883">
                  <c:v>0.71512111956186319</c:v>
                </c:pt>
                <c:pt idx="7884">
                  <c:v>0.71645534844372949</c:v>
                </c:pt>
                <c:pt idx="7885">
                  <c:v>0.71778058206637607</c:v>
                </c:pt>
                <c:pt idx="7886">
                  <c:v>0.71909676134483103</c:v>
                </c:pt>
                <c:pt idx="7887">
                  <c:v>0.72040382752031706</c:v>
                </c:pt>
                <c:pt idx="7888">
                  <c:v>0.72170172216460826</c:v>
                </c:pt>
                <c:pt idx="7889">
                  <c:v>0.72299038718437225</c:v>
                </c:pt>
                <c:pt idx="7890">
                  <c:v>0.72426976482549599</c:v>
                </c:pt>
                <c:pt idx="7891">
                  <c:v>0.72553979767739063</c:v>
                </c:pt>
                <c:pt idx="7892">
                  <c:v>0.72680042867727612</c:v>
                </c:pt>
                <c:pt idx="7893">
                  <c:v>0.72805160111444778</c:v>
                </c:pt>
                <c:pt idx="7894">
                  <c:v>0.72929325863451866</c:v>
                </c:pt>
                <c:pt idx="7895">
                  <c:v>0.73052534524364499</c:v>
                </c:pt>
                <c:pt idx="7896">
                  <c:v>0.73174780531272554</c:v>
                </c:pt>
                <c:pt idx="7897">
                  <c:v>0.73296058358158267</c:v>
                </c:pt>
                <c:pt idx="7898">
                  <c:v>0.73416362516311784</c:v>
                </c:pt>
                <c:pt idx="7899">
                  <c:v>0.73535687554744722</c:v>
                </c:pt>
                <c:pt idx="7900">
                  <c:v>0.73654028060601018</c:v>
                </c:pt>
                <c:pt idx="7901">
                  <c:v>0.73771378659565845</c:v>
                </c:pt>
                <c:pt idx="7902">
                  <c:v>0.73887734016271644</c:v>
                </c:pt>
                <c:pt idx="7903">
                  <c:v>0.74003088834702102</c:v>
                </c:pt>
                <c:pt idx="7904">
                  <c:v>0.74117437858593227</c:v>
                </c:pt>
                <c:pt idx="7905">
                  <c:v>0.74230775871832277</c:v>
                </c:pt>
                <c:pt idx="7906">
                  <c:v>0.74343097698853688</c:v>
                </c:pt>
                <c:pt idx="7907">
                  <c:v>0.74454398205032757</c:v>
                </c:pt>
                <c:pt idx="7908">
                  <c:v>0.74564672297076251</c:v>
                </c:pt>
                <c:pt idx="7909">
                  <c:v>0.746739149234107</c:v>
                </c:pt>
                <c:pt idx="7910">
                  <c:v>0.7478212107456752</c:v>
                </c:pt>
                <c:pt idx="7911">
                  <c:v>0.74889285783565729</c:v>
                </c:pt>
                <c:pt idx="7912">
                  <c:v>0.74995404126291443</c:v>
                </c:pt>
                <c:pt idx="7913">
                  <c:v>0.75100471221874854</c:v>
                </c:pt>
                <c:pt idx="7914">
                  <c:v>0.7520448223306393</c:v>
                </c:pt>
                <c:pt idx="7915">
                  <c:v>0.75307432366595484</c:v>
                </c:pt>
                <c:pt idx="7916">
                  <c:v>0.75409316873562882</c:v>
                </c:pt>
                <c:pt idx="7917">
                  <c:v>0.75510131049781104</c:v>
                </c:pt>
                <c:pt idx="7918">
                  <c:v>0.75609870236148335</c:v>
                </c:pt>
                <c:pt idx="7919">
                  <c:v>0.75708529819004766</c:v>
                </c:pt>
                <c:pt idx="7920">
                  <c:v>0.7580610523048793</c:v>
                </c:pt>
                <c:pt idx="7921">
                  <c:v>0.7590259194888519</c:v>
                </c:pt>
                <c:pt idx="7922">
                  <c:v>0.75997985498982534</c:v>
                </c:pt>
                <c:pt idx="7923">
                  <c:v>0.76092281452410604</c:v>
                </c:pt>
                <c:pt idx="7924">
                  <c:v>0.76185475427986982</c:v>
                </c:pt>
                <c:pt idx="7925">
                  <c:v>0.76277563092054923</c:v>
                </c:pt>
                <c:pt idx="7926">
                  <c:v>0.76368540158820952</c:v>
                </c:pt>
                <c:pt idx="7927">
                  <c:v>0.76458402390684732</c:v>
                </c:pt>
                <c:pt idx="7928">
                  <c:v>0.76547145598567656</c:v>
                </c:pt>
                <c:pt idx="7929">
                  <c:v>0.76634765642242098</c:v>
                </c:pt>
                <c:pt idx="7930">
                  <c:v>0.76721258430648875</c:v>
                </c:pt>
                <c:pt idx="7931">
                  <c:v>0.76806619922217634</c:v>
                </c:pt>
                <c:pt idx="7932">
                  <c:v>0.76890846125181134</c:v>
                </c:pt>
                <c:pt idx="7933">
                  <c:v>0.76973933097886194</c:v>
                </c:pt>
                <c:pt idx="7934">
                  <c:v>0.77055876949101176</c:v>
                </c:pt>
                <c:pt idx="7935">
                  <c:v>0.77136673838319492</c:v>
                </c:pt>
                <c:pt idx="7936">
                  <c:v>0.77216319976059644</c:v>
                </c:pt>
                <c:pt idx="7937">
                  <c:v>0.77294811624161264</c:v>
                </c:pt>
                <c:pt idx="7938">
                  <c:v>0.77372145096077605</c:v>
                </c:pt>
                <c:pt idx="7939">
                  <c:v>0.77448316757163926</c:v>
                </c:pt>
                <c:pt idx="7940">
                  <c:v>0.77523323024962265</c:v>
                </c:pt>
                <c:pt idx="7941">
                  <c:v>0.7759716036948211</c:v>
                </c:pt>
                <c:pt idx="7942">
                  <c:v>0.77669825313477292</c:v>
                </c:pt>
                <c:pt idx="7943">
                  <c:v>0.77741314432718855</c:v>
                </c:pt>
                <c:pt idx="7944">
                  <c:v>0.77811624356263953</c:v>
                </c:pt>
                <c:pt idx="7945">
                  <c:v>0.77880751766720735</c:v>
                </c:pt>
                <c:pt idx="7946">
                  <c:v>0.77948693400509184</c:v>
                </c:pt>
                <c:pt idx="7947">
                  <c:v>0.78015446048117865</c:v>
                </c:pt>
                <c:pt idx="7948">
                  <c:v>0.78081006554356636</c:v>
                </c:pt>
                <c:pt idx="7949">
                  <c:v>0.78145371818605103</c:v>
                </c:pt>
                <c:pt idx="7950">
                  <c:v>0.78208538795057081</c:v>
                </c:pt>
                <c:pt idx="7951">
                  <c:v>0.78270504492960746</c:v>
                </c:pt>
                <c:pt idx="7952">
                  <c:v>0.78331265976854625</c:v>
                </c:pt>
                <c:pt idx="7953">
                  <c:v>0.78390820366799341</c:v>
                </c:pt>
                <c:pt idx="7954">
                  <c:v>0.78449164838605134</c:v>
                </c:pt>
                <c:pt idx="7955">
                  <c:v>0.78506296624054972</c:v>
                </c:pt>
                <c:pt idx="7956">
                  <c:v>0.78562213011123583</c:v>
                </c:pt>
                <c:pt idx="7957">
                  <c:v>0.78616911344191842</c:v>
                </c:pt>
                <c:pt idx="7958">
                  <c:v>0.78670389024257137</c:v>
                </c:pt>
                <c:pt idx="7959">
                  <c:v>0.78722643509139001</c:v>
                </c:pt>
                <c:pt idx="7960">
                  <c:v>0.78773672313680698</c:v>
                </c:pt>
                <c:pt idx="7961">
                  <c:v>0.7882347300994601</c:v>
                </c:pt>
                <c:pt idx="7962">
                  <c:v>0.78872043227411959</c:v>
                </c:pt>
                <c:pt idx="7963">
                  <c:v>0.78919380653156679</c:v>
                </c:pt>
                <c:pt idx="7964">
                  <c:v>0.7896548303204316</c:v>
                </c:pt>
                <c:pt idx="7965">
                  <c:v>0.79010348166898137</c:v>
                </c:pt>
                <c:pt idx="7966">
                  <c:v>0.79053973918686704</c:v>
                </c:pt>
                <c:pt idx="7967">
                  <c:v>0.79096358206682249</c:v>
                </c:pt>
                <c:pt idx="7968">
                  <c:v>0.79137499008631895</c:v>
                </c:pt>
                <c:pt idx="7969">
                  <c:v>0.79177394360917008</c:v>
                </c:pt>
                <c:pt idx="7970">
                  <c:v>0.79216042358710503</c:v>
                </c:pt>
                <c:pt idx="7971">
                  <c:v>0.79253441156126359</c:v>
                </c:pt>
                <c:pt idx="7972">
                  <c:v>0.79289588966368441</c:v>
                </c:pt>
                <c:pt idx="7973">
                  <c:v>0.79324484061872369</c:v>
                </c:pt>
                <c:pt idx="7974">
                  <c:v>0.79358124774442385</c:v>
                </c:pt>
                <c:pt idx="7975">
                  <c:v>0.79390509495385053</c:v>
                </c:pt>
                <c:pt idx="7976">
                  <c:v>0.7942163667563652</c:v>
                </c:pt>
                <c:pt idx="7977">
                  <c:v>0.7945150482588762</c:v>
                </c:pt>
                <c:pt idx="7978">
                  <c:v>0.79480112516701018</c:v>
                </c:pt>
                <c:pt idx="7979">
                  <c:v>0.7950745837862605</c:v>
                </c:pt>
                <c:pt idx="7980">
                  <c:v>0.79533541102307781</c:v>
                </c:pt>
                <c:pt idx="7981">
                  <c:v>0.79558359438591542</c:v>
                </c:pt>
                <c:pt idx="7982">
                  <c:v>0.79581912198622573</c:v>
                </c:pt>
                <c:pt idx="7983">
                  <c:v>0.79604198253941039</c:v>
                </c:pt>
                <c:pt idx="7984">
                  <c:v>0.79625216536572008</c:v>
                </c:pt>
                <c:pt idx="7985">
                  <c:v>0.79644966039110876</c:v>
                </c:pt>
                <c:pt idx="7986">
                  <c:v>0.79663445814803735</c:v>
                </c:pt>
                <c:pt idx="7987">
                  <c:v>0.79680654977623111</c:v>
                </c:pt>
                <c:pt idx="7988">
                  <c:v>0.79696592702338687</c:v>
                </c:pt>
                <c:pt idx="7989">
                  <c:v>0.79711258224583281</c:v>
                </c:pt>
                <c:pt idx="7990">
                  <c:v>0.79724650840913991</c:v>
                </c:pt>
                <c:pt idx="7991">
                  <c:v>0.79736769908868343</c:v>
                </c:pt>
                <c:pt idx="7992">
                  <c:v>0.79747614847015724</c:v>
                </c:pt>
                <c:pt idx="7993">
                  <c:v>0.79757185135003861</c:v>
                </c:pt>
                <c:pt idx="7994">
                  <c:v>0.79765480313600423</c:v>
                </c:pt>
                <c:pt idx="7995">
                  <c:v>0.79772499984729717</c:v>
                </c:pt>
                <c:pt idx="7996">
                  <c:v>0.79778243811504601</c:v>
                </c:pt>
                <c:pt idx="7997">
                  <c:v>0.79782711518253369</c:v>
                </c:pt>
                <c:pt idx="7998">
                  <c:v>0.79785902890541827</c:v>
                </c:pt>
                <c:pt idx="7999">
                  <c:v>0.79787817775190417</c:v>
                </c:pt>
                <c:pt idx="8000">
                  <c:v>0.79788456080286541</c:v>
                </c:pt>
                <c:pt idx="8001">
                  <c:v>0.79787817775191827</c:v>
                </c:pt>
                <c:pt idx="8002">
                  <c:v>0.79785902890544635</c:v>
                </c:pt>
                <c:pt idx="8003">
                  <c:v>0.79782711518257587</c:v>
                </c:pt>
                <c:pt idx="8004">
                  <c:v>0.79778243811510219</c:v>
                </c:pt>
                <c:pt idx="8005">
                  <c:v>0.79772499984736733</c:v>
                </c:pt>
                <c:pt idx="8006">
                  <c:v>0.79765480313608839</c:v>
                </c:pt>
                <c:pt idx="8007">
                  <c:v>0.79757185135013697</c:v>
                </c:pt>
                <c:pt idx="8008">
                  <c:v>0.7974761484702696</c:v>
                </c:pt>
                <c:pt idx="8009">
                  <c:v>0.79736769908880978</c:v>
                </c:pt>
                <c:pt idx="8010">
                  <c:v>0.79724650840928024</c:v>
                </c:pt>
                <c:pt idx="8011">
                  <c:v>0.79711258224598713</c:v>
                </c:pt>
                <c:pt idx="8012">
                  <c:v>0.79696592702355518</c:v>
                </c:pt>
                <c:pt idx="8013">
                  <c:v>0.79680654977641341</c:v>
                </c:pt>
                <c:pt idx="8014">
                  <c:v>0.79663445814823364</c:v>
                </c:pt>
                <c:pt idx="8015">
                  <c:v>0.79644966039131904</c:v>
                </c:pt>
                <c:pt idx="8016">
                  <c:v>0.79625216536594434</c:v>
                </c:pt>
                <c:pt idx="8017">
                  <c:v>0.79604198253964842</c:v>
                </c:pt>
                <c:pt idx="8018">
                  <c:v>0.79581912198647786</c:v>
                </c:pt>
                <c:pt idx="8019">
                  <c:v>0.79558359438618143</c:v>
                </c:pt>
                <c:pt idx="8020">
                  <c:v>0.79533541102335781</c:v>
                </c:pt>
                <c:pt idx="8021">
                  <c:v>0.79507458378655438</c:v>
                </c:pt>
                <c:pt idx="8022">
                  <c:v>0.79480112516731793</c:v>
                </c:pt>
                <c:pt idx="8023">
                  <c:v>0.79451504825919783</c:v>
                </c:pt>
                <c:pt idx="8024">
                  <c:v>0.79421636675670071</c:v>
                </c:pt>
                <c:pt idx="8025">
                  <c:v>0.79390509495419814</c:v>
                </c:pt>
                <c:pt idx="8026">
                  <c:v>0.79358124774478711</c:v>
                </c:pt>
                <c:pt idx="8027">
                  <c:v>0.79324484061910072</c:v>
                </c:pt>
                <c:pt idx="8028">
                  <c:v>0.7928958896640752</c:v>
                </c:pt>
                <c:pt idx="8029">
                  <c:v>0.79253441156166626</c:v>
                </c:pt>
                <c:pt idx="8030">
                  <c:v>0.79216042358752126</c:v>
                </c:pt>
                <c:pt idx="8031">
                  <c:v>0.79177394360960196</c:v>
                </c:pt>
                <c:pt idx="8032">
                  <c:v>0.7913749900867626</c:v>
                </c:pt>
                <c:pt idx="8033">
                  <c:v>0.79096358206727979</c:v>
                </c:pt>
                <c:pt idx="8034">
                  <c:v>0.79053973918733789</c:v>
                </c:pt>
                <c:pt idx="8035">
                  <c:v>0.79010348166946587</c:v>
                </c:pt>
                <c:pt idx="8036">
                  <c:v>0.78965483032092976</c:v>
                </c:pt>
                <c:pt idx="8037">
                  <c:v>0.78919380653207838</c:v>
                </c:pt>
                <c:pt idx="8038">
                  <c:v>0.78872043227464461</c:v>
                </c:pt>
                <c:pt idx="8039">
                  <c:v>0.78823473009999878</c:v>
                </c:pt>
                <c:pt idx="8040">
                  <c:v>0.78773672313735899</c:v>
                </c:pt>
                <c:pt idx="8041">
                  <c:v>0.78722643509195545</c:v>
                </c:pt>
                <c:pt idx="8042">
                  <c:v>0.78670389024315024</c:v>
                </c:pt>
                <c:pt idx="8043">
                  <c:v>0.78616911344251084</c:v>
                </c:pt>
                <c:pt idx="8044">
                  <c:v>0.78562213011184145</c:v>
                </c:pt>
                <c:pt idx="8045">
                  <c:v>0.78506296624116867</c:v>
                </c:pt>
                <c:pt idx="8046">
                  <c:v>0.7844916483866835</c:v>
                </c:pt>
                <c:pt idx="8047">
                  <c:v>0.783908203668639</c:v>
                </c:pt>
                <c:pt idx="8048">
                  <c:v>0.78331265976920517</c:v>
                </c:pt>
                <c:pt idx="8049">
                  <c:v>0.78270504493027937</c:v>
                </c:pt>
                <c:pt idx="8050">
                  <c:v>0.78208538795125593</c:v>
                </c:pt>
                <c:pt idx="8051">
                  <c:v>0.78145371818674925</c:v>
                </c:pt>
                <c:pt idx="8052">
                  <c:v>0.78081006554427779</c:v>
                </c:pt>
                <c:pt idx="8053">
                  <c:v>0.78015446048190307</c:v>
                </c:pt>
                <c:pt idx="8054">
                  <c:v>0.77948693400582925</c:v>
                </c:pt>
                <c:pt idx="8055">
                  <c:v>0.77880751766795786</c:v>
                </c:pt>
                <c:pt idx="8056">
                  <c:v>0.77811624356340303</c:v>
                </c:pt>
                <c:pt idx="8057">
                  <c:v>0.77741314432796471</c:v>
                </c:pt>
                <c:pt idx="8058">
                  <c:v>0.77669825313556207</c:v>
                </c:pt>
                <c:pt idx="8059">
                  <c:v>0.77597160369562324</c:v>
                </c:pt>
                <c:pt idx="8060">
                  <c:v>0.77523323025043778</c:v>
                </c:pt>
                <c:pt idx="8061">
                  <c:v>0.77448316757246694</c:v>
                </c:pt>
                <c:pt idx="8062">
                  <c:v>0.77372145096161649</c:v>
                </c:pt>
                <c:pt idx="8063">
                  <c:v>0.77294811624246584</c:v>
                </c:pt>
                <c:pt idx="8064">
                  <c:v>0.7721631997614623</c:v>
                </c:pt>
                <c:pt idx="8065">
                  <c:v>0.77136673838407321</c:v>
                </c:pt>
                <c:pt idx="8066">
                  <c:v>0.77055876949190283</c:v>
                </c:pt>
                <c:pt idx="8067">
                  <c:v>0.76973933097976566</c:v>
                </c:pt>
                <c:pt idx="8068">
                  <c:v>0.76890846125272749</c:v>
                </c:pt>
                <c:pt idx="8069">
                  <c:v>0.76806619922310471</c:v>
                </c:pt>
                <c:pt idx="8070">
                  <c:v>0.76721258430742956</c:v>
                </c:pt>
                <c:pt idx="8071">
                  <c:v>0.76634765642337432</c:v>
                </c:pt>
                <c:pt idx="8072">
                  <c:v>0.76547145598664224</c:v>
                </c:pt>
                <c:pt idx="8073">
                  <c:v>0.76458402390782065</c:v>
                </c:pt>
                <c:pt idx="8074">
                  <c:v>0.76368540158919962</c:v>
                </c:pt>
                <c:pt idx="8075">
                  <c:v>0.76277563092155165</c:v>
                </c:pt>
                <c:pt idx="8076">
                  <c:v>0.76185475428087968</c:v>
                </c:pt>
                <c:pt idx="8077">
                  <c:v>0.76092281452512767</c:v>
                </c:pt>
                <c:pt idx="8078">
                  <c:v>0.75997985499085907</c:v>
                </c:pt>
                <c:pt idx="8079">
                  <c:v>0.75902591948989762</c:v>
                </c:pt>
                <c:pt idx="8080">
                  <c:v>0.75806105230593712</c:v>
                </c:pt>
                <c:pt idx="8081">
                  <c:v>0.75708529819111692</c:v>
                </c:pt>
                <c:pt idx="8082">
                  <c:v>0.7560987023625646</c:v>
                </c:pt>
                <c:pt idx="8083">
                  <c:v>0.75510131049890417</c:v>
                </c:pt>
                <c:pt idx="8084">
                  <c:v>0.75409316873673382</c:v>
                </c:pt>
                <c:pt idx="8085">
                  <c:v>0.75307432366707094</c:v>
                </c:pt>
                <c:pt idx="8086">
                  <c:v>0.75204482233176739</c:v>
                </c:pt>
                <c:pt idx="8087">
                  <c:v>0.75100471221988796</c:v>
                </c:pt>
                <c:pt idx="8088">
                  <c:v>0.74995404126406562</c:v>
                </c:pt>
                <c:pt idx="8089">
                  <c:v>0.74889285783681936</c:v>
                </c:pt>
                <c:pt idx="8090">
                  <c:v>0.74782121074684904</c:v>
                </c:pt>
                <c:pt idx="8091">
                  <c:v>0.74673914923529217</c:v>
                </c:pt>
                <c:pt idx="8092">
                  <c:v>0.74564672297195922</c:v>
                </c:pt>
                <c:pt idx="8093">
                  <c:v>0.74454398205153494</c:v>
                </c:pt>
                <c:pt idx="8094">
                  <c:v>0.74343097698975569</c:v>
                </c:pt>
                <c:pt idx="8095">
                  <c:v>0.74230775871955268</c:v>
                </c:pt>
                <c:pt idx="8096">
                  <c:v>0.7411743785871735</c:v>
                </c:pt>
                <c:pt idx="8097">
                  <c:v>0.74003088834827269</c:v>
                </c:pt>
                <c:pt idx="8098">
                  <c:v>0.73887734016397932</c:v>
                </c:pt>
                <c:pt idx="8099">
                  <c:v>0.73771378659693221</c:v>
                </c:pt>
                <c:pt idx="8100">
                  <c:v>0.73654028060729493</c:v>
                </c:pt>
                <c:pt idx="8101">
                  <c:v>0.73535687554874218</c:v>
                </c:pt>
                <c:pt idx="8102">
                  <c:v>0.73416362516442391</c:v>
                </c:pt>
                <c:pt idx="8103">
                  <c:v>0.73296058358289939</c:v>
                </c:pt>
                <c:pt idx="8104">
                  <c:v>0.73174780531405303</c:v>
                </c:pt>
                <c:pt idx="8105">
                  <c:v>0.73052534524498258</c:v>
                </c:pt>
                <c:pt idx="8106">
                  <c:v>0.7292932586358668</c:v>
                </c:pt>
                <c:pt idx="8107">
                  <c:v>0.72805160111580636</c:v>
                </c:pt>
                <c:pt idx="8108">
                  <c:v>0.72680042867864536</c:v>
                </c:pt>
                <c:pt idx="8109">
                  <c:v>0.72553979767876964</c:v>
                </c:pt>
                <c:pt idx="8110">
                  <c:v>0.72426976482688543</c:v>
                </c:pt>
                <c:pt idx="8111">
                  <c:v>0.72299038718577191</c:v>
                </c:pt>
                <c:pt idx="8112">
                  <c:v>0.72170172216601802</c:v>
                </c:pt>
                <c:pt idx="8113">
                  <c:v>0.72040382752173648</c:v>
                </c:pt>
                <c:pt idx="8114">
                  <c:v>0.71909676134626044</c:v>
                </c:pt>
                <c:pt idx="8115">
                  <c:v>0.71778058206781559</c:v>
                </c:pt>
                <c:pt idx="8116">
                  <c:v>0.71645534844517889</c:v>
                </c:pt>
                <c:pt idx="8117">
                  <c:v>0.71512111956331526</c:v>
                </c:pt>
                <c:pt idx="8118">
                  <c:v>0.71377795482899964</c:v>
                </c:pt>
                <c:pt idx="8119">
                  <c:v>0.7124259139664163</c:v>
                </c:pt>
                <c:pt idx="8120">
                  <c:v>0.71106505701274525</c:v>
                </c:pt>
                <c:pt idx="8121">
                  <c:v>0.70969544431373088</c:v>
                </c:pt>
                <c:pt idx="8122">
                  <c:v>0.70831713651923522</c:v>
                </c:pt>
                <c:pt idx="8123">
                  <c:v>0.70693019457877193</c:v>
                </c:pt>
                <c:pt idx="8124">
                  <c:v>0.70553467973702866</c:v>
                </c:pt>
                <c:pt idx="8125">
                  <c:v>0.70413065352937321</c:v>
                </c:pt>
                <c:pt idx="8126">
                  <c:v>0.70271817777734702</c:v>
                </c:pt>
                <c:pt idx="8127">
                  <c:v>0.70129731458413969</c:v>
                </c:pt>
                <c:pt idx="8128">
                  <c:v>0.69986812633005591</c:v>
                </c:pt>
                <c:pt idx="8129">
                  <c:v>0.69843067566796591</c:v>
                </c:pt>
                <c:pt idx="8130">
                  <c:v>0.69698502551874619</c:v>
                </c:pt>
                <c:pt idx="8131">
                  <c:v>0.69553123906670333</c:v>
                </c:pt>
                <c:pt idx="8132">
                  <c:v>0.69406937975499094</c:v>
                </c:pt>
                <c:pt idx="8133">
                  <c:v>0.69259951128101382</c:v>
                </c:pt>
                <c:pt idx="8134">
                  <c:v>0.69112169759181974</c:v>
                </c:pt>
                <c:pt idx="8135">
                  <c:v>0.68963600287948601</c:v>
                </c:pt>
                <c:pt idx="8136">
                  <c:v>0.68814249157648844</c:v>
                </c:pt>
                <c:pt idx="8137">
                  <c:v>0.68664122835106778</c:v>
                </c:pt>
                <c:pt idx="8138">
                  <c:v>0.68513227810258415</c:v>
                </c:pt>
                <c:pt idx="8139">
                  <c:v>0.68361570595686616</c:v>
                </c:pt>
                <c:pt idx="8140">
                  <c:v>0.68209157726154557</c:v>
                </c:pt>
                <c:pt idx="8141">
                  <c:v>0.68055995758139209</c:v>
                </c:pt>
                <c:pt idx="8142">
                  <c:v>0.67902091269363585</c:v>
                </c:pt>
                <c:pt idx="8143">
                  <c:v>0.6774745085832885</c:v>
                </c:pt>
                <c:pt idx="8144">
                  <c:v>0.67592081143845084</c:v>
                </c:pt>
                <c:pt idx="8145">
                  <c:v>0.67435988764562194</c:v>
                </c:pt>
                <c:pt idx="8146">
                  <c:v>0.67279180378499892</c:v>
                </c:pt>
                <c:pt idx="8147">
                  <c:v>0.67121662662577619</c:v>
                </c:pt>
                <c:pt idx="8148">
                  <c:v>0.66963442312143384</c:v>
                </c:pt>
                <c:pt idx="8149">
                  <c:v>0.66804526040502887</c:v>
                </c:pt>
                <c:pt idx="8150">
                  <c:v>0.66644920578447886</c:v>
                </c:pt>
                <c:pt idx="8151">
                  <c:v>0.6648463267378476</c:v>
                </c:pt>
                <c:pt idx="8152">
                  <c:v>0.66323669090862092</c:v>
                </c:pt>
                <c:pt idx="8153">
                  <c:v>0.66162036610098784</c:v>
                </c:pt>
                <c:pt idx="8154">
                  <c:v>0.65999742027511532</c:v>
                </c:pt>
                <c:pt idx="8155">
                  <c:v>0.65836792154242763</c:v>
                </c:pt>
                <c:pt idx="8156">
                  <c:v>0.65673193816087694</c:v>
                </c:pt>
                <c:pt idx="8157">
                  <c:v>0.65508953853022156</c:v>
                </c:pt>
                <c:pt idx="8158">
                  <c:v>0.6534407911872997</c:v>
                </c:pt>
                <c:pt idx="8159">
                  <c:v>0.65178576480130901</c:v>
                </c:pt>
                <c:pt idx="8160">
                  <c:v>0.65012452816907984</c:v>
                </c:pt>
                <c:pt idx="8161">
                  <c:v>0.64845715021035732</c:v>
                </c:pt>
                <c:pt idx="8162">
                  <c:v>0.6467836999630816</c:v>
                </c:pt>
                <c:pt idx="8163">
                  <c:v>0.64510424657867527</c:v>
                </c:pt>
                <c:pt idx="8164">
                  <c:v>0.64341885931732512</c:v>
                </c:pt>
                <c:pt idx="8165">
                  <c:v>0.64172760754327707</c:v>
                </c:pt>
                <c:pt idx="8166">
                  <c:v>0.64003056072012887</c:v>
                </c:pt>
                <c:pt idx="8167">
                  <c:v>0.63832778840613147</c:v>
                </c:pt>
                <c:pt idx="8168">
                  <c:v>0.63661936024948984</c:v>
                </c:pt>
                <c:pt idx="8169">
                  <c:v>0.63490534598367387</c:v>
                </c:pt>
                <c:pt idx="8170">
                  <c:v>0.63318581542273256</c:v>
                </c:pt>
                <c:pt idx="8171">
                  <c:v>0.63146083845661771</c:v>
                </c:pt>
                <c:pt idx="8172">
                  <c:v>0.62973048504650686</c:v>
                </c:pt>
                <c:pt idx="8173">
                  <c:v>0.62799482522014127</c:v>
                </c:pt>
                <c:pt idx="8174">
                  <c:v>0.62625392906716637</c:v>
                </c:pt>
                <c:pt idx="8175">
                  <c:v>0.62450786673448422</c:v>
                </c:pt>
                <c:pt idx="8176">
                  <c:v>0.62275670842160769</c:v>
                </c:pt>
                <c:pt idx="8177">
                  <c:v>0.62100052437603004</c:v>
                </c:pt>
                <c:pt idx="8178">
                  <c:v>0.61923938488859953</c:v>
                </c:pt>
                <c:pt idx="8179">
                  <c:v>0.61747336028890787</c:v>
                </c:pt>
                <c:pt idx="8180">
                  <c:v>0.61570252094068134</c:v>
                </c:pt>
                <c:pt idx="8181">
                  <c:v>0.61392693723718905</c:v>
                </c:pt>
                <c:pt idx="8182">
                  <c:v>0.61214667959665903</c:v>
                </c:pt>
                <c:pt idx="8183">
                  <c:v>0.61036181845770843</c:v>
                </c:pt>
                <c:pt idx="8184">
                  <c:v>0.60857242427477831</c:v>
                </c:pt>
                <c:pt idx="8185">
                  <c:v>0.60677856751358838</c:v>
                </c:pt>
                <c:pt idx="8186">
                  <c:v>0.6049803186465994</c:v>
                </c:pt>
                <c:pt idx="8187">
                  <c:v>0.60317774814849223</c:v>
                </c:pt>
                <c:pt idx="8188">
                  <c:v>0.60137092649165347</c:v>
                </c:pt>
                <c:pt idx="8189">
                  <c:v>0.59955992414168213</c:v>
                </c:pt>
                <c:pt idx="8190">
                  <c:v>0.5977448115529046</c:v>
                </c:pt>
                <c:pt idx="8191">
                  <c:v>0.59592565916391071</c:v>
                </c:pt>
                <c:pt idx="8192">
                  <c:v>0.59410253739309404</c:v>
                </c:pt>
                <c:pt idx="8193">
                  <c:v>0.59227551663421807</c:v>
                </c:pt>
                <c:pt idx="8194">
                  <c:v>0.59044466725199041</c:v>
                </c:pt>
                <c:pt idx="8195">
                  <c:v>0.58861005957766022</c:v>
                </c:pt>
                <c:pt idx="8196">
                  <c:v>0.58677176390462171</c:v>
                </c:pt>
                <c:pt idx="8197">
                  <c:v>0.58492985048404345</c:v>
                </c:pt>
                <c:pt idx="8198">
                  <c:v>0.58308438952051012</c:v>
                </c:pt>
                <c:pt idx="8199">
                  <c:v>0.58123545116768538</c:v>
                </c:pt>
                <c:pt idx="8200">
                  <c:v>0.57938310552398531</c:v>
                </c:pt>
                <c:pt idx="8201">
                  <c:v>0.57752742262827772</c:v>
                </c:pt>
                <c:pt idx="8202">
                  <c:v>0.5756684724555946</c:v>
                </c:pt>
                <c:pt idx="8203">
                  <c:v>0.57380632491286931</c:v>
                </c:pt>
                <c:pt idx="8204">
                  <c:v>0.57194104983468363</c:v>
                </c:pt>
                <c:pt idx="8205">
                  <c:v>0.57007271697904316</c:v>
                </c:pt>
                <c:pt idx="8206">
                  <c:v>0.5682013960231671</c:v>
                </c:pt>
                <c:pt idx="8207">
                  <c:v>0.56632715655930388</c:v>
                </c:pt>
                <c:pt idx="8208">
                  <c:v>0.56445006809055831</c:v>
                </c:pt>
                <c:pt idx="8209">
                  <c:v>0.56257020002674807</c:v>
                </c:pt>
                <c:pt idx="8210">
                  <c:v>0.56068762168027697</c:v>
                </c:pt>
                <c:pt idx="8211">
                  <c:v>0.55880240226203315</c:v>
                </c:pt>
                <c:pt idx="8212">
                  <c:v>0.55691461087730287</c:v>
                </c:pt>
                <c:pt idx="8213">
                  <c:v>0.55502431652171291</c:v>
                </c:pt>
                <c:pt idx="8214">
                  <c:v>0.55313158807719132</c:v>
                </c:pt>
                <c:pt idx="8215">
                  <c:v>0.55123649430795618</c:v>
                </c:pt>
                <c:pt idx="8216">
                  <c:v>0.54933910385651807</c:v>
                </c:pt>
                <c:pt idx="8217">
                  <c:v>0.54743948523980979</c:v>
                </c:pt>
                <c:pt idx="8218">
                  <c:v>0.54553770684476677</c:v>
                </c:pt>
                <c:pt idx="8219">
                  <c:v>0.54363383692535527</c:v>
                </c:pt>
                <c:pt idx="8220">
                  <c:v>0.54172794359772491</c:v>
                </c:pt>
                <c:pt idx="8221">
                  <c:v>0.53982009483690763</c:v>
                </c:pt>
                <c:pt idx="8222">
                  <c:v>0.53791035847249558</c:v>
                </c:pt>
                <c:pt idx="8223">
                  <c:v>0.53599880218529172</c:v>
                </c:pt>
                <c:pt idx="8224">
                  <c:v>0.53408549350361434</c:v>
                </c:pt>
                <c:pt idx="8225">
                  <c:v>0.53217049979865894</c:v>
                </c:pt>
                <c:pt idx="8226">
                  <c:v>0.53025388828171716</c:v>
                </c:pt>
                <c:pt idx="8227">
                  <c:v>0.52833572599997247</c:v>
                </c:pt>
                <c:pt idx="8228">
                  <c:v>0.52641607983290684</c:v>
                </c:pt>
                <c:pt idx="8229">
                  <c:v>0.52449501648863317</c:v>
                </c:pt>
                <c:pt idx="8230">
                  <c:v>0.52257260250026016</c:v>
                </c:pt>
                <c:pt idx="8231">
                  <c:v>0.52064890422227528</c:v>
                </c:pt>
                <c:pt idx="8232">
                  <c:v>0.51872398782696427</c:v>
                </c:pt>
                <c:pt idx="8233">
                  <c:v>0.51679791930085262</c:v>
                </c:pt>
                <c:pt idx="8234">
                  <c:v>0.51487076444118063</c:v>
                </c:pt>
                <c:pt idx="8235">
                  <c:v>0.51294258885239807</c:v>
                </c:pt>
                <c:pt idx="8236">
                  <c:v>0.51101345794269581</c:v>
                </c:pt>
                <c:pt idx="8237">
                  <c:v>0.50908343692056046</c:v>
                </c:pt>
                <c:pt idx="8238">
                  <c:v>0.50715259079136388</c:v>
                </c:pt>
                <c:pt idx="8239">
                  <c:v>0.50522098435397234</c:v>
                </c:pt>
                <c:pt idx="8240">
                  <c:v>0.5032886821973942</c:v>
                </c:pt>
                <c:pt idx="8241">
                  <c:v>0.5013557486974517</c:v>
                </c:pt>
                <c:pt idx="8242">
                  <c:v>0.49942224801348756</c:v>
                </c:pt>
                <c:pt idx="8243">
                  <c:v>0.49748824408509307</c:v>
                </c:pt>
                <c:pt idx="8244">
                  <c:v>0.49555380062887477</c:v>
                </c:pt>
                <c:pt idx="8245">
                  <c:v>0.49361898113524616</c:v>
                </c:pt>
                <c:pt idx="8246">
                  <c:v>0.49168384886525546</c:v>
                </c:pt>
                <c:pt idx="8247">
                  <c:v>0.48974846684743523</c:v>
                </c:pt>
                <c:pt idx="8248">
                  <c:v>0.48781289787469112</c:v>
                </c:pt>
                <c:pt idx="8249">
                  <c:v>0.48587720450121752</c:v>
                </c:pt>
                <c:pt idx="8250">
                  <c:v>0.48394144903944813</c:v>
                </c:pt>
                <c:pt idx="8251">
                  <c:v>0.4820056935570306</c:v>
                </c:pt>
                <c:pt idx="8252">
                  <c:v>0.48006999987384069</c:v>
                </c:pt>
                <c:pt idx="8253">
                  <c:v>0.47813442955902324</c:v>
                </c:pt>
                <c:pt idx="8254">
                  <c:v>0.47619904392806989</c:v>
                </c:pt>
                <c:pt idx="8255">
                  <c:v>0.47426390403992025</c:v>
                </c:pt>
                <c:pt idx="8256">
                  <c:v>0.47232907069410457</c:v>
                </c:pt>
                <c:pt idx="8257">
                  <c:v>0.47039460442791226</c:v>
                </c:pt>
                <c:pt idx="8258">
                  <c:v>0.46846056551359916</c:v>
                </c:pt>
                <c:pt idx="8259">
                  <c:v>0.46652701395561846</c:v>
                </c:pt>
                <c:pt idx="8260">
                  <c:v>0.46459400948789237</c:v>
                </c:pt>
                <c:pt idx="8261">
                  <c:v>0.46266161157111257</c:v>
                </c:pt>
                <c:pt idx="8262">
                  <c:v>0.46072987939007759</c:v>
                </c:pt>
                <c:pt idx="8263">
                  <c:v>0.45879887185105611</c:v>
                </c:pt>
                <c:pt idx="8264">
                  <c:v>0.45686864757919032</c:v>
                </c:pt>
                <c:pt idx="8265">
                  <c:v>0.45493926491592884</c:v>
                </c:pt>
                <c:pt idx="8266">
                  <c:v>0.45301078191649774</c:v>
                </c:pt>
                <c:pt idx="8267">
                  <c:v>0.45108325634739649</c:v>
                </c:pt>
                <c:pt idx="8268">
                  <c:v>0.44915674568393577</c:v>
                </c:pt>
                <c:pt idx="8269">
                  <c:v>0.44723130710780479</c:v>
                </c:pt>
                <c:pt idx="8270">
                  <c:v>0.44530699750467645</c:v>
                </c:pt>
                <c:pt idx="8271">
                  <c:v>0.44338387346183844</c:v>
                </c:pt>
                <c:pt idx="8272">
                  <c:v>0.44146199126586683</c:v>
                </c:pt>
                <c:pt idx="8273">
                  <c:v>0.43954140690032889</c:v>
                </c:pt>
                <c:pt idx="8274">
                  <c:v>0.43762217604352405</c:v>
                </c:pt>
                <c:pt idx="8275">
                  <c:v>0.43570435406625141</c:v>
                </c:pt>
                <c:pt idx="8276">
                  <c:v>0.4337879960296207</c:v>
                </c:pt>
                <c:pt idx="8277">
                  <c:v>0.43187315668289039</c:v>
                </c:pt>
                <c:pt idx="8278">
                  <c:v>0.42995989046134714</c:v>
                </c:pt>
                <c:pt idx="8279">
                  <c:v>0.42804825148421083</c:v>
                </c:pt>
                <c:pt idx="8280">
                  <c:v>0.42613829355258148</c:v>
                </c:pt>
                <c:pt idx="8281">
                  <c:v>0.42423007014741704</c:v>
                </c:pt>
                <c:pt idx="8282">
                  <c:v>0.4223236344275495</c:v>
                </c:pt>
                <c:pt idx="8283">
                  <c:v>0.42041903922772855</c:v>
                </c:pt>
                <c:pt idx="8284">
                  <c:v>0.41851633705670693</c:v>
                </c:pt>
                <c:pt idx="8285">
                  <c:v>0.41661558009535626</c:v>
                </c:pt>
                <c:pt idx="8286">
                  <c:v>0.41471682019482226</c:v>
                </c:pt>
                <c:pt idx="8287">
                  <c:v>0.41282010887470633</c:v>
                </c:pt>
                <c:pt idx="8288">
                  <c:v>0.4109254973212903</c:v>
                </c:pt>
                <c:pt idx="8289">
                  <c:v>0.40903303638579042</c:v>
                </c:pt>
                <c:pt idx="8290">
                  <c:v>0.40714277658265219</c:v>
                </c:pt>
                <c:pt idx="8291">
                  <c:v>0.40525476808787037</c:v>
                </c:pt>
                <c:pt idx="8292">
                  <c:v>0.4033690607373524</c:v>
                </c:pt>
                <c:pt idx="8293">
                  <c:v>0.40148570402531242</c:v>
                </c:pt>
                <c:pt idx="8294">
                  <c:v>0.39960474710270366</c:v>
                </c:pt>
                <c:pt idx="8295">
                  <c:v>0.39772623877567825</c:v>
                </c:pt>
                <c:pt idx="8296">
                  <c:v>0.39585022750408938</c:v>
                </c:pt>
                <c:pt idx="8297">
                  <c:v>0.39397676140002391</c:v>
                </c:pt>
                <c:pt idx="8298">
                  <c:v>0.39210588822637377</c:v>
                </c:pt>
                <c:pt idx="8299">
                  <c:v>0.39023765539543415</c:v>
                </c:pt>
                <c:pt idx="8300">
                  <c:v>0.38837210996754468</c:v>
                </c:pt>
                <c:pt idx="8301">
                  <c:v>0.38650929864976008</c:v>
                </c:pt>
                <c:pt idx="8302">
                  <c:v>0.38464926779455999</c:v>
                </c:pt>
                <c:pt idx="8303">
                  <c:v>0.38279206339858562</c:v>
                </c:pt>
                <c:pt idx="8304">
                  <c:v>0.38093773110141882</c:v>
                </c:pt>
                <c:pt idx="8305">
                  <c:v>0.37908631618439004</c:v>
                </c:pt>
                <c:pt idx="8306">
                  <c:v>0.37723786356942707</c:v>
                </c:pt>
                <c:pt idx="8307">
                  <c:v>0.37539241781792787</c:v>
                </c:pt>
                <c:pt idx="8308">
                  <c:v>0.37355002312967767</c:v>
                </c:pt>
                <c:pt idx="8309">
                  <c:v>0.37171072334179389</c:v>
                </c:pt>
                <c:pt idx="8310">
                  <c:v>0.36987456192771118</c:v>
                </c:pt>
                <c:pt idx="8311">
                  <c:v>0.36804158199619158</c:v>
                </c:pt>
                <c:pt idx="8312">
                  <c:v>0.36621182629037691</c:v>
                </c:pt>
                <c:pt idx="8313">
                  <c:v>0.36438533718687077</c:v>
                </c:pt>
                <c:pt idx="8314">
                  <c:v>0.36256215669485808</c:v>
                </c:pt>
                <c:pt idx="8315">
                  <c:v>0.36074232645525156</c:v>
                </c:pt>
                <c:pt idx="8316">
                  <c:v>0.35892588773987871</c:v>
                </c:pt>
                <c:pt idx="8317">
                  <c:v>0.35711288145069831</c:v>
                </c:pt>
                <c:pt idx="8318">
                  <c:v>0.35530334811905484</c:v>
                </c:pt>
                <c:pt idx="8319">
                  <c:v>0.3534973279049583</c:v>
                </c:pt>
                <c:pt idx="8320">
                  <c:v>0.35169486059640537</c:v>
                </c:pt>
                <c:pt idx="8321">
                  <c:v>0.3498959856087287</c:v>
                </c:pt>
                <c:pt idx="8322">
                  <c:v>0.34810074198398439</c:v>
                </c:pt>
                <c:pt idx="8323">
                  <c:v>0.3463091683903638</c:v>
                </c:pt>
                <c:pt idx="8324">
                  <c:v>0.34452130312164708</c:v>
                </c:pt>
                <c:pt idx="8325">
                  <c:v>0.34273718409668369</c:v>
                </c:pt>
                <c:pt idx="8326">
                  <c:v>0.34095684885891087</c:v>
                </c:pt>
                <c:pt idx="8327">
                  <c:v>0.33918033457589641</c:v>
                </c:pt>
                <c:pt idx="8328">
                  <c:v>0.33740767803892163</c:v>
                </c:pt>
                <c:pt idx="8329">
                  <c:v>0.33563891566259224</c:v>
                </c:pt>
                <c:pt idx="8330">
                  <c:v>0.33387408348448516</c:v>
                </c:pt>
                <c:pt idx="8331">
                  <c:v>0.3321132171648204</c:v>
                </c:pt>
                <c:pt idx="8332">
                  <c:v>0.33035635198617191</c:v>
                </c:pt>
                <c:pt idx="8333">
                  <c:v>0.32860352285320577</c:v>
                </c:pt>
                <c:pt idx="8334">
                  <c:v>0.32685476429245425</c:v>
                </c:pt>
                <c:pt idx="8335">
                  <c:v>0.32511011045211391</c:v>
                </c:pt>
                <c:pt idx="8336">
                  <c:v>0.32336959510188223</c:v>
                </c:pt>
                <c:pt idx="8337">
                  <c:v>0.32163325163282197</c:v>
                </c:pt>
                <c:pt idx="8338">
                  <c:v>0.31990111305725594</c:v>
                </c:pt>
                <c:pt idx="8339">
                  <c:v>0.31817321200869675</c:v>
                </c:pt>
                <c:pt idx="8340">
                  <c:v>0.31644958074179919</c:v>
                </c:pt>
                <c:pt idx="8341">
                  <c:v>0.3147302511323512</c:v>
                </c:pt>
                <c:pt idx="8342">
                  <c:v>0.31301525467729019</c:v>
                </c:pt>
                <c:pt idx="8343">
                  <c:v>0.31130462249475382</c:v>
                </c:pt>
                <c:pt idx="8344">
                  <c:v>0.30959838532415412</c:v>
                </c:pt>
                <c:pt idx="8345">
                  <c:v>0.30789657352628752</c:v>
                </c:pt>
                <c:pt idx="8346">
                  <c:v>0.30619921708347142</c:v>
                </c:pt>
                <c:pt idx="8347">
                  <c:v>0.30450634559971362</c:v>
                </c:pt>
                <c:pt idx="8348">
                  <c:v>0.30281798830090428</c:v>
                </c:pt>
                <c:pt idx="8349">
                  <c:v>0.30113417403504383</c:v>
                </c:pt>
                <c:pt idx="8350">
                  <c:v>0.29945493127249567</c:v>
                </c:pt>
                <c:pt idx="8351">
                  <c:v>0.29778028810627211</c:v>
                </c:pt>
                <c:pt idx="8352">
                  <c:v>0.29611027225234104</c:v>
                </c:pt>
                <c:pt idx="8353">
                  <c:v>0.29444491104996867</c:v>
                </c:pt>
                <c:pt idx="8354">
                  <c:v>0.29278423146208599</c:v>
                </c:pt>
                <c:pt idx="8355">
                  <c:v>0.29112826007568737</c:v>
                </c:pt>
                <c:pt idx="8356">
                  <c:v>0.28947702310224965</c:v>
                </c:pt>
                <c:pt idx="8357">
                  <c:v>0.28783054637818656</c:v>
                </c:pt>
                <c:pt idx="8358">
                  <c:v>0.28618885536532512</c:v>
                </c:pt>
                <c:pt idx="8359">
                  <c:v>0.28455197515141478</c:v>
                </c:pt>
                <c:pt idx="8360">
                  <c:v>0.28291993045065544</c:v>
                </c:pt>
                <c:pt idx="8361">
                  <c:v>0.28129274560425965</c:v>
                </c:pt>
                <c:pt idx="8362">
                  <c:v>0.27967044458103696</c:v>
                </c:pt>
                <c:pt idx="8363">
                  <c:v>0.27805305097800942</c:v>
                </c:pt>
                <c:pt idx="8364">
                  <c:v>0.27644058802104543</c:v>
                </c:pt>
                <c:pt idx="8365">
                  <c:v>0.27483307856552686</c:v>
                </c:pt>
                <c:pt idx="8366">
                  <c:v>0.27323054509703776</c:v>
                </c:pt>
                <c:pt idx="8367">
                  <c:v>0.27163300973208254</c:v>
                </c:pt>
                <c:pt idx="8368">
                  <c:v>0.2700404942188227</c:v>
                </c:pt>
                <c:pt idx="8369">
                  <c:v>0.26845301993784537</c:v>
                </c:pt>
                <c:pt idx="8370">
                  <c:v>0.26687060790295231</c:v>
                </c:pt>
                <c:pt idx="8371">
                  <c:v>0.26529327876197861</c:v>
                </c:pt>
                <c:pt idx="8372">
                  <c:v>0.26372105279762759</c:v>
                </c:pt>
                <c:pt idx="8373">
                  <c:v>0.26215394992833757</c:v>
                </c:pt>
                <c:pt idx="8374">
                  <c:v>0.26059198970916853</c:v>
                </c:pt>
                <c:pt idx="8375">
                  <c:v>0.25903519133271596</c:v>
                </c:pt>
                <c:pt idx="8376">
                  <c:v>0.25748357363004193</c:v>
                </c:pt>
                <c:pt idx="8377">
                  <c:v>0.25593715507163634</c:v>
                </c:pt>
                <c:pt idx="8378">
                  <c:v>0.25439595376839591</c:v>
                </c:pt>
                <c:pt idx="8379">
                  <c:v>0.25285998747263227</c:v>
                </c:pt>
                <c:pt idx="8380">
                  <c:v>0.25132927357909324</c:v>
                </c:pt>
                <c:pt idx="8381">
                  <c:v>0.24980382912601545</c:v>
                </c:pt>
                <c:pt idx="8382">
                  <c:v>0.24828367079619343</c:v>
                </c:pt>
                <c:pt idx="8383">
                  <c:v>0.24676881491807551</c:v>
                </c:pt>
                <c:pt idx="8384">
                  <c:v>0.2452592774668742</c:v>
                </c:pt>
                <c:pt idx="8385">
                  <c:v>0.24375507406570471</c:v>
                </c:pt>
                <c:pt idx="8386">
                  <c:v>0.24225621998674085</c:v>
                </c:pt>
                <c:pt idx="8387">
                  <c:v>0.24076273015239535</c:v>
                </c:pt>
                <c:pt idx="8388">
                  <c:v>0.23927461913651477</c:v>
                </c:pt>
                <c:pt idx="8389">
                  <c:v>0.23779190116560101</c:v>
                </c:pt>
                <c:pt idx="8390">
                  <c:v>0.23631459012004907</c:v>
                </c:pt>
                <c:pt idx="8391">
                  <c:v>0.23484269953540929</c:v>
                </c:pt>
                <c:pt idx="8392">
                  <c:v>0.2333762426036616</c:v>
                </c:pt>
                <c:pt idx="8393">
                  <c:v>0.23191523217451684</c:v>
                </c:pt>
                <c:pt idx="8394">
                  <c:v>0.23045968075673276</c:v>
                </c:pt>
                <c:pt idx="8395">
                  <c:v>0.22900960051945307</c:v>
                </c:pt>
                <c:pt idx="8396">
                  <c:v>0.22756500329355875</c:v>
                </c:pt>
                <c:pt idx="8397">
                  <c:v>0.22612590057304394</c:v>
                </c:pt>
                <c:pt idx="8398">
                  <c:v>0.22469230351640684</c:v>
                </c:pt>
                <c:pt idx="8399">
                  <c:v>0.22326422294806184</c:v>
                </c:pt>
                <c:pt idx="8400">
                  <c:v>0.22184166935976304</c:v>
                </c:pt>
                <c:pt idx="8401">
                  <c:v>0.22042465291205207</c:v>
                </c:pt>
                <c:pt idx="8402">
                  <c:v>0.21901318343571846</c:v>
                </c:pt>
                <c:pt idx="8403">
                  <c:v>0.21760727043328201</c:v>
                </c:pt>
                <c:pt idx="8404">
                  <c:v>0.21620692308048409</c:v>
                </c:pt>
                <c:pt idx="8405">
                  <c:v>0.21481215022780306</c:v>
                </c:pt>
                <c:pt idx="8406">
                  <c:v>0.21342296040198128</c:v>
                </c:pt>
                <c:pt idx="8407">
                  <c:v>0.21203936180757202</c:v>
                </c:pt>
                <c:pt idx="8408">
                  <c:v>0.21066136232849628</c:v>
                </c:pt>
                <c:pt idx="8409">
                  <c:v>0.20928896952962051</c:v>
                </c:pt>
                <c:pt idx="8410">
                  <c:v>0.20792219065834652</c:v>
                </c:pt>
                <c:pt idx="8411">
                  <c:v>0.20656103264621994</c:v>
                </c:pt>
                <c:pt idx="8412">
                  <c:v>0.20520550211054669</c:v>
                </c:pt>
                <c:pt idx="8413">
                  <c:v>0.20385560535603076</c:v>
                </c:pt>
                <c:pt idx="8414">
                  <c:v>0.20251134837642212</c:v>
                </c:pt>
                <c:pt idx="8415">
                  <c:v>0.2011727368561825</c:v>
                </c:pt>
                <c:pt idx="8416">
                  <c:v>0.19983977617215828</c:v>
                </c:pt>
                <c:pt idx="8417">
                  <c:v>0.1985124713952737</c:v>
                </c:pt>
                <c:pt idx="8418">
                  <c:v>0.19719082729223286</c:v>
                </c:pt>
                <c:pt idx="8419">
                  <c:v>0.19587484832723892</c:v>
                </c:pt>
                <c:pt idx="8420">
                  <c:v>0.19456453866371953</c:v>
                </c:pt>
                <c:pt idx="8421">
                  <c:v>0.19325990216607097</c:v>
                </c:pt>
                <c:pt idx="8422">
                  <c:v>0.19196094240141087</c:v>
                </c:pt>
                <c:pt idx="8423">
                  <c:v>0.19066766264134635</c:v>
                </c:pt>
                <c:pt idx="8424">
                  <c:v>0.18938006586374803</c:v>
                </c:pt>
                <c:pt idx="8425">
                  <c:v>0.18809815475454147</c:v>
                </c:pt>
                <c:pt idx="8426">
                  <c:v>0.18682193170950612</c:v>
                </c:pt>
                <c:pt idx="8427">
                  <c:v>0.18555139883608879</c:v>
                </c:pt>
                <c:pt idx="8428">
                  <c:v>0.18428655795522222</c:v>
                </c:pt>
                <c:pt idx="8429">
                  <c:v>0.18302741060315952</c:v>
                </c:pt>
                <c:pt idx="8430">
                  <c:v>0.18177395803331584</c:v>
                </c:pt>
                <c:pt idx="8431">
                  <c:v>0.18052620121812296</c:v>
                </c:pt>
                <c:pt idx="8432">
                  <c:v>0.17928414085088831</c:v>
                </c:pt>
                <c:pt idx="8433">
                  <c:v>0.17804777734766897</c:v>
                </c:pt>
                <c:pt idx="8434">
                  <c:v>0.17681711084915155</c:v>
                </c:pt>
                <c:pt idx="8435">
                  <c:v>0.17559214122254441</c:v>
                </c:pt>
                <c:pt idx="8436">
                  <c:v>0.17437286806347299</c:v>
                </c:pt>
                <c:pt idx="8437">
                  <c:v>0.17315929069788949</c:v>
                </c:pt>
                <c:pt idx="8438">
                  <c:v>0.17195140818398708</c:v>
                </c:pt>
                <c:pt idx="8439">
                  <c:v>0.17074921931412579</c:v>
                </c:pt>
                <c:pt idx="8440">
                  <c:v>0.16955272261676069</c:v>
                </c:pt>
                <c:pt idx="8441">
                  <c:v>0.1683619163583826</c:v>
                </c:pt>
                <c:pt idx="8442">
                  <c:v>0.16717679854546372</c:v>
                </c:pt>
                <c:pt idx="8443">
                  <c:v>0.16599736692641265</c:v>
                </c:pt>
                <c:pt idx="8444">
                  <c:v>0.16482361899353157</c:v>
                </c:pt>
                <c:pt idx="8445">
                  <c:v>0.16365555198498491</c:v>
                </c:pt>
                <c:pt idx="8446">
                  <c:v>0.1624931628867716</c:v>
                </c:pt>
                <c:pt idx="8447">
                  <c:v>0.16133644843470629</c:v>
                </c:pt>
                <c:pt idx="8448">
                  <c:v>0.16018540511640131</c:v>
                </c:pt>
                <c:pt idx="8449">
                  <c:v>0.15904002917325968</c:v>
                </c:pt>
                <c:pt idx="8450">
                  <c:v>0.15790031660247023</c:v>
                </c:pt>
                <c:pt idx="8451">
                  <c:v>0.15676626315901104</c:v>
                </c:pt>
                <c:pt idx="8452">
                  <c:v>0.15563786435765309</c:v>
                </c:pt>
                <c:pt idx="8453">
                  <c:v>0.15451511547497312</c:v>
                </c:pt>
                <c:pt idx="8454">
                  <c:v>0.15339801155136865</c:v>
                </c:pt>
                <c:pt idx="8455">
                  <c:v>0.1522865473930797</c:v>
                </c:pt>
                <c:pt idx="8456">
                  <c:v>0.15118071757421023</c:v>
                </c:pt>
                <c:pt idx="8457">
                  <c:v>0.15008051643875772</c:v>
                </c:pt>
                <c:pt idx="8458">
                  <c:v>0.1489859381026441</c:v>
                </c:pt>
                <c:pt idx="8459">
                  <c:v>0.14789697645575237</c:v>
                </c:pt>
                <c:pt idx="8460">
                  <c:v>0.1468136251639621</c:v>
                </c:pt>
                <c:pt idx="8461">
                  <c:v>0.14573587767119242</c:v>
                </c:pt>
                <c:pt idx="8462">
                  <c:v>0.14466372720144549</c:v>
                </c:pt>
                <c:pt idx="8463">
                  <c:v>0.14359716676085241</c:v>
                </c:pt>
                <c:pt idx="8464">
                  <c:v>0.14253618913972388</c:v>
                </c:pt>
                <c:pt idx="8465">
                  <c:v>0.14148078691459845</c:v>
                </c:pt>
                <c:pt idx="8466">
                  <c:v>0.14043095245029694</c:v>
                </c:pt>
                <c:pt idx="8467">
                  <c:v>0.13938667790197612</c:v>
                </c:pt>
                <c:pt idx="8468">
                  <c:v>0.13834795521718651</c:v>
                </c:pt>
                <c:pt idx="8469">
                  <c:v>0.13731477613792689</c:v>
                </c:pt>
                <c:pt idx="8470">
                  <c:v>0.13628713220270428</c:v>
                </c:pt>
                <c:pt idx="8471">
                  <c:v>0.13526501474859248</c:v>
                </c:pt>
                <c:pt idx="8472">
                  <c:v>0.13424841491329342</c:v>
                </c:pt>
                <c:pt idx="8473">
                  <c:v>0.1332373236371949</c:v>
                </c:pt>
                <c:pt idx="8474">
                  <c:v>0.13223173166543295</c:v>
                </c:pt>
                <c:pt idx="8475">
                  <c:v>0.13123162954995149</c:v>
                </c:pt>
                <c:pt idx="8476">
                  <c:v>0.13023700765156454</c:v>
                </c:pt>
                <c:pt idx="8477">
                  <c:v>0.12924785614201376</c:v>
                </c:pt>
                <c:pt idx="8478">
                  <c:v>0.12826416500602975</c:v>
                </c:pt>
                <c:pt idx="8479">
                  <c:v>0.12728592404339018</c:v>
                </c:pt>
                <c:pt idx="8480">
                  <c:v>0.12631312287097934</c:v>
                </c:pt>
                <c:pt idx="8481">
                  <c:v>0.12534575092484243</c:v>
                </c:pt>
                <c:pt idx="8482">
                  <c:v>0.12438379746224303</c:v>
                </c:pt>
                <c:pt idx="8483">
                  <c:v>0.12342725156371608</c:v>
                </c:pt>
                <c:pt idx="8484">
                  <c:v>0.12247610213512214</c:v>
                </c:pt>
                <c:pt idx="8485">
                  <c:v>0.12153033790969547</c:v>
                </c:pt>
                <c:pt idx="8486">
                  <c:v>0.12058994745009421</c:v>
                </c:pt>
                <c:pt idx="8487">
                  <c:v>0.11965491915044581</c:v>
                </c:pt>
                <c:pt idx="8488">
                  <c:v>0.11872524123839283</c:v>
                </c:pt>
                <c:pt idx="8489">
                  <c:v>0.11780090177713166</c:v>
                </c:pt>
                <c:pt idx="8490">
                  <c:v>0.11688188866745292</c:v>
                </c:pt>
                <c:pt idx="8491">
                  <c:v>0.11596818964977638</c:v>
                </c:pt>
                <c:pt idx="8492">
                  <c:v>0.11505979230618515</c:v>
                </c:pt>
                <c:pt idx="8493">
                  <c:v>0.11415668406245283</c:v>
                </c:pt>
                <c:pt idx="8494">
                  <c:v>0.11325885219007076</c:v>
                </c:pt>
                <c:pt idx="8495">
                  <c:v>0.11236628380826992</c:v>
                </c:pt>
                <c:pt idx="8496">
                  <c:v>0.11147896588604103</c:v>
                </c:pt>
                <c:pt idx="8497">
                  <c:v>0.11059688524414679</c:v>
                </c:pt>
                <c:pt idx="8498">
                  <c:v>0.10972002855713418</c:v>
                </c:pt>
                <c:pt idx="8499">
                  <c:v>0.10884838235533999</c:v>
                </c:pt>
                <c:pt idx="8500">
                  <c:v>0.10798193302689439</c:v>
                </c:pt>
                <c:pt idx="8501">
                  <c:v>0.10712066681971597</c:v>
                </c:pt>
                <c:pt idx="8502">
                  <c:v>0.10626456984350603</c:v>
                </c:pt>
                <c:pt idx="8503">
                  <c:v>0.1054136280717357</c:v>
                </c:pt>
                <c:pt idx="8504">
                  <c:v>0.10456782734363017</c:v>
                </c:pt>
                <c:pt idx="8505">
                  <c:v>0.10372715336614403</c:v>
                </c:pt>
                <c:pt idx="8506">
                  <c:v>0.10289159171593547</c:v>
                </c:pt>
                <c:pt idx="8507">
                  <c:v>0.10206112784133203</c:v>
                </c:pt>
                <c:pt idx="8508">
                  <c:v>0.10123574706429346</c:v>
                </c:pt>
                <c:pt idx="8509">
                  <c:v>0.10041543458236522</c:v>
                </c:pt>
                <c:pt idx="8510">
                  <c:v>9.9600175470629326E-2</c:v>
                </c:pt>
                <c:pt idx="8511">
                  <c:v>9.8789954683647541E-2</c:v>
                </c:pt>
                <c:pt idx="8512">
                  <c:v>9.798475705740009E-2</c:v>
                </c:pt>
                <c:pt idx="8513">
                  <c:v>9.7184567311214665E-2</c:v>
                </c:pt>
                <c:pt idx="8514">
                  <c:v>9.6389370049692627E-2</c:v>
                </c:pt>
                <c:pt idx="8515">
                  <c:v>9.5599149764626593E-2</c:v>
                </c:pt>
                <c:pt idx="8516">
                  <c:v>9.4813890836913037E-2</c:v>
                </c:pt>
                <c:pt idx="8517">
                  <c:v>9.4033577538455218E-2</c:v>
                </c:pt>
                <c:pt idx="8518">
                  <c:v>9.3258194034061978E-2</c:v>
                </c:pt>
                <c:pt idx="8519">
                  <c:v>9.2487724383337799E-2</c:v>
                </c:pt>
                <c:pt idx="8520">
                  <c:v>9.1722152542567659E-2</c:v>
                </c:pt>
                <c:pt idx="8521">
                  <c:v>9.0961462366591042E-2</c:v>
                </c:pt>
                <c:pt idx="8522">
                  <c:v>9.0205637610672185E-2</c:v>
                </c:pt>
                <c:pt idx="8523">
                  <c:v>8.9454661932360319E-2</c:v>
                </c:pt>
                <c:pt idx="8524">
                  <c:v>8.8708518893344593E-2</c:v>
                </c:pt>
                <c:pt idx="8525">
                  <c:v>8.7967191961297778E-2</c:v>
                </c:pt>
                <c:pt idx="8526">
                  <c:v>8.7230664511715475E-2</c:v>
                </c:pt>
                <c:pt idx="8527">
                  <c:v>8.6498919829745197E-2</c:v>
                </c:pt>
                <c:pt idx="8528">
                  <c:v>8.5771941112009364E-2</c:v>
                </c:pt>
                <c:pt idx="8529">
                  <c:v>8.5049711468416972E-2</c:v>
                </c:pt>
                <c:pt idx="8530">
                  <c:v>8.4332213923969834E-2</c:v>
                </c:pt>
                <c:pt idx="8531">
                  <c:v>8.3619431420558998E-2</c:v>
                </c:pt>
                <c:pt idx="8532">
                  <c:v>8.2911346818753964E-2</c:v>
                </c:pt>
                <c:pt idx="8533">
                  <c:v>8.2207942899580583E-2</c:v>
                </c:pt>
                <c:pt idx="8534">
                  <c:v>8.1509202366293068E-2</c:v>
                </c:pt>
                <c:pt idx="8535">
                  <c:v>8.0815107846135562E-2</c:v>
                </c:pt>
                <c:pt idx="8536">
                  <c:v>8.0125641892096477E-2</c:v>
                </c:pt>
                <c:pt idx="8537">
                  <c:v>7.944078698465086E-2</c:v>
                </c:pt>
                <c:pt idx="8538">
                  <c:v>7.8760525533496578E-2</c:v>
                </c:pt>
                <c:pt idx="8539">
                  <c:v>7.8084839879279749E-2</c:v>
                </c:pt>
                <c:pt idx="8540">
                  <c:v>7.7413712295312478E-2</c:v>
                </c:pt>
                <c:pt idx="8541">
                  <c:v>7.6747124989278506E-2</c:v>
                </c:pt>
                <c:pt idx="8542">
                  <c:v>7.6085060104932004E-2</c:v>
                </c:pt>
                <c:pt idx="8543">
                  <c:v>7.5427499723785457E-2</c:v>
                </c:pt>
                <c:pt idx="8544">
                  <c:v>7.4774425866789646E-2</c:v>
                </c:pt>
                <c:pt idx="8545">
                  <c:v>7.4125820496000819E-2</c:v>
                </c:pt>
                <c:pt idx="8546">
                  <c:v>7.3481665516241301E-2</c:v>
                </c:pt>
                <c:pt idx="8547">
                  <c:v>7.2841942776748339E-2</c:v>
                </c:pt>
                <c:pt idx="8548">
                  <c:v>7.2206634072814913E-2</c:v>
                </c:pt>
                <c:pt idx="8549">
                  <c:v>7.1575721147417656E-2</c:v>
                </c:pt>
                <c:pt idx="8550">
                  <c:v>7.0949185692837563E-2</c:v>
                </c:pt>
                <c:pt idx="8551">
                  <c:v>7.0327009352269015E-2</c:v>
                </c:pt>
                <c:pt idx="8552">
                  <c:v>6.9709173721420201E-2</c:v>
                </c:pt>
                <c:pt idx="8553">
                  <c:v>6.9095660350100493E-2</c:v>
                </c:pt>
                <c:pt idx="8554">
                  <c:v>6.8486450743800484E-2</c:v>
                </c:pt>
                <c:pt idx="8555">
                  <c:v>6.7881526365259945E-2</c:v>
                </c:pt>
                <c:pt idx="8556">
                  <c:v>6.7280868636026794E-2</c:v>
                </c:pt>
                <c:pt idx="8557">
                  <c:v>6.6684458938003219E-2</c:v>
                </c:pt>
                <c:pt idx="8558">
                  <c:v>6.6092278614983777E-2</c:v>
                </c:pt>
                <c:pt idx="8559">
                  <c:v>6.5504308974181288E-2</c:v>
                </c:pt>
                <c:pt idx="8560">
                  <c:v>6.4920531287743888E-2</c:v>
                </c:pt>
                <c:pt idx="8561">
                  <c:v>6.4340926794258416E-2</c:v>
                </c:pt>
                <c:pt idx="8562">
                  <c:v>6.3765476700246196E-2</c:v>
                </c:pt>
                <c:pt idx="8563">
                  <c:v>6.3194162181645877E-2</c:v>
                </c:pt>
                <c:pt idx="8564">
                  <c:v>6.2626964385287587E-2</c:v>
                </c:pt>
                <c:pt idx="8565">
                  <c:v>6.2063864430353159E-2</c:v>
                </c:pt>
                <c:pt idx="8566">
                  <c:v>6.1504843409828376E-2</c:v>
                </c:pt>
                <c:pt idx="8567">
                  <c:v>6.0949882391942475E-2</c:v>
                </c:pt>
                <c:pt idx="8568">
                  <c:v>6.0398962421598479E-2</c:v>
                </c:pt>
                <c:pt idx="8569">
                  <c:v>5.9852064521789532E-2</c:v>
                </c:pt>
                <c:pt idx="8570">
                  <c:v>5.9309169695007158E-2</c:v>
                </c:pt>
                <c:pt idx="8571">
                  <c:v>5.8770258924636658E-2</c:v>
                </c:pt>
                <c:pt idx="8572">
                  <c:v>5.8235313176342875E-2</c:v>
                </c:pt>
                <c:pt idx="8573">
                  <c:v>5.7704313399442445E-2</c:v>
                </c:pt>
                <c:pt idx="8574">
                  <c:v>5.7177240528267198E-2</c:v>
                </c:pt>
                <c:pt idx="8575">
                  <c:v>5.6654075483514983E-2</c:v>
                </c:pt>
                <c:pt idx="8576">
                  <c:v>5.6134799173590537E-2</c:v>
                </c:pt>
                <c:pt idx="8577">
                  <c:v>5.5619392495932909E-2</c:v>
                </c:pt>
                <c:pt idx="8578">
                  <c:v>5.5107836338333743E-2</c:v>
                </c:pt>
                <c:pt idx="8579">
                  <c:v>5.4600111580243034E-2</c:v>
                </c:pt>
                <c:pt idx="8580">
                  <c:v>5.4096199094064705E-2</c:v>
                </c:pt>
                <c:pt idx="8581">
                  <c:v>5.3596079746438811E-2</c:v>
                </c:pt>
                <c:pt idx="8582">
                  <c:v>5.3099734399514313E-2</c:v>
                </c:pt>
                <c:pt idx="8583">
                  <c:v>5.2607143912209525E-2</c:v>
                </c:pt>
                <c:pt idx="8584">
                  <c:v>5.2118289141462049E-2</c:v>
                </c:pt>
                <c:pt idx="8585">
                  <c:v>5.1633150943465336E-2</c:v>
                </c:pt>
                <c:pt idx="8586">
                  <c:v>5.1151710174896052E-2</c:v>
                </c:pt>
                <c:pt idx="8587">
                  <c:v>5.0673947694128647E-2</c:v>
                </c:pt>
                <c:pt idx="8588">
                  <c:v>5.0199844362438829E-2</c:v>
                </c:pt>
                <c:pt idx="8589">
                  <c:v>4.9729381045196287E-2</c:v>
                </c:pt>
                <c:pt idx="8590">
                  <c:v>4.9262538613044075E-2</c:v>
                </c:pt>
                <c:pt idx="8591">
                  <c:v>4.8799297943068511E-2</c:v>
                </c:pt>
                <c:pt idx="8592">
                  <c:v>4.8339639919956379E-2</c:v>
                </c:pt>
                <c:pt idx="8593">
                  <c:v>4.7883545437141933E-2</c:v>
                </c:pt>
                <c:pt idx="8594">
                  <c:v>4.743099539794024E-2</c:v>
                </c:pt>
                <c:pt idx="8595">
                  <c:v>4.6981970716671172E-2</c:v>
                </c:pt>
                <c:pt idx="8596">
                  <c:v>4.6536452319770806E-2</c:v>
                </c:pt>
                <c:pt idx="8597">
                  <c:v>4.6094421146892224E-2</c:v>
                </c:pt>
                <c:pt idx="8598">
                  <c:v>4.5655858151993196E-2</c:v>
                </c:pt>
                <c:pt idx="8599">
                  <c:v>4.5220744304414182E-2</c:v>
                </c:pt>
                <c:pt idx="8600">
                  <c:v>4.4789060589943717E-2</c:v>
                </c:pt>
                <c:pt idx="8601">
                  <c:v>4.4360788011873584E-2</c:v>
                </c:pt>
                <c:pt idx="8602">
                  <c:v>4.3935907592040385E-2</c:v>
                </c:pt>
                <c:pt idx="8603">
                  <c:v>4.3514400371857914E-2</c:v>
                </c:pt>
                <c:pt idx="8604">
                  <c:v>4.309624741333673E-2</c:v>
                </c:pt>
                <c:pt idx="8605">
                  <c:v>4.2681429800093457E-2</c:v>
                </c:pt>
                <c:pt idx="8606">
                  <c:v>4.2269928638346901E-2</c:v>
                </c:pt>
                <c:pt idx="8607">
                  <c:v>4.1861725057904628E-2</c:v>
                </c:pt>
                <c:pt idx="8608">
                  <c:v>4.1456800213136878E-2</c:v>
                </c:pt>
                <c:pt idx="8609">
                  <c:v>4.1055135283940593E-2</c:v>
                </c:pt>
                <c:pt idx="8610">
                  <c:v>4.065671147668979E-2</c:v>
                </c:pt>
                <c:pt idx="8611">
                  <c:v>4.0261510025176923E-2</c:v>
                </c:pt>
                <c:pt idx="8612">
                  <c:v>3.9869512191541487E-2</c:v>
                </c:pt>
                <c:pt idx="8613">
                  <c:v>3.9480699267188578E-2</c:v>
                </c:pt>
                <c:pt idx="8614">
                  <c:v>3.9095052573694472E-2</c:v>
                </c:pt>
                <c:pt idx="8615">
                  <c:v>3.8712553463702559E-2</c:v>
                </c:pt>
                <c:pt idx="8616">
                  <c:v>3.8333183321807143E-2</c:v>
                </c:pt>
                <c:pt idx="8617">
                  <c:v>3.7956923565427132E-2</c:v>
                </c:pt>
                <c:pt idx="8618">
                  <c:v>3.7583755645666676E-2</c:v>
                </c:pt>
                <c:pt idx="8619">
                  <c:v>3.7213661048166563E-2</c:v>
                </c:pt>
                <c:pt idx="8620">
                  <c:v>3.6846621293943359E-2</c:v>
                </c:pt>
                <c:pt idx="8621">
                  <c:v>3.6482617940218585E-2</c:v>
                </c:pt>
                <c:pt idx="8622">
                  <c:v>3.6121632581235102E-2</c:v>
                </c:pt>
                <c:pt idx="8623">
                  <c:v>3.5763646849064155E-2</c:v>
                </c:pt>
                <c:pt idx="8624">
                  <c:v>3.5408642414400483E-2</c:v>
                </c:pt>
                <c:pt idx="8625">
                  <c:v>3.5056600987347405E-2</c:v>
                </c:pt>
                <c:pt idx="8626">
                  <c:v>3.4707504318189399E-2</c:v>
                </c:pt>
                <c:pt idx="8627">
                  <c:v>3.4361334198155416E-2</c:v>
                </c:pt>
                <c:pt idx="8628">
                  <c:v>3.401807246017035E-2</c:v>
                </c:pt>
                <c:pt idx="8629">
                  <c:v>3.36777009795967E-2</c:v>
                </c:pt>
                <c:pt idx="8630">
                  <c:v>3.3340201674963786E-2</c:v>
                </c:pt>
                <c:pt idx="8631">
                  <c:v>3.3005556508687951E-2</c:v>
                </c:pt>
                <c:pt idx="8632">
                  <c:v>3.2673747487781013E-2</c:v>
                </c:pt>
                <c:pt idx="8633">
                  <c:v>3.2344756664548918E-2</c:v>
                </c:pt>
                <c:pt idx="8634">
                  <c:v>3.2018566137278513E-2</c:v>
                </c:pt>
                <c:pt idx="8635">
                  <c:v>3.1695158050914912E-2</c:v>
                </c:pt>
                <c:pt idx="8636">
                  <c:v>3.1374514597727735E-2</c:v>
                </c:pt>
                <c:pt idx="8637">
                  <c:v>3.1056618017967545E-2</c:v>
                </c:pt>
                <c:pt idx="8638">
                  <c:v>3.0741450600510419E-2</c:v>
                </c:pt>
                <c:pt idx="8639">
                  <c:v>3.0428994683493586E-2</c:v>
                </c:pt>
                <c:pt idx="8640">
                  <c:v>3.0119232654939911E-2</c:v>
                </c:pt>
                <c:pt idx="8641">
                  <c:v>2.9812146953372712E-2</c:v>
                </c:pt>
                <c:pt idx="8642">
                  <c:v>2.9507720068419153E-2</c:v>
                </c:pt>
                <c:pt idx="8643">
                  <c:v>2.9205934541404601E-2</c:v>
                </c:pt>
                <c:pt idx="8644">
                  <c:v>2.890677296593611E-2</c:v>
                </c:pt>
                <c:pt idx="8645">
                  <c:v>2.861021798847653E-2</c:v>
                </c:pt>
                <c:pt idx="8646">
                  <c:v>2.8316252308907226E-2</c:v>
                </c:pt>
                <c:pt idx="8647">
                  <c:v>2.8024858681082114E-2</c:v>
                </c:pt>
                <c:pt idx="8648">
                  <c:v>2.7736019913370848E-2</c:v>
                </c:pt>
                <c:pt idx="8649">
                  <c:v>2.7449718869192955E-2</c:v>
                </c:pt>
                <c:pt idx="8650">
                  <c:v>2.7165938467540764E-2</c:v>
                </c:pt>
                <c:pt idx="8651">
                  <c:v>2.6884661683493769E-2</c:v>
                </c:pt>
                <c:pt idx="8652">
                  <c:v>2.6605871548722518E-2</c:v>
                </c:pt>
                <c:pt idx="8653">
                  <c:v>2.6329551151983457E-2</c:v>
                </c:pt>
                <c:pt idx="8654">
                  <c:v>2.6055683639602943E-2</c:v>
                </c:pt>
                <c:pt idx="8655">
                  <c:v>2.5784252215952791E-2</c:v>
                </c:pt>
                <c:pt idx="8656">
                  <c:v>2.5515240143915666E-2</c:v>
                </c:pt>
                <c:pt idx="8657">
                  <c:v>2.5248630745341519E-2</c:v>
                </c:pt>
                <c:pt idx="8658">
                  <c:v>2.4984407401493543E-2</c:v>
                </c:pt>
                <c:pt idx="8659">
                  <c:v>2.4722553553485797E-2</c:v>
                </c:pt>
                <c:pt idx="8660">
                  <c:v>2.4463052702710902E-2</c:v>
                </c:pt>
                <c:pt idx="8661">
                  <c:v>2.420588841125906E-2</c:v>
                </c:pt>
                <c:pt idx="8662">
                  <c:v>2.3951044302326769E-2</c:v>
                </c:pt>
                <c:pt idx="8663">
                  <c:v>2.3698504060617458E-2</c:v>
                </c:pt>
                <c:pt idx="8664">
                  <c:v>2.3448251432732405E-2</c:v>
                </c:pt>
                <c:pt idx="8665">
                  <c:v>2.3200270227553218E-2</c:v>
                </c:pt>
                <c:pt idx="8666">
                  <c:v>2.2954544316614284E-2</c:v>
                </c:pt>
                <c:pt idx="8667">
                  <c:v>2.2711057634467298E-2</c:v>
                </c:pt>
                <c:pt idx="8668">
                  <c:v>2.246979417903636E-2</c:v>
                </c:pt>
                <c:pt idx="8669">
                  <c:v>2.223073801196488E-2</c:v>
                </c:pt>
                <c:pt idx="8670">
                  <c:v>2.1993873258952634E-2</c:v>
                </c:pt>
                <c:pt idx="8671">
                  <c:v>2.175918411008523E-2</c:v>
                </c:pt>
                <c:pt idx="8672">
                  <c:v>2.1526654820154322E-2</c:v>
                </c:pt>
                <c:pt idx="8673">
                  <c:v>2.1296269708981356E-2</c:v>
                </c:pt>
                <c:pt idx="8674">
                  <c:v>2.1068013161662746E-2</c:v>
                </c:pt>
                <c:pt idx="8675">
                  <c:v>2.0841869628980277E-2</c:v>
                </c:pt>
                <c:pt idx="8676">
                  <c:v>2.0617823627583531E-2</c:v>
                </c:pt>
                <c:pt idx="8677">
                  <c:v>2.039585974028113E-2</c:v>
                </c:pt>
                <c:pt idx="8678">
                  <c:v>2.0175962616366082E-2</c:v>
                </c:pt>
                <c:pt idx="8679">
                  <c:v>1.9958116971832703E-2</c:v>
                </c:pt>
                <c:pt idx="8680">
                  <c:v>1.9742307589641891E-2</c:v>
                </c:pt>
                <c:pt idx="8681">
                  <c:v>1.9528519319966048E-2</c:v>
                </c:pt>
                <c:pt idx="8682">
                  <c:v>1.9316737080427058E-2</c:v>
                </c:pt>
                <c:pt idx="8683">
                  <c:v>1.9106945856325733E-2</c:v>
                </c:pt>
                <c:pt idx="8684">
                  <c:v>1.8899130700863884E-2</c:v>
                </c:pt>
                <c:pt idx="8685">
                  <c:v>1.8693276735357763E-2</c:v>
                </c:pt>
                <c:pt idx="8686">
                  <c:v>1.8489369149444611E-2</c:v>
                </c:pt>
                <c:pt idx="8687">
                  <c:v>1.8287393201280953E-2</c:v>
                </c:pt>
                <c:pt idx="8688">
                  <c:v>1.8087334217733928E-2</c:v>
                </c:pt>
                <c:pt idx="8689">
                  <c:v>1.7889177594564057E-2</c:v>
                </c:pt>
                <c:pt idx="8690">
                  <c:v>1.7692908796601448E-2</c:v>
                </c:pt>
                <c:pt idx="8691">
                  <c:v>1.7498513357914136E-2</c:v>
                </c:pt>
                <c:pt idx="8692">
                  <c:v>1.7305976881969422E-2</c:v>
                </c:pt>
                <c:pt idx="8693">
                  <c:v>1.7115285041787248E-2</c:v>
                </c:pt>
                <c:pt idx="8694">
                  <c:v>1.6926423580087047E-2</c:v>
                </c:pt>
                <c:pt idx="8695">
                  <c:v>1.6739378309427021E-2</c:v>
                </c:pt>
                <c:pt idx="8696">
                  <c:v>1.6554135112336804E-2</c:v>
                </c:pt>
                <c:pt idx="8697">
                  <c:v>1.6370679941442225E-2</c:v>
                </c:pt>
                <c:pt idx="8698">
                  <c:v>1.6188998819584004E-2</c:v>
                </c:pt>
                <c:pt idx="8699">
                  <c:v>1.6009077839929001E-2</c:v>
                </c:pt>
                <c:pt idx="8700">
                  <c:v>1.5830903166075168E-2</c:v>
                </c:pt>
                <c:pt idx="8701">
                  <c:v>1.5654461032148886E-2</c:v>
                </c:pt>
                <c:pt idx="8702">
                  <c:v>1.5479737742896439E-2</c:v>
                </c:pt>
                <c:pt idx="8703">
                  <c:v>1.5306719673768352E-2</c:v>
                </c:pt>
                <c:pt idx="8704">
                  <c:v>1.5135393270997655E-2</c:v>
                </c:pt>
                <c:pt idx="8705">
                  <c:v>1.4965745051670859E-2</c:v>
                </c:pt>
                <c:pt idx="8706">
                  <c:v>1.4797761603793268E-2</c:v>
                </c:pt>
                <c:pt idx="8707">
                  <c:v>1.4631429586347451E-2</c:v>
                </c:pt>
                <c:pt idx="8708">
                  <c:v>1.4466735729345878E-2</c:v>
                </c:pt>
                <c:pt idx="8709">
                  <c:v>1.4303666833876582E-2</c:v>
                </c:pt>
                <c:pt idx="8710">
                  <c:v>1.4142209772143354E-2</c:v>
                </c:pt>
                <c:pt idx="8711">
                  <c:v>1.3982351487499404E-2</c:v>
                </c:pt>
                <c:pt idx="8712">
                  <c:v>1.3824078994475469E-2</c:v>
                </c:pt>
                <c:pt idx="8713">
                  <c:v>1.3667379378801111E-2</c:v>
                </c:pt>
                <c:pt idx="8714">
                  <c:v>1.3512239797420958E-2</c:v>
                </c:pt>
                <c:pt idx="8715">
                  <c:v>1.335864747850455E-2</c:v>
                </c:pt>
                <c:pt idx="8716">
                  <c:v>1.3206589721450897E-2</c:v>
                </c:pt>
                <c:pt idx="8717">
                  <c:v>1.3056053896886655E-2</c:v>
                </c:pt>
                <c:pt idx="8718">
                  <c:v>1.2907027446659204E-2</c:v>
                </c:pt>
                <c:pt idx="8719">
                  <c:v>1.2759497883823958E-2</c:v>
                </c:pt>
                <c:pt idx="8720">
                  <c:v>1.2613452792626297E-2</c:v>
                </c:pt>
                <c:pt idx="8721">
                  <c:v>1.2468879828477587E-2</c:v>
                </c:pt>
                <c:pt idx="8722">
                  <c:v>1.2325766717926392E-2</c:v>
                </c:pt>
                <c:pt idx="8723">
                  <c:v>1.2184101258623946E-2</c:v>
                </c:pt>
                <c:pt idx="8724">
                  <c:v>1.204387131928477E-2</c:v>
                </c:pt>
                <c:pt idx="8725">
                  <c:v>1.190506483964148E-2</c:v>
                </c:pt>
                <c:pt idx="8726">
                  <c:v>1.1767669830395074E-2</c:v>
                </c:pt>
                <c:pt idx="8727">
                  <c:v>1.1631674373159755E-2</c:v>
                </c:pt>
                <c:pt idx="8728">
                  <c:v>1.1497066620403137E-2</c:v>
                </c:pt>
                <c:pt idx="8729">
                  <c:v>1.1363834795380908E-2</c:v>
                </c:pt>
                <c:pt idx="8730">
                  <c:v>1.1231967192067222E-2</c:v>
                </c:pt>
                <c:pt idx="8731">
                  <c:v>1.1101452175079879E-2</c:v>
                </c:pt>
                <c:pt idx="8732">
                  <c:v>1.0972278179601129E-2</c:v>
                </c:pt>
                <c:pt idx="8733">
                  <c:v>1.0844433711293237E-2</c:v>
                </c:pt>
                <c:pt idx="8734">
                  <c:v>1.0717907346209926E-2</c:v>
                </c:pt>
                <c:pt idx="8735">
                  <c:v>1.0592687730702988E-2</c:v>
                </c:pt>
                <c:pt idx="8736">
                  <c:v>1.0468763581324666E-2</c:v>
                </c:pt>
                <c:pt idx="8737">
                  <c:v>1.0346123684725088E-2</c:v>
                </c:pt>
                <c:pt idx="8738">
                  <c:v>1.0224756897545827E-2</c:v>
                </c:pt>
                <c:pt idx="8739">
                  <c:v>1.0104652146308872E-2</c:v>
                </c:pt>
                <c:pt idx="8740">
                  <c:v>9.985798427301594E-3</c:v>
                </c:pt>
                <c:pt idx="8741">
                  <c:v>9.8681848064570629E-3</c:v>
                </c:pt>
                <c:pt idx="8742">
                  <c:v>9.7518004192306725E-3</c:v>
                </c:pt>
                <c:pt idx="8743">
                  <c:v>9.6366344704724698E-3</c:v>
                </c:pt>
                <c:pt idx="8744">
                  <c:v>9.5226762342956843E-3</c:v>
                </c:pt>
                <c:pt idx="8745">
                  <c:v>9.4099150539408722E-3</c:v>
                </c:pt>
                <c:pt idx="8746">
                  <c:v>9.2983403416366066E-3</c:v>
                </c:pt>
                <c:pt idx="8747">
                  <c:v>9.1879415784560988E-3</c:v>
                </c:pt>
                <c:pt idx="8748">
                  <c:v>9.0787083141702779E-3</c:v>
                </c:pt>
                <c:pt idx="8749">
                  <c:v>8.9706301670966701E-3</c:v>
                </c:pt>
                <c:pt idx="8750">
                  <c:v>8.8636968239451681E-3</c:v>
                </c:pt>
                <c:pt idx="8751">
                  <c:v>8.7578980396598415E-3</c:v>
                </c:pt>
                <c:pt idx="8752">
                  <c:v>8.6532236372574966E-3</c:v>
                </c:pt>
                <c:pt idx="8753">
                  <c:v>8.5496635076623313E-3</c:v>
                </c:pt>
                <c:pt idx="8754">
                  <c:v>8.447207609537561E-3</c:v>
                </c:pt>
                <c:pt idx="8755">
                  <c:v>8.3458459691134364E-3</c:v>
                </c:pt>
                <c:pt idx="8756">
                  <c:v>8.2455686800122323E-3</c:v>
                </c:pt>
                <c:pt idx="8757">
                  <c:v>8.146365903069476E-3</c:v>
                </c:pt>
                <c:pt idx="8758">
                  <c:v>8.0482278661524777E-3</c:v>
                </c:pt>
                <c:pt idx="8759">
                  <c:v>7.9511448639754262E-3</c:v>
                </c:pt>
                <c:pt idx="8760">
                  <c:v>7.8551072579116366E-3</c:v>
                </c:pt>
                <c:pt idx="8761">
                  <c:v>7.7601054758023478E-3</c:v>
                </c:pt>
                <c:pt idx="8762">
                  <c:v>7.6661300117629909E-3</c:v>
                </c:pt>
                <c:pt idx="8763">
                  <c:v>7.5731714259862342E-3</c:v>
                </c:pt>
                <c:pt idx="8764">
                  <c:v>7.4812203445424417E-3</c:v>
                </c:pt>
                <c:pt idx="8765">
                  <c:v>7.3902674591768691E-3</c:v>
                </c:pt>
                <c:pt idx="8766">
                  <c:v>7.3003035271045477E-3</c:v>
                </c:pt>
                <c:pt idx="8767">
                  <c:v>7.2113193708021632E-3</c:v>
                </c:pt>
                <c:pt idx="8768">
                  <c:v>7.1233058777975602E-3</c:v>
                </c:pt>
                <c:pt idx="8769">
                  <c:v>7.0362540004562076E-3</c:v>
                </c:pt>
                <c:pt idx="8770">
                  <c:v>6.950154755765544E-3</c:v>
                </c:pt>
                <c:pt idx="8771">
                  <c:v>6.864999225116541E-3</c:v>
                </c:pt>
                <c:pt idx="8772">
                  <c:v>6.780778554083087E-3</c:v>
                </c:pt>
                <c:pt idx="8773">
                  <c:v>6.6974839521985611E-3</c:v>
                </c:pt>
                <c:pt idx="8774">
                  <c:v>6.6151066927304615E-3</c:v>
                </c:pt>
                <c:pt idx="8775">
                  <c:v>6.5336381124524888E-3</c:v>
                </c:pt>
                <c:pt idx="8776">
                  <c:v>6.4530696114145913E-3</c:v>
                </c:pt>
                <c:pt idx="8777">
                  <c:v>6.3733926527105196E-3</c:v>
                </c:pt>
                <c:pt idx="8778">
                  <c:v>6.2945987622434769E-3</c:v>
                </c:pt>
                <c:pt idx="8779">
                  <c:v>6.2166795284895543E-3</c:v>
                </c:pt>
                <c:pt idx="8780">
                  <c:v>6.1396266022592785E-3</c:v>
                </c:pt>
                <c:pt idx="8781">
                  <c:v>6.0634316964568065E-3</c:v>
                </c:pt>
                <c:pt idx="8782">
                  <c:v>5.9880865858375192E-3</c:v>
                </c:pt>
                <c:pt idx="8783">
                  <c:v>5.9135831067635087E-3</c:v>
                </c:pt>
                <c:pt idx="8784">
                  <c:v>5.8399131569573876E-3</c:v>
                </c:pt>
                <c:pt idx="8785">
                  <c:v>5.7670686952539614E-3</c:v>
                </c:pt>
                <c:pt idx="8786">
                  <c:v>5.6950417413504451E-3</c:v>
                </c:pt>
                <c:pt idx="8787">
                  <c:v>5.6238243755548003E-3</c:v>
                </c:pt>
                <c:pt idx="8788">
                  <c:v>5.5534087385325278E-3</c:v>
                </c:pt>
                <c:pt idx="8789">
                  <c:v>5.4837870310515723E-3</c:v>
                </c:pt>
                <c:pt idx="8790">
                  <c:v>5.4149515137259024E-3</c:v>
                </c:pt>
                <c:pt idx="8791">
                  <c:v>5.3468945067574264E-3</c:v>
                </c:pt>
                <c:pt idx="8792">
                  <c:v>5.2796083896763865E-3</c:v>
                </c:pt>
                <c:pt idx="8793">
                  <c:v>5.2130856010804581E-3</c:v>
                </c:pt>
                <c:pt idx="8794">
                  <c:v>5.1473186383721491E-3</c:v>
                </c:pt>
                <c:pt idx="8795">
                  <c:v>5.0823000574950821E-3</c:v>
                </c:pt>
                <c:pt idx="8796">
                  <c:v>5.018022472668829E-3</c:v>
                </c:pt>
                <c:pt idx="8797">
                  <c:v>4.9544785561225976E-3</c:v>
                </c:pt>
                <c:pt idx="8798">
                  <c:v>4.8916610378274081E-3</c:v>
                </c:pt>
                <c:pt idx="8799">
                  <c:v>4.8295627052273148E-3</c:v>
                </c:pt>
                <c:pt idx="8800">
                  <c:v>4.7681764029693496E-3</c:v>
                </c:pt>
                <c:pt idx="8801">
                  <c:v>4.7074950326324722E-3</c:v>
                </c:pt>
                <c:pt idx="8802">
                  <c:v>4.6475115524551728E-3</c:v>
                </c:pt>
                <c:pt idx="8803">
                  <c:v>4.5882189770623215E-3</c:v>
                </c:pt>
                <c:pt idx="8804">
                  <c:v>4.5296103771908271E-3</c:v>
                </c:pt>
                <c:pt idx="8805">
                  <c:v>4.4716788794145175E-3</c:v>
                </c:pt>
                <c:pt idx="8806">
                  <c:v>4.4144176658678013E-3</c:v>
                </c:pt>
                <c:pt idx="8807">
                  <c:v>4.3578199739687552E-3</c:v>
                </c:pt>
                <c:pt idx="8808">
                  <c:v>4.3018790961411521E-3</c:v>
                </c:pt>
                <c:pt idx="8809">
                  <c:v>4.2465883795358584E-3</c:v>
                </c:pt>
                <c:pt idx="8810">
                  <c:v>4.1919412257512053E-3</c:v>
                </c:pt>
                <c:pt idx="8811">
                  <c:v>4.1379310905528604E-3</c:v>
                </c:pt>
                <c:pt idx="8812">
                  <c:v>4.0845514835928668E-3</c:v>
                </c:pt>
                <c:pt idx="8813">
                  <c:v>4.0317959681281483E-3</c:v>
                </c:pt>
                <c:pt idx="8814">
                  <c:v>3.9796581607381299E-3</c:v>
                </c:pt>
                <c:pt idx="8815">
                  <c:v>3.9281317310420564E-3</c:v>
                </c:pt>
                <c:pt idx="8816">
                  <c:v>3.87721040141553E-3</c:v>
                </c:pt>
                <c:pt idx="8817">
                  <c:v>3.8268879467067323E-3</c:v>
                </c:pt>
                <c:pt idx="8818">
                  <c:v>3.7771581939518798E-3</c:v>
                </c:pt>
                <c:pt idx="8819">
                  <c:v>3.7280150220904622E-3</c:v>
                </c:pt>
                <c:pt idx="8820">
                  <c:v>3.6794523616799314E-3</c:v>
                </c:pt>
                <c:pt idx="8821">
                  <c:v>3.6314641946100972E-3</c:v>
                </c:pt>
                <c:pt idx="8822">
                  <c:v>3.584044553816989E-3</c:v>
                </c:pt>
                <c:pt idx="8823">
                  <c:v>3.5371875229965608E-3</c:v>
                </c:pt>
                <c:pt idx="8824">
                  <c:v>3.4908872363180114E-3</c:v>
                </c:pt>
                <c:pt idx="8825">
                  <c:v>3.4451378781369178E-3</c:v>
                </c:pt>
                <c:pt idx="8826">
                  <c:v>3.3999336827079808E-3</c:v>
                </c:pt>
                <c:pt idx="8827">
                  <c:v>3.3552689338977237E-3</c:v>
                </c:pt>
                <c:pt idx="8828">
                  <c:v>3.3111379648969176E-3</c:v>
                </c:pt>
                <c:pt idx="8829">
                  <c:v>3.2675351579329868E-3</c:v>
                </c:pt>
                <c:pt idx="8830">
                  <c:v>3.2244549439820859E-3</c:v>
                </c:pt>
                <c:pt idx="8831">
                  <c:v>3.1818918024812833E-3</c:v>
                </c:pt>
                <c:pt idx="8832">
                  <c:v>3.1398402610406033E-3</c:v>
                </c:pt>
                <c:pt idx="8833">
                  <c:v>3.0982948951551021E-3</c:v>
                </c:pt>
                <c:pt idx="8834">
                  <c:v>3.0572503279168058E-3</c:v>
                </c:pt>
                <c:pt idx="8835">
                  <c:v>3.0167012297268188E-3</c:v>
                </c:pt>
                <c:pt idx="8836">
                  <c:v>2.9766423180073937E-3</c:v>
                </c:pt>
                <c:pt idx="8837">
                  <c:v>2.9370683569141963E-3</c:v>
                </c:pt>
                <c:pt idx="8838">
                  <c:v>2.8979741570484743E-3</c:v>
                </c:pt>
                <c:pt idx="8839">
                  <c:v>2.8593545751695597E-3</c:v>
                </c:pt>
                <c:pt idx="8840">
                  <c:v>2.8212045139074087E-3</c:v>
                </c:pt>
                <c:pt idx="8841">
                  <c:v>2.7835189214754268E-3</c:v>
                </c:pt>
                <c:pt idx="8842">
                  <c:v>2.7462927913833512E-3</c:v>
                </c:pt>
                <c:pt idx="8843">
                  <c:v>2.7095211621504986E-3</c:v>
                </c:pt>
                <c:pt idx="8844">
                  <c:v>2.6731991170192153E-3</c:v>
                </c:pt>
                <c:pt idx="8845">
                  <c:v>2.6373217836686579E-3</c:v>
                </c:pt>
                <c:pt idx="8846">
                  <c:v>2.6018843339287532E-3</c:v>
                </c:pt>
                <c:pt idx="8847">
                  <c:v>2.5668819834946338E-3</c:v>
                </c:pt>
                <c:pt idx="8848">
                  <c:v>2.5323099916413215E-3</c:v>
                </c:pt>
                <c:pt idx="8849">
                  <c:v>2.498163660938882E-3</c:v>
                </c:pt>
                <c:pt idx="8850">
                  <c:v>2.4644383369678254E-3</c:v>
                </c:pt>
                <c:pt idx="8851">
                  <c:v>2.4311294080350729E-3</c:v>
                </c:pt>
                <c:pt idx="8852">
                  <c:v>2.3982323048902638E-3</c:v>
                </c:pt>
                <c:pt idx="8853">
                  <c:v>2.3657425004426202E-3</c:v>
                </c:pt>
                <c:pt idx="8854">
                  <c:v>2.3336555094781398E-3</c:v>
                </c:pt>
                <c:pt idx="8855">
                  <c:v>2.301966888377441E-3</c:v>
                </c:pt>
                <c:pt idx="8856">
                  <c:v>2.270672234834032E-3</c:v>
                </c:pt>
                <c:pt idx="8857">
                  <c:v>2.239767187573211E-3</c:v>
                </c:pt>
                <c:pt idx="8858">
                  <c:v>2.2092474260713905E-3</c:v>
                </c:pt>
                <c:pt idx="8859">
                  <c:v>2.1791086702761284E-3</c:v>
                </c:pt>
                <c:pt idx="8860">
                  <c:v>2.1493466803266894E-3</c:v>
                </c:pt>
                <c:pt idx="8861">
                  <c:v>2.1199572562752857E-3</c:v>
                </c:pt>
                <c:pt idx="8862">
                  <c:v>2.0909362378088371E-3</c:v>
                </c:pt>
                <c:pt idx="8863">
                  <c:v>2.0622795039715001E-3</c:v>
                </c:pt>
                <c:pt idx="8864">
                  <c:v>2.0339829728878004E-3</c:v>
                </c:pt>
                <c:pt idx="8865">
                  <c:v>2.0060426014865203E-3</c:v>
                </c:pt>
                <c:pt idx="8866">
                  <c:v>1.9784543852251718E-3</c:v>
                </c:pt>
                <c:pt idx="8867">
                  <c:v>1.9512143578153053E-3</c:v>
                </c:pt>
                <c:pt idx="8868">
                  <c:v>1.9243185909484952E-3</c:v>
                </c:pt>
                <c:pt idx="8869">
                  <c:v>1.8977631940231346E-3</c:v>
                </c:pt>
                <c:pt idx="8870">
                  <c:v>1.8715443138718943E-3</c:v>
                </c:pt>
                <c:pt idx="8871">
                  <c:v>1.8456581344900719E-3</c:v>
                </c:pt>
                <c:pt idx="8872">
                  <c:v>1.8201008767646791E-3</c:v>
                </c:pt>
                <c:pt idx="8873">
                  <c:v>1.7948687982044065E-3</c:v>
                </c:pt>
                <c:pt idx="8874">
                  <c:v>1.769958192670301E-3</c:v>
                </c:pt>
                <c:pt idx="8875">
                  <c:v>1.7453653901074067E-3</c:v>
                </c:pt>
                <c:pt idx="8876">
                  <c:v>1.7210867562771905E-3</c:v>
                </c:pt>
                <c:pt idx="8877">
                  <c:v>1.6971186924908978E-3</c:v>
                </c:pt>
                <c:pt idx="8878">
                  <c:v>1.6734576353436958E-3</c:v>
                </c:pt>
                <c:pt idx="8879">
                  <c:v>1.6501000564498082E-3</c:v>
                </c:pt>
                <c:pt idx="8880">
                  <c:v>1.6270424621785029E-3</c:v>
                </c:pt>
                <c:pt idx="8881">
                  <c:v>1.6042813933910634E-3</c:v>
                </c:pt>
                <c:pt idx="8882">
                  <c:v>1.5818134251785868E-3</c:v>
                </c:pt>
                <c:pt idx="8883">
                  <c:v>1.559635166600834E-3</c:v>
                </c:pt>
                <c:pt idx="8884">
                  <c:v>1.5377432604259781E-3</c:v>
                </c:pt>
                <c:pt idx="8885">
                  <c:v>1.5161343828713739E-3</c:v>
                </c:pt>
                <c:pt idx="8886">
                  <c:v>1.4948052433452141E-3</c:v>
                </c:pt>
                <c:pt idx="8887">
                  <c:v>1.4737525841892788E-3</c:v>
                </c:pt>
                <c:pt idx="8888">
                  <c:v>1.4529731804226169E-3</c:v>
                </c:pt>
                <c:pt idx="8889">
                  <c:v>1.4324638394863085E-3</c:v>
                </c:pt>
                <c:pt idx="8890">
                  <c:v>1.4122214009891448E-3</c:v>
                </c:pt>
                <c:pt idx="8891">
                  <c:v>1.392242736454442E-3</c:v>
                </c:pt>
                <c:pt idx="8892">
                  <c:v>1.3725247490678342E-3</c:v>
                </c:pt>
                <c:pt idx="8893">
                  <c:v>1.3530643734261749E-3</c:v>
                </c:pt>
                <c:pt idx="8894">
                  <c:v>1.3338585752874072E-3</c:v>
                </c:pt>
                <c:pt idx="8895">
                  <c:v>1.3149043513215946E-3</c:v>
                </c:pt>
                <c:pt idx="8896">
                  <c:v>1.2961987288629699E-3</c:v>
                </c:pt>
                <c:pt idx="8897">
                  <c:v>1.2777387656631282E-3</c:v>
                </c:pt>
                <c:pt idx="8898">
                  <c:v>1.2595215496452219E-3</c:v>
                </c:pt>
                <c:pt idx="8899">
                  <c:v>1.2415441986593498E-3</c:v>
                </c:pt>
                <c:pt idx="8900">
                  <c:v>1.223803860238996E-3</c:v>
                </c:pt>
                <c:pt idx="8901">
                  <c:v>1.2062977113586365E-3</c:v>
                </c:pt>
                <c:pt idx="8902">
                  <c:v>1.1890229581924005E-3</c:v>
                </c:pt>
                <c:pt idx="8903">
                  <c:v>1.1719768358739206E-3</c:v>
                </c:pt>
                <c:pt idx="8904">
                  <c:v>1.1551566082572938E-3</c:v>
                </c:pt>
                <c:pt idx="8905">
                  <c:v>1.1385595676792193E-3</c:v>
                </c:pt>
                <c:pt idx="8906">
                  <c:v>1.122183034722217E-3</c:v>
                </c:pt>
                <c:pt idx="8907">
                  <c:v>1.1060243579790712E-3</c:v>
                </c:pt>
                <c:pt idx="8908">
                  <c:v>1.0900809138184022E-3</c:v>
                </c:pt>
                <c:pt idx="8909">
                  <c:v>1.0743501061514376E-3</c:v>
                </c:pt>
                <c:pt idx="8910">
                  <c:v>1.0588293661998908E-3</c:v>
                </c:pt>
                <c:pt idx="8911">
                  <c:v>1.0435161522650877E-3</c:v>
                </c:pt>
                <c:pt idx="8912">
                  <c:v>1.0284079494982379E-3</c:v>
                </c:pt>
                <c:pt idx="8913">
                  <c:v>1.0135022696719264E-3</c:v>
                </c:pt>
                <c:pt idx="8914">
                  <c:v>9.9879665095274107E-4</c:v>
                </c:pt>
                <c:pt idx="8915">
                  <c:v>9.8428865767515527E-4</c:v>
                </c:pt>
                <c:pt idx="8916">
                  <c:v>9.6997588011658452E-4</c:v>
                </c:pt>
                <c:pt idx="8917">
                  <c:v>9.5585593427364448E-4</c:v>
                </c:pt>
                <c:pt idx="8918">
                  <c:v>9.4192646163965179E-4</c:v>
                </c:pt>
                <c:pt idx="8919">
                  <c:v>9.2818512898327707E-4</c:v>
                </c:pt>
                <c:pt idx="8920">
                  <c:v>9.1462962812846832E-4</c:v>
                </c:pt>
                <c:pt idx="8921">
                  <c:v>9.0125767573556693E-4</c:v>
                </c:pt>
                <c:pt idx="8922">
                  <c:v>8.8806701308367497E-4</c:v>
                </c:pt>
                <c:pt idx="8923">
                  <c:v>8.750554058541938E-4</c:v>
                </c:pt>
                <c:pt idx="8924">
                  <c:v>8.622206439156411E-4</c:v>
                </c:pt>
                <c:pt idx="8925">
                  <c:v>8.4956054110967483E-4</c:v>
                </c:pt>
                <c:pt idx="8926">
                  <c:v>8.3707293503837573E-4</c:v>
                </c:pt>
                <c:pt idx="8927">
                  <c:v>8.2475568685271168E-4</c:v>
                </c:pt>
                <c:pt idx="8928">
                  <c:v>8.1260668104229667E-4</c:v>
                </c:pt>
                <c:pt idx="8929">
                  <c:v>8.0062382522635164E-4</c:v>
                </c:pt>
                <c:pt idx="8930">
                  <c:v>7.8880504994594273E-4</c:v>
                </c:pt>
                <c:pt idx="8931">
                  <c:v>7.7714830845740238E-4</c:v>
                </c:pt>
                <c:pt idx="8932">
                  <c:v>7.65651576527057E-4</c:v>
                </c:pt>
                <c:pt idx="8933">
                  <c:v>7.5431285222715726E-4</c:v>
                </c:pt>
                <c:pt idx="8934">
                  <c:v>7.4313015573309097E-4</c:v>
                </c:pt>
                <c:pt idx="8935">
                  <c:v>7.3210152912179074E-4</c:v>
                </c:pt>
                <c:pt idx="8936">
                  <c:v>7.2122503617143817E-4</c:v>
                </c:pt>
                <c:pt idx="8937">
                  <c:v>7.1049876216238935E-4</c:v>
                </c:pt>
                <c:pt idx="8938">
                  <c:v>6.9992081367937543E-4</c:v>
                </c:pt>
                <c:pt idx="8939">
                  <c:v>6.8948931841490149E-4</c:v>
                </c:pt>
                <c:pt idx="8940">
                  <c:v>6.7920242497395138E-4</c:v>
                </c:pt>
                <c:pt idx="8941">
                  <c:v>6.6905830267990018E-4</c:v>
                </c:pt>
                <c:pt idx="8942">
                  <c:v>6.5905514138171512E-4</c:v>
                </c:pt>
                <c:pt idx="8943">
                  <c:v>6.4919115126235195E-4</c:v>
                </c:pt>
                <c:pt idx="8944">
                  <c:v>6.3946456264844711E-4</c:v>
                </c:pt>
                <c:pt idx="8945">
                  <c:v>6.298736258212327E-4</c:v>
                </c:pt>
                <c:pt idx="8946">
                  <c:v>6.2041661082871979E-4</c:v>
                </c:pt>
                <c:pt idx="8947">
                  <c:v>6.1109180729909099E-4</c:v>
                </c:pt>
                <c:pt idx="8948">
                  <c:v>6.0189752425537555E-4</c:v>
                </c:pt>
                <c:pt idx="8949">
                  <c:v>5.9283208993134791E-4</c:v>
                </c:pt>
                <c:pt idx="8950">
                  <c:v>5.8389385158868893E-4</c:v>
                </c:pt>
                <c:pt idx="8951">
                  <c:v>5.7508117533535482E-4</c:v>
                </c:pt>
                <c:pt idx="8952">
                  <c:v>5.6639244594522105E-4</c:v>
                </c:pt>
                <c:pt idx="8953">
                  <c:v>5.5782606667894327E-4</c:v>
                </c:pt>
                <c:pt idx="8954">
                  <c:v>5.493804591060812E-4</c:v>
                </c:pt>
                <c:pt idx="8955">
                  <c:v>5.4105406292841651E-4</c:v>
                </c:pt>
                <c:pt idx="8956">
                  <c:v>5.3284533580454107E-4</c:v>
                </c:pt>
                <c:pt idx="8957">
                  <c:v>5.2475275317566178E-4</c:v>
                </c:pt>
                <c:pt idx="8958">
                  <c:v>5.1677480809264706E-4</c:v>
                </c:pt>
                <c:pt idx="8959">
                  <c:v>5.0891001104427325E-4</c:v>
                </c:pt>
                <c:pt idx="8960">
                  <c:v>5.011568897867265E-4</c:v>
                </c:pt>
                <c:pt idx="8961">
                  <c:v>4.935139891743079E-4</c:v>
                </c:pt>
                <c:pt idx="8962">
                  <c:v>4.8597987099138198E-4</c:v>
                </c:pt>
                <c:pt idx="8963">
                  <c:v>4.785531137855038E-4</c:v>
                </c:pt>
                <c:pt idx="8964">
                  <c:v>4.7123231270180041E-4</c:v>
                </c:pt>
                <c:pt idx="8965">
                  <c:v>4.6401607931854054E-4</c:v>
                </c:pt>
                <c:pt idx="8966">
                  <c:v>4.569030414839346E-4</c:v>
                </c:pt>
                <c:pt idx="8967">
                  <c:v>4.4989184315411115E-4</c:v>
                </c:pt>
                <c:pt idx="8968">
                  <c:v>4.4298114423232298E-4</c:v>
                </c:pt>
                <c:pt idx="8969">
                  <c:v>4.3616962040934285E-4</c:v>
                </c:pt>
                <c:pt idx="8970">
                  <c:v>4.2945596300506602E-4</c:v>
                </c:pt>
                <c:pt idx="8971">
                  <c:v>4.2283887881128241E-4</c:v>
                </c:pt>
                <c:pt idx="8972">
                  <c:v>4.1631708993566783E-4</c:v>
                </c:pt>
                <c:pt idx="8973">
                  <c:v>4.0988933364694198E-4</c:v>
                </c:pt>
                <c:pt idx="8974">
                  <c:v>4.0355436222123009E-4</c:v>
                </c:pt>
                <c:pt idx="8975">
                  <c:v>3.9731094278957433E-4</c:v>
                </c:pt>
                <c:pt idx="8976">
                  <c:v>3.9115785718665049E-4</c:v>
                </c:pt>
                <c:pt idx="8977">
                  <c:v>3.8509390180063914E-4</c:v>
                </c:pt>
                <c:pt idx="8978">
                  <c:v>3.7911788742428211E-4</c:v>
                </c:pt>
                <c:pt idx="8979">
                  <c:v>3.7322863910707707E-4</c:v>
                </c:pt>
                <c:pt idx="8980">
                  <c:v>3.6742499600865959E-4</c:v>
                </c:pt>
                <c:pt idx="8981">
                  <c:v>3.6170581125332453E-4</c:v>
                </c:pt>
                <c:pt idx="8982">
                  <c:v>3.5606995178571641E-4</c:v>
                </c:pt>
                <c:pt idx="8983">
                  <c:v>3.5051629822764325E-4</c:v>
                </c:pt>
                <c:pt idx="8984">
                  <c:v>3.4504374473605772E-4</c:v>
                </c:pt>
                <c:pt idx="8985">
                  <c:v>3.3965119886216573E-4</c:v>
                </c:pt>
                <c:pt idx="8986">
                  <c:v>3.3433758141168218E-4</c:v>
                </c:pt>
                <c:pt idx="8987">
                  <c:v>3.2910182630619604E-4</c:v>
                </c:pt>
                <c:pt idx="8988">
                  <c:v>3.2394288044568394E-4</c:v>
                </c:pt>
                <c:pt idx="8989">
                  <c:v>3.188597035721335E-4</c:v>
                </c:pt>
                <c:pt idx="8990">
                  <c:v>3.1385126813429561E-4</c:v>
                </c:pt>
                <c:pt idx="8991">
                  <c:v>3.0891655915352888E-4</c:v>
                </c:pt>
                <c:pt idx="8992">
                  <c:v>3.0405457409077302E-4</c:v>
                </c:pt>
                <c:pt idx="8993">
                  <c:v>2.9926432271461397E-4</c:v>
                </c:pt>
                <c:pt idx="8994">
                  <c:v>2.9454482697045825E-4</c:v>
                </c:pt>
                <c:pt idx="8995">
                  <c:v>2.8989512085078221E-4</c:v>
                </c:pt>
                <c:pt idx="8996">
                  <c:v>2.8531425026648906E-4</c:v>
                </c:pt>
                <c:pt idx="8997">
                  <c:v>2.8080127291933954E-4</c:v>
                </c:pt>
                <c:pt idx="8998">
                  <c:v>2.7635525817547161E-4</c:v>
                </c:pt>
                <c:pt idx="8999">
                  <c:v>2.7197528693997497E-4</c:v>
                </c:pt>
                <c:pt idx="9000">
                  <c:v>2.6766045153255502E-4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0</c:v>
                </c:pt>
                <c:pt idx="9056">
                  <c:v>0</c:v>
                </c:pt>
                <c:pt idx="9057">
                  <c:v>0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0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0</c:v>
                </c:pt>
                <c:pt idx="9073">
                  <c:v>0</c:v>
                </c:pt>
                <c:pt idx="9074">
                  <c:v>0</c:v>
                </c:pt>
                <c:pt idx="9075">
                  <c:v>0</c:v>
                </c:pt>
                <c:pt idx="9076">
                  <c:v>0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0</c:v>
                </c:pt>
                <c:pt idx="9082">
                  <c:v>0</c:v>
                </c:pt>
                <c:pt idx="9083">
                  <c:v>0</c:v>
                </c:pt>
                <c:pt idx="9084">
                  <c:v>0</c:v>
                </c:pt>
                <c:pt idx="9085">
                  <c:v>0</c:v>
                </c:pt>
                <c:pt idx="9086">
                  <c:v>0</c:v>
                </c:pt>
                <c:pt idx="9087">
                  <c:v>0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0</c:v>
                </c:pt>
                <c:pt idx="9092">
                  <c:v>0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</c:v>
                </c:pt>
                <c:pt idx="9098">
                  <c:v>0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</c:v>
                </c:pt>
                <c:pt idx="9104">
                  <c:v>0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0</c:v>
                </c:pt>
                <c:pt idx="9115">
                  <c:v>0</c:v>
                </c:pt>
                <c:pt idx="9116">
                  <c:v>0</c:v>
                </c:pt>
                <c:pt idx="9117">
                  <c:v>0</c:v>
                </c:pt>
                <c:pt idx="9118">
                  <c:v>0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</c:v>
                </c:pt>
                <c:pt idx="9159">
                  <c:v>0</c:v>
                </c:pt>
                <c:pt idx="9160">
                  <c:v>0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</c:v>
                </c:pt>
                <c:pt idx="9170">
                  <c:v>0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</c:v>
                </c:pt>
                <c:pt idx="9224">
                  <c:v>0</c:v>
                </c:pt>
                <c:pt idx="9225">
                  <c:v>0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</c:v>
                </c:pt>
                <c:pt idx="9243">
                  <c:v>0</c:v>
                </c:pt>
                <c:pt idx="9244">
                  <c:v>0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</c:v>
                </c:pt>
                <c:pt idx="9254">
                  <c:v>0</c:v>
                </c:pt>
                <c:pt idx="9255">
                  <c:v>0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</c:v>
                </c:pt>
                <c:pt idx="9288">
                  <c:v>0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0</c:v>
                </c:pt>
                <c:pt idx="9293">
                  <c:v>0</c:v>
                </c:pt>
                <c:pt idx="9294">
                  <c:v>0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</c:v>
                </c:pt>
                <c:pt idx="9299">
                  <c:v>0</c:v>
                </c:pt>
                <c:pt idx="9300">
                  <c:v>0</c:v>
                </c:pt>
                <c:pt idx="9301">
                  <c:v>0</c:v>
                </c:pt>
                <c:pt idx="9302">
                  <c:v>0</c:v>
                </c:pt>
                <c:pt idx="9303">
                  <c:v>0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</c:v>
                </c:pt>
                <c:pt idx="9362">
                  <c:v>0</c:v>
                </c:pt>
                <c:pt idx="9363">
                  <c:v>0</c:v>
                </c:pt>
                <c:pt idx="9364">
                  <c:v>0</c:v>
                </c:pt>
                <c:pt idx="9365">
                  <c:v>0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0</c:v>
                </c:pt>
                <c:pt idx="9377">
                  <c:v>0</c:v>
                </c:pt>
                <c:pt idx="9378">
                  <c:v>0</c:v>
                </c:pt>
                <c:pt idx="9379">
                  <c:v>0</c:v>
                </c:pt>
                <c:pt idx="9380">
                  <c:v>0</c:v>
                </c:pt>
                <c:pt idx="9381">
                  <c:v>0</c:v>
                </c:pt>
                <c:pt idx="9382">
                  <c:v>0</c:v>
                </c:pt>
                <c:pt idx="9383">
                  <c:v>0</c:v>
                </c:pt>
                <c:pt idx="9384">
                  <c:v>0</c:v>
                </c:pt>
                <c:pt idx="9385">
                  <c:v>0</c:v>
                </c:pt>
                <c:pt idx="9386">
                  <c:v>0</c:v>
                </c:pt>
                <c:pt idx="9387">
                  <c:v>0</c:v>
                </c:pt>
                <c:pt idx="9388">
                  <c:v>0</c:v>
                </c:pt>
                <c:pt idx="9389">
                  <c:v>0</c:v>
                </c:pt>
                <c:pt idx="9390">
                  <c:v>0</c:v>
                </c:pt>
                <c:pt idx="9391">
                  <c:v>0</c:v>
                </c:pt>
                <c:pt idx="9392">
                  <c:v>0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</c:v>
                </c:pt>
                <c:pt idx="9415">
                  <c:v>0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0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0</c:v>
                </c:pt>
                <c:pt idx="9447">
                  <c:v>0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0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0</c:v>
                </c:pt>
                <c:pt idx="9456">
                  <c:v>0</c:v>
                </c:pt>
                <c:pt idx="9457">
                  <c:v>0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0</c:v>
                </c:pt>
                <c:pt idx="9462">
                  <c:v>0</c:v>
                </c:pt>
                <c:pt idx="9463">
                  <c:v>0</c:v>
                </c:pt>
                <c:pt idx="9464">
                  <c:v>0</c:v>
                </c:pt>
                <c:pt idx="9465">
                  <c:v>0</c:v>
                </c:pt>
                <c:pt idx="9466">
                  <c:v>0</c:v>
                </c:pt>
                <c:pt idx="9467">
                  <c:v>0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</c:v>
                </c:pt>
                <c:pt idx="9478">
                  <c:v>0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</c:v>
                </c:pt>
                <c:pt idx="9487">
                  <c:v>0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</c:v>
                </c:pt>
                <c:pt idx="9501">
                  <c:v>0</c:v>
                </c:pt>
                <c:pt idx="9502">
                  <c:v>0</c:v>
                </c:pt>
                <c:pt idx="9503">
                  <c:v>0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</c:v>
                </c:pt>
                <c:pt idx="9511">
                  <c:v>0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0</c:v>
                </c:pt>
                <c:pt idx="9519">
                  <c:v>0</c:v>
                </c:pt>
                <c:pt idx="9520">
                  <c:v>0</c:v>
                </c:pt>
                <c:pt idx="9521">
                  <c:v>0</c:v>
                </c:pt>
                <c:pt idx="9522">
                  <c:v>0</c:v>
                </c:pt>
                <c:pt idx="9523">
                  <c:v>0</c:v>
                </c:pt>
                <c:pt idx="9524">
                  <c:v>0</c:v>
                </c:pt>
                <c:pt idx="9525">
                  <c:v>0</c:v>
                </c:pt>
                <c:pt idx="9526">
                  <c:v>0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0</c:v>
                </c:pt>
                <c:pt idx="9535">
                  <c:v>0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0</c:v>
                </c:pt>
                <c:pt idx="9544">
                  <c:v>0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</c:v>
                </c:pt>
                <c:pt idx="9552">
                  <c:v>0</c:v>
                </c:pt>
                <c:pt idx="9553">
                  <c:v>0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0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</c:v>
                </c:pt>
                <c:pt idx="9573">
                  <c:v>0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</c:v>
                </c:pt>
                <c:pt idx="9582">
                  <c:v>0</c:v>
                </c:pt>
                <c:pt idx="9583">
                  <c:v>0</c:v>
                </c:pt>
                <c:pt idx="9584">
                  <c:v>0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0</c:v>
                </c:pt>
                <c:pt idx="9592">
                  <c:v>0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</c:v>
                </c:pt>
                <c:pt idx="9601">
                  <c:v>0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0</c:v>
                </c:pt>
                <c:pt idx="9671">
                  <c:v>0</c:v>
                </c:pt>
                <c:pt idx="9672">
                  <c:v>0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</c:v>
                </c:pt>
                <c:pt idx="9737">
                  <c:v>0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0</c:v>
                </c:pt>
                <c:pt idx="9845">
                  <c:v>0</c:v>
                </c:pt>
                <c:pt idx="9846">
                  <c:v>0</c:v>
                </c:pt>
                <c:pt idx="9847">
                  <c:v>0</c:v>
                </c:pt>
                <c:pt idx="9848">
                  <c:v>0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</c:v>
                </c:pt>
                <c:pt idx="9904">
                  <c:v>0</c:v>
                </c:pt>
                <c:pt idx="9905">
                  <c:v>0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0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0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0</c:v>
                </c:pt>
                <c:pt idx="10061">
                  <c:v>0</c:v>
                </c:pt>
                <c:pt idx="10062">
                  <c:v>0</c:v>
                </c:pt>
                <c:pt idx="10063">
                  <c:v>0</c:v>
                </c:pt>
                <c:pt idx="10064">
                  <c:v>0</c:v>
                </c:pt>
                <c:pt idx="10065">
                  <c:v>0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0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</c:v>
                </c:pt>
                <c:pt idx="10086">
                  <c:v>0</c:v>
                </c:pt>
                <c:pt idx="10087">
                  <c:v>0</c:v>
                </c:pt>
                <c:pt idx="10088">
                  <c:v>0</c:v>
                </c:pt>
                <c:pt idx="10089">
                  <c:v>0</c:v>
                </c:pt>
                <c:pt idx="10090">
                  <c:v>0</c:v>
                </c:pt>
                <c:pt idx="10091">
                  <c:v>0</c:v>
                </c:pt>
                <c:pt idx="10092">
                  <c:v>0</c:v>
                </c:pt>
                <c:pt idx="10093">
                  <c:v>0</c:v>
                </c:pt>
                <c:pt idx="10094">
                  <c:v>0</c:v>
                </c:pt>
                <c:pt idx="10095">
                  <c:v>0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</c:v>
                </c:pt>
                <c:pt idx="10100">
                  <c:v>0</c:v>
                </c:pt>
                <c:pt idx="10101">
                  <c:v>0</c:v>
                </c:pt>
                <c:pt idx="10102">
                  <c:v>0</c:v>
                </c:pt>
                <c:pt idx="10103">
                  <c:v>0</c:v>
                </c:pt>
                <c:pt idx="10104">
                  <c:v>0</c:v>
                </c:pt>
                <c:pt idx="10105">
                  <c:v>0</c:v>
                </c:pt>
                <c:pt idx="10106">
                  <c:v>0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0</c:v>
                </c:pt>
                <c:pt idx="10111">
                  <c:v>0</c:v>
                </c:pt>
                <c:pt idx="10112">
                  <c:v>0</c:v>
                </c:pt>
                <c:pt idx="10113">
                  <c:v>0</c:v>
                </c:pt>
                <c:pt idx="10114">
                  <c:v>0</c:v>
                </c:pt>
                <c:pt idx="10115">
                  <c:v>0</c:v>
                </c:pt>
                <c:pt idx="10116">
                  <c:v>0</c:v>
                </c:pt>
                <c:pt idx="10117">
                  <c:v>0</c:v>
                </c:pt>
                <c:pt idx="10118">
                  <c:v>0</c:v>
                </c:pt>
                <c:pt idx="10119">
                  <c:v>0</c:v>
                </c:pt>
                <c:pt idx="10120">
                  <c:v>0</c:v>
                </c:pt>
                <c:pt idx="10121">
                  <c:v>0</c:v>
                </c:pt>
                <c:pt idx="10122">
                  <c:v>0</c:v>
                </c:pt>
                <c:pt idx="10123">
                  <c:v>0</c:v>
                </c:pt>
                <c:pt idx="10124">
                  <c:v>0</c:v>
                </c:pt>
                <c:pt idx="10125">
                  <c:v>0</c:v>
                </c:pt>
                <c:pt idx="10126">
                  <c:v>0</c:v>
                </c:pt>
                <c:pt idx="10127">
                  <c:v>0</c:v>
                </c:pt>
                <c:pt idx="10128">
                  <c:v>0</c:v>
                </c:pt>
                <c:pt idx="10129">
                  <c:v>0</c:v>
                </c:pt>
                <c:pt idx="10130">
                  <c:v>0</c:v>
                </c:pt>
                <c:pt idx="10131">
                  <c:v>0</c:v>
                </c:pt>
                <c:pt idx="10132">
                  <c:v>0</c:v>
                </c:pt>
                <c:pt idx="10133">
                  <c:v>0</c:v>
                </c:pt>
                <c:pt idx="10134">
                  <c:v>0</c:v>
                </c:pt>
                <c:pt idx="10135">
                  <c:v>0</c:v>
                </c:pt>
                <c:pt idx="10136">
                  <c:v>0</c:v>
                </c:pt>
                <c:pt idx="10137">
                  <c:v>0</c:v>
                </c:pt>
                <c:pt idx="10138">
                  <c:v>0</c:v>
                </c:pt>
                <c:pt idx="10139">
                  <c:v>0</c:v>
                </c:pt>
                <c:pt idx="10140">
                  <c:v>0</c:v>
                </c:pt>
                <c:pt idx="10141">
                  <c:v>0</c:v>
                </c:pt>
                <c:pt idx="10142">
                  <c:v>0</c:v>
                </c:pt>
                <c:pt idx="10143">
                  <c:v>0</c:v>
                </c:pt>
                <c:pt idx="10144">
                  <c:v>0</c:v>
                </c:pt>
                <c:pt idx="10145">
                  <c:v>0</c:v>
                </c:pt>
                <c:pt idx="10146">
                  <c:v>0</c:v>
                </c:pt>
                <c:pt idx="10147">
                  <c:v>0</c:v>
                </c:pt>
                <c:pt idx="10148">
                  <c:v>0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0</c:v>
                </c:pt>
                <c:pt idx="10153">
                  <c:v>0</c:v>
                </c:pt>
                <c:pt idx="10154">
                  <c:v>0</c:v>
                </c:pt>
                <c:pt idx="10155">
                  <c:v>0</c:v>
                </c:pt>
                <c:pt idx="10156">
                  <c:v>0</c:v>
                </c:pt>
                <c:pt idx="10157">
                  <c:v>0</c:v>
                </c:pt>
                <c:pt idx="10158">
                  <c:v>0</c:v>
                </c:pt>
                <c:pt idx="10159">
                  <c:v>0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0</c:v>
                </c:pt>
                <c:pt idx="10166">
                  <c:v>0</c:v>
                </c:pt>
                <c:pt idx="10167">
                  <c:v>0</c:v>
                </c:pt>
                <c:pt idx="10168">
                  <c:v>0</c:v>
                </c:pt>
                <c:pt idx="10169">
                  <c:v>0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</c:v>
                </c:pt>
                <c:pt idx="10175">
                  <c:v>0</c:v>
                </c:pt>
                <c:pt idx="10176">
                  <c:v>0</c:v>
                </c:pt>
                <c:pt idx="10177">
                  <c:v>0</c:v>
                </c:pt>
                <c:pt idx="10178">
                  <c:v>0</c:v>
                </c:pt>
                <c:pt idx="10179">
                  <c:v>0</c:v>
                </c:pt>
                <c:pt idx="10180">
                  <c:v>0</c:v>
                </c:pt>
                <c:pt idx="10181">
                  <c:v>0</c:v>
                </c:pt>
                <c:pt idx="10182">
                  <c:v>0</c:v>
                </c:pt>
                <c:pt idx="10183">
                  <c:v>0</c:v>
                </c:pt>
                <c:pt idx="10184">
                  <c:v>0</c:v>
                </c:pt>
                <c:pt idx="10185">
                  <c:v>0</c:v>
                </c:pt>
                <c:pt idx="10186">
                  <c:v>0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0</c:v>
                </c:pt>
                <c:pt idx="10193">
                  <c:v>0</c:v>
                </c:pt>
                <c:pt idx="10194">
                  <c:v>0</c:v>
                </c:pt>
                <c:pt idx="10195">
                  <c:v>0</c:v>
                </c:pt>
                <c:pt idx="10196">
                  <c:v>0</c:v>
                </c:pt>
                <c:pt idx="10197">
                  <c:v>0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0</c:v>
                </c:pt>
                <c:pt idx="10202">
                  <c:v>0</c:v>
                </c:pt>
                <c:pt idx="10203">
                  <c:v>0</c:v>
                </c:pt>
                <c:pt idx="10204">
                  <c:v>0</c:v>
                </c:pt>
                <c:pt idx="10205">
                  <c:v>0</c:v>
                </c:pt>
                <c:pt idx="10206">
                  <c:v>0</c:v>
                </c:pt>
                <c:pt idx="10207">
                  <c:v>0</c:v>
                </c:pt>
                <c:pt idx="10208">
                  <c:v>0</c:v>
                </c:pt>
                <c:pt idx="10209">
                  <c:v>0</c:v>
                </c:pt>
                <c:pt idx="10210">
                  <c:v>0</c:v>
                </c:pt>
                <c:pt idx="10211">
                  <c:v>0</c:v>
                </c:pt>
                <c:pt idx="10212">
                  <c:v>0</c:v>
                </c:pt>
                <c:pt idx="10213">
                  <c:v>0</c:v>
                </c:pt>
                <c:pt idx="10214">
                  <c:v>0</c:v>
                </c:pt>
                <c:pt idx="10215">
                  <c:v>0</c:v>
                </c:pt>
                <c:pt idx="10216">
                  <c:v>0</c:v>
                </c:pt>
                <c:pt idx="10217">
                  <c:v>0</c:v>
                </c:pt>
                <c:pt idx="10218">
                  <c:v>0</c:v>
                </c:pt>
                <c:pt idx="10219">
                  <c:v>0</c:v>
                </c:pt>
                <c:pt idx="10220">
                  <c:v>0</c:v>
                </c:pt>
                <c:pt idx="10221">
                  <c:v>0</c:v>
                </c:pt>
                <c:pt idx="10222">
                  <c:v>0</c:v>
                </c:pt>
                <c:pt idx="10223">
                  <c:v>0</c:v>
                </c:pt>
                <c:pt idx="10224">
                  <c:v>0</c:v>
                </c:pt>
                <c:pt idx="10225">
                  <c:v>0</c:v>
                </c:pt>
                <c:pt idx="10226">
                  <c:v>0</c:v>
                </c:pt>
                <c:pt idx="10227">
                  <c:v>0</c:v>
                </c:pt>
                <c:pt idx="10228">
                  <c:v>0</c:v>
                </c:pt>
                <c:pt idx="10229">
                  <c:v>0</c:v>
                </c:pt>
                <c:pt idx="10230">
                  <c:v>0</c:v>
                </c:pt>
                <c:pt idx="10231">
                  <c:v>0</c:v>
                </c:pt>
                <c:pt idx="10232">
                  <c:v>0</c:v>
                </c:pt>
                <c:pt idx="10233">
                  <c:v>0</c:v>
                </c:pt>
                <c:pt idx="10234">
                  <c:v>0</c:v>
                </c:pt>
                <c:pt idx="10235">
                  <c:v>0</c:v>
                </c:pt>
                <c:pt idx="10236">
                  <c:v>0</c:v>
                </c:pt>
                <c:pt idx="10237">
                  <c:v>0</c:v>
                </c:pt>
                <c:pt idx="10238">
                  <c:v>0</c:v>
                </c:pt>
                <c:pt idx="10239">
                  <c:v>0</c:v>
                </c:pt>
                <c:pt idx="10240">
                  <c:v>0</c:v>
                </c:pt>
                <c:pt idx="10241">
                  <c:v>0</c:v>
                </c:pt>
                <c:pt idx="10242">
                  <c:v>0</c:v>
                </c:pt>
                <c:pt idx="10243">
                  <c:v>0</c:v>
                </c:pt>
                <c:pt idx="10244">
                  <c:v>0</c:v>
                </c:pt>
                <c:pt idx="10245">
                  <c:v>0</c:v>
                </c:pt>
                <c:pt idx="10246">
                  <c:v>0</c:v>
                </c:pt>
                <c:pt idx="10247">
                  <c:v>0</c:v>
                </c:pt>
                <c:pt idx="10248">
                  <c:v>0</c:v>
                </c:pt>
                <c:pt idx="10249">
                  <c:v>0</c:v>
                </c:pt>
                <c:pt idx="10250">
                  <c:v>0</c:v>
                </c:pt>
                <c:pt idx="10251">
                  <c:v>0</c:v>
                </c:pt>
                <c:pt idx="10252">
                  <c:v>0</c:v>
                </c:pt>
                <c:pt idx="10253">
                  <c:v>0</c:v>
                </c:pt>
                <c:pt idx="10254">
                  <c:v>0</c:v>
                </c:pt>
                <c:pt idx="10255">
                  <c:v>0</c:v>
                </c:pt>
                <c:pt idx="10256">
                  <c:v>0</c:v>
                </c:pt>
                <c:pt idx="10257">
                  <c:v>0</c:v>
                </c:pt>
                <c:pt idx="10258">
                  <c:v>0</c:v>
                </c:pt>
                <c:pt idx="10259">
                  <c:v>0</c:v>
                </c:pt>
                <c:pt idx="10260">
                  <c:v>0</c:v>
                </c:pt>
                <c:pt idx="10261">
                  <c:v>0</c:v>
                </c:pt>
                <c:pt idx="10262">
                  <c:v>0</c:v>
                </c:pt>
                <c:pt idx="10263">
                  <c:v>0</c:v>
                </c:pt>
                <c:pt idx="10264">
                  <c:v>0</c:v>
                </c:pt>
                <c:pt idx="10265">
                  <c:v>0</c:v>
                </c:pt>
                <c:pt idx="10266">
                  <c:v>0</c:v>
                </c:pt>
                <c:pt idx="10267">
                  <c:v>0</c:v>
                </c:pt>
                <c:pt idx="10268">
                  <c:v>0</c:v>
                </c:pt>
                <c:pt idx="10269">
                  <c:v>0</c:v>
                </c:pt>
                <c:pt idx="10270">
                  <c:v>0</c:v>
                </c:pt>
                <c:pt idx="10271">
                  <c:v>0</c:v>
                </c:pt>
                <c:pt idx="10272">
                  <c:v>0</c:v>
                </c:pt>
                <c:pt idx="10273">
                  <c:v>0</c:v>
                </c:pt>
                <c:pt idx="10274">
                  <c:v>0</c:v>
                </c:pt>
                <c:pt idx="10275">
                  <c:v>0</c:v>
                </c:pt>
                <c:pt idx="10276">
                  <c:v>0</c:v>
                </c:pt>
                <c:pt idx="10277">
                  <c:v>0</c:v>
                </c:pt>
                <c:pt idx="10278">
                  <c:v>0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0</c:v>
                </c:pt>
                <c:pt idx="10283">
                  <c:v>0</c:v>
                </c:pt>
                <c:pt idx="10284">
                  <c:v>0</c:v>
                </c:pt>
                <c:pt idx="10285">
                  <c:v>0</c:v>
                </c:pt>
                <c:pt idx="10286">
                  <c:v>0</c:v>
                </c:pt>
                <c:pt idx="10287">
                  <c:v>0</c:v>
                </c:pt>
                <c:pt idx="10288">
                  <c:v>0</c:v>
                </c:pt>
                <c:pt idx="10289">
                  <c:v>0</c:v>
                </c:pt>
                <c:pt idx="10290">
                  <c:v>0</c:v>
                </c:pt>
                <c:pt idx="10291">
                  <c:v>0</c:v>
                </c:pt>
                <c:pt idx="10292">
                  <c:v>0</c:v>
                </c:pt>
                <c:pt idx="10293">
                  <c:v>0</c:v>
                </c:pt>
                <c:pt idx="10294">
                  <c:v>0</c:v>
                </c:pt>
                <c:pt idx="10295">
                  <c:v>0</c:v>
                </c:pt>
                <c:pt idx="10296">
                  <c:v>0</c:v>
                </c:pt>
                <c:pt idx="10297">
                  <c:v>0</c:v>
                </c:pt>
                <c:pt idx="10298">
                  <c:v>0</c:v>
                </c:pt>
                <c:pt idx="10299">
                  <c:v>0</c:v>
                </c:pt>
                <c:pt idx="10300">
                  <c:v>0</c:v>
                </c:pt>
                <c:pt idx="10301">
                  <c:v>0</c:v>
                </c:pt>
                <c:pt idx="10302">
                  <c:v>0</c:v>
                </c:pt>
                <c:pt idx="10303">
                  <c:v>0</c:v>
                </c:pt>
                <c:pt idx="10304">
                  <c:v>0</c:v>
                </c:pt>
                <c:pt idx="10305">
                  <c:v>0</c:v>
                </c:pt>
                <c:pt idx="10306">
                  <c:v>0</c:v>
                </c:pt>
                <c:pt idx="10307">
                  <c:v>0</c:v>
                </c:pt>
                <c:pt idx="10308">
                  <c:v>0</c:v>
                </c:pt>
                <c:pt idx="10309">
                  <c:v>0</c:v>
                </c:pt>
                <c:pt idx="10310">
                  <c:v>0</c:v>
                </c:pt>
                <c:pt idx="10311">
                  <c:v>0</c:v>
                </c:pt>
                <c:pt idx="10312">
                  <c:v>0</c:v>
                </c:pt>
                <c:pt idx="10313">
                  <c:v>0</c:v>
                </c:pt>
                <c:pt idx="10314">
                  <c:v>0</c:v>
                </c:pt>
                <c:pt idx="10315">
                  <c:v>0</c:v>
                </c:pt>
                <c:pt idx="10316">
                  <c:v>0</c:v>
                </c:pt>
                <c:pt idx="10317">
                  <c:v>0</c:v>
                </c:pt>
                <c:pt idx="10318">
                  <c:v>0</c:v>
                </c:pt>
                <c:pt idx="10319">
                  <c:v>0</c:v>
                </c:pt>
                <c:pt idx="10320">
                  <c:v>0</c:v>
                </c:pt>
                <c:pt idx="10321">
                  <c:v>0</c:v>
                </c:pt>
                <c:pt idx="10322">
                  <c:v>0</c:v>
                </c:pt>
                <c:pt idx="10323">
                  <c:v>0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</c:v>
                </c:pt>
                <c:pt idx="10333">
                  <c:v>0</c:v>
                </c:pt>
                <c:pt idx="10334">
                  <c:v>0</c:v>
                </c:pt>
                <c:pt idx="10335">
                  <c:v>0</c:v>
                </c:pt>
                <c:pt idx="10336">
                  <c:v>0</c:v>
                </c:pt>
                <c:pt idx="10337">
                  <c:v>0</c:v>
                </c:pt>
                <c:pt idx="10338">
                  <c:v>0</c:v>
                </c:pt>
                <c:pt idx="10339">
                  <c:v>0</c:v>
                </c:pt>
                <c:pt idx="10340">
                  <c:v>0</c:v>
                </c:pt>
                <c:pt idx="10341">
                  <c:v>0</c:v>
                </c:pt>
                <c:pt idx="10342">
                  <c:v>0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</c:v>
                </c:pt>
                <c:pt idx="10358">
                  <c:v>0</c:v>
                </c:pt>
                <c:pt idx="10359">
                  <c:v>0</c:v>
                </c:pt>
                <c:pt idx="10360">
                  <c:v>0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</c:v>
                </c:pt>
                <c:pt idx="10374">
                  <c:v>0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0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</c:v>
                </c:pt>
                <c:pt idx="10391">
                  <c:v>0</c:v>
                </c:pt>
                <c:pt idx="10392">
                  <c:v>0</c:v>
                </c:pt>
                <c:pt idx="10393">
                  <c:v>0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</c:v>
                </c:pt>
                <c:pt idx="10410">
                  <c:v>0</c:v>
                </c:pt>
                <c:pt idx="10411">
                  <c:v>0</c:v>
                </c:pt>
                <c:pt idx="10412">
                  <c:v>0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</c:v>
                </c:pt>
                <c:pt idx="10422">
                  <c:v>0</c:v>
                </c:pt>
                <c:pt idx="10423">
                  <c:v>0</c:v>
                </c:pt>
                <c:pt idx="10424">
                  <c:v>0</c:v>
                </c:pt>
                <c:pt idx="10425">
                  <c:v>0</c:v>
                </c:pt>
                <c:pt idx="10426">
                  <c:v>0</c:v>
                </c:pt>
                <c:pt idx="10427">
                  <c:v>0</c:v>
                </c:pt>
                <c:pt idx="10428">
                  <c:v>0</c:v>
                </c:pt>
                <c:pt idx="10429">
                  <c:v>0</c:v>
                </c:pt>
                <c:pt idx="10430">
                  <c:v>0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</c:v>
                </c:pt>
                <c:pt idx="10441">
                  <c:v>0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0</c:v>
                </c:pt>
                <c:pt idx="10460">
                  <c:v>0</c:v>
                </c:pt>
                <c:pt idx="10461">
                  <c:v>0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0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0</c:v>
                </c:pt>
                <c:pt idx="10482">
                  <c:v>0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</c:v>
                </c:pt>
                <c:pt idx="10488">
                  <c:v>0</c:v>
                </c:pt>
                <c:pt idx="10489">
                  <c:v>0</c:v>
                </c:pt>
                <c:pt idx="10490">
                  <c:v>0</c:v>
                </c:pt>
                <c:pt idx="10491">
                  <c:v>0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0</c:v>
                </c:pt>
                <c:pt idx="10496">
                  <c:v>0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0</c:v>
                </c:pt>
                <c:pt idx="10522">
                  <c:v>0</c:v>
                </c:pt>
                <c:pt idx="10523">
                  <c:v>0</c:v>
                </c:pt>
                <c:pt idx="10524">
                  <c:v>0</c:v>
                </c:pt>
                <c:pt idx="10525">
                  <c:v>0</c:v>
                </c:pt>
                <c:pt idx="10526">
                  <c:v>0</c:v>
                </c:pt>
                <c:pt idx="10527">
                  <c:v>0</c:v>
                </c:pt>
                <c:pt idx="10528">
                  <c:v>0</c:v>
                </c:pt>
                <c:pt idx="10529">
                  <c:v>0</c:v>
                </c:pt>
                <c:pt idx="10530">
                  <c:v>0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0</c:v>
                </c:pt>
                <c:pt idx="10559">
                  <c:v>0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</c:v>
                </c:pt>
                <c:pt idx="10568">
                  <c:v>0</c:v>
                </c:pt>
                <c:pt idx="10569">
                  <c:v>0</c:v>
                </c:pt>
                <c:pt idx="10570">
                  <c:v>0</c:v>
                </c:pt>
                <c:pt idx="10571">
                  <c:v>0</c:v>
                </c:pt>
                <c:pt idx="10572">
                  <c:v>0</c:v>
                </c:pt>
                <c:pt idx="10573">
                  <c:v>0</c:v>
                </c:pt>
                <c:pt idx="10574">
                  <c:v>0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</c:v>
                </c:pt>
                <c:pt idx="10579">
                  <c:v>0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</c:v>
                </c:pt>
                <c:pt idx="10604">
                  <c:v>0</c:v>
                </c:pt>
                <c:pt idx="10605">
                  <c:v>0</c:v>
                </c:pt>
                <c:pt idx="10606">
                  <c:v>0</c:v>
                </c:pt>
                <c:pt idx="10607">
                  <c:v>0</c:v>
                </c:pt>
                <c:pt idx="10608">
                  <c:v>0</c:v>
                </c:pt>
                <c:pt idx="10609">
                  <c:v>0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</c:v>
                </c:pt>
                <c:pt idx="10614">
                  <c:v>0</c:v>
                </c:pt>
                <c:pt idx="10615">
                  <c:v>0</c:v>
                </c:pt>
                <c:pt idx="10616">
                  <c:v>0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</c:v>
                </c:pt>
                <c:pt idx="10623">
                  <c:v>0</c:v>
                </c:pt>
                <c:pt idx="10624">
                  <c:v>0</c:v>
                </c:pt>
                <c:pt idx="10625">
                  <c:v>0</c:v>
                </c:pt>
                <c:pt idx="10626">
                  <c:v>0</c:v>
                </c:pt>
                <c:pt idx="10627">
                  <c:v>0</c:v>
                </c:pt>
                <c:pt idx="10628">
                  <c:v>0</c:v>
                </c:pt>
                <c:pt idx="10629">
                  <c:v>0</c:v>
                </c:pt>
                <c:pt idx="10630">
                  <c:v>0</c:v>
                </c:pt>
                <c:pt idx="10631">
                  <c:v>0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</c:v>
                </c:pt>
                <c:pt idx="10642">
                  <c:v>0</c:v>
                </c:pt>
                <c:pt idx="10643">
                  <c:v>0</c:v>
                </c:pt>
                <c:pt idx="10644">
                  <c:v>0</c:v>
                </c:pt>
                <c:pt idx="10645">
                  <c:v>0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</c:v>
                </c:pt>
                <c:pt idx="10652">
                  <c:v>0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</c:v>
                </c:pt>
                <c:pt idx="10658">
                  <c:v>0</c:v>
                </c:pt>
                <c:pt idx="10659">
                  <c:v>0</c:v>
                </c:pt>
                <c:pt idx="10660">
                  <c:v>0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0</c:v>
                </c:pt>
                <c:pt idx="10667">
                  <c:v>0</c:v>
                </c:pt>
                <c:pt idx="10668">
                  <c:v>0</c:v>
                </c:pt>
                <c:pt idx="10669">
                  <c:v>0</c:v>
                </c:pt>
                <c:pt idx="10670">
                  <c:v>0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0</c:v>
                </c:pt>
                <c:pt idx="10680">
                  <c:v>0</c:v>
                </c:pt>
                <c:pt idx="10681">
                  <c:v>0</c:v>
                </c:pt>
                <c:pt idx="10682">
                  <c:v>0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</c:v>
                </c:pt>
                <c:pt idx="10688">
                  <c:v>0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</c:v>
                </c:pt>
                <c:pt idx="10722">
                  <c:v>0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0</c:v>
                </c:pt>
                <c:pt idx="10737">
                  <c:v>0</c:v>
                </c:pt>
                <c:pt idx="10738">
                  <c:v>0</c:v>
                </c:pt>
                <c:pt idx="10739">
                  <c:v>0</c:v>
                </c:pt>
                <c:pt idx="10740">
                  <c:v>0</c:v>
                </c:pt>
                <c:pt idx="10741">
                  <c:v>0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0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</c:v>
                </c:pt>
                <c:pt idx="10760">
                  <c:v>0</c:v>
                </c:pt>
                <c:pt idx="10761">
                  <c:v>0</c:v>
                </c:pt>
                <c:pt idx="10762">
                  <c:v>0</c:v>
                </c:pt>
                <c:pt idx="10763">
                  <c:v>0</c:v>
                </c:pt>
                <c:pt idx="10764">
                  <c:v>0</c:v>
                </c:pt>
                <c:pt idx="10765">
                  <c:v>0</c:v>
                </c:pt>
                <c:pt idx="10766">
                  <c:v>0</c:v>
                </c:pt>
                <c:pt idx="10767">
                  <c:v>0</c:v>
                </c:pt>
                <c:pt idx="10768">
                  <c:v>0</c:v>
                </c:pt>
                <c:pt idx="10769">
                  <c:v>0</c:v>
                </c:pt>
                <c:pt idx="10770">
                  <c:v>0</c:v>
                </c:pt>
                <c:pt idx="10771">
                  <c:v>0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</c:v>
                </c:pt>
                <c:pt idx="10778">
                  <c:v>0</c:v>
                </c:pt>
                <c:pt idx="10779">
                  <c:v>0</c:v>
                </c:pt>
                <c:pt idx="10780">
                  <c:v>0</c:v>
                </c:pt>
                <c:pt idx="10781">
                  <c:v>0</c:v>
                </c:pt>
                <c:pt idx="10782">
                  <c:v>0</c:v>
                </c:pt>
                <c:pt idx="10783">
                  <c:v>0</c:v>
                </c:pt>
                <c:pt idx="10784">
                  <c:v>0</c:v>
                </c:pt>
                <c:pt idx="10785">
                  <c:v>0</c:v>
                </c:pt>
                <c:pt idx="10786">
                  <c:v>0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</c:v>
                </c:pt>
                <c:pt idx="10794">
                  <c:v>0</c:v>
                </c:pt>
                <c:pt idx="10795">
                  <c:v>0</c:v>
                </c:pt>
                <c:pt idx="10796">
                  <c:v>0</c:v>
                </c:pt>
                <c:pt idx="10797">
                  <c:v>0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</c:v>
                </c:pt>
                <c:pt idx="10802">
                  <c:v>0</c:v>
                </c:pt>
                <c:pt idx="10803">
                  <c:v>0</c:v>
                </c:pt>
                <c:pt idx="10804">
                  <c:v>0</c:v>
                </c:pt>
                <c:pt idx="10805">
                  <c:v>0</c:v>
                </c:pt>
                <c:pt idx="10806">
                  <c:v>0</c:v>
                </c:pt>
                <c:pt idx="10807">
                  <c:v>0</c:v>
                </c:pt>
                <c:pt idx="10808">
                  <c:v>0</c:v>
                </c:pt>
                <c:pt idx="10809">
                  <c:v>0</c:v>
                </c:pt>
                <c:pt idx="10810">
                  <c:v>0</c:v>
                </c:pt>
                <c:pt idx="10811">
                  <c:v>0</c:v>
                </c:pt>
                <c:pt idx="10812">
                  <c:v>0</c:v>
                </c:pt>
                <c:pt idx="10813">
                  <c:v>0</c:v>
                </c:pt>
                <c:pt idx="10814">
                  <c:v>0</c:v>
                </c:pt>
                <c:pt idx="10815">
                  <c:v>0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</c:v>
                </c:pt>
                <c:pt idx="10820">
                  <c:v>0</c:v>
                </c:pt>
                <c:pt idx="10821">
                  <c:v>0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</c:v>
                </c:pt>
                <c:pt idx="10855">
                  <c:v>0</c:v>
                </c:pt>
                <c:pt idx="10856">
                  <c:v>0</c:v>
                </c:pt>
                <c:pt idx="10857">
                  <c:v>0</c:v>
                </c:pt>
                <c:pt idx="10858">
                  <c:v>0</c:v>
                </c:pt>
                <c:pt idx="10859">
                  <c:v>0</c:v>
                </c:pt>
                <c:pt idx="10860">
                  <c:v>0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</c:v>
                </c:pt>
                <c:pt idx="10866">
                  <c:v>0</c:v>
                </c:pt>
                <c:pt idx="10867">
                  <c:v>0</c:v>
                </c:pt>
                <c:pt idx="10868">
                  <c:v>0</c:v>
                </c:pt>
                <c:pt idx="10869">
                  <c:v>0</c:v>
                </c:pt>
                <c:pt idx="10870">
                  <c:v>0</c:v>
                </c:pt>
                <c:pt idx="10871">
                  <c:v>0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0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</c:v>
                </c:pt>
                <c:pt idx="10883">
                  <c:v>0</c:v>
                </c:pt>
                <c:pt idx="10884">
                  <c:v>0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0</c:v>
                </c:pt>
                <c:pt idx="10889">
                  <c:v>0</c:v>
                </c:pt>
                <c:pt idx="10890">
                  <c:v>0</c:v>
                </c:pt>
                <c:pt idx="10891">
                  <c:v>0</c:v>
                </c:pt>
                <c:pt idx="10892">
                  <c:v>0</c:v>
                </c:pt>
                <c:pt idx="10893">
                  <c:v>0</c:v>
                </c:pt>
                <c:pt idx="10894">
                  <c:v>0</c:v>
                </c:pt>
                <c:pt idx="10895">
                  <c:v>0</c:v>
                </c:pt>
                <c:pt idx="10896">
                  <c:v>0</c:v>
                </c:pt>
                <c:pt idx="10897">
                  <c:v>0</c:v>
                </c:pt>
                <c:pt idx="10898">
                  <c:v>0</c:v>
                </c:pt>
                <c:pt idx="10899">
                  <c:v>0</c:v>
                </c:pt>
                <c:pt idx="10900">
                  <c:v>0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</c:v>
                </c:pt>
                <c:pt idx="10907">
                  <c:v>0</c:v>
                </c:pt>
                <c:pt idx="10908">
                  <c:v>0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</c:v>
                </c:pt>
                <c:pt idx="10922">
                  <c:v>0</c:v>
                </c:pt>
                <c:pt idx="10923">
                  <c:v>0</c:v>
                </c:pt>
                <c:pt idx="10924">
                  <c:v>0</c:v>
                </c:pt>
                <c:pt idx="10925">
                  <c:v>0</c:v>
                </c:pt>
                <c:pt idx="10926">
                  <c:v>0</c:v>
                </c:pt>
                <c:pt idx="10927">
                  <c:v>0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0</c:v>
                </c:pt>
                <c:pt idx="10946">
                  <c:v>0</c:v>
                </c:pt>
                <c:pt idx="10947">
                  <c:v>0</c:v>
                </c:pt>
                <c:pt idx="10948">
                  <c:v>0</c:v>
                </c:pt>
                <c:pt idx="10949">
                  <c:v>0</c:v>
                </c:pt>
                <c:pt idx="10950">
                  <c:v>0</c:v>
                </c:pt>
                <c:pt idx="10951">
                  <c:v>0</c:v>
                </c:pt>
                <c:pt idx="10952">
                  <c:v>0</c:v>
                </c:pt>
                <c:pt idx="10953">
                  <c:v>0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</c:v>
                </c:pt>
                <c:pt idx="10966">
                  <c:v>0</c:v>
                </c:pt>
                <c:pt idx="10967">
                  <c:v>0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</c:v>
                </c:pt>
                <c:pt idx="10984">
                  <c:v>0</c:v>
                </c:pt>
                <c:pt idx="10985">
                  <c:v>0</c:v>
                </c:pt>
                <c:pt idx="10986">
                  <c:v>0</c:v>
                </c:pt>
                <c:pt idx="10987">
                  <c:v>0</c:v>
                </c:pt>
                <c:pt idx="10988">
                  <c:v>0</c:v>
                </c:pt>
                <c:pt idx="10989">
                  <c:v>0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</c:v>
                </c:pt>
                <c:pt idx="11000">
                  <c:v>0</c:v>
                </c:pt>
                <c:pt idx="11001">
                  <c:v>0</c:v>
                </c:pt>
                <c:pt idx="11002">
                  <c:v>0</c:v>
                </c:pt>
                <c:pt idx="11003">
                  <c:v>0</c:v>
                </c:pt>
                <c:pt idx="11004">
                  <c:v>0</c:v>
                </c:pt>
                <c:pt idx="11005">
                  <c:v>0</c:v>
                </c:pt>
                <c:pt idx="11006">
                  <c:v>0</c:v>
                </c:pt>
                <c:pt idx="11007">
                  <c:v>0</c:v>
                </c:pt>
                <c:pt idx="11008">
                  <c:v>0</c:v>
                </c:pt>
                <c:pt idx="11009">
                  <c:v>0</c:v>
                </c:pt>
                <c:pt idx="11010">
                  <c:v>0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0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</c:v>
                </c:pt>
                <c:pt idx="11025">
                  <c:v>0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0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0</c:v>
                </c:pt>
                <c:pt idx="11054">
                  <c:v>0</c:v>
                </c:pt>
                <c:pt idx="11055">
                  <c:v>0</c:v>
                </c:pt>
                <c:pt idx="11056">
                  <c:v>0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</c:v>
                </c:pt>
                <c:pt idx="11064">
                  <c:v>0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</c:v>
                </c:pt>
                <c:pt idx="11070">
                  <c:v>0</c:v>
                </c:pt>
                <c:pt idx="11071">
                  <c:v>0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</c:v>
                </c:pt>
                <c:pt idx="11090">
                  <c:v>0</c:v>
                </c:pt>
                <c:pt idx="11091">
                  <c:v>0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</c:v>
                </c:pt>
                <c:pt idx="11098">
                  <c:v>0</c:v>
                </c:pt>
                <c:pt idx="11099">
                  <c:v>0</c:v>
                </c:pt>
                <c:pt idx="11100">
                  <c:v>0</c:v>
                </c:pt>
                <c:pt idx="11101">
                  <c:v>0</c:v>
                </c:pt>
                <c:pt idx="11102">
                  <c:v>0</c:v>
                </c:pt>
                <c:pt idx="11103">
                  <c:v>0</c:v>
                </c:pt>
                <c:pt idx="11104">
                  <c:v>0</c:v>
                </c:pt>
                <c:pt idx="11105">
                  <c:v>0</c:v>
                </c:pt>
                <c:pt idx="11106">
                  <c:v>0</c:v>
                </c:pt>
                <c:pt idx="11107">
                  <c:v>0</c:v>
                </c:pt>
                <c:pt idx="11108">
                  <c:v>0</c:v>
                </c:pt>
                <c:pt idx="11109">
                  <c:v>0</c:v>
                </c:pt>
                <c:pt idx="11110">
                  <c:v>0</c:v>
                </c:pt>
                <c:pt idx="11111">
                  <c:v>0</c:v>
                </c:pt>
                <c:pt idx="11112">
                  <c:v>0</c:v>
                </c:pt>
                <c:pt idx="11113">
                  <c:v>0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</c:v>
                </c:pt>
                <c:pt idx="11118">
                  <c:v>0</c:v>
                </c:pt>
                <c:pt idx="11119">
                  <c:v>0</c:v>
                </c:pt>
                <c:pt idx="11120">
                  <c:v>0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</c:v>
                </c:pt>
                <c:pt idx="11125">
                  <c:v>0</c:v>
                </c:pt>
                <c:pt idx="11126">
                  <c:v>0</c:v>
                </c:pt>
                <c:pt idx="11127">
                  <c:v>0</c:v>
                </c:pt>
                <c:pt idx="11128">
                  <c:v>0</c:v>
                </c:pt>
                <c:pt idx="11129">
                  <c:v>0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0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</c:v>
                </c:pt>
                <c:pt idx="11141">
                  <c:v>0</c:v>
                </c:pt>
                <c:pt idx="11142">
                  <c:v>0</c:v>
                </c:pt>
                <c:pt idx="11143">
                  <c:v>0</c:v>
                </c:pt>
                <c:pt idx="11144">
                  <c:v>0</c:v>
                </c:pt>
                <c:pt idx="11145">
                  <c:v>0</c:v>
                </c:pt>
                <c:pt idx="11146">
                  <c:v>0</c:v>
                </c:pt>
                <c:pt idx="11147">
                  <c:v>0</c:v>
                </c:pt>
                <c:pt idx="11148">
                  <c:v>0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0</c:v>
                </c:pt>
                <c:pt idx="11153">
                  <c:v>0</c:v>
                </c:pt>
                <c:pt idx="11154">
                  <c:v>0</c:v>
                </c:pt>
                <c:pt idx="11155">
                  <c:v>0</c:v>
                </c:pt>
                <c:pt idx="11156">
                  <c:v>0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0</c:v>
                </c:pt>
                <c:pt idx="11163">
                  <c:v>0</c:v>
                </c:pt>
                <c:pt idx="11164">
                  <c:v>0</c:v>
                </c:pt>
                <c:pt idx="11165">
                  <c:v>0</c:v>
                </c:pt>
                <c:pt idx="11166">
                  <c:v>0</c:v>
                </c:pt>
                <c:pt idx="11167">
                  <c:v>0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0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0</c:v>
                </c:pt>
                <c:pt idx="11180">
                  <c:v>0</c:v>
                </c:pt>
                <c:pt idx="11181">
                  <c:v>0</c:v>
                </c:pt>
                <c:pt idx="11182">
                  <c:v>0</c:v>
                </c:pt>
                <c:pt idx="11183">
                  <c:v>0</c:v>
                </c:pt>
                <c:pt idx="11184">
                  <c:v>0</c:v>
                </c:pt>
                <c:pt idx="11185">
                  <c:v>0</c:v>
                </c:pt>
                <c:pt idx="11186">
                  <c:v>0</c:v>
                </c:pt>
                <c:pt idx="11187">
                  <c:v>0</c:v>
                </c:pt>
                <c:pt idx="11188">
                  <c:v>0</c:v>
                </c:pt>
                <c:pt idx="11189">
                  <c:v>0</c:v>
                </c:pt>
                <c:pt idx="11190">
                  <c:v>0</c:v>
                </c:pt>
                <c:pt idx="11191">
                  <c:v>0</c:v>
                </c:pt>
                <c:pt idx="11192">
                  <c:v>0</c:v>
                </c:pt>
                <c:pt idx="11193">
                  <c:v>0</c:v>
                </c:pt>
                <c:pt idx="11194">
                  <c:v>0</c:v>
                </c:pt>
                <c:pt idx="11195">
                  <c:v>0</c:v>
                </c:pt>
                <c:pt idx="11196">
                  <c:v>0</c:v>
                </c:pt>
                <c:pt idx="11197">
                  <c:v>0</c:v>
                </c:pt>
                <c:pt idx="11198">
                  <c:v>0</c:v>
                </c:pt>
                <c:pt idx="11199">
                  <c:v>0</c:v>
                </c:pt>
                <c:pt idx="11200">
                  <c:v>0</c:v>
                </c:pt>
                <c:pt idx="11201">
                  <c:v>0</c:v>
                </c:pt>
                <c:pt idx="11202">
                  <c:v>0</c:v>
                </c:pt>
                <c:pt idx="11203">
                  <c:v>0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</c:v>
                </c:pt>
                <c:pt idx="11212">
                  <c:v>0</c:v>
                </c:pt>
                <c:pt idx="11213">
                  <c:v>0</c:v>
                </c:pt>
                <c:pt idx="11214">
                  <c:v>0</c:v>
                </c:pt>
                <c:pt idx="11215">
                  <c:v>0</c:v>
                </c:pt>
                <c:pt idx="11216">
                  <c:v>0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0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</c:v>
                </c:pt>
                <c:pt idx="11233">
                  <c:v>0</c:v>
                </c:pt>
                <c:pt idx="11234">
                  <c:v>0</c:v>
                </c:pt>
                <c:pt idx="11235">
                  <c:v>0</c:v>
                </c:pt>
                <c:pt idx="11236">
                  <c:v>0</c:v>
                </c:pt>
                <c:pt idx="11237">
                  <c:v>0</c:v>
                </c:pt>
                <c:pt idx="11238">
                  <c:v>0</c:v>
                </c:pt>
                <c:pt idx="11239">
                  <c:v>0</c:v>
                </c:pt>
                <c:pt idx="11240">
                  <c:v>0</c:v>
                </c:pt>
                <c:pt idx="11241">
                  <c:v>0</c:v>
                </c:pt>
                <c:pt idx="11242">
                  <c:v>0</c:v>
                </c:pt>
                <c:pt idx="11243">
                  <c:v>0</c:v>
                </c:pt>
                <c:pt idx="11244">
                  <c:v>0</c:v>
                </c:pt>
                <c:pt idx="11245">
                  <c:v>0</c:v>
                </c:pt>
                <c:pt idx="11246">
                  <c:v>0</c:v>
                </c:pt>
                <c:pt idx="11247">
                  <c:v>0</c:v>
                </c:pt>
                <c:pt idx="11248">
                  <c:v>0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0</c:v>
                </c:pt>
                <c:pt idx="11254">
                  <c:v>0</c:v>
                </c:pt>
                <c:pt idx="11255">
                  <c:v>0</c:v>
                </c:pt>
                <c:pt idx="11256">
                  <c:v>0</c:v>
                </c:pt>
                <c:pt idx="11257">
                  <c:v>0</c:v>
                </c:pt>
                <c:pt idx="11258">
                  <c:v>0</c:v>
                </c:pt>
                <c:pt idx="11259">
                  <c:v>0</c:v>
                </c:pt>
                <c:pt idx="11260">
                  <c:v>0</c:v>
                </c:pt>
                <c:pt idx="11261">
                  <c:v>0</c:v>
                </c:pt>
                <c:pt idx="11262">
                  <c:v>0</c:v>
                </c:pt>
                <c:pt idx="11263">
                  <c:v>0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</c:v>
                </c:pt>
                <c:pt idx="11274">
                  <c:v>0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0</c:v>
                </c:pt>
                <c:pt idx="11288">
                  <c:v>0</c:v>
                </c:pt>
                <c:pt idx="11289">
                  <c:v>0</c:v>
                </c:pt>
                <c:pt idx="11290">
                  <c:v>0</c:v>
                </c:pt>
                <c:pt idx="11291">
                  <c:v>0</c:v>
                </c:pt>
                <c:pt idx="11292">
                  <c:v>0</c:v>
                </c:pt>
                <c:pt idx="11293">
                  <c:v>0</c:v>
                </c:pt>
                <c:pt idx="11294">
                  <c:v>0</c:v>
                </c:pt>
                <c:pt idx="11295">
                  <c:v>0</c:v>
                </c:pt>
                <c:pt idx="11296">
                  <c:v>0</c:v>
                </c:pt>
                <c:pt idx="11297">
                  <c:v>0</c:v>
                </c:pt>
                <c:pt idx="11298">
                  <c:v>0</c:v>
                </c:pt>
                <c:pt idx="11299">
                  <c:v>0</c:v>
                </c:pt>
                <c:pt idx="11300">
                  <c:v>0</c:v>
                </c:pt>
                <c:pt idx="11301">
                  <c:v>0</c:v>
                </c:pt>
                <c:pt idx="11302">
                  <c:v>0</c:v>
                </c:pt>
                <c:pt idx="11303">
                  <c:v>0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</c:v>
                </c:pt>
                <c:pt idx="11308">
                  <c:v>0</c:v>
                </c:pt>
                <c:pt idx="11309">
                  <c:v>0</c:v>
                </c:pt>
                <c:pt idx="11310">
                  <c:v>0</c:v>
                </c:pt>
                <c:pt idx="11311">
                  <c:v>0</c:v>
                </c:pt>
                <c:pt idx="11312">
                  <c:v>0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</c:v>
                </c:pt>
                <c:pt idx="11318">
                  <c:v>0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</c:v>
                </c:pt>
                <c:pt idx="11335">
                  <c:v>0</c:v>
                </c:pt>
                <c:pt idx="11336">
                  <c:v>0</c:v>
                </c:pt>
                <c:pt idx="11337">
                  <c:v>0</c:v>
                </c:pt>
                <c:pt idx="11338">
                  <c:v>0</c:v>
                </c:pt>
                <c:pt idx="11339">
                  <c:v>0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</c:v>
                </c:pt>
                <c:pt idx="11346">
                  <c:v>0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</c:v>
                </c:pt>
                <c:pt idx="11355">
                  <c:v>0</c:v>
                </c:pt>
                <c:pt idx="11356">
                  <c:v>0</c:v>
                </c:pt>
                <c:pt idx="11357">
                  <c:v>0</c:v>
                </c:pt>
                <c:pt idx="11358">
                  <c:v>0</c:v>
                </c:pt>
                <c:pt idx="11359">
                  <c:v>0</c:v>
                </c:pt>
                <c:pt idx="11360">
                  <c:v>0</c:v>
                </c:pt>
                <c:pt idx="11361">
                  <c:v>0</c:v>
                </c:pt>
                <c:pt idx="11362">
                  <c:v>0</c:v>
                </c:pt>
                <c:pt idx="11363">
                  <c:v>0</c:v>
                </c:pt>
                <c:pt idx="11364">
                  <c:v>0</c:v>
                </c:pt>
                <c:pt idx="11365">
                  <c:v>0</c:v>
                </c:pt>
                <c:pt idx="11366">
                  <c:v>0</c:v>
                </c:pt>
                <c:pt idx="11367">
                  <c:v>0</c:v>
                </c:pt>
                <c:pt idx="11368">
                  <c:v>0</c:v>
                </c:pt>
                <c:pt idx="11369">
                  <c:v>0</c:v>
                </c:pt>
                <c:pt idx="11370">
                  <c:v>0</c:v>
                </c:pt>
                <c:pt idx="11371">
                  <c:v>0</c:v>
                </c:pt>
                <c:pt idx="11372">
                  <c:v>0</c:v>
                </c:pt>
                <c:pt idx="11373">
                  <c:v>0</c:v>
                </c:pt>
                <c:pt idx="11374">
                  <c:v>0</c:v>
                </c:pt>
                <c:pt idx="11375">
                  <c:v>0</c:v>
                </c:pt>
                <c:pt idx="11376">
                  <c:v>0</c:v>
                </c:pt>
                <c:pt idx="11377">
                  <c:v>0</c:v>
                </c:pt>
                <c:pt idx="11378">
                  <c:v>0</c:v>
                </c:pt>
                <c:pt idx="11379">
                  <c:v>0</c:v>
                </c:pt>
                <c:pt idx="11380">
                  <c:v>0</c:v>
                </c:pt>
                <c:pt idx="11381">
                  <c:v>0</c:v>
                </c:pt>
                <c:pt idx="11382">
                  <c:v>0</c:v>
                </c:pt>
                <c:pt idx="11383">
                  <c:v>0</c:v>
                </c:pt>
                <c:pt idx="11384">
                  <c:v>0</c:v>
                </c:pt>
                <c:pt idx="11385">
                  <c:v>0</c:v>
                </c:pt>
                <c:pt idx="11386">
                  <c:v>0</c:v>
                </c:pt>
                <c:pt idx="11387">
                  <c:v>0</c:v>
                </c:pt>
                <c:pt idx="11388">
                  <c:v>0</c:v>
                </c:pt>
                <c:pt idx="11389">
                  <c:v>0</c:v>
                </c:pt>
                <c:pt idx="11390">
                  <c:v>0</c:v>
                </c:pt>
                <c:pt idx="11391">
                  <c:v>0</c:v>
                </c:pt>
                <c:pt idx="11392">
                  <c:v>0</c:v>
                </c:pt>
                <c:pt idx="11393">
                  <c:v>0</c:v>
                </c:pt>
                <c:pt idx="11394">
                  <c:v>0</c:v>
                </c:pt>
                <c:pt idx="11395">
                  <c:v>0</c:v>
                </c:pt>
                <c:pt idx="11396">
                  <c:v>0</c:v>
                </c:pt>
                <c:pt idx="11397">
                  <c:v>0</c:v>
                </c:pt>
                <c:pt idx="11398">
                  <c:v>0</c:v>
                </c:pt>
                <c:pt idx="11399">
                  <c:v>0</c:v>
                </c:pt>
                <c:pt idx="11400">
                  <c:v>0</c:v>
                </c:pt>
                <c:pt idx="11401">
                  <c:v>0</c:v>
                </c:pt>
                <c:pt idx="11402">
                  <c:v>0</c:v>
                </c:pt>
                <c:pt idx="11403">
                  <c:v>0</c:v>
                </c:pt>
                <c:pt idx="11404">
                  <c:v>0</c:v>
                </c:pt>
                <c:pt idx="11405">
                  <c:v>0</c:v>
                </c:pt>
                <c:pt idx="11406">
                  <c:v>0</c:v>
                </c:pt>
                <c:pt idx="11407">
                  <c:v>0</c:v>
                </c:pt>
                <c:pt idx="11408">
                  <c:v>0</c:v>
                </c:pt>
                <c:pt idx="11409">
                  <c:v>0</c:v>
                </c:pt>
                <c:pt idx="11410">
                  <c:v>0</c:v>
                </c:pt>
                <c:pt idx="11411">
                  <c:v>0</c:v>
                </c:pt>
                <c:pt idx="11412">
                  <c:v>0</c:v>
                </c:pt>
                <c:pt idx="11413">
                  <c:v>0</c:v>
                </c:pt>
                <c:pt idx="11414">
                  <c:v>0</c:v>
                </c:pt>
                <c:pt idx="11415">
                  <c:v>0</c:v>
                </c:pt>
                <c:pt idx="11416">
                  <c:v>0</c:v>
                </c:pt>
                <c:pt idx="11417">
                  <c:v>0</c:v>
                </c:pt>
                <c:pt idx="11418">
                  <c:v>0</c:v>
                </c:pt>
                <c:pt idx="11419">
                  <c:v>0</c:v>
                </c:pt>
                <c:pt idx="11420">
                  <c:v>0</c:v>
                </c:pt>
                <c:pt idx="11421">
                  <c:v>0</c:v>
                </c:pt>
                <c:pt idx="11422">
                  <c:v>0</c:v>
                </c:pt>
                <c:pt idx="11423">
                  <c:v>0</c:v>
                </c:pt>
                <c:pt idx="11424">
                  <c:v>0</c:v>
                </c:pt>
                <c:pt idx="11425">
                  <c:v>0</c:v>
                </c:pt>
                <c:pt idx="11426">
                  <c:v>0</c:v>
                </c:pt>
                <c:pt idx="11427">
                  <c:v>0</c:v>
                </c:pt>
                <c:pt idx="11428">
                  <c:v>0</c:v>
                </c:pt>
                <c:pt idx="11429">
                  <c:v>0</c:v>
                </c:pt>
                <c:pt idx="11430">
                  <c:v>0</c:v>
                </c:pt>
                <c:pt idx="11431">
                  <c:v>0</c:v>
                </c:pt>
                <c:pt idx="11432">
                  <c:v>0</c:v>
                </c:pt>
                <c:pt idx="11433">
                  <c:v>0</c:v>
                </c:pt>
                <c:pt idx="11434">
                  <c:v>0</c:v>
                </c:pt>
                <c:pt idx="11435">
                  <c:v>0</c:v>
                </c:pt>
                <c:pt idx="11436">
                  <c:v>0</c:v>
                </c:pt>
                <c:pt idx="11437">
                  <c:v>0</c:v>
                </c:pt>
                <c:pt idx="11438">
                  <c:v>0</c:v>
                </c:pt>
                <c:pt idx="11439">
                  <c:v>0</c:v>
                </c:pt>
                <c:pt idx="11440">
                  <c:v>0</c:v>
                </c:pt>
                <c:pt idx="11441">
                  <c:v>0</c:v>
                </c:pt>
                <c:pt idx="11442">
                  <c:v>0</c:v>
                </c:pt>
                <c:pt idx="11443">
                  <c:v>0</c:v>
                </c:pt>
                <c:pt idx="11444">
                  <c:v>0</c:v>
                </c:pt>
                <c:pt idx="11445">
                  <c:v>0</c:v>
                </c:pt>
                <c:pt idx="11446">
                  <c:v>0</c:v>
                </c:pt>
                <c:pt idx="11447">
                  <c:v>0</c:v>
                </c:pt>
                <c:pt idx="11448">
                  <c:v>0</c:v>
                </c:pt>
                <c:pt idx="11449">
                  <c:v>0</c:v>
                </c:pt>
                <c:pt idx="11450">
                  <c:v>0</c:v>
                </c:pt>
                <c:pt idx="11451">
                  <c:v>0</c:v>
                </c:pt>
                <c:pt idx="11452">
                  <c:v>0</c:v>
                </c:pt>
                <c:pt idx="11453">
                  <c:v>0</c:v>
                </c:pt>
                <c:pt idx="11454">
                  <c:v>0</c:v>
                </c:pt>
                <c:pt idx="11455">
                  <c:v>0</c:v>
                </c:pt>
                <c:pt idx="11456">
                  <c:v>0</c:v>
                </c:pt>
                <c:pt idx="11457">
                  <c:v>0</c:v>
                </c:pt>
                <c:pt idx="11458">
                  <c:v>0</c:v>
                </c:pt>
                <c:pt idx="11459">
                  <c:v>0</c:v>
                </c:pt>
                <c:pt idx="11460">
                  <c:v>0</c:v>
                </c:pt>
                <c:pt idx="11461">
                  <c:v>0</c:v>
                </c:pt>
                <c:pt idx="11462">
                  <c:v>0</c:v>
                </c:pt>
                <c:pt idx="11463">
                  <c:v>0</c:v>
                </c:pt>
                <c:pt idx="11464">
                  <c:v>0</c:v>
                </c:pt>
                <c:pt idx="11465">
                  <c:v>0</c:v>
                </c:pt>
                <c:pt idx="11466">
                  <c:v>0</c:v>
                </c:pt>
                <c:pt idx="11467">
                  <c:v>0</c:v>
                </c:pt>
                <c:pt idx="11468">
                  <c:v>0</c:v>
                </c:pt>
                <c:pt idx="11469">
                  <c:v>0</c:v>
                </c:pt>
                <c:pt idx="11470">
                  <c:v>0</c:v>
                </c:pt>
                <c:pt idx="11471">
                  <c:v>0</c:v>
                </c:pt>
                <c:pt idx="11472">
                  <c:v>0</c:v>
                </c:pt>
                <c:pt idx="11473">
                  <c:v>0</c:v>
                </c:pt>
                <c:pt idx="11474">
                  <c:v>0</c:v>
                </c:pt>
                <c:pt idx="11475">
                  <c:v>0</c:v>
                </c:pt>
                <c:pt idx="11476">
                  <c:v>0</c:v>
                </c:pt>
                <c:pt idx="11477">
                  <c:v>0</c:v>
                </c:pt>
                <c:pt idx="11478">
                  <c:v>0</c:v>
                </c:pt>
                <c:pt idx="11479">
                  <c:v>0</c:v>
                </c:pt>
                <c:pt idx="11480">
                  <c:v>0</c:v>
                </c:pt>
                <c:pt idx="11481">
                  <c:v>0</c:v>
                </c:pt>
                <c:pt idx="11482">
                  <c:v>0</c:v>
                </c:pt>
                <c:pt idx="11483">
                  <c:v>0</c:v>
                </c:pt>
                <c:pt idx="11484">
                  <c:v>0</c:v>
                </c:pt>
                <c:pt idx="11485">
                  <c:v>0</c:v>
                </c:pt>
                <c:pt idx="11486">
                  <c:v>0</c:v>
                </c:pt>
                <c:pt idx="11487">
                  <c:v>0</c:v>
                </c:pt>
                <c:pt idx="11488">
                  <c:v>0</c:v>
                </c:pt>
                <c:pt idx="11489">
                  <c:v>0</c:v>
                </c:pt>
                <c:pt idx="11490">
                  <c:v>0</c:v>
                </c:pt>
                <c:pt idx="11491">
                  <c:v>0</c:v>
                </c:pt>
                <c:pt idx="11492">
                  <c:v>0</c:v>
                </c:pt>
                <c:pt idx="11493">
                  <c:v>0</c:v>
                </c:pt>
                <c:pt idx="11494">
                  <c:v>0</c:v>
                </c:pt>
                <c:pt idx="11495">
                  <c:v>0</c:v>
                </c:pt>
                <c:pt idx="11496">
                  <c:v>0</c:v>
                </c:pt>
                <c:pt idx="11497">
                  <c:v>0</c:v>
                </c:pt>
                <c:pt idx="11498">
                  <c:v>0</c:v>
                </c:pt>
                <c:pt idx="11499">
                  <c:v>0</c:v>
                </c:pt>
                <c:pt idx="11500">
                  <c:v>0</c:v>
                </c:pt>
                <c:pt idx="11501">
                  <c:v>0</c:v>
                </c:pt>
                <c:pt idx="11502">
                  <c:v>0</c:v>
                </c:pt>
                <c:pt idx="11503">
                  <c:v>0</c:v>
                </c:pt>
                <c:pt idx="11504">
                  <c:v>0</c:v>
                </c:pt>
                <c:pt idx="11505">
                  <c:v>0</c:v>
                </c:pt>
                <c:pt idx="11506">
                  <c:v>0</c:v>
                </c:pt>
                <c:pt idx="11507">
                  <c:v>0</c:v>
                </c:pt>
                <c:pt idx="11508">
                  <c:v>0</c:v>
                </c:pt>
                <c:pt idx="11509">
                  <c:v>0</c:v>
                </c:pt>
                <c:pt idx="11510">
                  <c:v>0</c:v>
                </c:pt>
                <c:pt idx="11511">
                  <c:v>0</c:v>
                </c:pt>
                <c:pt idx="11512">
                  <c:v>0</c:v>
                </c:pt>
                <c:pt idx="11513">
                  <c:v>0</c:v>
                </c:pt>
                <c:pt idx="11514">
                  <c:v>0</c:v>
                </c:pt>
                <c:pt idx="11515">
                  <c:v>0</c:v>
                </c:pt>
                <c:pt idx="11516">
                  <c:v>0</c:v>
                </c:pt>
                <c:pt idx="11517">
                  <c:v>0</c:v>
                </c:pt>
                <c:pt idx="11518">
                  <c:v>0</c:v>
                </c:pt>
                <c:pt idx="11519">
                  <c:v>0</c:v>
                </c:pt>
                <c:pt idx="11520">
                  <c:v>0</c:v>
                </c:pt>
                <c:pt idx="11521">
                  <c:v>0</c:v>
                </c:pt>
                <c:pt idx="11522">
                  <c:v>0</c:v>
                </c:pt>
                <c:pt idx="11523">
                  <c:v>0</c:v>
                </c:pt>
                <c:pt idx="11524">
                  <c:v>0</c:v>
                </c:pt>
                <c:pt idx="11525">
                  <c:v>0</c:v>
                </c:pt>
                <c:pt idx="11526">
                  <c:v>0</c:v>
                </c:pt>
                <c:pt idx="11527">
                  <c:v>0</c:v>
                </c:pt>
                <c:pt idx="11528">
                  <c:v>0</c:v>
                </c:pt>
                <c:pt idx="11529">
                  <c:v>0</c:v>
                </c:pt>
                <c:pt idx="11530">
                  <c:v>0</c:v>
                </c:pt>
                <c:pt idx="11531">
                  <c:v>0</c:v>
                </c:pt>
                <c:pt idx="11532">
                  <c:v>0</c:v>
                </c:pt>
                <c:pt idx="11533">
                  <c:v>0</c:v>
                </c:pt>
                <c:pt idx="11534">
                  <c:v>0</c:v>
                </c:pt>
                <c:pt idx="11535">
                  <c:v>0</c:v>
                </c:pt>
                <c:pt idx="11536">
                  <c:v>0</c:v>
                </c:pt>
                <c:pt idx="11537">
                  <c:v>0</c:v>
                </c:pt>
                <c:pt idx="11538">
                  <c:v>0</c:v>
                </c:pt>
                <c:pt idx="11539">
                  <c:v>0</c:v>
                </c:pt>
                <c:pt idx="11540">
                  <c:v>0</c:v>
                </c:pt>
                <c:pt idx="11541">
                  <c:v>0</c:v>
                </c:pt>
                <c:pt idx="11542">
                  <c:v>0</c:v>
                </c:pt>
                <c:pt idx="11543">
                  <c:v>0</c:v>
                </c:pt>
                <c:pt idx="11544">
                  <c:v>0</c:v>
                </c:pt>
                <c:pt idx="11545">
                  <c:v>0</c:v>
                </c:pt>
                <c:pt idx="11546">
                  <c:v>0</c:v>
                </c:pt>
                <c:pt idx="11547">
                  <c:v>0</c:v>
                </c:pt>
                <c:pt idx="11548">
                  <c:v>0</c:v>
                </c:pt>
                <c:pt idx="11549">
                  <c:v>0</c:v>
                </c:pt>
                <c:pt idx="11550">
                  <c:v>0</c:v>
                </c:pt>
                <c:pt idx="11551">
                  <c:v>0</c:v>
                </c:pt>
                <c:pt idx="11552">
                  <c:v>0</c:v>
                </c:pt>
                <c:pt idx="11553">
                  <c:v>0</c:v>
                </c:pt>
                <c:pt idx="11554">
                  <c:v>0</c:v>
                </c:pt>
                <c:pt idx="11555">
                  <c:v>0</c:v>
                </c:pt>
                <c:pt idx="11556">
                  <c:v>0</c:v>
                </c:pt>
                <c:pt idx="11557">
                  <c:v>0</c:v>
                </c:pt>
                <c:pt idx="11558">
                  <c:v>0</c:v>
                </c:pt>
                <c:pt idx="11559">
                  <c:v>0</c:v>
                </c:pt>
                <c:pt idx="11560">
                  <c:v>0</c:v>
                </c:pt>
                <c:pt idx="11561">
                  <c:v>0</c:v>
                </c:pt>
                <c:pt idx="11562">
                  <c:v>0</c:v>
                </c:pt>
                <c:pt idx="11563">
                  <c:v>0</c:v>
                </c:pt>
                <c:pt idx="11564">
                  <c:v>0</c:v>
                </c:pt>
                <c:pt idx="11565">
                  <c:v>0</c:v>
                </c:pt>
                <c:pt idx="11566">
                  <c:v>0</c:v>
                </c:pt>
                <c:pt idx="11567">
                  <c:v>0</c:v>
                </c:pt>
                <c:pt idx="11568">
                  <c:v>0</c:v>
                </c:pt>
                <c:pt idx="11569">
                  <c:v>0</c:v>
                </c:pt>
                <c:pt idx="11570">
                  <c:v>0</c:v>
                </c:pt>
                <c:pt idx="11571">
                  <c:v>0</c:v>
                </c:pt>
                <c:pt idx="11572">
                  <c:v>0</c:v>
                </c:pt>
                <c:pt idx="11573">
                  <c:v>0</c:v>
                </c:pt>
                <c:pt idx="11574">
                  <c:v>0</c:v>
                </c:pt>
                <c:pt idx="11575">
                  <c:v>0</c:v>
                </c:pt>
                <c:pt idx="11576">
                  <c:v>0</c:v>
                </c:pt>
                <c:pt idx="11577">
                  <c:v>0</c:v>
                </c:pt>
                <c:pt idx="11578">
                  <c:v>0</c:v>
                </c:pt>
                <c:pt idx="11579">
                  <c:v>0</c:v>
                </c:pt>
                <c:pt idx="11580">
                  <c:v>0</c:v>
                </c:pt>
                <c:pt idx="11581">
                  <c:v>0</c:v>
                </c:pt>
                <c:pt idx="11582">
                  <c:v>0</c:v>
                </c:pt>
                <c:pt idx="11583">
                  <c:v>0</c:v>
                </c:pt>
                <c:pt idx="11584">
                  <c:v>0</c:v>
                </c:pt>
                <c:pt idx="11585">
                  <c:v>0</c:v>
                </c:pt>
                <c:pt idx="11586">
                  <c:v>0</c:v>
                </c:pt>
                <c:pt idx="11587">
                  <c:v>0</c:v>
                </c:pt>
                <c:pt idx="11588">
                  <c:v>0</c:v>
                </c:pt>
                <c:pt idx="11589">
                  <c:v>0</c:v>
                </c:pt>
                <c:pt idx="11590">
                  <c:v>0</c:v>
                </c:pt>
                <c:pt idx="11591">
                  <c:v>0</c:v>
                </c:pt>
                <c:pt idx="11592">
                  <c:v>0</c:v>
                </c:pt>
                <c:pt idx="11593">
                  <c:v>0</c:v>
                </c:pt>
                <c:pt idx="11594">
                  <c:v>0</c:v>
                </c:pt>
                <c:pt idx="11595">
                  <c:v>0</c:v>
                </c:pt>
                <c:pt idx="11596">
                  <c:v>0</c:v>
                </c:pt>
                <c:pt idx="11597">
                  <c:v>0</c:v>
                </c:pt>
                <c:pt idx="11598">
                  <c:v>0</c:v>
                </c:pt>
                <c:pt idx="11599">
                  <c:v>0</c:v>
                </c:pt>
                <c:pt idx="11600">
                  <c:v>0</c:v>
                </c:pt>
                <c:pt idx="11601">
                  <c:v>0</c:v>
                </c:pt>
                <c:pt idx="11602">
                  <c:v>0</c:v>
                </c:pt>
                <c:pt idx="11603">
                  <c:v>0</c:v>
                </c:pt>
                <c:pt idx="11604">
                  <c:v>0</c:v>
                </c:pt>
                <c:pt idx="11605">
                  <c:v>0</c:v>
                </c:pt>
                <c:pt idx="11606">
                  <c:v>0</c:v>
                </c:pt>
                <c:pt idx="11607">
                  <c:v>0</c:v>
                </c:pt>
                <c:pt idx="11608">
                  <c:v>0</c:v>
                </c:pt>
                <c:pt idx="11609">
                  <c:v>0</c:v>
                </c:pt>
                <c:pt idx="11610">
                  <c:v>0</c:v>
                </c:pt>
                <c:pt idx="11611">
                  <c:v>0</c:v>
                </c:pt>
                <c:pt idx="11612">
                  <c:v>0</c:v>
                </c:pt>
                <c:pt idx="11613">
                  <c:v>0</c:v>
                </c:pt>
                <c:pt idx="11614">
                  <c:v>0</c:v>
                </c:pt>
                <c:pt idx="11615">
                  <c:v>0</c:v>
                </c:pt>
                <c:pt idx="11616">
                  <c:v>0</c:v>
                </c:pt>
                <c:pt idx="11617">
                  <c:v>0</c:v>
                </c:pt>
                <c:pt idx="11618">
                  <c:v>0</c:v>
                </c:pt>
                <c:pt idx="11619">
                  <c:v>0</c:v>
                </c:pt>
                <c:pt idx="11620">
                  <c:v>0</c:v>
                </c:pt>
                <c:pt idx="11621">
                  <c:v>0</c:v>
                </c:pt>
                <c:pt idx="11622">
                  <c:v>0</c:v>
                </c:pt>
                <c:pt idx="11623">
                  <c:v>0</c:v>
                </c:pt>
                <c:pt idx="11624">
                  <c:v>0</c:v>
                </c:pt>
                <c:pt idx="11625">
                  <c:v>0</c:v>
                </c:pt>
                <c:pt idx="11626">
                  <c:v>0</c:v>
                </c:pt>
                <c:pt idx="11627">
                  <c:v>0</c:v>
                </c:pt>
                <c:pt idx="11628">
                  <c:v>0</c:v>
                </c:pt>
                <c:pt idx="11629">
                  <c:v>0</c:v>
                </c:pt>
                <c:pt idx="11630">
                  <c:v>0</c:v>
                </c:pt>
                <c:pt idx="11631">
                  <c:v>0</c:v>
                </c:pt>
                <c:pt idx="11632">
                  <c:v>0</c:v>
                </c:pt>
                <c:pt idx="11633">
                  <c:v>0</c:v>
                </c:pt>
                <c:pt idx="11634">
                  <c:v>0</c:v>
                </c:pt>
                <c:pt idx="11635">
                  <c:v>0</c:v>
                </c:pt>
                <c:pt idx="11636">
                  <c:v>0</c:v>
                </c:pt>
                <c:pt idx="11637">
                  <c:v>0</c:v>
                </c:pt>
                <c:pt idx="11638">
                  <c:v>0</c:v>
                </c:pt>
                <c:pt idx="11639">
                  <c:v>0</c:v>
                </c:pt>
                <c:pt idx="11640">
                  <c:v>0</c:v>
                </c:pt>
                <c:pt idx="11641">
                  <c:v>0</c:v>
                </c:pt>
                <c:pt idx="11642">
                  <c:v>0</c:v>
                </c:pt>
                <c:pt idx="11643">
                  <c:v>0</c:v>
                </c:pt>
                <c:pt idx="11644">
                  <c:v>0</c:v>
                </c:pt>
                <c:pt idx="11645">
                  <c:v>0</c:v>
                </c:pt>
                <c:pt idx="11646">
                  <c:v>0</c:v>
                </c:pt>
                <c:pt idx="11647">
                  <c:v>0</c:v>
                </c:pt>
                <c:pt idx="11648">
                  <c:v>0</c:v>
                </c:pt>
                <c:pt idx="11649">
                  <c:v>0</c:v>
                </c:pt>
                <c:pt idx="11650">
                  <c:v>0</c:v>
                </c:pt>
                <c:pt idx="11651">
                  <c:v>0</c:v>
                </c:pt>
                <c:pt idx="11652">
                  <c:v>0</c:v>
                </c:pt>
                <c:pt idx="11653">
                  <c:v>0</c:v>
                </c:pt>
                <c:pt idx="11654">
                  <c:v>0</c:v>
                </c:pt>
                <c:pt idx="11655">
                  <c:v>0</c:v>
                </c:pt>
                <c:pt idx="11656">
                  <c:v>0</c:v>
                </c:pt>
                <c:pt idx="11657">
                  <c:v>0</c:v>
                </c:pt>
                <c:pt idx="11658">
                  <c:v>0</c:v>
                </c:pt>
                <c:pt idx="11659">
                  <c:v>0</c:v>
                </c:pt>
                <c:pt idx="11660">
                  <c:v>0</c:v>
                </c:pt>
                <c:pt idx="11661">
                  <c:v>0</c:v>
                </c:pt>
                <c:pt idx="11662">
                  <c:v>0</c:v>
                </c:pt>
                <c:pt idx="11663">
                  <c:v>0</c:v>
                </c:pt>
                <c:pt idx="11664">
                  <c:v>0</c:v>
                </c:pt>
                <c:pt idx="11665">
                  <c:v>0</c:v>
                </c:pt>
                <c:pt idx="11666">
                  <c:v>0</c:v>
                </c:pt>
                <c:pt idx="11667">
                  <c:v>0</c:v>
                </c:pt>
                <c:pt idx="11668">
                  <c:v>0</c:v>
                </c:pt>
                <c:pt idx="11669">
                  <c:v>0</c:v>
                </c:pt>
                <c:pt idx="11670">
                  <c:v>0</c:v>
                </c:pt>
                <c:pt idx="11671">
                  <c:v>0</c:v>
                </c:pt>
                <c:pt idx="11672">
                  <c:v>0</c:v>
                </c:pt>
                <c:pt idx="11673">
                  <c:v>0</c:v>
                </c:pt>
                <c:pt idx="11674">
                  <c:v>0</c:v>
                </c:pt>
                <c:pt idx="11675">
                  <c:v>0</c:v>
                </c:pt>
                <c:pt idx="11676">
                  <c:v>0</c:v>
                </c:pt>
                <c:pt idx="11677">
                  <c:v>0</c:v>
                </c:pt>
                <c:pt idx="11678">
                  <c:v>0</c:v>
                </c:pt>
                <c:pt idx="11679">
                  <c:v>0</c:v>
                </c:pt>
                <c:pt idx="11680">
                  <c:v>0</c:v>
                </c:pt>
                <c:pt idx="11681">
                  <c:v>0</c:v>
                </c:pt>
                <c:pt idx="11682">
                  <c:v>0</c:v>
                </c:pt>
                <c:pt idx="11683">
                  <c:v>0</c:v>
                </c:pt>
                <c:pt idx="11684">
                  <c:v>0</c:v>
                </c:pt>
                <c:pt idx="11685">
                  <c:v>0</c:v>
                </c:pt>
                <c:pt idx="11686">
                  <c:v>0</c:v>
                </c:pt>
                <c:pt idx="11687">
                  <c:v>0</c:v>
                </c:pt>
                <c:pt idx="11688">
                  <c:v>0</c:v>
                </c:pt>
                <c:pt idx="11689">
                  <c:v>0</c:v>
                </c:pt>
                <c:pt idx="11690">
                  <c:v>0</c:v>
                </c:pt>
                <c:pt idx="11691">
                  <c:v>0</c:v>
                </c:pt>
                <c:pt idx="11692">
                  <c:v>0</c:v>
                </c:pt>
                <c:pt idx="11693">
                  <c:v>0</c:v>
                </c:pt>
                <c:pt idx="11694">
                  <c:v>0</c:v>
                </c:pt>
                <c:pt idx="11695">
                  <c:v>0</c:v>
                </c:pt>
                <c:pt idx="11696">
                  <c:v>0</c:v>
                </c:pt>
                <c:pt idx="11697">
                  <c:v>0</c:v>
                </c:pt>
                <c:pt idx="11698">
                  <c:v>0</c:v>
                </c:pt>
                <c:pt idx="11699">
                  <c:v>0</c:v>
                </c:pt>
                <c:pt idx="11700">
                  <c:v>0</c:v>
                </c:pt>
                <c:pt idx="11701">
                  <c:v>0</c:v>
                </c:pt>
                <c:pt idx="11702">
                  <c:v>0</c:v>
                </c:pt>
                <c:pt idx="11703">
                  <c:v>0</c:v>
                </c:pt>
                <c:pt idx="11704">
                  <c:v>0</c:v>
                </c:pt>
                <c:pt idx="11705">
                  <c:v>0</c:v>
                </c:pt>
                <c:pt idx="11706">
                  <c:v>0</c:v>
                </c:pt>
                <c:pt idx="11707">
                  <c:v>0</c:v>
                </c:pt>
                <c:pt idx="11708">
                  <c:v>0</c:v>
                </c:pt>
                <c:pt idx="11709">
                  <c:v>0</c:v>
                </c:pt>
                <c:pt idx="11710">
                  <c:v>0</c:v>
                </c:pt>
                <c:pt idx="11711">
                  <c:v>0</c:v>
                </c:pt>
                <c:pt idx="11712">
                  <c:v>0</c:v>
                </c:pt>
                <c:pt idx="11713">
                  <c:v>0</c:v>
                </c:pt>
                <c:pt idx="11714">
                  <c:v>0</c:v>
                </c:pt>
                <c:pt idx="11715">
                  <c:v>0</c:v>
                </c:pt>
                <c:pt idx="11716">
                  <c:v>0</c:v>
                </c:pt>
                <c:pt idx="11717">
                  <c:v>0</c:v>
                </c:pt>
                <c:pt idx="11718">
                  <c:v>0</c:v>
                </c:pt>
                <c:pt idx="11719">
                  <c:v>0</c:v>
                </c:pt>
                <c:pt idx="11720">
                  <c:v>0</c:v>
                </c:pt>
                <c:pt idx="11721">
                  <c:v>0</c:v>
                </c:pt>
                <c:pt idx="11722">
                  <c:v>0</c:v>
                </c:pt>
                <c:pt idx="11723">
                  <c:v>0</c:v>
                </c:pt>
                <c:pt idx="11724">
                  <c:v>0</c:v>
                </c:pt>
                <c:pt idx="11725">
                  <c:v>0</c:v>
                </c:pt>
                <c:pt idx="11726">
                  <c:v>0</c:v>
                </c:pt>
                <c:pt idx="11727">
                  <c:v>0</c:v>
                </c:pt>
                <c:pt idx="11728">
                  <c:v>0</c:v>
                </c:pt>
                <c:pt idx="11729">
                  <c:v>0</c:v>
                </c:pt>
                <c:pt idx="11730">
                  <c:v>0</c:v>
                </c:pt>
                <c:pt idx="11731">
                  <c:v>0</c:v>
                </c:pt>
                <c:pt idx="11732">
                  <c:v>0</c:v>
                </c:pt>
                <c:pt idx="11733">
                  <c:v>0</c:v>
                </c:pt>
                <c:pt idx="11734">
                  <c:v>0</c:v>
                </c:pt>
                <c:pt idx="11735">
                  <c:v>0</c:v>
                </c:pt>
                <c:pt idx="11736">
                  <c:v>0</c:v>
                </c:pt>
                <c:pt idx="11737">
                  <c:v>0</c:v>
                </c:pt>
                <c:pt idx="11738">
                  <c:v>0</c:v>
                </c:pt>
                <c:pt idx="11739">
                  <c:v>0</c:v>
                </c:pt>
                <c:pt idx="11740">
                  <c:v>0</c:v>
                </c:pt>
                <c:pt idx="11741">
                  <c:v>0</c:v>
                </c:pt>
                <c:pt idx="11742">
                  <c:v>0</c:v>
                </c:pt>
                <c:pt idx="11743">
                  <c:v>0</c:v>
                </c:pt>
                <c:pt idx="11744">
                  <c:v>0</c:v>
                </c:pt>
                <c:pt idx="11745">
                  <c:v>0</c:v>
                </c:pt>
                <c:pt idx="11746">
                  <c:v>0</c:v>
                </c:pt>
                <c:pt idx="11747">
                  <c:v>0</c:v>
                </c:pt>
                <c:pt idx="11748">
                  <c:v>0</c:v>
                </c:pt>
                <c:pt idx="11749">
                  <c:v>0</c:v>
                </c:pt>
                <c:pt idx="11750">
                  <c:v>0</c:v>
                </c:pt>
                <c:pt idx="11751">
                  <c:v>0</c:v>
                </c:pt>
                <c:pt idx="11752">
                  <c:v>0</c:v>
                </c:pt>
                <c:pt idx="11753">
                  <c:v>0</c:v>
                </c:pt>
                <c:pt idx="11754">
                  <c:v>0</c:v>
                </c:pt>
                <c:pt idx="11755">
                  <c:v>0</c:v>
                </c:pt>
                <c:pt idx="11756">
                  <c:v>0</c:v>
                </c:pt>
                <c:pt idx="11757">
                  <c:v>0</c:v>
                </c:pt>
                <c:pt idx="11758">
                  <c:v>0</c:v>
                </c:pt>
                <c:pt idx="11759">
                  <c:v>0</c:v>
                </c:pt>
                <c:pt idx="11760">
                  <c:v>0</c:v>
                </c:pt>
                <c:pt idx="11761">
                  <c:v>0</c:v>
                </c:pt>
                <c:pt idx="11762">
                  <c:v>0</c:v>
                </c:pt>
                <c:pt idx="11763">
                  <c:v>0</c:v>
                </c:pt>
                <c:pt idx="11764">
                  <c:v>0</c:v>
                </c:pt>
                <c:pt idx="11765">
                  <c:v>0</c:v>
                </c:pt>
                <c:pt idx="11766">
                  <c:v>0</c:v>
                </c:pt>
                <c:pt idx="11767">
                  <c:v>0</c:v>
                </c:pt>
                <c:pt idx="11768">
                  <c:v>0</c:v>
                </c:pt>
                <c:pt idx="11769">
                  <c:v>0</c:v>
                </c:pt>
                <c:pt idx="11770">
                  <c:v>0</c:v>
                </c:pt>
                <c:pt idx="11771">
                  <c:v>0</c:v>
                </c:pt>
                <c:pt idx="11772">
                  <c:v>0</c:v>
                </c:pt>
                <c:pt idx="11773">
                  <c:v>0</c:v>
                </c:pt>
                <c:pt idx="11774">
                  <c:v>0</c:v>
                </c:pt>
                <c:pt idx="11775">
                  <c:v>0</c:v>
                </c:pt>
                <c:pt idx="11776">
                  <c:v>0</c:v>
                </c:pt>
                <c:pt idx="11777">
                  <c:v>0</c:v>
                </c:pt>
                <c:pt idx="11778">
                  <c:v>0</c:v>
                </c:pt>
                <c:pt idx="11779">
                  <c:v>0</c:v>
                </c:pt>
                <c:pt idx="11780">
                  <c:v>0</c:v>
                </c:pt>
                <c:pt idx="11781">
                  <c:v>0</c:v>
                </c:pt>
                <c:pt idx="11782">
                  <c:v>0</c:v>
                </c:pt>
                <c:pt idx="11783">
                  <c:v>0</c:v>
                </c:pt>
                <c:pt idx="11784">
                  <c:v>0</c:v>
                </c:pt>
                <c:pt idx="11785">
                  <c:v>0</c:v>
                </c:pt>
                <c:pt idx="11786">
                  <c:v>0</c:v>
                </c:pt>
                <c:pt idx="11787">
                  <c:v>0</c:v>
                </c:pt>
                <c:pt idx="11788">
                  <c:v>0</c:v>
                </c:pt>
                <c:pt idx="11789">
                  <c:v>0</c:v>
                </c:pt>
                <c:pt idx="11790">
                  <c:v>0</c:v>
                </c:pt>
                <c:pt idx="11791">
                  <c:v>0</c:v>
                </c:pt>
                <c:pt idx="11792">
                  <c:v>0</c:v>
                </c:pt>
                <c:pt idx="11793">
                  <c:v>0</c:v>
                </c:pt>
                <c:pt idx="11794">
                  <c:v>0</c:v>
                </c:pt>
                <c:pt idx="11795">
                  <c:v>0</c:v>
                </c:pt>
                <c:pt idx="11796">
                  <c:v>0</c:v>
                </c:pt>
                <c:pt idx="11797">
                  <c:v>0</c:v>
                </c:pt>
                <c:pt idx="11798">
                  <c:v>0</c:v>
                </c:pt>
                <c:pt idx="11799">
                  <c:v>0</c:v>
                </c:pt>
                <c:pt idx="11800">
                  <c:v>0</c:v>
                </c:pt>
                <c:pt idx="11801">
                  <c:v>0</c:v>
                </c:pt>
                <c:pt idx="11802">
                  <c:v>0</c:v>
                </c:pt>
                <c:pt idx="11803">
                  <c:v>0</c:v>
                </c:pt>
                <c:pt idx="11804">
                  <c:v>0</c:v>
                </c:pt>
                <c:pt idx="11805">
                  <c:v>0</c:v>
                </c:pt>
                <c:pt idx="11806">
                  <c:v>0</c:v>
                </c:pt>
                <c:pt idx="11807">
                  <c:v>0</c:v>
                </c:pt>
                <c:pt idx="11808">
                  <c:v>0</c:v>
                </c:pt>
                <c:pt idx="11809">
                  <c:v>0</c:v>
                </c:pt>
                <c:pt idx="11810">
                  <c:v>0</c:v>
                </c:pt>
                <c:pt idx="11811">
                  <c:v>0</c:v>
                </c:pt>
                <c:pt idx="11812">
                  <c:v>0</c:v>
                </c:pt>
                <c:pt idx="11813">
                  <c:v>0</c:v>
                </c:pt>
                <c:pt idx="11814">
                  <c:v>0</c:v>
                </c:pt>
                <c:pt idx="11815">
                  <c:v>0</c:v>
                </c:pt>
                <c:pt idx="11816">
                  <c:v>0</c:v>
                </c:pt>
                <c:pt idx="11817">
                  <c:v>0</c:v>
                </c:pt>
                <c:pt idx="11818">
                  <c:v>0</c:v>
                </c:pt>
                <c:pt idx="11819">
                  <c:v>0</c:v>
                </c:pt>
                <c:pt idx="11820">
                  <c:v>0</c:v>
                </c:pt>
                <c:pt idx="11821">
                  <c:v>0</c:v>
                </c:pt>
                <c:pt idx="11822">
                  <c:v>0</c:v>
                </c:pt>
                <c:pt idx="11823">
                  <c:v>0</c:v>
                </c:pt>
                <c:pt idx="11824">
                  <c:v>0</c:v>
                </c:pt>
                <c:pt idx="11825">
                  <c:v>0</c:v>
                </c:pt>
                <c:pt idx="11826">
                  <c:v>0</c:v>
                </c:pt>
                <c:pt idx="11827">
                  <c:v>0</c:v>
                </c:pt>
                <c:pt idx="11828">
                  <c:v>0</c:v>
                </c:pt>
                <c:pt idx="11829">
                  <c:v>0</c:v>
                </c:pt>
                <c:pt idx="11830">
                  <c:v>0</c:v>
                </c:pt>
                <c:pt idx="11831">
                  <c:v>0</c:v>
                </c:pt>
                <c:pt idx="11832">
                  <c:v>0</c:v>
                </c:pt>
                <c:pt idx="11833">
                  <c:v>0</c:v>
                </c:pt>
                <c:pt idx="11834">
                  <c:v>0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</c:v>
                </c:pt>
                <c:pt idx="11839">
                  <c:v>0</c:v>
                </c:pt>
                <c:pt idx="11840">
                  <c:v>0</c:v>
                </c:pt>
                <c:pt idx="11841">
                  <c:v>0</c:v>
                </c:pt>
                <c:pt idx="11842">
                  <c:v>0</c:v>
                </c:pt>
                <c:pt idx="11843">
                  <c:v>0</c:v>
                </c:pt>
                <c:pt idx="11844">
                  <c:v>0</c:v>
                </c:pt>
                <c:pt idx="11845">
                  <c:v>0</c:v>
                </c:pt>
                <c:pt idx="11846">
                  <c:v>0</c:v>
                </c:pt>
                <c:pt idx="11847">
                  <c:v>0</c:v>
                </c:pt>
                <c:pt idx="11848">
                  <c:v>0</c:v>
                </c:pt>
                <c:pt idx="11849">
                  <c:v>0</c:v>
                </c:pt>
                <c:pt idx="11850">
                  <c:v>0</c:v>
                </c:pt>
                <c:pt idx="11851">
                  <c:v>0</c:v>
                </c:pt>
                <c:pt idx="11852">
                  <c:v>0</c:v>
                </c:pt>
                <c:pt idx="11853">
                  <c:v>0</c:v>
                </c:pt>
                <c:pt idx="11854">
                  <c:v>0</c:v>
                </c:pt>
                <c:pt idx="11855">
                  <c:v>0</c:v>
                </c:pt>
                <c:pt idx="11856">
                  <c:v>0</c:v>
                </c:pt>
                <c:pt idx="11857">
                  <c:v>0</c:v>
                </c:pt>
                <c:pt idx="11858">
                  <c:v>0</c:v>
                </c:pt>
                <c:pt idx="11859">
                  <c:v>0</c:v>
                </c:pt>
                <c:pt idx="11860">
                  <c:v>0</c:v>
                </c:pt>
                <c:pt idx="11861">
                  <c:v>0</c:v>
                </c:pt>
                <c:pt idx="11862">
                  <c:v>0</c:v>
                </c:pt>
                <c:pt idx="11863">
                  <c:v>0</c:v>
                </c:pt>
                <c:pt idx="11864">
                  <c:v>0</c:v>
                </c:pt>
                <c:pt idx="11865">
                  <c:v>0</c:v>
                </c:pt>
                <c:pt idx="11866">
                  <c:v>0</c:v>
                </c:pt>
                <c:pt idx="11867">
                  <c:v>0</c:v>
                </c:pt>
                <c:pt idx="11868">
                  <c:v>0</c:v>
                </c:pt>
                <c:pt idx="11869">
                  <c:v>0</c:v>
                </c:pt>
                <c:pt idx="11870">
                  <c:v>0</c:v>
                </c:pt>
                <c:pt idx="11871">
                  <c:v>0</c:v>
                </c:pt>
                <c:pt idx="11872">
                  <c:v>0</c:v>
                </c:pt>
                <c:pt idx="11873">
                  <c:v>0</c:v>
                </c:pt>
                <c:pt idx="11874">
                  <c:v>0</c:v>
                </c:pt>
                <c:pt idx="11875">
                  <c:v>0</c:v>
                </c:pt>
                <c:pt idx="11876">
                  <c:v>0</c:v>
                </c:pt>
                <c:pt idx="11877">
                  <c:v>0</c:v>
                </c:pt>
                <c:pt idx="11878">
                  <c:v>0</c:v>
                </c:pt>
                <c:pt idx="11879">
                  <c:v>0</c:v>
                </c:pt>
                <c:pt idx="11880">
                  <c:v>0</c:v>
                </c:pt>
                <c:pt idx="11881">
                  <c:v>0</c:v>
                </c:pt>
                <c:pt idx="11882">
                  <c:v>0</c:v>
                </c:pt>
                <c:pt idx="11883">
                  <c:v>0</c:v>
                </c:pt>
                <c:pt idx="11884">
                  <c:v>0</c:v>
                </c:pt>
                <c:pt idx="11885">
                  <c:v>0</c:v>
                </c:pt>
                <c:pt idx="11886">
                  <c:v>0</c:v>
                </c:pt>
                <c:pt idx="11887">
                  <c:v>0</c:v>
                </c:pt>
                <c:pt idx="11888">
                  <c:v>0</c:v>
                </c:pt>
                <c:pt idx="11889">
                  <c:v>0</c:v>
                </c:pt>
                <c:pt idx="11890">
                  <c:v>0</c:v>
                </c:pt>
                <c:pt idx="11891">
                  <c:v>0</c:v>
                </c:pt>
                <c:pt idx="11892">
                  <c:v>0</c:v>
                </c:pt>
                <c:pt idx="11893">
                  <c:v>0</c:v>
                </c:pt>
                <c:pt idx="11894">
                  <c:v>0</c:v>
                </c:pt>
                <c:pt idx="11895">
                  <c:v>0</c:v>
                </c:pt>
                <c:pt idx="11896">
                  <c:v>0</c:v>
                </c:pt>
                <c:pt idx="11897">
                  <c:v>0</c:v>
                </c:pt>
                <c:pt idx="11898">
                  <c:v>0</c:v>
                </c:pt>
                <c:pt idx="11899">
                  <c:v>0</c:v>
                </c:pt>
                <c:pt idx="11900">
                  <c:v>0</c:v>
                </c:pt>
                <c:pt idx="11901">
                  <c:v>0</c:v>
                </c:pt>
                <c:pt idx="11902">
                  <c:v>0</c:v>
                </c:pt>
                <c:pt idx="11903">
                  <c:v>0</c:v>
                </c:pt>
                <c:pt idx="11904">
                  <c:v>0</c:v>
                </c:pt>
                <c:pt idx="11905">
                  <c:v>0</c:v>
                </c:pt>
                <c:pt idx="11906">
                  <c:v>0</c:v>
                </c:pt>
                <c:pt idx="11907">
                  <c:v>0</c:v>
                </c:pt>
                <c:pt idx="11908">
                  <c:v>0</c:v>
                </c:pt>
                <c:pt idx="11909">
                  <c:v>0</c:v>
                </c:pt>
                <c:pt idx="11910">
                  <c:v>0</c:v>
                </c:pt>
                <c:pt idx="11911">
                  <c:v>0</c:v>
                </c:pt>
                <c:pt idx="11912">
                  <c:v>0</c:v>
                </c:pt>
                <c:pt idx="11913">
                  <c:v>0</c:v>
                </c:pt>
                <c:pt idx="11914">
                  <c:v>0</c:v>
                </c:pt>
                <c:pt idx="11915">
                  <c:v>0</c:v>
                </c:pt>
                <c:pt idx="11916">
                  <c:v>0</c:v>
                </c:pt>
                <c:pt idx="11917">
                  <c:v>0</c:v>
                </c:pt>
                <c:pt idx="11918">
                  <c:v>0</c:v>
                </c:pt>
                <c:pt idx="11919">
                  <c:v>0</c:v>
                </c:pt>
                <c:pt idx="11920">
                  <c:v>0</c:v>
                </c:pt>
                <c:pt idx="11921">
                  <c:v>0</c:v>
                </c:pt>
                <c:pt idx="11922">
                  <c:v>0</c:v>
                </c:pt>
                <c:pt idx="11923">
                  <c:v>0</c:v>
                </c:pt>
                <c:pt idx="11924">
                  <c:v>0</c:v>
                </c:pt>
                <c:pt idx="11925">
                  <c:v>0</c:v>
                </c:pt>
                <c:pt idx="11926">
                  <c:v>0</c:v>
                </c:pt>
                <c:pt idx="11927">
                  <c:v>0</c:v>
                </c:pt>
                <c:pt idx="11928">
                  <c:v>0</c:v>
                </c:pt>
                <c:pt idx="11929">
                  <c:v>0</c:v>
                </c:pt>
                <c:pt idx="11930">
                  <c:v>0</c:v>
                </c:pt>
                <c:pt idx="11931">
                  <c:v>0</c:v>
                </c:pt>
                <c:pt idx="11932">
                  <c:v>0</c:v>
                </c:pt>
                <c:pt idx="11933">
                  <c:v>0</c:v>
                </c:pt>
                <c:pt idx="11934">
                  <c:v>0</c:v>
                </c:pt>
                <c:pt idx="11935">
                  <c:v>0</c:v>
                </c:pt>
                <c:pt idx="11936">
                  <c:v>0</c:v>
                </c:pt>
                <c:pt idx="11937">
                  <c:v>0</c:v>
                </c:pt>
                <c:pt idx="11938">
                  <c:v>0</c:v>
                </c:pt>
                <c:pt idx="11939">
                  <c:v>0</c:v>
                </c:pt>
                <c:pt idx="11940">
                  <c:v>0</c:v>
                </c:pt>
                <c:pt idx="11941">
                  <c:v>0</c:v>
                </c:pt>
                <c:pt idx="11942">
                  <c:v>0</c:v>
                </c:pt>
                <c:pt idx="11943">
                  <c:v>0</c:v>
                </c:pt>
                <c:pt idx="11944">
                  <c:v>0</c:v>
                </c:pt>
                <c:pt idx="11945">
                  <c:v>0</c:v>
                </c:pt>
                <c:pt idx="11946">
                  <c:v>0</c:v>
                </c:pt>
                <c:pt idx="11947">
                  <c:v>0</c:v>
                </c:pt>
                <c:pt idx="11948">
                  <c:v>0</c:v>
                </c:pt>
                <c:pt idx="11949">
                  <c:v>0</c:v>
                </c:pt>
                <c:pt idx="11950">
                  <c:v>0</c:v>
                </c:pt>
                <c:pt idx="11951">
                  <c:v>0</c:v>
                </c:pt>
                <c:pt idx="11952">
                  <c:v>0</c:v>
                </c:pt>
                <c:pt idx="11953">
                  <c:v>0</c:v>
                </c:pt>
                <c:pt idx="11954">
                  <c:v>0</c:v>
                </c:pt>
                <c:pt idx="11955">
                  <c:v>0</c:v>
                </c:pt>
                <c:pt idx="11956">
                  <c:v>0</c:v>
                </c:pt>
                <c:pt idx="11957">
                  <c:v>0</c:v>
                </c:pt>
                <c:pt idx="11958">
                  <c:v>0</c:v>
                </c:pt>
                <c:pt idx="11959">
                  <c:v>0</c:v>
                </c:pt>
                <c:pt idx="11960">
                  <c:v>0</c:v>
                </c:pt>
                <c:pt idx="11961">
                  <c:v>0</c:v>
                </c:pt>
                <c:pt idx="11962">
                  <c:v>0</c:v>
                </c:pt>
                <c:pt idx="11963">
                  <c:v>0</c:v>
                </c:pt>
                <c:pt idx="11964">
                  <c:v>0</c:v>
                </c:pt>
                <c:pt idx="11965">
                  <c:v>0</c:v>
                </c:pt>
                <c:pt idx="11966">
                  <c:v>0</c:v>
                </c:pt>
                <c:pt idx="11967">
                  <c:v>0</c:v>
                </c:pt>
                <c:pt idx="11968">
                  <c:v>0</c:v>
                </c:pt>
                <c:pt idx="11969">
                  <c:v>0</c:v>
                </c:pt>
                <c:pt idx="11970">
                  <c:v>0</c:v>
                </c:pt>
                <c:pt idx="11971">
                  <c:v>0</c:v>
                </c:pt>
                <c:pt idx="11972">
                  <c:v>0</c:v>
                </c:pt>
                <c:pt idx="11973">
                  <c:v>0</c:v>
                </c:pt>
                <c:pt idx="11974">
                  <c:v>0</c:v>
                </c:pt>
                <c:pt idx="11975">
                  <c:v>0</c:v>
                </c:pt>
                <c:pt idx="11976">
                  <c:v>0</c:v>
                </c:pt>
                <c:pt idx="11977">
                  <c:v>0</c:v>
                </c:pt>
                <c:pt idx="11978">
                  <c:v>0</c:v>
                </c:pt>
                <c:pt idx="11979">
                  <c:v>0</c:v>
                </c:pt>
                <c:pt idx="11980">
                  <c:v>0</c:v>
                </c:pt>
                <c:pt idx="11981">
                  <c:v>0</c:v>
                </c:pt>
                <c:pt idx="11982">
                  <c:v>0</c:v>
                </c:pt>
                <c:pt idx="11983">
                  <c:v>0</c:v>
                </c:pt>
                <c:pt idx="11984">
                  <c:v>0</c:v>
                </c:pt>
                <c:pt idx="11985">
                  <c:v>0</c:v>
                </c:pt>
                <c:pt idx="11986">
                  <c:v>0</c:v>
                </c:pt>
                <c:pt idx="11987">
                  <c:v>0</c:v>
                </c:pt>
                <c:pt idx="11988">
                  <c:v>0</c:v>
                </c:pt>
                <c:pt idx="11989">
                  <c:v>0</c:v>
                </c:pt>
                <c:pt idx="11990">
                  <c:v>0</c:v>
                </c:pt>
                <c:pt idx="11991">
                  <c:v>0</c:v>
                </c:pt>
                <c:pt idx="11992">
                  <c:v>0</c:v>
                </c:pt>
                <c:pt idx="11993">
                  <c:v>0</c:v>
                </c:pt>
                <c:pt idx="11994">
                  <c:v>0</c:v>
                </c:pt>
                <c:pt idx="11995">
                  <c:v>0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</c:v>
                </c:pt>
                <c:pt idx="1200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11-4AFD-BB43-066452C160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4395680"/>
        <c:axId val="589600608"/>
      </c:areaChart>
      <c:catAx>
        <c:axId val="544395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9600608"/>
        <c:crosses val="autoZero"/>
        <c:auto val="1"/>
        <c:lblAlgn val="ctr"/>
        <c:lblOffset val="100"/>
        <c:noMultiLvlLbl val="0"/>
      </c:catAx>
      <c:valAx>
        <c:axId val="589600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4395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4" y="883862"/>
            <a:ext cx="7290197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4" y="2836607"/>
            <a:ext cx="7290197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153-45DB-48EF-98C8-35FB11CA554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B6E2-FEFF-4FC5-BB36-04BD4CEFE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7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153-45DB-48EF-98C8-35FB11CA554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B6E2-FEFF-4FC5-BB36-04BD4CEFE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6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287537"/>
            <a:ext cx="2095932" cy="4576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287537"/>
            <a:ext cx="6166292" cy="4576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153-45DB-48EF-98C8-35FB11CA554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B6E2-FEFF-4FC5-BB36-04BD4CEFE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22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153-45DB-48EF-98C8-35FB11CA554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B6E2-FEFF-4FC5-BB36-04BD4CEFE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45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346420"/>
            <a:ext cx="8383727" cy="2246531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3614204"/>
            <a:ext cx="838372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153-45DB-48EF-98C8-35FB11CA554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B6E2-FEFF-4FC5-BB36-04BD4CEFE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8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437682"/>
            <a:ext cx="4131112" cy="3426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437682"/>
            <a:ext cx="4131112" cy="3426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153-45DB-48EF-98C8-35FB11CA554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B6E2-FEFF-4FC5-BB36-04BD4CEFE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5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5" y="287537"/>
            <a:ext cx="8383727" cy="10438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323917"/>
            <a:ext cx="411212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972748"/>
            <a:ext cx="4112126" cy="2901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323917"/>
            <a:ext cx="413237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972748"/>
            <a:ext cx="4132378" cy="2901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153-45DB-48EF-98C8-35FB11CA554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B6E2-FEFF-4FC5-BB36-04BD4CEFE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5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153-45DB-48EF-98C8-35FB11CA554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B6E2-FEFF-4FC5-BB36-04BD4CEFE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08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153-45DB-48EF-98C8-35FB11CA554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B6E2-FEFF-4FC5-BB36-04BD4CEFE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5" y="360046"/>
            <a:ext cx="313503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777598"/>
            <a:ext cx="4920883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5" y="1620202"/>
            <a:ext cx="313503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153-45DB-48EF-98C8-35FB11CA554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B6E2-FEFF-4FC5-BB36-04BD4CEFE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9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5" y="360046"/>
            <a:ext cx="313503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777598"/>
            <a:ext cx="4920883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5" y="1620202"/>
            <a:ext cx="313503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153-45DB-48EF-98C8-35FB11CA554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B6E2-FEFF-4FC5-BB36-04BD4CEFE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7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287537"/>
            <a:ext cx="8383727" cy="1043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437682"/>
            <a:ext cx="8383727" cy="34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9" y="5005627"/>
            <a:ext cx="2187059" cy="287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92153-45DB-48EF-98C8-35FB11CA554D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5005627"/>
            <a:ext cx="3280589" cy="287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5005627"/>
            <a:ext cx="2187059" cy="287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B6E2-FEFF-4FC5-BB36-04BD4CEFE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B29B992-4449-4D62-BDDA-FC54ED431E84}"/>
              </a:ext>
            </a:extLst>
          </p:cNvPr>
          <p:cNvGrpSpPr/>
          <p:nvPr/>
        </p:nvGrpSpPr>
        <p:grpSpPr>
          <a:xfrm>
            <a:off x="367961" y="203257"/>
            <a:ext cx="8997042" cy="3173014"/>
            <a:chOff x="548142" y="352800"/>
            <a:chExt cx="8996197" cy="317301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499A60B-B09A-4399-88B0-F6924109F9BD}"/>
                </a:ext>
              </a:extLst>
            </p:cNvPr>
            <p:cNvSpPr/>
            <p:nvPr/>
          </p:nvSpPr>
          <p:spPr>
            <a:xfrm>
              <a:off x="3902133" y="1091902"/>
              <a:ext cx="2392471" cy="2392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98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DA7141-FE63-465D-BBF5-CD192FA0DDC4}"/>
                </a:ext>
              </a:extLst>
            </p:cNvPr>
            <p:cNvSpPr/>
            <p:nvPr/>
          </p:nvSpPr>
          <p:spPr>
            <a:xfrm>
              <a:off x="6294604" y="1091902"/>
              <a:ext cx="2392471" cy="2392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98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6D82966-CE1D-4734-A2AA-E9A7B4DB1558}"/>
                </a:ext>
              </a:extLst>
            </p:cNvPr>
            <p:cNvSpPr/>
            <p:nvPr/>
          </p:nvSpPr>
          <p:spPr>
            <a:xfrm>
              <a:off x="1509663" y="1091902"/>
              <a:ext cx="2392471" cy="2392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98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08FBFF6-96B1-430D-9924-679DB44ADC82}"/>
                </a:ext>
              </a:extLst>
            </p:cNvPr>
            <p:cNvSpPr/>
            <p:nvPr/>
          </p:nvSpPr>
          <p:spPr>
            <a:xfrm>
              <a:off x="5101542" y="1091902"/>
              <a:ext cx="2392471" cy="2392471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98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EF6DB6-07C9-4AD6-BDD6-5BAFF66BE5B6}"/>
                </a:ext>
              </a:extLst>
            </p:cNvPr>
            <p:cNvSpPr/>
            <p:nvPr/>
          </p:nvSpPr>
          <p:spPr>
            <a:xfrm>
              <a:off x="2704628" y="1091902"/>
              <a:ext cx="2392471" cy="2392471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98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773858-9711-43DA-8E85-95E5FF0763B1}"/>
                </a:ext>
              </a:extLst>
            </p:cNvPr>
            <p:cNvSpPr/>
            <p:nvPr/>
          </p:nvSpPr>
          <p:spPr>
            <a:xfrm>
              <a:off x="1127342" y="2274203"/>
              <a:ext cx="8104340" cy="1251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98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43ED5F-81F1-4B74-8E0E-00DDE7B03089}"/>
                </a:ext>
              </a:extLst>
            </p:cNvPr>
            <p:cNvGrpSpPr/>
            <p:nvPr/>
          </p:nvGrpSpPr>
          <p:grpSpPr>
            <a:xfrm>
              <a:off x="548142" y="537029"/>
              <a:ext cx="8984343" cy="1959428"/>
              <a:chOff x="1603829" y="537029"/>
              <a:chExt cx="8984343" cy="1959428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063E0F3-07EB-4D35-9FFC-5A112C1E33DB}"/>
                  </a:ext>
                </a:extLst>
              </p:cNvPr>
              <p:cNvCxnSpPr/>
              <p:nvPr/>
            </p:nvCxnSpPr>
            <p:spPr>
              <a:xfrm flipV="1">
                <a:off x="6154057" y="537029"/>
                <a:ext cx="0" cy="19594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9EE7247-1ABB-439D-BA88-EBBC468C2F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3829" y="2266609"/>
                <a:ext cx="898434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39506E-860D-4AFD-92AF-6DEF6A10F72A}"/>
                </a:ext>
              </a:extLst>
            </p:cNvPr>
            <p:cNvSpPr txBox="1"/>
            <p:nvPr/>
          </p:nvSpPr>
          <p:spPr>
            <a:xfrm>
              <a:off x="9132892" y="2194560"/>
              <a:ext cx="41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/>
                <a:t>k</a:t>
              </a:r>
              <a:r>
                <a:rPr lang="en-GB" sz="2400" i="1" baseline="-25000" dirty="0" err="1"/>
                <a:t>x</a:t>
              </a:r>
              <a:endParaRPr lang="en-GB" sz="2400" i="1" baseline="-250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900EB3-3DF2-47A8-82F6-503005ECE398}"/>
                </a:ext>
              </a:extLst>
            </p:cNvPr>
            <p:cNvSpPr txBox="1"/>
            <p:nvPr/>
          </p:nvSpPr>
          <p:spPr>
            <a:xfrm>
              <a:off x="5083128" y="352800"/>
              <a:ext cx="4050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/>
                <a:t>k</a:t>
              </a:r>
              <a:r>
                <a:rPr lang="en-GB" sz="2400" i="1" baseline="-25000" dirty="0" err="1"/>
                <a:t>z</a:t>
              </a:r>
              <a:endParaRPr lang="en-GB" sz="2400" i="1" baseline="-250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9A1FF8-46A7-4A24-A5DB-873CEECD1CCC}"/>
              </a:ext>
            </a:extLst>
          </p:cNvPr>
          <p:cNvGrpSpPr/>
          <p:nvPr/>
        </p:nvGrpSpPr>
        <p:grpSpPr>
          <a:xfrm>
            <a:off x="367964" y="2841889"/>
            <a:ext cx="8997043" cy="2308939"/>
            <a:chOff x="548141" y="3494347"/>
            <a:chExt cx="8997043" cy="2308938"/>
          </a:xfrm>
        </p:grpSpPr>
        <p:graphicFrame>
          <p:nvGraphicFramePr>
            <p:cNvPr id="45" name="Chart 44">
              <a:extLst>
                <a:ext uri="{FF2B5EF4-FFF2-40B4-BE49-F238E27FC236}">
                  <a16:creationId xmlns:a16="http://schemas.microsoft.com/office/drawing/2014/main" id="{57F94C4A-45C0-451B-A208-F8700CC5A2C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760090"/>
                </p:ext>
              </p:extLst>
            </p:nvPr>
          </p:nvGraphicFramePr>
          <p:xfrm>
            <a:off x="1486802" y="3808341"/>
            <a:ext cx="72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4562E2CE-D499-4199-9922-0212A60665F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43903167"/>
                </p:ext>
              </p:extLst>
            </p:nvPr>
          </p:nvGraphicFramePr>
          <p:xfrm>
            <a:off x="1483128" y="3809068"/>
            <a:ext cx="7200000" cy="16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0C41412-A4BF-4F6C-993F-F651A1744042}"/>
                </a:ext>
              </a:extLst>
            </p:cNvPr>
            <p:cNvGrpSpPr/>
            <p:nvPr/>
          </p:nvGrpSpPr>
          <p:grpSpPr>
            <a:xfrm>
              <a:off x="548141" y="3672115"/>
              <a:ext cx="8984343" cy="1959428"/>
              <a:chOff x="1603829" y="537029"/>
              <a:chExt cx="8984343" cy="1959428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3344B00-9F5A-46C5-88B8-3635EDEB3A63}"/>
                  </a:ext>
                </a:extLst>
              </p:cNvPr>
              <p:cNvCxnSpPr/>
              <p:nvPr/>
            </p:nvCxnSpPr>
            <p:spPr>
              <a:xfrm flipV="1">
                <a:off x="6154057" y="537029"/>
                <a:ext cx="0" cy="19594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43E97FB-BBDF-420F-8F66-E75D649E1D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3829" y="2280896"/>
                <a:ext cx="898434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1EFB82-1787-4C81-BE68-F6BC5F226EAE}"/>
                </a:ext>
              </a:extLst>
            </p:cNvPr>
            <p:cNvSpPr txBox="1"/>
            <p:nvPr/>
          </p:nvSpPr>
          <p:spPr>
            <a:xfrm>
              <a:off x="9132892" y="5341620"/>
              <a:ext cx="41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/>
                <a:t>k</a:t>
              </a:r>
              <a:r>
                <a:rPr lang="en-GB" sz="2400" i="1" baseline="-25000" dirty="0" err="1"/>
                <a:t>x</a:t>
              </a:r>
              <a:endParaRPr lang="en-GB" sz="2400" i="1" baseline="-25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E2D863-661A-4EAE-AB68-A1736AA6D6BB}"/>
                </a:ext>
              </a:extLst>
            </p:cNvPr>
            <p:cNvSpPr txBox="1"/>
            <p:nvPr/>
          </p:nvSpPr>
          <p:spPr>
            <a:xfrm>
              <a:off x="5115269" y="3494347"/>
              <a:ext cx="1403496" cy="458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weighting</a:t>
              </a:r>
              <a:endParaRPr lang="en-GB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636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FA654C"/>
      </a:accent1>
      <a:accent2>
        <a:srgbClr val="4CA1C3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21</cp:revision>
  <dcterms:created xsi:type="dcterms:W3CDTF">2018-08-26T18:43:52Z</dcterms:created>
  <dcterms:modified xsi:type="dcterms:W3CDTF">2018-08-29T12:06:21Z</dcterms:modified>
</cp:coreProperties>
</file>