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ER%20Network%20Analysis\model%20mixing%20vs%20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'Run 3'!$L$1</c:f>
              <c:strCache>
                <c:ptCount val="1"/>
                <c:pt idx="0">
                  <c:v>Mixing by Brownian motion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'Run 3'!$A$2:$A$1200</c:f>
              <c:numCache>
                <c:formatCode>General</c:formatCode>
                <c:ptCount val="1199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32.4</c:v>
                </c:pt>
                <c:pt idx="325">
                  <c:v>32.5</c:v>
                </c:pt>
                <c:pt idx="326">
                  <c:v>32.6</c:v>
                </c:pt>
                <c:pt idx="327">
                  <c:v>32.700000000000003</c:v>
                </c:pt>
                <c:pt idx="328">
                  <c:v>32.799999999999997</c:v>
                </c:pt>
                <c:pt idx="329">
                  <c:v>32.9</c:v>
                </c:pt>
                <c:pt idx="330">
                  <c:v>33</c:v>
                </c:pt>
                <c:pt idx="331">
                  <c:v>33.1</c:v>
                </c:pt>
                <c:pt idx="332">
                  <c:v>33.200000000000003</c:v>
                </c:pt>
                <c:pt idx="333">
                  <c:v>33.299999999999997</c:v>
                </c:pt>
                <c:pt idx="334">
                  <c:v>33.4</c:v>
                </c:pt>
                <c:pt idx="335">
                  <c:v>33.5</c:v>
                </c:pt>
                <c:pt idx="336">
                  <c:v>33.6</c:v>
                </c:pt>
                <c:pt idx="337">
                  <c:v>33.700000000000003</c:v>
                </c:pt>
                <c:pt idx="338">
                  <c:v>33.799999999999997</c:v>
                </c:pt>
                <c:pt idx="339">
                  <c:v>33.9</c:v>
                </c:pt>
                <c:pt idx="340">
                  <c:v>34</c:v>
                </c:pt>
                <c:pt idx="341">
                  <c:v>34.1</c:v>
                </c:pt>
                <c:pt idx="342">
                  <c:v>34.200000000000003</c:v>
                </c:pt>
                <c:pt idx="343">
                  <c:v>34.299999999999997</c:v>
                </c:pt>
                <c:pt idx="344">
                  <c:v>34.4</c:v>
                </c:pt>
                <c:pt idx="345">
                  <c:v>34.5</c:v>
                </c:pt>
                <c:pt idx="346">
                  <c:v>34.6</c:v>
                </c:pt>
                <c:pt idx="347">
                  <c:v>34.700000000000003</c:v>
                </c:pt>
                <c:pt idx="348">
                  <c:v>34.799999999999997</c:v>
                </c:pt>
                <c:pt idx="349">
                  <c:v>34.9</c:v>
                </c:pt>
                <c:pt idx="350">
                  <c:v>35</c:v>
                </c:pt>
                <c:pt idx="351">
                  <c:v>35.1</c:v>
                </c:pt>
                <c:pt idx="352">
                  <c:v>35.200000000000003</c:v>
                </c:pt>
                <c:pt idx="353">
                  <c:v>35.299999999999997</c:v>
                </c:pt>
                <c:pt idx="354">
                  <c:v>35.4</c:v>
                </c:pt>
                <c:pt idx="355">
                  <c:v>35.5</c:v>
                </c:pt>
                <c:pt idx="356">
                  <c:v>35.6</c:v>
                </c:pt>
                <c:pt idx="357">
                  <c:v>35.700000000000003</c:v>
                </c:pt>
                <c:pt idx="358">
                  <c:v>35.799999999999997</c:v>
                </c:pt>
                <c:pt idx="359">
                  <c:v>35.9</c:v>
                </c:pt>
                <c:pt idx="360">
                  <c:v>36</c:v>
                </c:pt>
                <c:pt idx="361">
                  <c:v>36.1</c:v>
                </c:pt>
                <c:pt idx="362">
                  <c:v>36.200000000000003</c:v>
                </c:pt>
                <c:pt idx="363">
                  <c:v>36.299999999999997</c:v>
                </c:pt>
                <c:pt idx="364">
                  <c:v>36.4</c:v>
                </c:pt>
                <c:pt idx="365">
                  <c:v>36.5</c:v>
                </c:pt>
                <c:pt idx="366">
                  <c:v>36.6</c:v>
                </c:pt>
                <c:pt idx="367">
                  <c:v>36.700000000000003</c:v>
                </c:pt>
                <c:pt idx="368">
                  <c:v>36.799999999999997</c:v>
                </c:pt>
                <c:pt idx="369">
                  <c:v>36.9</c:v>
                </c:pt>
                <c:pt idx="370">
                  <c:v>37</c:v>
                </c:pt>
                <c:pt idx="371">
                  <c:v>37.1</c:v>
                </c:pt>
                <c:pt idx="372">
                  <c:v>37.200000000000003</c:v>
                </c:pt>
                <c:pt idx="373">
                  <c:v>37.299999999999997</c:v>
                </c:pt>
                <c:pt idx="374">
                  <c:v>37.4</c:v>
                </c:pt>
                <c:pt idx="375">
                  <c:v>37.5</c:v>
                </c:pt>
                <c:pt idx="376">
                  <c:v>37.6</c:v>
                </c:pt>
                <c:pt idx="377">
                  <c:v>37.700000000000003</c:v>
                </c:pt>
                <c:pt idx="378">
                  <c:v>37.799999999999997</c:v>
                </c:pt>
                <c:pt idx="379">
                  <c:v>37.9</c:v>
                </c:pt>
                <c:pt idx="380">
                  <c:v>38</c:v>
                </c:pt>
                <c:pt idx="381">
                  <c:v>38.1</c:v>
                </c:pt>
                <c:pt idx="382">
                  <c:v>38.200000000000003</c:v>
                </c:pt>
                <c:pt idx="383">
                  <c:v>38.299999999999997</c:v>
                </c:pt>
                <c:pt idx="384">
                  <c:v>38.4</c:v>
                </c:pt>
                <c:pt idx="385">
                  <c:v>38.5</c:v>
                </c:pt>
                <c:pt idx="386">
                  <c:v>38.6</c:v>
                </c:pt>
                <c:pt idx="387">
                  <c:v>38.700000000000003</c:v>
                </c:pt>
                <c:pt idx="388">
                  <c:v>38.799999999999997</c:v>
                </c:pt>
                <c:pt idx="389">
                  <c:v>38.9</c:v>
                </c:pt>
                <c:pt idx="390">
                  <c:v>39</c:v>
                </c:pt>
                <c:pt idx="391">
                  <c:v>39.1</c:v>
                </c:pt>
                <c:pt idx="392">
                  <c:v>39.200000000000003</c:v>
                </c:pt>
                <c:pt idx="393">
                  <c:v>39.299999999999997</c:v>
                </c:pt>
                <c:pt idx="394">
                  <c:v>39.4</c:v>
                </c:pt>
                <c:pt idx="395">
                  <c:v>39.5</c:v>
                </c:pt>
                <c:pt idx="396">
                  <c:v>39.6</c:v>
                </c:pt>
                <c:pt idx="397">
                  <c:v>39.700000000000003</c:v>
                </c:pt>
                <c:pt idx="398">
                  <c:v>39.799999999999997</c:v>
                </c:pt>
                <c:pt idx="399">
                  <c:v>39.9</c:v>
                </c:pt>
                <c:pt idx="400">
                  <c:v>40</c:v>
                </c:pt>
                <c:pt idx="401">
                  <c:v>40.1</c:v>
                </c:pt>
                <c:pt idx="402">
                  <c:v>40.200000000000003</c:v>
                </c:pt>
                <c:pt idx="403">
                  <c:v>40.299999999999997</c:v>
                </c:pt>
                <c:pt idx="404">
                  <c:v>40.4</c:v>
                </c:pt>
                <c:pt idx="405">
                  <c:v>40.5</c:v>
                </c:pt>
                <c:pt idx="406">
                  <c:v>40.6</c:v>
                </c:pt>
                <c:pt idx="407">
                  <c:v>40.700000000000003</c:v>
                </c:pt>
                <c:pt idx="408">
                  <c:v>40.799999999999997</c:v>
                </c:pt>
                <c:pt idx="409">
                  <c:v>40.9</c:v>
                </c:pt>
                <c:pt idx="410">
                  <c:v>41</c:v>
                </c:pt>
                <c:pt idx="411">
                  <c:v>41.1</c:v>
                </c:pt>
                <c:pt idx="412">
                  <c:v>41.2</c:v>
                </c:pt>
                <c:pt idx="413">
                  <c:v>41.3</c:v>
                </c:pt>
                <c:pt idx="414">
                  <c:v>41.4</c:v>
                </c:pt>
                <c:pt idx="415">
                  <c:v>41.5</c:v>
                </c:pt>
                <c:pt idx="416">
                  <c:v>41.6</c:v>
                </c:pt>
                <c:pt idx="417">
                  <c:v>41.7</c:v>
                </c:pt>
                <c:pt idx="418">
                  <c:v>41.8</c:v>
                </c:pt>
                <c:pt idx="419">
                  <c:v>41.9</c:v>
                </c:pt>
                <c:pt idx="420">
                  <c:v>42</c:v>
                </c:pt>
                <c:pt idx="421">
                  <c:v>42.1</c:v>
                </c:pt>
                <c:pt idx="422">
                  <c:v>42.2</c:v>
                </c:pt>
                <c:pt idx="423">
                  <c:v>42.3</c:v>
                </c:pt>
                <c:pt idx="424">
                  <c:v>42.4</c:v>
                </c:pt>
                <c:pt idx="425">
                  <c:v>42.5</c:v>
                </c:pt>
                <c:pt idx="426">
                  <c:v>42.6</c:v>
                </c:pt>
                <c:pt idx="427">
                  <c:v>42.7</c:v>
                </c:pt>
                <c:pt idx="428">
                  <c:v>42.8</c:v>
                </c:pt>
                <c:pt idx="429">
                  <c:v>42.9</c:v>
                </c:pt>
                <c:pt idx="430">
                  <c:v>43</c:v>
                </c:pt>
                <c:pt idx="431">
                  <c:v>43.1</c:v>
                </c:pt>
                <c:pt idx="432">
                  <c:v>43.2</c:v>
                </c:pt>
                <c:pt idx="433">
                  <c:v>43.3</c:v>
                </c:pt>
                <c:pt idx="434">
                  <c:v>43.4</c:v>
                </c:pt>
                <c:pt idx="435">
                  <c:v>43.5</c:v>
                </c:pt>
                <c:pt idx="436">
                  <c:v>43.6</c:v>
                </c:pt>
                <c:pt idx="437">
                  <c:v>43.7</c:v>
                </c:pt>
                <c:pt idx="438">
                  <c:v>43.8</c:v>
                </c:pt>
                <c:pt idx="439">
                  <c:v>43.9</c:v>
                </c:pt>
                <c:pt idx="440">
                  <c:v>44</c:v>
                </c:pt>
                <c:pt idx="441">
                  <c:v>44.1</c:v>
                </c:pt>
                <c:pt idx="442">
                  <c:v>44.2</c:v>
                </c:pt>
                <c:pt idx="443">
                  <c:v>44.3</c:v>
                </c:pt>
                <c:pt idx="444">
                  <c:v>44.4</c:v>
                </c:pt>
                <c:pt idx="445">
                  <c:v>44.5</c:v>
                </c:pt>
                <c:pt idx="446">
                  <c:v>44.6</c:v>
                </c:pt>
                <c:pt idx="447">
                  <c:v>44.7</c:v>
                </c:pt>
                <c:pt idx="448">
                  <c:v>44.8</c:v>
                </c:pt>
                <c:pt idx="449">
                  <c:v>44.9</c:v>
                </c:pt>
                <c:pt idx="450">
                  <c:v>45</c:v>
                </c:pt>
                <c:pt idx="451">
                  <c:v>45.1</c:v>
                </c:pt>
                <c:pt idx="452">
                  <c:v>45.2</c:v>
                </c:pt>
                <c:pt idx="453">
                  <c:v>45.3</c:v>
                </c:pt>
                <c:pt idx="454">
                  <c:v>45.4</c:v>
                </c:pt>
                <c:pt idx="455">
                  <c:v>45.5</c:v>
                </c:pt>
                <c:pt idx="456">
                  <c:v>45.6</c:v>
                </c:pt>
                <c:pt idx="457">
                  <c:v>45.7</c:v>
                </c:pt>
                <c:pt idx="458">
                  <c:v>45.8</c:v>
                </c:pt>
                <c:pt idx="459">
                  <c:v>45.9</c:v>
                </c:pt>
                <c:pt idx="460">
                  <c:v>46</c:v>
                </c:pt>
                <c:pt idx="461">
                  <c:v>46.1</c:v>
                </c:pt>
                <c:pt idx="462">
                  <c:v>46.2</c:v>
                </c:pt>
                <c:pt idx="463">
                  <c:v>46.3</c:v>
                </c:pt>
                <c:pt idx="464">
                  <c:v>46.4</c:v>
                </c:pt>
                <c:pt idx="465">
                  <c:v>46.5</c:v>
                </c:pt>
                <c:pt idx="466">
                  <c:v>46.6</c:v>
                </c:pt>
                <c:pt idx="467">
                  <c:v>46.7</c:v>
                </c:pt>
                <c:pt idx="468">
                  <c:v>46.8</c:v>
                </c:pt>
                <c:pt idx="469">
                  <c:v>46.9</c:v>
                </c:pt>
                <c:pt idx="470">
                  <c:v>47</c:v>
                </c:pt>
                <c:pt idx="471">
                  <c:v>47.1</c:v>
                </c:pt>
                <c:pt idx="472">
                  <c:v>47.2</c:v>
                </c:pt>
                <c:pt idx="473">
                  <c:v>47.3</c:v>
                </c:pt>
                <c:pt idx="474">
                  <c:v>47.4</c:v>
                </c:pt>
                <c:pt idx="475">
                  <c:v>47.5</c:v>
                </c:pt>
                <c:pt idx="476">
                  <c:v>47.6</c:v>
                </c:pt>
                <c:pt idx="477">
                  <c:v>47.7</c:v>
                </c:pt>
                <c:pt idx="478">
                  <c:v>47.8</c:v>
                </c:pt>
                <c:pt idx="479">
                  <c:v>47.9</c:v>
                </c:pt>
                <c:pt idx="480">
                  <c:v>48</c:v>
                </c:pt>
                <c:pt idx="481">
                  <c:v>48.1</c:v>
                </c:pt>
                <c:pt idx="482">
                  <c:v>48.2</c:v>
                </c:pt>
                <c:pt idx="483">
                  <c:v>48.3</c:v>
                </c:pt>
                <c:pt idx="484">
                  <c:v>48.4</c:v>
                </c:pt>
                <c:pt idx="485">
                  <c:v>48.5</c:v>
                </c:pt>
                <c:pt idx="486">
                  <c:v>48.6</c:v>
                </c:pt>
                <c:pt idx="487">
                  <c:v>48.7</c:v>
                </c:pt>
                <c:pt idx="488">
                  <c:v>48.8</c:v>
                </c:pt>
                <c:pt idx="489">
                  <c:v>48.9</c:v>
                </c:pt>
                <c:pt idx="490">
                  <c:v>49</c:v>
                </c:pt>
                <c:pt idx="491">
                  <c:v>49.1</c:v>
                </c:pt>
                <c:pt idx="492">
                  <c:v>49.2</c:v>
                </c:pt>
                <c:pt idx="493">
                  <c:v>49.3</c:v>
                </c:pt>
                <c:pt idx="494">
                  <c:v>49.4</c:v>
                </c:pt>
                <c:pt idx="495">
                  <c:v>49.5</c:v>
                </c:pt>
                <c:pt idx="496">
                  <c:v>49.6</c:v>
                </c:pt>
                <c:pt idx="497">
                  <c:v>49.7</c:v>
                </c:pt>
                <c:pt idx="498">
                  <c:v>49.8</c:v>
                </c:pt>
                <c:pt idx="499">
                  <c:v>49.9</c:v>
                </c:pt>
                <c:pt idx="500">
                  <c:v>50</c:v>
                </c:pt>
                <c:pt idx="501">
                  <c:v>50.1</c:v>
                </c:pt>
                <c:pt idx="502">
                  <c:v>50.2</c:v>
                </c:pt>
                <c:pt idx="503">
                  <c:v>50.3</c:v>
                </c:pt>
                <c:pt idx="504">
                  <c:v>50.4</c:v>
                </c:pt>
                <c:pt idx="505">
                  <c:v>50.5</c:v>
                </c:pt>
                <c:pt idx="506">
                  <c:v>50.6</c:v>
                </c:pt>
                <c:pt idx="507">
                  <c:v>50.7</c:v>
                </c:pt>
                <c:pt idx="508">
                  <c:v>50.8</c:v>
                </c:pt>
                <c:pt idx="509">
                  <c:v>50.9</c:v>
                </c:pt>
                <c:pt idx="510">
                  <c:v>51</c:v>
                </c:pt>
                <c:pt idx="511">
                  <c:v>51.1</c:v>
                </c:pt>
                <c:pt idx="512">
                  <c:v>51.2</c:v>
                </c:pt>
                <c:pt idx="513">
                  <c:v>51.3</c:v>
                </c:pt>
                <c:pt idx="514">
                  <c:v>51.4</c:v>
                </c:pt>
                <c:pt idx="515">
                  <c:v>51.5</c:v>
                </c:pt>
                <c:pt idx="516">
                  <c:v>51.6</c:v>
                </c:pt>
                <c:pt idx="517">
                  <c:v>51.7</c:v>
                </c:pt>
                <c:pt idx="518">
                  <c:v>51.8</c:v>
                </c:pt>
                <c:pt idx="519">
                  <c:v>51.9</c:v>
                </c:pt>
                <c:pt idx="520">
                  <c:v>52</c:v>
                </c:pt>
                <c:pt idx="521">
                  <c:v>52.1</c:v>
                </c:pt>
                <c:pt idx="522">
                  <c:v>52.2</c:v>
                </c:pt>
                <c:pt idx="523">
                  <c:v>52.3</c:v>
                </c:pt>
                <c:pt idx="524">
                  <c:v>52.4</c:v>
                </c:pt>
                <c:pt idx="525">
                  <c:v>52.5</c:v>
                </c:pt>
                <c:pt idx="526">
                  <c:v>52.6</c:v>
                </c:pt>
                <c:pt idx="527">
                  <c:v>52.7</c:v>
                </c:pt>
                <c:pt idx="528">
                  <c:v>52.8</c:v>
                </c:pt>
                <c:pt idx="529">
                  <c:v>52.9</c:v>
                </c:pt>
                <c:pt idx="530">
                  <c:v>53</c:v>
                </c:pt>
                <c:pt idx="531">
                  <c:v>53.1</c:v>
                </c:pt>
                <c:pt idx="532">
                  <c:v>53.2</c:v>
                </c:pt>
                <c:pt idx="533">
                  <c:v>53.3</c:v>
                </c:pt>
                <c:pt idx="534">
                  <c:v>53.4</c:v>
                </c:pt>
                <c:pt idx="535">
                  <c:v>53.5</c:v>
                </c:pt>
                <c:pt idx="536">
                  <c:v>53.6</c:v>
                </c:pt>
                <c:pt idx="537">
                  <c:v>53.7</c:v>
                </c:pt>
                <c:pt idx="538">
                  <c:v>53.8</c:v>
                </c:pt>
                <c:pt idx="539">
                  <c:v>53.9</c:v>
                </c:pt>
                <c:pt idx="540">
                  <c:v>54</c:v>
                </c:pt>
                <c:pt idx="541">
                  <c:v>54.1</c:v>
                </c:pt>
                <c:pt idx="542">
                  <c:v>54.2</c:v>
                </c:pt>
                <c:pt idx="543">
                  <c:v>54.3</c:v>
                </c:pt>
                <c:pt idx="544">
                  <c:v>54.4</c:v>
                </c:pt>
                <c:pt idx="545">
                  <c:v>54.5</c:v>
                </c:pt>
                <c:pt idx="546">
                  <c:v>54.6</c:v>
                </c:pt>
                <c:pt idx="547">
                  <c:v>54.7</c:v>
                </c:pt>
                <c:pt idx="548">
                  <c:v>54.8</c:v>
                </c:pt>
                <c:pt idx="549">
                  <c:v>54.9</c:v>
                </c:pt>
                <c:pt idx="550">
                  <c:v>55</c:v>
                </c:pt>
                <c:pt idx="551">
                  <c:v>55.1</c:v>
                </c:pt>
                <c:pt idx="552">
                  <c:v>55.2</c:v>
                </c:pt>
                <c:pt idx="553">
                  <c:v>55.3</c:v>
                </c:pt>
                <c:pt idx="554">
                  <c:v>55.4</c:v>
                </c:pt>
                <c:pt idx="555">
                  <c:v>55.5</c:v>
                </c:pt>
                <c:pt idx="556">
                  <c:v>55.6</c:v>
                </c:pt>
                <c:pt idx="557">
                  <c:v>55.7</c:v>
                </c:pt>
                <c:pt idx="558">
                  <c:v>55.8</c:v>
                </c:pt>
                <c:pt idx="559">
                  <c:v>55.9</c:v>
                </c:pt>
                <c:pt idx="560">
                  <c:v>56</c:v>
                </c:pt>
                <c:pt idx="561">
                  <c:v>56.1</c:v>
                </c:pt>
                <c:pt idx="562">
                  <c:v>56.2</c:v>
                </c:pt>
                <c:pt idx="563">
                  <c:v>56.3</c:v>
                </c:pt>
                <c:pt idx="564">
                  <c:v>56.4</c:v>
                </c:pt>
                <c:pt idx="565">
                  <c:v>56.5</c:v>
                </c:pt>
                <c:pt idx="566">
                  <c:v>56.6</c:v>
                </c:pt>
                <c:pt idx="567">
                  <c:v>56.7</c:v>
                </c:pt>
                <c:pt idx="568">
                  <c:v>56.8</c:v>
                </c:pt>
                <c:pt idx="569">
                  <c:v>56.9</c:v>
                </c:pt>
                <c:pt idx="570">
                  <c:v>57</c:v>
                </c:pt>
                <c:pt idx="571">
                  <c:v>57.1</c:v>
                </c:pt>
                <c:pt idx="572">
                  <c:v>57.2</c:v>
                </c:pt>
                <c:pt idx="573">
                  <c:v>57.3</c:v>
                </c:pt>
                <c:pt idx="574">
                  <c:v>57.4</c:v>
                </c:pt>
                <c:pt idx="575">
                  <c:v>57.5</c:v>
                </c:pt>
                <c:pt idx="576">
                  <c:v>57.6</c:v>
                </c:pt>
                <c:pt idx="577">
                  <c:v>57.7</c:v>
                </c:pt>
                <c:pt idx="578">
                  <c:v>57.8</c:v>
                </c:pt>
                <c:pt idx="579">
                  <c:v>57.9</c:v>
                </c:pt>
                <c:pt idx="580">
                  <c:v>58</c:v>
                </c:pt>
                <c:pt idx="581">
                  <c:v>58.1</c:v>
                </c:pt>
                <c:pt idx="582">
                  <c:v>58.2</c:v>
                </c:pt>
                <c:pt idx="583">
                  <c:v>58.3</c:v>
                </c:pt>
                <c:pt idx="584">
                  <c:v>58.4</c:v>
                </c:pt>
                <c:pt idx="585">
                  <c:v>58.5</c:v>
                </c:pt>
                <c:pt idx="586">
                  <c:v>58.6</c:v>
                </c:pt>
                <c:pt idx="587">
                  <c:v>58.7</c:v>
                </c:pt>
                <c:pt idx="588">
                  <c:v>58.8</c:v>
                </c:pt>
                <c:pt idx="589">
                  <c:v>58.9</c:v>
                </c:pt>
                <c:pt idx="590">
                  <c:v>59</c:v>
                </c:pt>
                <c:pt idx="591">
                  <c:v>59.1</c:v>
                </c:pt>
                <c:pt idx="592">
                  <c:v>59.2</c:v>
                </c:pt>
                <c:pt idx="593">
                  <c:v>59.3</c:v>
                </c:pt>
                <c:pt idx="594">
                  <c:v>59.4</c:v>
                </c:pt>
                <c:pt idx="595">
                  <c:v>59.5</c:v>
                </c:pt>
                <c:pt idx="596">
                  <c:v>59.6</c:v>
                </c:pt>
                <c:pt idx="597">
                  <c:v>59.7</c:v>
                </c:pt>
                <c:pt idx="598">
                  <c:v>59.8</c:v>
                </c:pt>
                <c:pt idx="599">
                  <c:v>59.9</c:v>
                </c:pt>
                <c:pt idx="600">
                  <c:v>60</c:v>
                </c:pt>
                <c:pt idx="601">
                  <c:v>60.1</c:v>
                </c:pt>
                <c:pt idx="602">
                  <c:v>60.2</c:v>
                </c:pt>
                <c:pt idx="603">
                  <c:v>60.3</c:v>
                </c:pt>
                <c:pt idx="604">
                  <c:v>60.4</c:v>
                </c:pt>
                <c:pt idx="605">
                  <c:v>60.5</c:v>
                </c:pt>
                <c:pt idx="606">
                  <c:v>60.6</c:v>
                </c:pt>
                <c:pt idx="607">
                  <c:v>60.7</c:v>
                </c:pt>
                <c:pt idx="608">
                  <c:v>60.8</c:v>
                </c:pt>
                <c:pt idx="609">
                  <c:v>60.9</c:v>
                </c:pt>
                <c:pt idx="610">
                  <c:v>61</c:v>
                </c:pt>
                <c:pt idx="611">
                  <c:v>61.1</c:v>
                </c:pt>
                <c:pt idx="612">
                  <c:v>61.2</c:v>
                </c:pt>
                <c:pt idx="613">
                  <c:v>61.3</c:v>
                </c:pt>
                <c:pt idx="614">
                  <c:v>61.4</c:v>
                </c:pt>
                <c:pt idx="615">
                  <c:v>61.5</c:v>
                </c:pt>
                <c:pt idx="616">
                  <c:v>61.6</c:v>
                </c:pt>
                <c:pt idx="617">
                  <c:v>61.7</c:v>
                </c:pt>
                <c:pt idx="618">
                  <c:v>61.8</c:v>
                </c:pt>
                <c:pt idx="619">
                  <c:v>61.9</c:v>
                </c:pt>
                <c:pt idx="620">
                  <c:v>62</c:v>
                </c:pt>
                <c:pt idx="621">
                  <c:v>62.1</c:v>
                </c:pt>
                <c:pt idx="622">
                  <c:v>62.2</c:v>
                </c:pt>
                <c:pt idx="623">
                  <c:v>62.3</c:v>
                </c:pt>
                <c:pt idx="624">
                  <c:v>62.4</c:v>
                </c:pt>
                <c:pt idx="625">
                  <c:v>62.5</c:v>
                </c:pt>
                <c:pt idx="626">
                  <c:v>62.6</c:v>
                </c:pt>
                <c:pt idx="627">
                  <c:v>62.7</c:v>
                </c:pt>
                <c:pt idx="628">
                  <c:v>62.8</c:v>
                </c:pt>
                <c:pt idx="629">
                  <c:v>62.9</c:v>
                </c:pt>
                <c:pt idx="630">
                  <c:v>63</c:v>
                </c:pt>
                <c:pt idx="631">
                  <c:v>63.1</c:v>
                </c:pt>
                <c:pt idx="632">
                  <c:v>63.2</c:v>
                </c:pt>
                <c:pt idx="633">
                  <c:v>63.3</c:v>
                </c:pt>
                <c:pt idx="634">
                  <c:v>63.4</c:v>
                </c:pt>
                <c:pt idx="635">
                  <c:v>63.5</c:v>
                </c:pt>
                <c:pt idx="636">
                  <c:v>63.6</c:v>
                </c:pt>
                <c:pt idx="637">
                  <c:v>63.7</c:v>
                </c:pt>
                <c:pt idx="638">
                  <c:v>63.8</c:v>
                </c:pt>
                <c:pt idx="639">
                  <c:v>63.9</c:v>
                </c:pt>
                <c:pt idx="640">
                  <c:v>64</c:v>
                </c:pt>
                <c:pt idx="641">
                  <c:v>64.099999999999994</c:v>
                </c:pt>
                <c:pt idx="642">
                  <c:v>64.2</c:v>
                </c:pt>
                <c:pt idx="643">
                  <c:v>64.3</c:v>
                </c:pt>
                <c:pt idx="644">
                  <c:v>64.400000000000006</c:v>
                </c:pt>
                <c:pt idx="645">
                  <c:v>64.5</c:v>
                </c:pt>
                <c:pt idx="646">
                  <c:v>64.599999999999994</c:v>
                </c:pt>
                <c:pt idx="647">
                  <c:v>64.7</c:v>
                </c:pt>
                <c:pt idx="648">
                  <c:v>64.8</c:v>
                </c:pt>
                <c:pt idx="649">
                  <c:v>64.900000000000006</c:v>
                </c:pt>
                <c:pt idx="650">
                  <c:v>65</c:v>
                </c:pt>
                <c:pt idx="651">
                  <c:v>65.099999999999994</c:v>
                </c:pt>
                <c:pt idx="652">
                  <c:v>65.2</c:v>
                </c:pt>
                <c:pt idx="653">
                  <c:v>65.3</c:v>
                </c:pt>
                <c:pt idx="654">
                  <c:v>65.400000000000006</c:v>
                </c:pt>
                <c:pt idx="655">
                  <c:v>65.5</c:v>
                </c:pt>
                <c:pt idx="656">
                  <c:v>65.599999999999994</c:v>
                </c:pt>
                <c:pt idx="657">
                  <c:v>65.7</c:v>
                </c:pt>
                <c:pt idx="658">
                  <c:v>65.8</c:v>
                </c:pt>
                <c:pt idx="659">
                  <c:v>65.900000000000006</c:v>
                </c:pt>
                <c:pt idx="660">
                  <c:v>66</c:v>
                </c:pt>
                <c:pt idx="661">
                  <c:v>66.099999999999994</c:v>
                </c:pt>
                <c:pt idx="662">
                  <c:v>66.2</c:v>
                </c:pt>
                <c:pt idx="663">
                  <c:v>66.3</c:v>
                </c:pt>
                <c:pt idx="664">
                  <c:v>66.400000000000006</c:v>
                </c:pt>
                <c:pt idx="665">
                  <c:v>66.5</c:v>
                </c:pt>
                <c:pt idx="666">
                  <c:v>66.599999999999994</c:v>
                </c:pt>
                <c:pt idx="667">
                  <c:v>66.7</c:v>
                </c:pt>
                <c:pt idx="668">
                  <c:v>66.8</c:v>
                </c:pt>
                <c:pt idx="669">
                  <c:v>66.900000000000006</c:v>
                </c:pt>
                <c:pt idx="670">
                  <c:v>67</c:v>
                </c:pt>
                <c:pt idx="671">
                  <c:v>67.099999999999994</c:v>
                </c:pt>
                <c:pt idx="672">
                  <c:v>67.2</c:v>
                </c:pt>
                <c:pt idx="673">
                  <c:v>67.3</c:v>
                </c:pt>
                <c:pt idx="674">
                  <c:v>67.400000000000006</c:v>
                </c:pt>
                <c:pt idx="675">
                  <c:v>67.5</c:v>
                </c:pt>
                <c:pt idx="676">
                  <c:v>67.599999999999994</c:v>
                </c:pt>
                <c:pt idx="677">
                  <c:v>67.7</c:v>
                </c:pt>
                <c:pt idx="678">
                  <c:v>67.8</c:v>
                </c:pt>
                <c:pt idx="679">
                  <c:v>67.900000000000006</c:v>
                </c:pt>
                <c:pt idx="680">
                  <c:v>68</c:v>
                </c:pt>
                <c:pt idx="681">
                  <c:v>68.099999999999994</c:v>
                </c:pt>
                <c:pt idx="682">
                  <c:v>68.2</c:v>
                </c:pt>
                <c:pt idx="683">
                  <c:v>68.3</c:v>
                </c:pt>
                <c:pt idx="684">
                  <c:v>68.400000000000006</c:v>
                </c:pt>
                <c:pt idx="685">
                  <c:v>68.5</c:v>
                </c:pt>
                <c:pt idx="686">
                  <c:v>68.599999999999994</c:v>
                </c:pt>
                <c:pt idx="687">
                  <c:v>68.7</c:v>
                </c:pt>
                <c:pt idx="688">
                  <c:v>68.8</c:v>
                </c:pt>
                <c:pt idx="689">
                  <c:v>68.900000000000006</c:v>
                </c:pt>
                <c:pt idx="690">
                  <c:v>69</c:v>
                </c:pt>
                <c:pt idx="691">
                  <c:v>69.099999999999994</c:v>
                </c:pt>
                <c:pt idx="692">
                  <c:v>69.2</c:v>
                </c:pt>
                <c:pt idx="693">
                  <c:v>69.3</c:v>
                </c:pt>
                <c:pt idx="694">
                  <c:v>69.400000000000006</c:v>
                </c:pt>
                <c:pt idx="695">
                  <c:v>69.5</c:v>
                </c:pt>
                <c:pt idx="696">
                  <c:v>69.599999999999994</c:v>
                </c:pt>
                <c:pt idx="697">
                  <c:v>69.7</c:v>
                </c:pt>
                <c:pt idx="698">
                  <c:v>69.8</c:v>
                </c:pt>
                <c:pt idx="699">
                  <c:v>69.900000000000006</c:v>
                </c:pt>
                <c:pt idx="700">
                  <c:v>70</c:v>
                </c:pt>
                <c:pt idx="701">
                  <c:v>70.099999999999994</c:v>
                </c:pt>
                <c:pt idx="702">
                  <c:v>70.2</c:v>
                </c:pt>
                <c:pt idx="703">
                  <c:v>70.3</c:v>
                </c:pt>
                <c:pt idx="704">
                  <c:v>70.400000000000006</c:v>
                </c:pt>
                <c:pt idx="705">
                  <c:v>70.5</c:v>
                </c:pt>
                <c:pt idx="706">
                  <c:v>70.599999999999994</c:v>
                </c:pt>
                <c:pt idx="707">
                  <c:v>70.7</c:v>
                </c:pt>
                <c:pt idx="708">
                  <c:v>70.8</c:v>
                </c:pt>
                <c:pt idx="709">
                  <c:v>70.900000000000006</c:v>
                </c:pt>
                <c:pt idx="710">
                  <c:v>71</c:v>
                </c:pt>
                <c:pt idx="711">
                  <c:v>71.099999999999994</c:v>
                </c:pt>
                <c:pt idx="712">
                  <c:v>71.2</c:v>
                </c:pt>
                <c:pt idx="713">
                  <c:v>71.3</c:v>
                </c:pt>
                <c:pt idx="714">
                  <c:v>71.400000000000006</c:v>
                </c:pt>
                <c:pt idx="715">
                  <c:v>71.5</c:v>
                </c:pt>
                <c:pt idx="716">
                  <c:v>71.599999999999994</c:v>
                </c:pt>
                <c:pt idx="717">
                  <c:v>71.7</c:v>
                </c:pt>
                <c:pt idx="718">
                  <c:v>71.8</c:v>
                </c:pt>
                <c:pt idx="719">
                  <c:v>71.900000000000006</c:v>
                </c:pt>
                <c:pt idx="720">
                  <c:v>72</c:v>
                </c:pt>
                <c:pt idx="721">
                  <c:v>72.099999999999994</c:v>
                </c:pt>
                <c:pt idx="722">
                  <c:v>72.2</c:v>
                </c:pt>
                <c:pt idx="723">
                  <c:v>72.3</c:v>
                </c:pt>
                <c:pt idx="724">
                  <c:v>72.400000000000006</c:v>
                </c:pt>
                <c:pt idx="725">
                  <c:v>72.5</c:v>
                </c:pt>
                <c:pt idx="726">
                  <c:v>72.599999999999994</c:v>
                </c:pt>
                <c:pt idx="727">
                  <c:v>72.7</c:v>
                </c:pt>
                <c:pt idx="728">
                  <c:v>72.8</c:v>
                </c:pt>
                <c:pt idx="729">
                  <c:v>72.900000000000006</c:v>
                </c:pt>
                <c:pt idx="730">
                  <c:v>73</c:v>
                </c:pt>
                <c:pt idx="731">
                  <c:v>73.099999999999994</c:v>
                </c:pt>
                <c:pt idx="732">
                  <c:v>73.2</c:v>
                </c:pt>
                <c:pt idx="733">
                  <c:v>73.3</c:v>
                </c:pt>
                <c:pt idx="734">
                  <c:v>73.400000000000006</c:v>
                </c:pt>
                <c:pt idx="735">
                  <c:v>73.5</c:v>
                </c:pt>
                <c:pt idx="736">
                  <c:v>73.599999999999994</c:v>
                </c:pt>
                <c:pt idx="737">
                  <c:v>73.7</c:v>
                </c:pt>
                <c:pt idx="738">
                  <c:v>73.8</c:v>
                </c:pt>
                <c:pt idx="739">
                  <c:v>73.900000000000006</c:v>
                </c:pt>
                <c:pt idx="740">
                  <c:v>74</c:v>
                </c:pt>
                <c:pt idx="741">
                  <c:v>74.099999999999994</c:v>
                </c:pt>
                <c:pt idx="742">
                  <c:v>74.2</c:v>
                </c:pt>
                <c:pt idx="743">
                  <c:v>74.3</c:v>
                </c:pt>
                <c:pt idx="744">
                  <c:v>74.400000000000006</c:v>
                </c:pt>
                <c:pt idx="745">
                  <c:v>74.5</c:v>
                </c:pt>
                <c:pt idx="746">
                  <c:v>74.599999999999994</c:v>
                </c:pt>
                <c:pt idx="747">
                  <c:v>74.7</c:v>
                </c:pt>
                <c:pt idx="748">
                  <c:v>74.8</c:v>
                </c:pt>
                <c:pt idx="749">
                  <c:v>74.900000000000006</c:v>
                </c:pt>
                <c:pt idx="750">
                  <c:v>75</c:v>
                </c:pt>
                <c:pt idx="751">
                  <c:v>75.099999999999994</c:v>
                </c:pt>
                <c:pt idx="752">
                  <c:v>75.2</c:v>
                </c:pt>
                <c:pt idx="753">
                  <c:v>75.3</c:v>
                </c:pt>
                <c:pt idx="754">
                  <c:v>75.400000000000006</c:v>
                </c:pt>
                <c:pt idx="755">
                  <c:v>75.5</c:v>
                </c:pt>
                <c:pt idx="756">
                  <c:v>75.599999999999994</c:v>
                </c:pt>
                <c:pt idx="757">
                  <c:v>75.7</c:v>
                </c:pt>
                <c:pt idx="758">
                  <c:v>75.8</c:v>
                </c:pt>
                <c:pt idx="759">
                  <c:v>75.900000000000006</c:v>
                </c:pt>
                <c:pt idx="760">
                  <c:v>76</c:v>
                </c:pt>
                <c:pt idx="761">
                  <c:v>76.099999999999994</c:v>
                </c:pt>
                <c:pt idx="762">
                  <c:v>76.2</c:v>
                </c:pt>
                <c:pt idx="763">
                  <c:v>76.3</c:v>
                </c:pt>
                <c:pt idx="764">
                  <c:v>76.400000000000006</c:v>
                </c:pt>
                <c:pt idx="765">
                  <c:v>76.5</c:v>
                </c:pt>
                <c:pt idx="766">
                  <c:v>76.599999999999994</c:v>
                </c:pt>
                <c:pt idx="767">
                  <c:v>76.7</c:v>
                </c:pt>
                <c:pt idx="768">
                  <c:v>76.8</c:v>
                </c:pt>
                <c:pt idx="769">
                  <c:v>76.900000000000006</c:v>
                </c:pt>
                <c:pt idx="770">
                  <c:v>77</c:v>
                </c:pt>
                <c:pt idx="771">
                  <c:v>77.099999999999994</c:v>
                </c:pt>
                <c:pt idx="772">
                  <c:v>77.2</c:v>
                </c:pt>
                <c:pt idx="773">
                  <c:v>77.3</c:v>
                </c:pt>
                <c:pt idx="774">
                  <c:v>77.400000000000006</c:v>
                </c:pt>
                <c:pt idx="775">
                  <c:v>77.5</c:v>
                </c:pt>
                <c:pt idx="776">
                  <c:v>77.599999999999994</c:v>
                </c:pt>
                <c:pt idx="777">
                  <c:v>77.7</c:v>
                </c:pt>
                <c:pt idx="778">
                  <c:v>77.8</c:v>
                </c:pt>
                <c:pt idx="779">
                  <c:v>77.900000000000006</c:v>
                </c:pt>
                <c:pt idx="780">
                  <c:v>78</c:v>
                </c:pt>
                <c:pt idx="781">
                  <c:v>78.099999999999994</c:v>
                </c:pt>
                <c:pt idx="782">
                  <c:v>78.2</c:v>
                </c:pt>
                <c:pt idx="783">
                  <c:v>78.3</c:v>
                </c:pt>
                <c:pt idx="784">
                  <c:v>78.400000000000006</c:v>
                </c:pt>
                <c:pt idx="785">
                  <c:v>78.5</c:v>
                </c:pt>
                <c:pt idx="786">
                  <c:v>78.599999999999994</c:v>
                </c:pt>
                <c:pt idx="787">
                  <c:v>78.7</c:v>
                </c:pt>
                <c:pt idx="788">
                  <c:v>78.8</c:v>
                </c:pt>
                <c:pt idx="789">
                  <c:v>78.900000000000006</c:v>
                </c:pt>
                <c:pt idx="790">
                  <c:v>79</c:v>
                </c:pt>
                <c:pt idx="791">
                  <c:v>79.099999999999994</c:v>
                </c:pt>
                <c:pt idx="792">
                  <c:v>79.2</c:v>
                </c:pt>
                <c:pt idx="793">
                  <c:v>79.3</c:v>
                </c:pt>
                <c:pt idx="794">
                  <c:v>79.400000000000006</c:v>
                </c:pt>
                <c:pt idx="795">
                  <c:v>79.5</c:v>
                </c:pt>
                <c:pt idx="796">
                  <c:v>79.599999999999994</c:v>
                </c:pt>
                <c:pt idx="797">
                  <c:v>79.7</c:v>
                </c:pt>
                <c:pt idx="798">
                  <c:v>79.8</c:v>
                </c:pt>
                <c:pt idx="799">
                  <c:v>79.900000000000006</c:v>
                </c:pt>
                <c:pt idx="800">
                  <c:v>80</c:v>
                </c:pt>
                <c:pt idx="801">
                  <c:v>80.099999999999994</c:v>
                </c:pt>
                <c:pt idx="802">
                  <c:v>80.2</c:v>
                </c:pt>
                <c:pt idx="803">
                  <c:v>80.3</c:v>
                </c:pt>
                <c:pt idx="804">
                  <c:v>80.400000000000006</c:v>
                </c:pt>
                <c:pt idx="805">
                  <c:v>80.5</c:v>
                </c:pt>
                <c:pt idx="806">
                  <c:v>80.599999999999994</c:v>
                </c:pt>
                <c:pt idx="807">
                  <c:v>80.7</c:v>
                </c:pt>
                <c:pt idx="808">
                  <c:v>80.8</c:v>
                </c:pt>
                <c:pt idx="809">
                  <c:v>80.900000000000006</c:v>
                </c:pt>
                <c:pt idx="810">
                  <c:v>81</c:v>
                </c:pt>
                <c:pt idx="811">
                  <c:v>81.099999999999994</c:v>
                </c:pt>
                <c:pt idx="812">
                  <c:v>81.2</c:v>
                </c:pt>
                <c:pt idx="813">
                  <c:v>81.3</c:v>
                </c:pt>
                <c:pt idx="814">
                  <c:v>81.400000000000006</c:v>
                </c:pt>
                <c:pt idx="815">
                  <c:v>81.5</c:v>
                </c:pt>
                <c:pt idx="816">
                  <c:v>81.599999999999994</c:v>
                </c:pt>
                <c:pt idx="817">
                  <c:v>81.7</c:v>
                </c:pt>
                <c:pt idx="818">
                  <c:v>81.8</c:v>
                </c:pt>
                <c:pt idx="819">
                  <c:v>81.900000000000006</c:v>
                </c:pt>
                <c:pt idx="820">
                  <c:v>82</c:v>
                </c:pt>
                <c:pt idx="821">
                  <c:v>82.1</c:v>
                </c:pt>
                <c:pt idx="822">
                  <c:v>82.2</c:v>
                </c:pt>
                <c:pt idx="823">
                  <c:v>82.3</c:v>
                </c:pt>
                <c:pt idx="824">
                  <c:v>82.4</c:v>
                </c:pt>
                <c:pt idx="825">
                  <c:v>82.5</c:v>
                </c:pt>
                <c:pt idx="826">
                  <c:v>82.6</c:v>
                </c:pt>
                <c:pt idx="827">
                  <c:v>82.7</c:v>
                </c:pt>
                <c:pt idx="828">
                  <c:v>82.8</c:v>
                </c:pt>
                <c:pt idx="829">
                  <c:v>82.9</c:v>
                </c:pt>
                <c:pt idx="830">
                  <c:v>83</c:v>
                </c:pt>
                <c:pt idx="831">
                  <c:v>83.1</c:v>
                </c:pt>
                <c:pt idx="832">
                  <c:v>83.2</c:v>
                </c:pt>
                <c:pt idx="833">
                  <c:v>83.3</c:v>
                </c:pt>
                <c:pt idx="834">
                  <c:v>83.4</c:v>
                </c:pt>
                <c:pt idx="835">
                  <c:v>83.5</c:v>
                </c:pt>
                <c:pt idx="836">
                  <c:v>83.6</c:v>
                </c:pt>
                <c:pt idx="837">
                  <c:v>83.7</c:v>
                </c:pt>
                <c:pt idx="838">
                  <c:v>83.8</c:v>
                </c:pt>
                <c:pt idx="839">
                  <c:v>83.9</c:v>
                </c:pt>
                <c:pt idx="840">
                  <c:v>84</c:v>
                </c:pt>
                <c:pt idx="841">
                  <c:v>84.1</c:v>
                </c:pt>
                <c:pt idx="842">
                  <c:v>84.2</c:v>
                </c:pt>
                <c:pt idx="843">
                  <c:v>84.3</c:v>
                </c:pt>
                <c:pt idx="844">
                  <c:v>84.4</c:v>
                </c:pt>
                <c:pt idx="845">
                  <c:v>84.5</c:v>
                </c:pt>
                <c:pt idx="846">
                  <c:v>84.6</c:v>
                </c:pt>
                <c:pt idx="847">
                  <c:v>84.7</c:v>
                </c:pt>
                <c:pt idx="848">
                  <c:v>84.8</c:v>
                </c:pt>
                <c:pt idx="849">
                  <c:v>84.9</c:v>
                </c:pt>
                <c:pt idx="850">
                  <c:v>85</c:v>
                </c:pt>
                <c:pt idx="851">
                  <c:v>85.1</c:v>
                </c:pt>
                <c:pt idx="852">
                  <c:v>85.2</c:v>
                </c:pt>
                <c:pt idx="853">
                  <c:v>85.3</c:v>
                </c:pt>
                <c:pt idx="854">
                  <c:v>85.4</c:v>
                </c:pt>
                <c:pt idx="855">
                  <c:v>85.5</c:v>
                </c:pt>
                <c:pt idx="856">
                  <c:v>85.6</c:v>
                </c:pt>
                <c:pt idx="857">
                  <c:v>85.7</c:v>
                </c:pt>
                <c:pt idx="858">
                  <c:v>85.8</c:v>
                </c:pt>
                <c:pt idx="859">
                  <c:v>85.9</c:v>
                </c:pt>
                <c:pt idx="860">
                  <c:v>86</c:v>
                </c:pt>
                <c:pt idx="861">
                  <c:v>86.1</c:v>
                </c:pt>
                <c:pt idx="862">
                  <c:v>86.2</c:v>
                </c:pt>
                <c:pt idx="863">
                  <c:v>86.3</c:v>
                </c:pt>
                <c:pt idx="864">
                  <c:v>86.4</c:v>
                </c:pt>
                <c:pt idx="865">
                  <c:v>86.5</c:v>
                </c:pt>
                <c:pt idx="866">
                  <c:v>86.6</c:v>
                </c:pt>
                <c:pt idx="867">
                  <c:v>86.7</c:v>
                </c:pt>
                <c:pt idx="868">
                  <c:v>86.8</c:v>
                </c:pt>
                <c:pt idx="869">
                  <c:v>86.9</c:v>
                </c:pt>
                <c:pt idx="870">
                  <c:v>87</c:v>
                </c:pt>
                <c:pt idx="871">
                  <c:v>87.1</c:v>
                </c:pt>
                <c:pt idx="872">
                  <c:v>87.2</c:v>
                </c:pt>
                <c:pt idx="873">
                  <c:v>87.3</c:v>
                </c:pt>
                <c:pt idx="874">
                  <c:v>87.4</c:v>
                </c:pt>
                <c:pt idx="875">
                  <c:v>87.5</c:v>
                </c:pt>
                <c:pt idx="876">
                  <c:v>87.6</c:v>
                </c:pt>
                <c:pt idx="877">
                  <c:v>87.7</c:v>
                </c:pt>
                <c:pt idx="878">
                  <c:v>87.8</c:v>
                </c:pt>
                <c:pt idx="879">
                  <c:v>87.9</c:v>
                </c:pt>
                <c:pt idx="880">
                  <c:v>88</c:v>
                </c:pt>
                <c:pt idx="881">
                  <c:v>88.1</c:v>
                </c:pt>
                <c:pt idx="882">
                  <c:v>88.2</c:v>
                </c:pt>
                <c:pt idx="883">
                  <c:v>88.3</c:v>
                </c:pt>
                <c:pt idx="884">
                  <c:v>88.4</c:v>
                </c:pt>
                <c:pt idx="885">
                  <c:v>88.5</c:v>
                </c:pt>
                <c:pt idx="886">
                  <c:v>88.6</c:v>
                </c:pt>
                <c:pt idx="887">
                  <c:v>88.7</c:v>
                </c:pt>
                <c:pt idx="888">
                  <c:v>88.8</c:v>
                </c:pt>
                <c:pt idx="889">
                  <c:v>88.9</c:v>
                </c:pt>
                <c:pt idx="890">
                  <c:v>89</c:v>
                </c:pt>
                <c:pt idx="891">
                  <c:v>89.1</c:v>
                </c:pt>
                <c:pt idx="892">
                  <c:v>89.2</c:v>
                </c:pt>
                <c:pt idx="893">
                  <c:v>89.3</c:v>
                </c:pt>
                <c:pt idx="894">
                  <c:v>89.4</c:v>
                </c:pt>
                <c:pt idx="895">
                  <c:v>89.5</c:v>
                </c:pt>
                <c:pt idx="896">
                  <c:v>89.6</c:v>
                </c:pt>
                <c:pt idx="897">
                  <c:v>89.7</c:v>
                </c:pt>
                <c:pt idx="898">
                  <c:v>89.8</c:v>
                </c:pt>
                <c:pt idx="899">
                  <c:v>89.9</c:v>
                </c:pt>
                <c:pt idx="900">
                  <c:v>90</c:v>
                </c:pt>
                <c:pt idx="901">
                  <c:v>90.1</c:v>
                </c:pt>
                <c:pt idx="902">
                  <c:v>90.2</c:v>
                </c:pt>
                <c:pt idx="903">
                  <c:v>90.3</c:v>
                </c:pt>
                <c:pt idx="904">
                  <c:v>90.4</c:v>
                </c:pt>
                <c:pt idx="905">
                  <c:v>90.5</c:v>
                </c:pt>
                <c:pt idx="906">
                  <c:v>90.6</c:v>
                </c:pt>
                <c:pt idx="907">
                  <c:v>90.7</c:v>
                </c:pt>
                <c:pt idx="908">
                  <c:v>90.8</c:v>
                </c:pt>
                <c:pt idx="909">
                  <c:v>90.9</c:v>
                </c:pt>
                <c:pt idx="910">
                  <c:v>91</c:v>
                </c:pt>
                <c:pt idx="911">
                  <c:v>91.1</c:v>
                </c:pt>
                <c:pt idx="912">
                  <c:v>91.2</c:v>
                </c:pt>
                <c:pt idx="913">
                  <c:v>91.3</c:v>
                </c:pt>
                <c:pt idx="914">
                  <c:v>91.4</c:v>
                </c:pt>
                <c:pt idx="915">
                  <c:v>91.5</c:v>
                </c:pt>
                <c:pt idx="916">
                  <c:v>91.6</c:v>
                </c:pt>
                <c:pt idx="917">
                  <c:v>91.7</c:v>
                </c:pt>
                <c:pt idx="918">
                  <c:v>91.8</c:v>
                </c:pt>
                <c:pt idx="919">
                  <c:v>91.9</c:v>
                </c:pt>
                <c:pt idx="920">
                  <c:v>92</c:v>
                </c:pt>
                <c:pt idx="921">
                  <c:v>92.1</c:v>
                </c:pt>
                <c:pt idx="922">
                  <c:v>92.2</c:v>
                </c:pt>
                <c:pt idx="923">
                  <c:v>92.3</c:v>
                </c:pt>
                <c:pt idx="924">
                  <c:v>92.4</c:v>
                </c:pt>
                <c:pt idx="925">
                  <c:v>92.5</c:v>
                </c:pt>
                <c:pt idx="926">
                  <c:v>92.6</c:v>
                </c:pt>
                <c:pt idx="927">
                  <c:v>92.7</c:v>
                </c:pt>
                <c:pt idx="928">
                  <c:v>92.8</c:v>
                </c:pt>
                <c:pt idx="929">
                  <c:v>92.9</c:v>
                </c:pt>
                <c:pt idx="930">
                  <c:v>93</c:v>
                </c:pt>
                <c:pt idx="931">
                  <c:v>93.1</c:v>
                </c:pt>
                <c:pt idx="932">
                  <c:v>93.2</c:v>
                </c:pt>
                <c:pt idx="933">
                  <c:v>93.3</c:v>
                </c:pt>
                <c:pt idx="934">
                  <c:v>93.4</c:v>
                </c:pt>
                <c:pt idx="935">
                  <c:v>93.5</c:v>
                </c:pt>
                <c:pt idx="936">
                  <c:v>93.6</c:v>
                </c:pt>
                <c:pt idx="937">
                  <c:v>93.7</c:v>
                </c:pt>
                <c:pt idx="938">
                  <c:v>93.8</c:v>
                </c:pt>
                <c:pt idx="939">
                  <c:v>93.9</c:v>
                </c:pt>
                <c:pt idx="940">
                  <c:v>94</c:v>
                </c:pt>
                <c:pt idx="941">
                  <c:v>94.1</c:v>
                </c:pt>
                <c:pt idx="942">
                  <c:v>94.2</c:v>
                </c:pt>
                <c:pt idx="943">
                  <c:v>94.3</c:v>
                </c:pt>
                <c:pt idx="944">
                  <c:v>94.4</c:v>
                </c:pt>
                <c:pt idx="945">
                  <c:v>94.5</c:v>
                </c:pt>
                <c:pt idx="946">
                  <c:v>94.6</c:v>
                </c:pt>
                <c:pt idx="947">
                  <c:v>94.7</c:v>
                </c:pt>
                <c:pt idx="948">
                  <c:v>94.8</c:v>
                </c:pt>
                <c:pt idx="949">
                  <c:v>94.9</c:v>
                </c:pt>
                <c:pt idx="950">
                  <c:v>95</c:v>
                </c:pt>
                <c:pt idx="951">
                  <c:v>95.1</c:v>
                </c:pt>
                <c:pt idx="952">
                  <c:v>95.2</c:v>
                </c:pt>
                <c:pt idx="953">
                  <c:v>95.3</c:v>
                </c:pt>
                <c:pt idx="954">
                  <c:v>95.4</c:v>
                </c:pt>
                <c:pt idx="955">
                  <c:v>95.5</c:v>
                </c:pt>
                <c:pt idx="956">
                  <c:v>95.6</c:v>
                </c:pt>
                <c:pt idx="957">
                  <c:v>95.7</c:v>
                </c:pt>
                <c:pt idx="958">
                  <c:v>95.8</c:v>
                </c:pt>
                <c:pt idx="959">
                  <c:v>95.9</c:v>
                </c:pt>
                <c:pt idx="960">
                  <c:v>96</c:v>
                </c:pt>
                <c:pt idx="961">
                  <c:v>96.1</c:v>
                </c:pt>
                <c:pt idx="962">
                  <c:v>96.2</c:v>
                </c:pt>
                <c:pt idx="963">
                  <c:v>96.3</c:v>
                </c:pt>
                <c:pt idx="964">
                  <c:v>96.4</c:v>
                </c:pt>
                <c:pt idx="965">
                  <c:v>96.5</c:v>
                </c:pt>
                <c:pt idx="966">
                  <c:v>96.6</c:v>
                </c:pt>
                <c:pt idx="967">
                  <c:v>96.7</c:v>
                </c:pt>
                <c:pt idx="968">
                  <c:v>96.8</c:v>
                </c:pt>
                <c:pt idx="969">
                  <c:v>96.9</c:v>
                </c:pt>
                <c:pt idx="970">
                  <c:v>97</c:v>
                </c:pt>
                <c:pt idx="971">
                  <c:v>97.1</c:v>
                </c:pt>
                <c:pt idx="972">
                  <c:v>97.2</c:v>
                </c:pt>
                <c:pt idx="973">
                  <c:v>97.3</c:v>
                </c:pt>
                <c:pt idx="974">
                  <c:v>97.4</c:v>
                </c:pt>
                <c:pt idx="975">
                  <c:v>97.5</c:v>
                </c:pt>
                <c:pt idx="976">
                  <c:v>97.6</c:v>
                </c:pt>
                <c:pt idx="977">
                  <c:v>97.7</c:v>
                </c:pt>
                <c:pt idx="978">
                  <c:v>97.8</c:v>
                </c:pt>
                <c:pt idx="979">
                  <c:v>97.9</c:v>
                </c:pt>
                <c:pt idx="980">
                  <c:v>98</c:v>
                </c:pt>
                <c:pt idx="981">
                  <c:v>98.1</c:v>
                </c:pt>
                <c:pt idx="982">
                  <c:v>98.2</c:v>
                </c:pt>
                <c:pt idx="983">
                  <c:v>98.3</c:v>
                </c:pt>
                <c:pt idx="984">
                  <c:v>98.4</c:v>
                </c:pt>
                <c:pt idx="985">
                  <c:v>98.5</c:v>
                </c:pt>
                <c:pt idx="986">
                  <c:v>98.6</c:v>
                </c:pt>
                <c:pt idx="987">
                  <c:v>98.7</c:v>
                </c:pt>
                <c:pt idx="988">
                  <c:v>98.8</c:v>
                </c:pt>
                <c:pt idx="989">
                  <c:v>98.9</c:v>
                </c:pt>
                <c:pt idx="990">
                  <c:v>99</c:v>
                </c:pt>
                <c:pt idx="991">
                  <c:v>99.1</c:v>
                </c:pt>
                <c:pt idx="992">
                  <c:v>99.2</c:v>
                </c:pt>
                <c:pt idx="993">
                  <c:v>99.3</c:v>
                </c:pt>
                <c:pt idx="994">
                  <c:v>99.4</c:v>
                </c:pt>
                <c:pt idx="995">
                  <c:v>99.5</c:v>
                </c:pt>
                <c:pt idx="996">
                  <c:v>99.6</c:v>
                </c:pt>
                <c:pt idx="997">
                  <c:v>99.7</c:v>
                </c:pt>
                <c:pt idx="998">
                  <c:v>99.8</c:v>
                </c:pt>
                <c:pt idx="999">
                  <c:v>99.9</c:v>
                </c:pt>
                <c:pt idx="1000">
                  <c:v>100</c:v>
                </c:pt>
                <c:pt idx="1001">
                  <c:v>100.1</c:v>
                </c:pt>
                <c:pt idx="1002">
                  <c:v>100.2</c:v>
                </c:pt>
                <c:pt idx="1003">
                  <c:v>100.3</c:v>
                </c:pt>
                <c:pt idx="1004">
                  <c:v>100.4</c:v>
                </c:pt>
                <c:pt idx="1005">
                  <c:v>100.5</c:v>
                </c:pt>
                <c:pt idx="1006">
                  <c:v>100.6</c:v>
                </c:pt>
                <c:pt idx="1007">
                  <c:v>100.7</c:v>
                </c:pt>
                <c:pt idx="1008">
                  <c:v>100.8</c:v>
                </c:pt>
                <c:pt idx="1009">
                  <c:v>100.9</c:v>
                </c:pt>
                <c:pt idx="1010">
                  <c:v>101</c:v>
                </c:pt>
                <c:pt idx="1011">
                  <c:v>101.1</c:v>
                </c:pt>
                <c:pt idx="1012">
                  <c:v>101.2</c:v>
                </c:pt>
                <c:pt idx="1013">
                  <c:v>101.3</c:v>
                </c:pt>
                <c:pt idx="1014">
                  <c:v>101.4</c:v>
                </c:pt>
                <c:pt idx="1015">
                  <c:v>101.5</c:v>
                </c:pt>
                <c:pt idx="1016">
                  <c:v>101.6</c:v>
                </c:pt>
                <c:pt idx="1017">
                  <c:v>101.7</c:v>
                </c:pt>
                <c:pt idx="1018">
                  <c:v>101.8</c:v>
                </c:pt>
                <c:pt idx="1019">
                  <c:v>101.9</c:v>
                </c:pt>
                <c:pt idx="1020">
                  <c:v>102</c:v>
                </c:pt>
                <c:pt idx="1021">
                  <c:v>102.1</c:v>
                </c:pt>
                <c:pt idx="1022">
                  <c:v>102.2</c:v>
                </c:pt>
                <c:pt idx="1023">
                  <c:v>102.3</c:v>
                </c:pt>
                <c:pt idx="1024">
                  <c:v>102.4</c:v>
                </c:pt>
                <c:pt idx="1025">
                  <c:v>102.5</c:v>
                </c:pt>
                <c:pt idx="1026">
                  <c:v>102.6</c:v>
                </c:pt>
                <c:pt idx="1027">
                  <c:v>102.7</c:v>
                </c:pt>
                <c:pt idx="1028">
                  <c:v>102.8</c:v>
                </c:pt>
                <c:pt idx="1029">
                  <c:v>102.9</c:v>
                </c:pt>
                <c:pt idx="1030">
                  <c:v>103</c:v>
                </c:pt>
                <c:pt idx="1031">
                  <c:v>103.1</c:v>
                </c:pt>
                <c:pt idx="1032">
                  <c:v>103.2</c:v>
                </c:pt>
                <c:pt idx="1033">
                  <c:v>103.3</c:v>
                </c:pt>
                <c:pt idx="1034">
                  <c:v>103.4</c:v>
                </c:pt>
                <c:pt idx="1035">
                  <c:v>103.5</c:v>
                </c:pt>
                <c:pt idx="1036">
                  <c:v>103.6</c:v>
                </c:pt>
                <c:pt idx="1037">
                  <c:v>103.7</c:v>
                </c:pt>
                <c:pt idx="1038">
                  <c:v>103.8</c:v>
                </c:pt>
                <c:pt idx="1039">
                  <c:v>103.9</c:v>
                </c:pt>
                <c:pt idx="1040">
                  <c:v>104</c:v>
                </c:pt>
                <c:pt idx="1041">
                  <c:v>104.1</c:v>
                </c:pt>
                <c:pt idx="1042">
                  <c:v>104.2</c:v>
                </c:pt>
                <c:pt idx="1043">
                  <c:v>104.3</c:v>
                </c:pt>
                <c:pt idx="1044">
                  <c:v>104.4</c:v>
                </c:pt>
                <c:pt idx="1045">
                  <c:v>104.5</c:v>
                </c:pt>
                <c:pt idx="1046">
                  <c:v>104.6</c:v>
                </c:pt>
                <c:pt idx="1047">
                  <c:v>104.7</c:v>
                </c:pt>
                <c:pt idx="1048">
                  <c:v>104.8</c:v>
                </c:pt>
                <c:pt idx="1049">
                  <c:v>104.9</c:v>
                </c:pt>
                <c:pt idx="1050">
                  <c:v>105</c:v>
                </c:pt>
                <c:pt idx="1051">
                  <c:v>105.1</c:v>
                </c:pt>
                <c:pt idx="1052">
                  <c:v>105.2</c:v>
                </c:pt>
                <c:pt idx="1053">
                  <c:v>105.3</c:v>
                </c:pt>
                <c:pt idx="1054">
                  <c:v>105.4</c:v>
                </c:pt>
                <c:pt idx="1055">
                  <c:v>105.5</c:v>
                </c:pt>
                <c:pt idx="1056">
                  <c:v>105.6</c:v>
                </c:pt>
                <c:pt idx="1057">
                  <c:v>105.7</c:v>
                </c:pt>
                <c:pt idx="1058">
                  <c:v>105.8</c:v>
                </c:pt>
                <c:pt idx="1059">
                  <c:v>105.9</c:v>
                </c:pt>
                <c:pt idx="1060">
                  <c:v>106</c:v>
                </c:pt>
                <c:pt idx="1061">
                  <c:v>106.1</c:v>
                </c:pt>
                <c:pt idx="1062">
                  <c:v>106.2</c:v>
                </c:pt>
                <c:pt idx="1063">
                  <c:v>106.3</c:v>
                </c:pt>
                <c:pt idx="1064">
                  <c:v>106.4</c:v>
                </c:pt>
                <c:pt idx="1065">
                  <c:v>106.5</c:v>
                </c:pt>
                <c:pt idx="1066">
                  <c:v>106.6</c:v>
                </c:pt>
                <c:pt idx="1067">
                  <c:v>106.7</c:v>
                </c:pt>
                <c:pt idx="1068">
                  <c:v>106.8</c:v>
                </c:pt>
                <c:pt idx="1069">
                  <c:v>106.9</c:v>
                </c:pt>
                <c:pt idx="1070">
                  <c:v>107</c:v>
                </c:pt>
                <c:pt idx="1071">
                  <c:v>107.1</c:v>
                </c:pt>
                <c:pt idx="1072">
                  <c:v>107.2</c:v>
                </c:pt>
                <c:pt idx="1073">
                  <c:v>107.3</c:v>
                </c:pt>
                <c:pt idx="1074">
                  <c:v>107.4</c:v>
                </c:pt>
                <c:pt idx="1075">
                  <c:v>107.5</c:v>
                </c:pt>
                <c:pt idx="1076">
                  <c:v>107.6</c:v>
                </c:pt>
                <c:pt idx="1077">
                  <c:v>107.7</c:v>
                </c:pt>
                <c:pt idx="1078">
                  <c:v>107.8</c:v>
                </c:pt>
                <c:pt idx="1079">
                  <c:v>107.9</c:v>
                </c:pt>
                <c:pt idx="1080">
                  <c:v>108</c:v>
                </c:pt>
                <c:pt idx="1081">
                  <c:v>108.1</c:v>
                </c:pt>
                <c:pt idx="1082">
                  <c:v>108.2</c:v>
                </c:pt>
                <c:pt idx="1083">
                  <c:v>108.3</c:v>
                </c:pt>
                <c:pt idx="1084">
                  <c:v>108.4</c:v>
                </c:pt>
                <c:pt idx="1085">
                  <c:v>108.5</c:v>
                </c:pt>
                <c:pt idx="1086">
                  <c:v>108.6</c:v>
                </c:pt>
                <c:pt idx="1087">
                  <c:v>108.7</c:v>
                </c:pt>
                <c:pt idx="1088">
                  <c:v>108.8</c:v>
                </c:pt>
                <c:pt idx="1089">
                  <c:v>108.9</c:v>
                </c:pt>
                <c:pt idx="1090">
                  <c:v>109</c:v>
                </c:pt>
                <c:pt idx="1091">
                  <c:v>109.1</c:v>
                </c:pt>
                <c:pt idx="1092">
                  <c:v>109.2</c:v>
                </c:pt>
                <c:pt idx="1093">
                  <c:v>109.3</c:v>
                </c:pt>
                <c:pt idx="1094">
                  <c:v>109.4</c:v>
                </c:pt>
                <c:pt idx="1095">
                  <c:v>109.5</c:v>
                </c:pt>
                <c:pt idx="1096">
                  <c:v>109.6</c:v>
                </c:pt>
                <c:pt idx="1097">
                  <c:v>109.7</c:v>
                </c:pt>
                <c:pt idx="1098">
                  <c:v>109.8</c:v>
                </c:pt>
                <c:pt idx="1099">
                  <c:v>109.9</c:v>
                </c:pt>
                <c:pt idx="1100">
                  <c:v>110</c:v>
                </c:pt>
                <c:pt idx="1101">
                  <c:v>110.1</c:v>
                </c:pt>
                <c:pt idx="1102">
                  <c:v>110.2</c:v>
                </c:pt>
                <c:pt idx="1103">
                  <c:v>110.3</c:v>
                </c:pt>
                <c:pt idx="1104">
                  <c:v>110.4</c:v>
                </c:pt>
                <c:pt idx="1105">
                  <c:v>110.5</c:v>
                </c:pt>
                <c:pt idx="1106">
                  <c:v>110.6</c:v>
                </c:pt>
                <c:pt idx="1107">
                  <c:v>110.7</c:v>
                </c:pt>
                <c:pt idx="1108">
                  <c:v>110.8</c:v>
                </c:pt>
                <c:pt idx="1109">
                  <c:v>110.9</c:v>
                </c:pt>
                <c:pt idx="1110">
                  <c:v>111</c:v>
                </c:pt>
                <c:pt idx="1111">
                  <c:v>111.1</c:v>
                </c:pt>
                <c:pt idx="1112">
                  <c:v>111.2</c:v>
                </c:pt>
                <c:pt idx="1113">
                  <c:v>111.3</c:v>
                </c:pt>
                <c:pt idx="1114">
                  <c:v>111.4</c:v>
                </c:pt>
                <c:pt idx="1115">
                  <c:v>111.5</c:v>
                </c:pt>
                <c:pt idx="1116">
                  <c:v>111.6</c:v>
                </c:pt>
                <c:pt idx="1117">
                  <c:v>111.7</c:v>
                </c:pt>
                <c:pt idx="1118">
                  <c:v>111.8</c:v>
                </c:pt>
                <c:pt idx="1119">
                  <c:v>111.9</c:v>
                </c:pt>
                <c:pt idx="1120">
                  <c:v>112</c:v>
                </c:pt>
                <c:pt idx="1121">
                  <c:v>112.1</c:v>
                </c:pt>
                <c:pt idx="1122">
                  <c:v>112.2</c:v>
                </c:pt>
                <c:pt idx="1123">
                  <c:v>112.3</c:v>
                </c:pt>
                <c:pt idx="1124">
                  <c:v>112.4</c:v>
                </c:pt>
                <c:pt idx="1125">
                  <c:v>112.5</c:v>
                </c:pt>
                <c:pt idx="1126">
                  <c:v>112.6</c:v>
                </c:pt>
                <c:pt idx="1127">
                  <c:v>112.7</c:v>
                </c:pt>
                <c:pt idx="1128">
                  <c:v>112.8</c:v>
                </c:pt>
                <c:pt idx="1129">
                  <c:v>112.9</c:v>
                </c:pt>
                <c:pt idx="1130">
                  <c:v>113</c:v>
                </c:pt>
                <c:pt idx="1131">
                  <c:v>113.1</c:v>
                </c:pt>
                <c:pt idx="1132">
                  <c:v>113.2</c:v>
                </c:pt>
                <c:pt idx="1133">
                  <c:v>113.3</c:v>
                </c:pt>
                <c:pt idx="1134">
                  <c:v>113.4</c:v>
                </c:pt>
                <c:pt idx="1135">
                  <c:v>113.5</c:v>
                </c:pt>
                <c:pt idx="1136">
                  <c:v>113.6</c:v>
                </c:pt>
                <c:pt idx="1137">
                  <c:v>113.7</c:v>
                </c:pt>
                <c:pt idx="1138">
                  <c:v>113.8</c:v>
                </c:pt>
                <c:pt idx="1139">
                  <c:v>113.9</c:v>
                </c:pt>
                <c:pt idx="1140">
                  <c:v>114</c:v>
                </c:pt>
                <c:pt idx="1141">
                  <c:v>114.1</c:v>
                </c:pt>
                <c:pt idx="1142">
                  <c:v>114.2</c:v>
                </c:pt>
                <c:pt idx="1143">
                  <c:v>114.3</c:v>
                </c:pt>
                <c:pt idx="1144">
                  <c:v>114.4</c:v>
                </c:pt>
                <c:pt idx="1145">
                  <c:v>114.5</c:v>
                </c:pt>
                <c:pt idx="1146">
                  <c:v>114.6</c:v>
                </c:pt>
                <c:pt idx="1147">
                  <c:v>114.7</c:v>
                </c:pt>
                <c:pt idx="1148">
                  <c:v>114.8</c:v>
                </c:pt>
                <c:pt idx="1149">
                  <c:v>114.9</c:v>
                </c:pt>
                <c:pt idx="1150">
                  <c:v>115</c:v>
                </c:pt>
                <c:pt idx="1151">
                  <c:v>115.1</c:v>
                </c:pt>
                <c:pt idx="1152">
                  <c:v>115.2</c:v>
                </c:pt>
                <c:pt idx="1153">
                  <c:v>115.3</c:v>
                </c:pt>
                <c:pt idx="1154">
                  <c:v>115.4</c:v>
                </c:pt>
                <c:pt idx="1155">
                  <c:v>115.5</c:v>
                </c:pt>
                <c:pt idx="1156">
                  <c:v>115.6</c:v>
                </c:pt>
                <c:pt idx="1157">
                  <c:v>115.7</c:v>
                </c:pt>
                <c:pt idx="1158">
                  <c:v>115.8</c:v>
                </c:pt>
                <c:pt idx="1159">
                  <c:v>115.9</c:v>
                </c:pt>
                <c:pt idx="1160">
                  <c:v>116</c:v>
                </c:pt>
                <c:pt idx="1161">
                  <c:v>116.1</c:v>
                </c:pt>
                <c:pt idx="1162">
                  <c:v>116.2</c:v>
                </c:pt>
                <c:pt idx="1163">
                  <c:v>116.3</c:v>
                </c:pt>
                <c:pt idx="1164">
                  <c:v>116.4</c:v>
                </c:pt>
                <c:pt idx="1165">
                  <c:v>116.5</c:v>
                </c:pt>
                <c:pt idx="1166">
                  <c:v>116.6</c:v>
                </c:pt>
                <c:pt idx="1167">
                  <c:v>116.7</c:v>
                </c:pt>
                <c:pt idx="1168">
                  <c:v>116.8</c:v>
                </c:pt>
                <c:pt idx="1169">
                  <c:v>116.9</c:v>
                </c:pt>
                <c:pt idx="1170">
                  <c:v>117</c:v>
                </c:pt>
                <c:pt idx="1171">
                  <c:v>117.1</c:v>
                </c:pt>
                <c:pt idx="1172">
                  <c:v>117.2</c:v>
                </c:pt>
                <c:pt idx="1173">
                  <c:v>117.3</c:v>
                </c:pt>
                <c:pt idx="1174">
                  <c:v>117.4</c:v>
                </c:pt>
                <c:pt idx="1175">
                  <c:v>117.5</c:v>
                </c:pt>
                <c:pt idx="1176">
                  <c:v>117.6</c:v>
                </c:pt>
                <c:pt idx="1177">
                  <c:v>117.7</c:v>
                </c:pt>
                <c:pt idx="1178">
                  <c:v>117.8</c:v>
                </c:pt>
                <c:pt idx="1179">
                  <c:v>117.9</c:v>
                </c:pt>
                <c:pt idx="1180">
                  <c:v>118</c:v>
                </c:pt>
                <c:pt idx="1181">
                  <c:v>118.1</c:v>
                </c:pt>
                <c:pt idx="1182">
                  <c:v>118.2</c:v>
                </c:pt>
                <c:pt idx="1183">
                  <c:v>118.3</c:v>
                </c:pt>
                <c:pt idx="1184">
                  <c:v>118.4</c:v>
                </c:pt>
                <c:pt idx="1185">
                  <c:v>118.5</c:v>
                </c:pt>
                <c:pt idx="1186">
                  <c:v>118.6</c:v>
                </c:pt>
                <c:pt idx="1187">
                  <c:v>118.7</c:v>
                </c:pt>
                <c:pt idx="1188">
                  <c:v>118.8</c:v>
                </c:pt>
                <c:pt idx="1189">
                  <c:v>118.9</c:v>
                </c:pt>
                <c:pt idx="1190">
                  <c:v>119</c:v>
                </c:pt>
                <c:pt idx="1191">
                  <c:v>119.1</c:v>
                </c:pt>
                <c:pt idx="1192">
                  <c:v>119.2</c:v>
                </c:pt>
                <c:pt idx="1193">
                  <c:v>119.3</c:v>
                </c:pt>
                <c:pt idx="1194">
                  <c:v>119.4</c:v>
                </c:pt>
                <c:pt idx="1195">
                  <c:v>119.5</c:v>
                </c:pt>
                <c:pt idx="1196">
                  <c:v>119.6</c:v>
                </c:pt>
                <c:pt idx="1197">
                  <c:v>119.7</c:v>
                </c:pt>
                <c:pt idx="1198">
                  <c:v>119.8</c:v>
                </c:pt>
              </c:numCache>
            </c:numRef>
          </c:xVal>
          <c:yVal>
            <c:numRef>
              <c:f>'Run 3'!$L$2:$L$1200</c:f>
              <c:numCache>
                <c:formatCode>General</c:formatCode>
                <c:ptCount val="1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0.21739130000000001</c:v>
                </c:pt>
                <c:pt idx="16">
                  <c:v>0.2</c:v>
                </c:pt>
                <c:pt idx="17">
                  <c:v>0.1923077</c:v>
                </c:pt>
                <c:pt idx="18">
                  <c:v>0.18518519999999999</c:v>
                </c:pt>
                <c:pt idx="19">
                  <c:v>0.1666667</c:v>
                </c:pt>
                <c:pt idx="20">
                  <c:v>0.15625</c:v>
                </c:pt>
                <c:pt idx="21">
                  <c:v>0.13888890000000001</c:v>
                </c:pt>
                <c:pt idx="22">
                  <c:v>0.12820510000000002</c:v>
                </c:pt>
                <c:pt idx="23">
                  <c:v>0.1219512</c:v>
                </c:pt>
                <c:pt idx="24">
                  <c:v>0.1136364</c:v>
                </c:pt>
                <c:pt idx="25">
                  <c:v>0.31914889999999996</c:v>
                </c:pt>
                <c:pt idx="26">
                  <c:v>0.41666670000000006</c:v>
                </c:pt>
                <c:pt idx="27">
                  <c:v>0.57692308000000003</c:v>
                </c:pt>
                <c:pt idx="28">
                  <c:v>0.55539616000000003</c:v>
                </c:pt>
                <c:pt idx="29">
                  <c:v>0.61898391000000008</c:v>
                </c:pt>
                <c:pt idx="30">
                  <c:v>0.63746636999999995</c:v>
                </c:pt>
                <c:pt idx="31">
                  <c:v>0.72982183999999994</c:v>
                </c:pt>
                <c:pt idx="32">
                  <c:v>0.76969689999999991</c:v>
                </c:pt>
                <c:pt idx="33">
                  <c:v>0.74736840000000004</c:v>
                </c:pt>
                <c:pt idx="34">
                  <c:v>0.78890177000000006</c:v>
                </c:pt>
                <c:pt idx="35">
                  <c:v>0.91682300000000017</c:v>
                </c:pt>
                <c:pt idx="36">
                  <c:v>0.97128840000000005</c:v>
                </c:pt>
                <c:pt idx="37">
                  <c:v>1.1129584000000001</c:v>
                </c:pt>
                <c:pt idx="38">
                  <c:v>1.1256811</c:v>
                </c:pt>
                <c:pt idx="39">
                  <c:v>1.1019536000000001</c:v>
                </c:pt>
                <c:pt idx="40">
                  <c:v>1.1074044999999999</c:v>
                </c:pt>
                <c:pt idx="41">
                  <c:v>1.3936124999999999</c:v>
                </c:pt>
                <c:pt idx="42">
                  <c:v>1.4376914599999999</c:v>
                </c:pt>
                <c:pt idx="43">
                  <c:v>1.1720412000000002</c:v>
                </c:pt>
                <c:pt idx="44">
                  <c:v>1.0186048400000001</c:v>
                </c:pt>
                <c:pt idx="45">
                  <c:v>1.4140365200000002</c:v>
                </c:pt>
                <c:pt idx="46">
                  <c:v>1.4816847399999999</c:v>
                </c:pt>
                <c:pt idx="47">
                  <c:v>1.7317877899999998</c:v>
                </c:pt>
                <c:pt idx="48">
                  <c:v>1.74730293</c:v>
                </c:pt>
                <c:pt idx="49">
                  <c:v>1.9391766099999999</c:v>
                </c:pt>
                <c:pt idx="50">
                  <c:v>2.0920287999999996</c:v>
                </c:pt>
                <c:pt idx="51">
                  <c:v>2.0913437299999993</c:v>
                </c:pt>
                <c:pt idx="52">
                  <c:v>2.0937165700000002</c:v>
                </c:pt>
                <c:pt idx="53">
                  <c:v>1.9319578199999998</c:v>
                </c:pt>
                <c:pt idx="54">
                  <c:v>2.2625211199999997</c:v>
                </c:pt>
                <c:pt idx="55">
                  <c:v>2.36969443</c:v>
                </c:pt>
                <c:pt idx="56">
                  <c:v>2.4005716499999994</c:v>
                </c:pt>
                <c:pt idx="57">
                  <c:v>2.41525883</c:v>
                </c:pt>
                <c:pt idx="58">
                  <c:v>2.39056084</c:v>
                </c:pt>
                <c:pt idx="59">
                  <c:v>2.2350198799999998</c:v>
                </c:pt>
                <c:pt idx="60">
                  <c:v>2.2602271199999993</c:v>
                </c:pt>
                <c:pt idx="61">
                  <c:v>2.2820227199999996</c:v>
                </c:pt>
                <c:pt idx="62">
                  <c:v>2.2380720300000001</c:v>
                </c:pt>
                <c:pt idx="63">
                  <c:v>2.3742933099999997</c:v>
                </c:pt>
                <c:pt idx="64">
                  <c:v>2.4980431100000002</c:v>
                </c:pt>
                <c:pt idx="65">
                  <c:v>2.46766905</c:v>
                </c:pt>
                <c:pt idx="66">
                  <c:v>2.6841700499999996</c:v>
                </c:pt>
                <c:pt idx="67">
                  <c:v>3.1363971900000003</c:v>
                </c:pt>
                <c:pt idx="68">
                  <c:v>3.52410055</c:v>
                </c:pt>
                <c:pt idx="69">
                  <c:v>3.3260926700000004</c:v>
                </c:pt>
                <c:pt idx="70">
                  <c:v>3.3588212999999998</c:v>
                </c:pt>
                <c:pt idx="71">
                  <c:v>3.30999299</c:v>
                </c:pt>
                <c:pt idx="72">
                  <c:v>3.5281370999999999</c:v>
                </c:pt>
                <c:pt idx="73">
                  <c:v>3.5227074799999998</c:v>
                </c:pt>
                <c:pt idx="74">
                  <c:v>3.6757841999999998</c:v>
                </c:pt>
                <c:pt idx="75">
                  <c:v>3.7571164799999996</c:v>
                </c:pt>
                <c:pt idx="76">
                  <c:v>3.6335595199999995</c:v>
                </c:pt>
                <c:pt idx="77">
                  <c:v>3.7125319599999997</c:v>
                </c:pt>
                <c:pt idx="78">
                  <c:v>4.1155731200000005</c:v>
                </c:pt>
                <c:pt idx="79">
                  <c:v>3.8203087299999998</c:v>
                </c:pt>
                <c:pt idx="80">
                  <c:v>3.7239307800000008</c:v>
                </c:pt>
                <c:pt idx="81">
                  <c:v>3.9085180299999998</c:v>
                </c:pt>
                <c:pt idx="82">
                  <c:v>4.2340780300000009</c:v>
                </c:pt>
                <c:pt idx="83">
                  <c:v>4.2941884999999997</c:v>
                </c:pt>
                <c:pt idx="84">
                  <c:v>4.5894399100000012</c:v>
                </c:pt>
                <c:pt idx="85">
                  <c:v>4.1490340000000003</c:v>
                </c:pt>
                <c:pt idx="86">
                  <c:v>4.5781736699999991</c:v>
                </c:pt>
                <c:pt idx="87">
                  <c:v>4.6161700299999993</c:v>
                </c:pt>
                <c:pt idx="88">
                  <c:v>4.7123992999999995</c:v>
                </c:pt>
                <c:pt idx="89">
                  <c:v>5.0573483000000001</c:v>
                </c:pt>
                <c:pt idx="90">
                  <c:v>5.191350299999999</c:v>
                </c:pt>
                <c:pt idx="91">
                  <c:v>5.3533335999999991</c:v>
                </c:pt>
                <c:pt idx="92">
                  <c:v>5.5816423000000004</c:v>
                </c:pt>
                <c:pt idx="93">
                  <c:v>5.6748238000000004</c:v>
                </c:pt>
                <c:pt idx="94">
                  <c:v>6.0050159000000001</c:v>
                </c:pt>
                <c:pt idx="95">
                  <c:v>5.8985819999999993</c:v>
                </c:pt>
                <c:pt idx="96">
                  <c:v>5.9291748100000001</c:v>
                </c:pt>
                <c:pt idx="97">
                  <c:v>6.2657074000000001</c:v>
                </c:pt>
                <c:pt idx="98">
                  <c:v>6.3528503000000001</c:v>
                </c:pt>
                <c:pt idx="99">
                  <c:v>6.3553112999999994</c:v>
                </c:pt>
                <c:pt idx="100">
                  <c:v>6.452258500000001</c:v>
                </c:pt>
                <c:pt idx="101">
                  <c:v>6.4357613000000002</c:v>
                </c:pt>
                <c:pt idx="102">
                  <c:v>7.0084422000000002</c:v>
                </c:pt>
                <c:pt idx="103">
                  <c:v>6.8851966999999998</c:v>
                </c:pt>
                <c:pt idx="104">
                  <c:v>6.9391942999999996</c:v>
                </c:pt>
                <c:pt idx="105">
                  <c:v>7.2069215</c:v>
                </c:pt>
                <c:pt idx="106">
                  <c:v>7.2948287000000009</c:v>
                </c:pt>
                <c:pt idx="107">
                  <c:v>7.0859148000000003</c:v>
                </c:pt>
                <c:pt idx="108">
                  <c:v>6.9935463999999996</c:v>
                </c:pt>
                <c:pt idx="109">
                  <c:v>7.0286923999999997</c:v>
                </c:pt>
                <c:pt idx="110">
                  <c:v>7.2714449999999999</c:v>
                </c:pt>
                <c:pt idx="111">
                  <c:v>7.4103706999999996</c:v>
                </c:pt>
                <c:pt idx="112">
                  <c:v>7.6312425000000008</c:v>
                </c:pt>
                <c:pt idx="113">
                  <c:v>7.5604753999999996</c:v>
                </c:pt>
                <c:pt idx="114">
                  <c:v>7.8294115999999985</c:v>
                </c:pt>
                <c:pt idx="115">
                  <c:v>7.9764387000000001</c:v>
                </c:pt>
                <c:pt idx="116">
                  <c:v>8.0034249000000024</c:v>
                </c:pt>
                <c:pt idx="117">
                  <c:v>8.0594767000000012</c:v>
                </c:pt>
                <c:pt idx="118">
                  <c:v>8.6038399999999999</c:v>
                </c:pt>
                <c:pt idx="119">
                  <c:v>8.9640494999999998</c:v>
                </c:pt>
                <c:pt idx="120">
                  <c:v>8.9781966000000004</c:v>
                </c:pt>
                <c:pt idx="121">
                  <c:v>9.0697785000000017</c:v>
                </c:pt>
                <c:pt idx="122">
                  <c:v>9.1247488000000008</c:v>
                </c:pt>
                <c:pt idx="123">
                  <c:v>9.3608733999999991</c:v>
                </c:pt>
                <c:pt idx="124">
                  <c:v>9.9561422999999998</c:v>
                </c:pt>
                <c:pt idx="125">
                  <c:v>9.678762800000003</c:v>
                </c:pt>
                <c:pt idx="126">
                  <c:v>9.5903498000000003</c:v>
                </c:pt>
                <c:pt idx="127">
                  <c:v>10.197394499999998</c:v>
                </c:pt>
                <c:pt idx="128">
                  <c:v>10.446037599999999</c:v>
                </c:pt>
                <c:pt idx="129">
                  <c:v>10.614978000000001</c:v>
                </c:pt>
                <c:pt idx="130">
                  <c:v>10.271005599999999</c:v>
                </c:pt>
                <c:pt idx="131">
                  <c:v>10.3619097</c:v>
                </c:pt>
                <c:pt idx="132">
                  <c:v>10.469325900000001</c:v>
                </c:pt>
                <c:pt idx="133">
                  <c:v>10.608594100000001</c:v>
                </c:pt>
                <c:pt idx="134">
                  <c:v>10.815948499999999</c:v>
                </c:pt>
                <c:pt idx="135">
                  <c:v>10.076613399999999</c:v>
                </c:pt>
                <c:pt idx="136">
                  <c:v>10.393716600000001</c:v>
                </c:pt>
                <c:pt idx="137">
                  <c:v>10.296596000000001</c:v>
                </c:pt>
                <c:pt idx="138">
                  <c:v>10.795752199999999</c:v>
                </c:pt>
                <c:pt idx="139">
                  <c:v>10.810579199999999</c:v>
                </c:pt>
                <c:pt idx="140">
                  <c:v>10.522104700000003</c:v>
                </c:pt>
                <c:pt idx="141">
                  <c:v>10.735943499999999</c:v>
                </c:pt>
                <c:pt idx="142">
                  <c:v>10.7268907</c:v>
                </c:pt>
                <c:pt idx="143">
                  <c:v>11.036958500000001</c:v>
                </c:pt>
                <c:pt idx="144">
                  <c:v>11.097217899999999</c:v>
                </c:pt>
                <c:pt idx="145">
                  <c:v>11.521132099999999</c:v>
                </c:pt>
                <c:pt idx="146">
                  <c:v>12.146050200000001</c:v>
                </c:pt>
                <c:pt idx="147">
                  <c:v>12.062045400000002</c:v>
                </c:pt>
                <c:pt idx="148">
                  <c:v>12.161300199999999</c:v>
                </c:pt>
                <c:pt idx="149">
                  <c:v>12.3958858</c:v>
                </c:pt>
                <c:pt idx="150">
                  <c:v>12.630267499999999</c:v>
                </c:pt>
                <c:pt idx="151">
                  <c:v>13.104332899999999</c:v>
                </c:pt>
                <c:pt idx="152">
                  <c:v>13.359184299999999</c:v>
                </c:pt>
                <c:pt idx="153">
                  <c:v>13.6240621</c:v>
                </c:pt>
                <c:pt idx="154">
                  <c:v>14.5466084</c:v>
                </c:pt>
                <c:pt idx="155">
                  <c:v>14.478704600000004</c:v>
                </c:pt>
                <c:pt idx="156">
                  <c:v>14.903332499999999</c:v>
                </c:pt>
                <c:pt idx="157">
                  <c:v>15.112667699999999</c:v>
                </c:pt>
                <c:pt idx="158">
                  <c:v>14.932921799999999</c:v>
                </c:pt>
                <c:pt idx="159">
                  <c:v>15.245870399999998</c:v>
                </c:pt>
                <c:pt idx="160">
                  <c:v>15.1740204</c:v>
                </c:pt>
                <c:pt idx="161">
                  <c:v>15.746021799999999</c:v>
                </c:pt>
                <c:pt idx="162">
                  <c:v>15.7779933</c:v>
                </c:pt>
                <c:pt idx="163">
                  <c:v>16.451474599999997</c:v>
                </c:pt>
                <c:pt idx="164">
                  <c:v>16.387064500000001</c:v>
                </c:pt>
                <c:pt idx="165">
                  <c:v>16.069122400000001</c:v>
                </c:pt>
                <c:pt idx="166">
                  <c:v>16.619158899999999</c:v>
                </c:pt>
                <c:pt idx="167">
                  <c:v>16.676490900000001</c:v>
                </c:pt>
                <c:pt idx="168">
                  <c:v>16.980149999999998</c:v>
                </c:pt>
                <c:pt idx="169">
                  <c:v>16.776360400000002</c:v>
                </c:pt>
                <c:pt idx="170">
                  <c:v>17.042841799999998</c:v>
                </c:pt>
                <c:pt idx="171">
                  <c:v>16.870834199999997</c:v>
                </c:pt>
                <c:pt idx="172">
                  <c:v>16.960744199999997</c:v>
                </c:pt>
                <c:pt idx="173">
                  <c:v>17.3429857</c:v>
                </c:pt>
                <c:pt idx="174">
                  <c:v>18.0804215</c:v>
                </c:pt>
                <c:pt idx="175">
                  <c:v>18.330497099999999</c:v>
                </c:pt>
                <c:pt idx="176">
                  <c:v>18.427387700000004</c:v>
                </c:pt>
                <c:pt idx="177">
                  <c:v>18.174794900000002</c:v>
                </c:pt>
                <c:pt idx="178">
                  <c:v>18.717865399999997</c:v>
                </c:pt>
                <c:pt idx="179">
                  <c:v>19.186027900000003</c:v>
                </c:pt>
                <c:pt idx="180">
                  <c:v>19.846020699999997</c:v>
                </c:pt>
                <c:pt idx="181">
                  <c:v>20.253737000000001</c:v>
                </c:pt>
                <c:pt idx="182">
                  <c:v>20.062608000000001</c:v>
                </c:pt>
                <c:pt idx="183">
                  <c:v>19.839877000000001</c:v>
                </c:pt>
                <c:pt idx="184">
                  <c:v>20.122952000000002</c:v>
                </c:pt>
                <c:pt idx="185">
                  <c:v>20.282435</c:v>
                </c:pt>
                <c:pt idx="186">
                  <c:v>19.839062000000002</c:v>
                </c:pt>
                <c:pt idx="187">
                  <c:v>20.120191999999996</c:v>
                </c:pt>
                <c:pt idx="188">
                  <c:v>20.462617000000002</c:v>
                </c:pt>
                <c:pt idx="189">
                  <c:v>20.434144</c:v>
                </c:pt>
                <c:pt idx="190">
                  <c:v>20.924267</c:v>
                </c:pt>
                <c:pt idx="191">
                  <c:v>20.951003999999994</c:v>
                </c:pt>
                <c:pt idx="192">
                  <c:v>21.255637</c:v>
                </c:pt>
                <c:pt idx="193">
                  <c:v>22.336756000000001</c:v>
                </c:pt>
                <c:pt idx="194">
                  <c:v>22.318885000000002</c:v>
                </c:pt>
                <c:pt idx="195">
                  <c:v>22.504179000000001</c:v>
                </c:pt>
                <c:pt idx="196">
                  <c:v>22.213034</c:v>
                </c:pt>
                <c:pt idx="197">
                  <c:v>22.230300000000007</c:v>
                </c:pt>
                <c:pt idx="198">
                  <c:v>22.309664999999999</c:v>
                </c:pt>
                <c:pt idx="199">
                  <c:v>23.010522000000002</c:v>
                </c:pt>
                <c:pt idx="200">
                  <c:v>22.562946</c:v>
                </c:pt>
                <c:pt idx="201">
                  <c:v>22.792961000000002</c:v>
                </c:pt>
                <c:pt idx="202">
                  <c:v>22.919097000000001</c:v>
                </c:pt>
                <c:pt idx="203">
                  <c:v>23.821269999999998</c:v>
                </c:pt>
                <c:pt idx="204">
                  <c:v>24.148326000000001</c:v>
                </c:pt>
                <c:pt idx="205">
                  <c:v>23.603254</c:v>
                </c:pt>
                <c:pt idx="206">
                  <c:v>24.597144999999998</c:v>
                </c:pt>
                <c:pt idx="207">
                  <c:v>25.411109000000003</c:v>
                </c:pt>
                <c:pt idx="208">
                  <c:v>25.139562000000002</c:v>
                </c:pt>
                <c:pt idx="209">
                  <c:v>25.172855999999999</c:v>
                </c:pt>
                <c:pt idx="210">
                  <c:v>25.123360000000002</c:v>
                </c:pt>
                <c:pt idx="211">
                  <c:v>25.198987000000002</c:v>
                </c:pt>
                <c:pt idx="212">
                  <c:v>25.851919000000002</c:v>
                </c:pt>
                <c:pt idx="213">
                  <c:v>26.049665999999995</c:v>
                </c:pt>
                <c:pt idx="214">
                  <c:v>26.368403999999998</c:v>
                </c:pt>
                <c:pt idx="215">
                  <c:v>25.998967999999998</c:v>
                </c:pt>
                <c:pt idx="216">
                  <c:v>26.754875000000006</c:v>
                </c:pt>
                <c:pt idx="217">
                  <c:v>26.516117999999999</c:v>
                </c:pt>
                <c:pt idx="218">
                  <c:v>26.749730999999997</c:v>
                </c:pt>
                <c:pt idx="219">
                  <c:v>27.500937</c:v>
                </c:pt>
                <c:pt idx="220">
                  <c:v>27.128166</c:v>
                </c:pt>
                <c:pt idx="221">
                  <c:v>27.078551999999995</c:v>
                </c:pt>
                <c:pt idx="222">
                  <c:v>28.481977999999998</c:v>
                </c:pt>
                <c:pt idx="223">
                  <c:v>28.240097000000002</c:v>
                </c:pt>
                <c:pt idx="224">
                  <c:v>28.496499</c:v>
                </c:pt>
                <c:pt idx="225">
                  <c:v>29.186020000000006</c:v>
                </c:pt>
                <c:pt idx="226">
                  <c:v>28.853404000000001</c:v>
                </c:pt>
                <c:pt idx="227">
                  <c:v>28.310774000000002</c:v>
                </c:pt>
                <c:pt idx="228">
                  <c:v>28.686023999999996</c:v>
                </c:pt>
                <c:pt idx="229">
                  <c:v>28.453908999999999</c:v>
                </c:pt>
                <c:pt idx="230">
                  <c:v>28.570416000000002</c:v>
                </c:pt>
                <c:pt idx="231">
                  <c:v>29.400337999999998</c:v>
                </c:pt>
                <c:pt idx="232">
                  <c:v>30.035806999999998</c:v>
                </c:pt>
                <c:pt idx="233">
                  <c:v>30.329003</c:v>
                </c:pt>
                <c:pt idx="234">
                  <c:v>29.924588</c:v>
                </c:pt>
                <c:pt idx="235">
                  <c:v>29.730368999999996</c:v>
                </c:pt>
                <c:pt idx="236">
                  <c:v>30.356352000000005</c:v>
                </c:pt>
                <c:pt idx="237">
                  <c:v>29.047061999999993</c:v>
                </c:pt>
                <c:pt idx="238">
                  <c:v>29.540885000000003</c:v>
                </c:pt>
                <c:pt idx="239">
                  <c:v>29.778309999999994</c:v>
                </c:pt>
                <c:pt idx="240">
                  <c:v>30.156533000000003</c:v>
                </c:pt>
                <c:pt idx="241">
                  <c:v>30.451869999999996</c:v>
                </c:pt>
                <c:pt idx="242">
                  <c:v>30.953089999999996</c:v>
                </c:pt>
                <c:pt idx="243">
                  <c:v>31.074756999999998</c:v>
                </c:pt>
                <c:pt idx="244">
                  <c:v>30.816308999999997</c:v>
                </c:pt>
                <c:pt idx="245">
                  <c:v>31.100250000000006</c:v>
                </c:pt>
                <c:pt idx="246">
                  <c:v>32.159301000000006</c:v>
                </c:pt>
                <c:pt idx="247">
                  <c:v>32.393357000000002</c:v>
                </c:pt>
                <c:pt idx="248">
                  <c:v>32.598167000000004</c:v>
                </c:pt>
                <c:pt idx="249">
                  <c:v>32.333599</c:v>
                </c:pt>
                <c:pt idx="250">
                  <c:v>32.910060000000001</c:v>
                </c:pt>
                <c:pt idx="251">
                  <c:v>33.335605999999999</c:v>
                </c:pt>
                <c:pt idx="252">
                  <c:v>33.880502</c:v>
                </c:pt>
                <c:pt idx="253">
                  <c:v>34.049219000000008</c:v>
                </c:pt>
                <c:pt idx="254">
                  <c:v>34.024365000000003</c:v>
                </c:pt>
                <c:pt idx="255">
                  <c:v>34.309241999999998</c:v>
                </c:pt>
                <c:pt idx="256">
                  <c:v>34.909582</c:v>
                </c:pt>
                <c:pt idx="257">
                  <c:v>34.654344999999999</c:v>
                </c:pt>
                <c:pt idx="258">
                  <c:v>35.006832999999993</c:v>
                </c:pt>
                <c:pt idx="259">
                  <c:v>35.370471999999999</c:v>
                </c:pt>
                <c:pt idx="260">
                  <c:v>35.379883</c:v>
                </c:pt>
                <c:pt idx="261">
                  <c:v>34.983169999999994</c:v>
                </c:pt>
                <c:pt idx="262">
                  <c:v>34.817410000000002</c:v>
                </c:pt>
                <c:pt idx="263">
                  <c:v>35.38824000000001</c:v>
                </c:pt>
                <c:pt idx="264">
                  <c:v>34.981829000000005</c:v>
                </c:pt>
                <c:pt idx="265">
                  <c:v>34.896374999999999</c:v>
                </c:pt>
                <c:pt idx="266">
                  <c:v>34.800623999999992</c:v>
                </c:pt>
                <c:pt idx="267">
                  <c:v>35.333342000000002</c:v>
                </c:pt>
                <c:pt idx="268">
                  <c:v>35.416190999999998</c:v>
                </c:pt>
                <c:pt idx="269">
                  <c:v>35.433613999999999</c:v>
                </c:pt>
                <c:pt idx="270">
                  <c:v>35.879409000000003</c:v>
                </c:pt>
                <c:pt idx="271">
                  <c:v>36.065449000000001</c:v>
                </c:pt>
                <c:pt idx="272">
                  <c:v>36.392767000000006</c:v>
                </c:pt>
                <c:pt idx="273">
                  <c:v>36.136382999999995</c:v>
                </c:pt>
                <c:pt idx="274">
                  <c:v>35.481550000000006</c:v>
                </c:pt>
                <c:pt idx="275">
                  <c:v>36.480114999999998</c:v>
                </c:pt>
                <c:pt idx="276">
                  <c:v>35.606109000000004</c:v>
                </c:pt>
                <c:pt idx="277">
                  <c:v>36.339397999999996</c:v>
                </c:pt>
                <c:pt idx="278">
                  <c:v>37.171241999999999</c:v>
                </c:pt>
                <c:pt idx="279">
                  <c:v>37.107214999999997</c:v>
                </c:pt>
                <c:pt idx="280">
                  <c:v>37.192931000000002</c:v>
                </c:pt>
                <c:pt idx="281">
                  <c:v>37.193295000000006</c:v>
                </c:pt>
                <c:pt idx="282">
                  <c:v>36.959710999999999</c:v>
                </c:pt>
                <c:pt idx="283">
                  <c:v>36.828842999999992</c:v>
                </c:pt>
                <c:pt idx="284">
                  <c:v>38.347574000000002</c:v>
                </c:pt>
                <c:pt idx="285">
                  <c:v>39.262958000000005</c:v>
                </c:pt>
                <c:pt idx="286">
                  <c:v>39.846435999999997</c:v>
                </c:pt>
                <c:pt idx="287">
                  <c:v>40.555040999999996</c:v>
                </c:pt>
                <c:pt idx="288">
                  <c:v>40.456472000000005</c:v>
                </c:pt>
                <c:pt idx="289">
                  <c:v>40.939447000000008</c:v>
                </c:pt>
                <c:pt idx="290">
                  <c:v>39.903244000000001</c:v>
                </c:pt>
                <c:pt idx="291">
                  <c:v>40.282978999999997</c:v>
                </c:pt>
                <c:pt idx="292">
                  <c:v>40.707408999999998</c:v>
                </c:pt>
                <c:pt idx="293">
                  <c:v>41.217024000000002</c:v>
                </c:pt>
                <c:pt idx="294">
                  <c:v>41.270856999999992</c:v>
                </c:pt>
                <c:pt idx="295">
                  <c:v>40.961559999999999</c:v>
                </c:pt>
                <c:pt idx="296">
                  <c:v>40.574423000000003</c:v>
                </c:pt>
                <c:pt idx="297">
                  <c:v>41.632365000000007</c:v>
                </c:pt>
                <c:pt idx="298">
                  <c:v>41.383690000000001</c:v>
                </c:pt>
                <c:pt idx="299">
                  <c:v>42.437591000000012</c:v>
                </c:pt>
                <c:pt idx="300">
                  <c:v>42.864874</c:v>
                </c:pt>
                <c:pt idx="301">
                  <c:v>42.373809999999999</c:v>
                </c:pt>
                <c:pt idx="302">
                  <c:v>42.866911999999999</c:v>
                </c:pt>
                <c:pt idx="303">
                  <c:v>42.997735999999996</c:v>
                </c:pt>
                <c:pt idx="304">
                  <c:v>42.130739000000005</c:v>
                </c:pt>
                <c:pt idx="305">
                  <c:v>42.025061999999998</c:v>
                </c:pt>
                <c:pt idx="306">
                  <c:v>43.183833000000007</c:v>
                </c:pt>
                <c:pt idx="307">
                  <c:v>43.814959000000002</c:v>
                </c:pt>
                <c:pt idx="308">
                  <c:v>43.750815000000003</c:v>
                </c:pt>
                <c:pt idx="309">
                  <c:v>44.599483999999997</c:v>
                </c:pt>
                <c:pt idx="310">
                  <c:v>44.877781999999996</c:v>
                </c:pt>
                <c:pt idx="311">
                  <c:v>45.250784000000003</c:v>
                </c:pt>
                <c:pt idx="312">
                  <c:v>46.627980999999991</c:v>
                </c:pt>
                <c:pt idx="313">
                  <c:v>46.519736999999999</c:v>
                </c:pt>
                <c:pt idx="314">
                  <c:v>46.198884999999997</c:v>
                </c:pt>
                <c:pt idx="315">
                  <c:v>45.774675999999999</c:v>
                </c:pt>
                <c:pt idx="316">
                  <c:v>45.514871999999997</c:v>
                </c:pt>
                <c:pt idx="317">
                  <c:v>45.104233000000001</c:v>
                </c:pt>
                <c:pt idx="318">
                  <c:v>45.676957000000002</c:v>
                </c:pt>
                <c:pt idx="319">
                  <c:v>45.453296000000009</c:v>
                </c:pt>
                <c:pt idx="320">
                  <c:v>45.351313999999995</c:v>
                </c:pt>
                <c:pt idx="321">
                  <c:v>45.866669999999999</c:v>
                </c:pt>
                <c:pt idx="322">
                  <c:v>45.847504000000001</c:v>
                </c:pt>
                <c:pt idx="323">
                  <c:v>47.137796999999992</c:v>
                </c:pt>
                <c:pt idx="324">
                  <c:v>46.133798999999996</c:v>
                </c:pt>
                <c:pt idx="325">
                  <c:v>46.298479</c:v>
                </c:pt>
                <c:pt idx="326">
                  <c:v>47.58689600000001</c:v>
                </c:pt>
                <c:pt idx="327">
                  <c:v>46.695342999999994</c:v>
                </c:pt>
                <c:pt idx="328">
                  <c:v>46.809832000000007</c:v>
                </c:pt>
                <c:pt idx="329">
                  <c:v>48.126331999999998</c:v>
                </c:pt>
                <c:pt idx="330">
                  <c:v>48.789709999999999</c:v>
                </c:pt>
                <c:pt idx="331">
                  <c:v>49.438780999999992</c:v>
                </c:pt>
                <c:pt idx="332">
                  <c:v>49.601220999999995</c:v>
                </c:pt>
                <c:pt idx="333">
                  <c:v>49.277152000000001</c:v>
                </c:pt>
                <c:pt idx="334">
                  <c:v>49.407820000000001</c:v>
                </c:pt>
                <c:pt idx="335">
                  <c:v>49.560297999999996</c:v>
                </c:pt>
                <c:pt idx="336">
                  <c:v>49.950477999999997</c:v>
                </c:pt>
                <c:pt idx="337">
                  <c:v>49.886847000000003</c:v>
                </c:pt>
                <c:pt idx="338">
                  <c:v>49.666895000000004</c:v>
                </c:pt>
                <c:pt idx="339">
                  <c:v>49.661759999999994</c:v>
                </c:pt>
                <c:pt idx="340">
                  <c:v>49.422623000000002</c:v>
                </c:pt>
                <c:pt idx="341">
                  <c:v>49.424718999999996</c:v>
                </c:pt>
                <c:pt idx="342">
                  <c:v>49.428700000000006</c:v>
                </c:pt>
                <c:pt idx="343">
                  <c:v>48.530388000000002</c:v>
                </c:pt>
                <c:pt idx="344">
                  <c:v>49.06138</c:v>
                </c:pt>
                <c:pt idx="345">
                  <c:v>49.519211999999996</c:v>
                </c:pt>
                <c:pt idx="346">
                  <c:v>49.763705999999999</c:v>
                </c:pt>
                <c:pt idx="347">
                  <c:v>50.053961999999999</c:v>
                </c:pt>
                <c:pt idx="348">
                  <c:v>49.998354999999997</c:v>
                </c:pt>
                <c:pt idx="349">
                  <c:v>49.980048999999994</c:v>
                </c:pt>
                <c:pt idx="350">
                  <c:v>49.177799000000007</c:v>
                </c:pt>
                <c:pt idx="351">
                  <c:v>49.297142000000001</c:v>
                </c:pt>
                <c:pt idx="352">
                  <c:v>50.164741999999997</c:v>
                </c:pt>
                <c:pt idx="353">
                  <c:v>50.927515000000014</c:v>
                </c:pt>
                <c:pt idx="354">
                  <c:v>50.748722000000001</c:v>
                </c:pt>
                <c:pt idx="355">
                  <c:v>50.345740999999997</c:v>
                </c:pt>
                <c:pt idx="356">
                  <c:v>50.923365000000004</c:v>
                </c:pt>
                <c:pt idx="357">
                  <c:v>51.351064999999991</c:v>
                </c:pt>
                <c:pt idx="358">
                  <c:v>51.551938000000007</c:v>
                </c:pt>
                <c:pt idx="359">
                  <c:v>51.861981</c:v>
                </c:pt>
                <c:pt idx="360">
                  <c:v>51.389458000000005</c:v>
                </c:pt>
                <c:pt idx="361">
                  <c:v>51.908208999999999</c:v>
                </c:pt>
                <c:pt idx="362">
                  <c:v>51.486498000000005</c:v>
                </c:pt>
                <c:pt idx="363">
                  <c:v>52.634363000000008</c:v>
                </c:pt>
                <c:pt idx="364">
                  <c:v>52.046798000000003</c:v>
                </c:pt>
                <c:pt idx="365">
                  <c:v>52.519278999999997</c:v>
                </c:pt>
                <c:pt idx="366">
                  <c:v>52.709361999999999</c:v>
                </c:pt>
                <c:pt idx="367">
                  <c:v>52.363039000000001</c:v>
                </c:pt>
                <c:pt idx="368">
                  <c:v>52.449512000000006</c:v>
                </c:pt>
                <c:pt idx="369">
                  <c:v>53.154198999999991</c:v>
                </c:pt>
                <c:pt idx="370">
                  <c:v>53.570903000000001</c:v>
                </c:pt>
                <c:pt idx="371">
                  <c:v>53.347208999999999</c:v>
                </c:pt>
                <c:pt idx="372">
                  <c:v>53.85813499999999</c:v>
                </c:pt>
                <c:pt idx="373">
                  <c:v>54.766258000000008</c:v>
                </c:pt>
                <c:pt idx="374">
                  <c:v>55.193653999999995</c:v>
                </c:pt>
                <c:pt idx="375">
                  <c:v>55.782584999999997</c:v>
                </c:pt>
                <c:pt idx="376">
                  <c:v>55.644880999999998</c:v>
                </c:pt>
                <c:pt idx="377">
                  <c:v>55.765224000000003</c:v>
                </c:pt>
                <c:pt idx="378">
                  <c:v>54.675940000000004</c:v>
                </c:pt>
                <c:pt idx="379">
                  <c:v>56.042340000000003</c:v>
                </c:pt>
                <c:pt idx="380">
                  <c:v>57.024451999999997</c:v>
                </c:pt>
                <c:pt idx="381">
                  <c:v>57.314731000000009</c:v>
                </c:pt>
                <c:pt idx="382">
                  <c:v>57.310848000000007</c:v>
                </c:pt>
                <c:pt idx="383">
                  <c:v>56.846007</c:v>
                </c:pt>
                <c:pt idx="384">
                  <c:v>56.735963999999989</c:v>
                </c:pt>
                <c:pt idx="385">
                  <c:v>55.519012999999994</c:v>
                </c:pt>
                <c:pt idx="386">
                  <c:v>55.839662999999994</c:v>
                </c:pt>
                <c:pt idx="387">
                  <c:v>55.12586799999999</c:v>
                </c:pt>
                <c:pt idx="388">
                  <c:v>55.375461999999992</c:v>
                </c:pt>
                <c:pt idx="389">
                  <c:v>56.00729299999999</c:v>
                </c:pt>
                <c:pt idx="390">
                  <c:v>56.999112000000004</c:v>
                </c:pt>
                <c:pt idx="391">
                  <c:v>56.806681000000005</c:v>
                </c:pt>
                <c:pt idx="392">
                  <c:v>57.490653999999992</c:v>
                </c:pt>
                <c:pt idx="393">
                  <c:v>57.471439000000011</c:v>
                </c:pt>
                <c:pt idx="394">
                  <c:v>57.986304999999994</c:v>
                </c:pt>
                <c:pt idx="395">
                  <c:v>58.036775000000013</c:v>
                </c:pt>
                <c:pt idx="396">
                  <c:v>59.461873000000004</c:v>
                </c:pt>
                <c:pt idx="397">
                  <c:v>59.408713999999996</c:v>
                </c:pt>
                <c:pt idx="398">
                  <c:v>58.608454000000009</c:v>
                </c:pt>
                <c:pt idx="399">
                  <c:v>59.024825</c:v>
                </c:pt>
                <c:pt idx="400">
                  <c:v>58.995047999999997</c:v>
                </c:pt>
                <c:pt idx="401">
                  <c:v>59.740241000000005</c:v>
                </c:pt>
                <c:pt idx="402">
                  <c:v>59.616135</c:v>
                </c:pt>
                <c:pt idx="403">
                  <c:v>58.262761999999995</c:v>
                </c:pt>
                <c:pt idx="404">
                  <c:v>58.237159000000005</c:v>
                </c:pt>
                <c:pt idx="405">
                  <c:v>58.689886000000001</c:v>
                </c:pt>
                <c:pt idx="406">
                  <c:v>59.077288999999993</c:v>
                </c:pt>
                <c:pt idx="407">
                  <c:v>58.300445000000003</c:v>
                </c:pt>
                <c:pt idx="408">
                  <c:v>59.167104000000009</c:v>
                </c:pt>
                <c:pt idx="409">
                  <c:v>59.755114000000013</c:v>
                </c:pt>
                <c:pt idx="410">
                  <c:v>60.01556200000001</c:v>
                </c:pt>
                <c:pt idx="411">
                  <c:v>59.826248</c:v>
                </c:pt>
                <c:pt idx="412">
                  <c:v>59.62456199999999</c:v>
                </c:pt>
                <c:pt idx="413">
                  <c:v>60.727832999999997</c:v>
                </c:pt>
                <c:pt idx="414">
                  <c:v>61.874088000000008</c:v>
                </c:pt>
                <c:pt idx="415">
                  <c:v>61.963311999999995</c:v>
                </c:pt>
                <c:pt idx="416">
                  <c:v>62.861707000000003</c:v>
                </c:pt>
                <c:pt idx="417">
                  <c:v>63.242458999999997</c:v>
                </c:pt>
                <c:pt idx="418">
                  <c:v>64.161631999999997</c:v>
                </c:pt>
                <c:pt idx="419">
                  <c:v>62.949261</c:v>
                </c:pt>
                <c:pt idx="420">
                  <c:v>63.967892000000006</c:v>
                </c:pt>
                <c:pt idx="421">
                  <c:v>64.018891999999994</c:v>
                </c:pt>
                <c:pt idx="422">
                  <c:v>63.817432000000011</c:v>
                </c:pt>
                <c:pt idx="423">
                  <c:v>63.572800000000008</c:v>
                </c:pt>
                <c:pt idx="424">
                  <c:v>63.710730999999996</c:v>
                </c:pt>
                <c:pt idx="425">
                  <c:v>63.837891999999989</c:v>
                </c:pt>
                <c:pt idx="426">
                  <c:v>63.398818999999989</c:v>
                </c:pt>
                <c:pt idx="427">
                  <c:v>62.909973000000015</c:v>
                </c:pt>
                <c:pt idx="428">
                  <c:v>63.261631999999999</c:v>
                </c:pt>
                <c:pt idx="429">
                  <c:v>63.093946000000003</c:v>
                </c:pt>
                <c:pt idx="430">
                  <c:v>63.831783999999992</c:v>
                </c:pt>
                <c:pt idx="431">
                  <c:v>62.357827000000007</c:v>
                </c:pt>
                <c:pt idx="432">
                  <c:v>63.976593999999999</c:v>
                </c:pt>
                <c:pt idx="433">
                  <c:v>63.312207000000001</c:v>
                </c:pt>
                <c:pt idx="434">
                  <c:v>64.224428000000003</c:v>
                </c:pt>
                <c:pt idx="435">
                  <c:v>64.510566000000011</c:v>
                </c:pt>
                <c:pt idx="436">
                  <c:v>64.362142999999989</c:v>
                </c:pt>
                <c:pt idx="437">
                  <c:v>64.001407999999998</c:v>
                </c:pt>
                <c:pt idx="438">
                  <c:v>64.243757000000002</c:v>
                </c:pt>
                <c:pt idx="439">
                  <c:v>64.095631999999995</c:v>
                </c:pt>
                <c:pt idx="440">
                  <c:v>65.012536999999995</c:v>
                </c:pt>
                <c:pt idx="441">
                  <c:v>65.390569999999997</c:v>
                </c:pt>
                <c:pt idx="442">
                  <c:v>65.204346000000015</c:v>
                </c:pt>
                <c:pt idx="443">
                  <c:v>66.25891</c:v>
                </c:pt>
                <c:pt idx="444">
                  <c:v>66.694474</c:v>
                </c:pt>
                <c:pt idx="445">
                  <c:v>65.926727999999997</c:v>
                </c:pt>
                <c:pt idx="446">
                  <c:v>65.147419999999997</c:v>
                </c:pt>
                <c:pt idx="447">
                  <c:v>65.680053000000001</c:v>
                </c:pt>
                <c:pt idx="448">
                  <c:v>65.774119000000013</c:v>
                </c:pt>
                <c:pt idx="449">
                  <c:v>67.294546999999994</c:v>
                </c:pt>
                <c:pt idx="450">
                  <c:v>67.667646000000005</c:v>
                </c:pt>
                <c:pt idx="451">
                  <c:v>67.821014000000005</c:v>
                </c:pt>
                <c:pt idx="452">
                  <c:v>67.220829000000009</c:v>
                </c:pt>
                <c:pt idx="453">
                  <c:v>66.446542999999991</c:v>
                </c:pt>
                <c:pt idx="454">
                  <c:v>66.325274000000007</c:v>
                </c:pt>
                <c:pt idx="455">
                  <c:v>67.824536999999992</c:v>
                </c:pt>
                <c:pt idx="456">
                  <c:v>67.046631000000005</c:v>
                </c:pt>
                <c:pt idx="457">
                  <c:v>67.128675999999984</c:v>
                </c:pt>
                <c:pt idx="458">
                  <c:v>67.219982999999999</c:v>
                </c:pt>
                <c:pt idx="459">
                  <c:v>67.444351999999995</c:v>
                </c:pt>
                <c:pt idx="460">
                  <c:v>66.769947999999985</c:v>
                </c:pt>
                <c:pt idx="461">
                  <c:v>67.240184000000013</c:v>
                </c:pt>
                <c:pt idx="462">
                  <c:v>67.950238999999996</c:v>
                </c:pt>
                <c:pt idx="463">
                  <c:v>68.058688000000004</c:v>
                </c:pt>
                <c:pt idx="464">
                  <c:v>68.750556999999986</c:v>
                </c:pt>
                <c:pt idx="465">
                  <c:v>69.243219999999994</c:v>
                </c:pt>
                <c:pt idx="466">
                  <c:v>69.107557</c:v>
                </c:pt>
                <c:pt idx="467">
                  <c:v>69.292862</c:v>
                </c:pt>
                <c:pt idx="468">
                  <c:v>69.971084000000005</c:v>
                </c:pt>
                <c:pt idx="469">
                  <c:v>69.651237999999992</c:v>
                </c:pt>
                <c:pt idx="470">
                  <c:v>70.151266000000007</c:v>
                </c:pt>
                <c:pt idx="471">
                  <c:v>69.405544999999989</c:v>
                </c:pt>
                <c:pt idx="472">
                  <c:v>70.614106000000007</c:v>
                </c:pt>
                <c:pt idx="473">
                  <c:v>70.490544999999997</c:v>
                </c:pt>
                <c:pt idx="474">
                  <c:v>71.151534999999996</c:v>
                </c:pt>
                <c:pt idx="475">
                  <c:v>71.376445999999987</c:v>
                </c:pt>
                <c:pt idx="476">
                  <c:v>71.940645000000004</c:v>
                </c:pt>
                <c:pt idx="477">
                  <c:v>71.169015999999999</c:v>
                </c:pt>
                <c:pt idx="478">
                  <c:v>70.409519000000003</c:v>
                </c:pt>
                <c:pt idx="479">
                  <c:v>69.215184000000008</c:v>
                </c:pt>
                <c:pt idx="480">
                  <c:v>69.144857000000002</c:v>
                </c:pt>
                <c:pt idx="481">
                  <c:v>71.496657999999996</c:v>
                </c:pt>
                <c:pt idx="482">
                  <c:v>72.538596999999996</c:v>
                </c:pt>
                <c:pt idx="483">
                  <c:v>72.903514000000001</c:v>
                </c:pt>
                <c:pt idx="484">
                  <c:v>71.885277000000002</c:v>
                </c:pt>
                <c:pt idx="485">
                  <c:v>72.701908000000017</c:v>
                </c:pt>
                <c:pt idx="486">
                  <c:v>72.247636999999983</c:v>
                </c:pt>
                <c:pt idx="487">
                  <c:v>71.708649000000008</c:v>
                </c:pt>
                <c:pt idx="488">
                  <c:v>72.807971999999992</c:v>
                </c:pt>
                <c:pt idx="489">
                  <c:v>72.99438099999999</c:v>
                </c:pt>
                <c:pt idx="490">
                  <c:v>73.510656999999995</c:v>
                </c:pt>
                <c:pt idx="491">
                  <c:v>73.809584000000001</c:v>
                </c:pt>
                <c:pt idx="492">
                  <c:v>73.103007000000005</c:v>
                </c:pt>
                <c:pt idx="493">
                  <c:v>72.681809000000001</c:v>
                </c:pt>
                <c:pt idx="494">
                  <c:v>71.932697000000005</c:v>
                </c:pt>
                <c:pt idx="495">
                  <c:v>70.893449000000004</c:v>
                </c:pt>
                <c:pt idx="496">
                  <c:v>72.700035999999997</c:v>
                </c:pt>
                <c:pt idx="497">
                  <c:v>72.805699000000004</c:v>
                </c:pt>
                <c:pt idx="498">
                  <c:v>72.691722999999996</c:v>
                </c:pt>
                <c:pt idx="499">
                  <c:v>72.766436999999996</c:v>
                </c:pt>
                <c:pt idx="500">
                  <c:v>73.626961000000009</c:v>
                </c:pt>
                <c:pt idx="501">
                  <c:v>74.915780000000012</c:v>
                </c:pt>
                <c:pt idx="502">
                  <c:v>75.304632999999995</c:v>
                </c:pt>
                <c:pt idx="503">
                  <c:v>75.170657000000006</c:v>
                </c:pt>
                <c:pt idx="504">
                  <c:v>73.856960999999998</c:v>
                </c:pt>
                <c:pt idx="505">
                  <c:v>74.092725000000002</c:v>
                </c:pt>
                <c:pt idx="506">
                  <c:v>74.503072000000003</c:v>
                </c:pt>
                <c:pt idx="507">
                  <c:v>73.963409000000013</c:v>
                </c:pt>
                <c:pt idx="508">
                  <c:v>73.575065000000009</c:v>
                </c:pt>
                <c:pt idx="509">
                  <c:v>72.73804299999999</c:v>
                </c:pt>
                <c:pt idx="510">
                  <c:v>72.829880000000003</c:v>
                </c:pt>
                <c:pt idx="511">
                  <c:v>73.851931000000008</c:v>
                </c:pt>
                <c:pt idx="512">
                  <c:v>73.674835000000002</c:v>
                </c:pt>
                <c:pt idx="513">
                  <c:v>73.575350000000014</c:v>
                </c:pt>
                <c:pt idx="514">
                  <c:v>75.140066000000004</c:v>
                </c:pt>
                <c:pt idx="515">
                  <c:v>73.291423000000009</c:v>
                </c:pt>
                <c:pt idx="516">
                  <c:v>74.512315999999998</c:v>
                </c:pt>
                <c:pt idx="517">
                  <c:v>74.135832000000008</c:v>
                </c:pt>
                <c:pt idx="518">
                  <c:v>75.008934999999994</c:v>
                </c:pt>
                <c:pt idx="519">
                  <c:v>75.708981000000009</c:v>
                </c:pt>
                <c:pt idx="520">
                  <c:v>76.529941999999977</c:v>
                </c:pt>
                <c:pt idx="521">
                  <c:v>75.356208000000009</c:v>
                </c:pt>
                <c:pt idx="522">
                  <c:v>75.564290999999997</c:v>
                </c:pt>
                <c:pt idx="523">
                  <c:v>75.381557000000001</c:v>
                </c:pt>
                <c:pt idx="524">
                  <c:v>75.099321000000003</c:v>
                </c:pt>
                <c:pt idx="525">
                  <c:v>75.943950999999998</c:v>
                </c:pt>
                <c:pt idx="526">
                  <c:v>75.448931000000002</c:v>
                </c:pt>
                <c:pt idx="527">
                  <c:v>76.885847000000012</c:v>
                </c:pt>
                <c:pt idx="528">
                  <c:v>75.841418000000004</c:v>
                </c:pt>
                <c:pt idx="529">
                  <c:v>76.040899999999993</c:v>
                </c:pt>
                <c:pt idx="530">
                  <c:v>76.95615699999999</c:v>
                </c:pt>
                <c:pt idx="531">
                  <c:v>77.647672999999998</c:v>
                </c:pt>
                <c:pt idx="532">
                  <c:v>78.056612000000001</c:v>
                </c:pt>
                <c:pt idx="533">
                  <c:v>76.722065000000001</c:v>
                </c:pt>
                <c:pt idx="534">
                  <c:v>76.821497999999991</c:v>
                </c:pt>
                <c:pt idx="535">
                  <c:v>76.546878000000007</c:v>
                </c:pt>
                <c:pt idx="536">
                  <c:v>76.43468</c:v>
                </c:pt>
                <c:pt idx="537">
                  <c:v>76.145302999999998</c:v>
                </c:pt>
                <c:pt idx="538">
                  <c:v>75.684780000000018</c:v>
                </c:pt>
                <c:pt idx="539">
                  <c:v>75.349615999999997</c:v>
                </c:pt>
                <c:pt idx="540">
                  <c:v>75.348664000000014</c:v>
                </c:pt>
                <c:pt idx="541">
                  <c:v>75.357657000000003</c:v>
                </c:pt>
                <c:pt idx="542">
                  <c:v>77.163736</c:v>
                </c:pt>
                <c:pt idx="543">
                  <c:v>77.396512999999999</c:v>
                </c:pt>
                <c:pt idx="544">
                  <c:v>76.859211999999999</c:v>
                </c:pt>
                <c:pt idx="545">
                  <c:v>77.141243000000003</c:v>
                </c:pt>
                <c:pt idx="546">
                  <c:v>76.113755999999995</c:v>
                </c:pt>
                <c:pt idx="547">
                  <c:v>74.517709999999994</c:v>
                </c:pt>
                <c:pt idx="548">
                  <c:v>74.995531</c:v>
                </c:pt>
                <c:pt idx="549">
                  <c:v>75.936802999999998</c:v>
                </c:pt>
                <c:pt idx="550">
                  <c:v>76.932944999999989</c:v>
                </c:pt>
                <c:pt idx="551">
                  <c:v>78.884634999999989</c:v>
                </c:pt>
                <c:pt idx="552">
                  <c:v>79.03168500000001</c:v>
                </c:pt>
                <c:pt idx="553">
                  <c:v>78.55018299999999</c:v>
                </c:pt>
                <c:pt idx="554">
                  <c:v>79.074590999999998</c:v>
                </c:pt>
                <c:pt idx="555">
                  <c:v>78.897896000000003</c:v>
                </c:pt>
                <c:pt idx="556">
                  <c:v>78.345015999999987</c:v>
                </c:pt>
                <c:pt idx="557">
                  <c:v>77.970774000000006</c:v>
                </c:pt>
                <c:pt idx="558">
                  <c:v>78.330273000000005</c:v>
                </c:pt>
                <c:pt idx="559">
                  <c:v>79.396964999999994</c:v>
                </c:pt>
                <c:pt idx="560">
                  <c:v>77.463162999999994</c:v>
                </c:pt>
                <c:pt idx="561">
                  <c:v>78.408963999999997</c:v>
                </c:pt>
                <c:pt idx="562">
                  <c:v>78.759892000000008</c:v>
                </c:pt>
                <c:pt idx="563">
                  <c:v>78.662616999999997</c:v>
                </c:pt>
                <c:pt idx="564">
                  <c:v>79.025632999999999</c:v>
                </c:pt>
                <c:pt idx="565">
                  <c:v>79.29786</c:v>
                </c:pt>
                <c:pt idx="566">
                  <c:v>79.655022000000002</c:v>
                </c:pt>
                <c:pt idx="567">
                  <c:v>79.587113000000002</c:v>
                </c:pt>
                <c:pt idx="568">
                  <c:v>79.172299999999993</c:v>
                </c:pt>
                <c:pt idx="569">
                  <c:v>78.781412000000003</c:v>
                </c:pt>
                <c:pt idx="570">
                  <c:v>79.143928999999986</c:v>
                </c:pt>
                <c:pt idx="571">
                  <c:v>79.340688</c:v>
                </c:pt>
                <c:pt idx="572">
                  <c:v>79.533352000000008</c:v>
                </c:pt>
                <c:pt idx="573">
                  <c:v>78.584596000000005</c:v>
                </c:pt>
                <c:pt idx="574">
                  <c:v>78.882024999999985</c:v>
                </c:pt>
                <c:pt idx="575">
                  <c:v>79.015002999999993</c:v>
                </c:pt>
                <c:pt idx="576">
                  <c:v>79.003550000000004</c:v>
                </c:pt>
                <c:pt idx="577">
                  <c:v>80.494162000000003</c:v>
                </c:pt>
                <c:pt idx="578">
                  <c:v>80.410048999999987</c:v>
                </c:pt>
                <c:pt idx="579">
                  <c:v>79.508979999999994</c:v>
                </c:pt>
                <c:pt idx="580">
                  <c:v>79.914123000000004</c:v>
                </c:pt>
                <c:pt idx="581">
                  <c:v>79.211424000000008</c:v>
                </c:pt>
                <c:pt idx="582">
                  <c:v>80.732405999999997</c:v>
                </c:pt>
                <c:pt idx="583">
                  <c:v>82.121212</c:v>
                </c:pt>
                <c:pt idx="584">
                  <c:v>81.077947999999992</c:v>
                </c:pt>
                <c:pt idx="585">
                  <c:v>80.059171000000006</c:v>
                </c:pt>
                <c:pt idx="586">
                  <c:v>79.755627000000004</c:v>
                </c:pt>
                <c:pt idx="587">
                  <c:v>78.893014000000008</c:v>
                </c:pt>
                <c:pt idx="588">
                  <c:v>79.272711000000001</c:v>
                </c:pt>
                <c:pt idx="589">
                  <c:v>79.665576999999999</c:v>
                </c:pt>
                <c:pt idx="590">
                  <c:v>78.978587000000005</c:v>
                </c:pt>
                <c:pt idx="591">
                  <c:v>78.636307000000002</c:v>
                </c:pt>
                <c:pt idx="592">
                  <c:v>78.807041999999996</c:v>
                </c:pt>
                <c:pt idx="593">
                  <c:v>78.664252000000005</c:v>
                </c:pt>
                <c:pt idx="594">
                  <c:v>78.647251000000011</c:v>
                </c:pt>
                <c:pt idx="595">
                  <c:v>78.177835999999999</c:v>
                </c:pt>
                <c:pt idx="596">
                  <c:v>78.275329999999997</c:v>
                </c:pt>
                <c:pt idx="597">
                  <c:v>77.956645000000009</c:v>
                </c:pt>
                <c:pt idx="598">
                  <c:v>77.787126000000001</c:v>
                </c:pt>
                <c:pt idx="599">
                  <c:v>76.796389000000005</c:v>
                </c:pt>
                <c:pt idx="600">
                  <c:v>77.545042000000009</c:v>
                </c:pt>
                <c:pt idx="601">
                  <c:v>77.688131000000013</c:v>
                </c:pt>
                <c:pt idx="602">
                  <c:v>78.69220700000001</c:v>
                </c:pt>
                <c:pt idx="603">
                  <c:v>79.113425000000007</c:v>
                </c:pt>
                <c:pt idx="604">
                  <c:v>79.08156799999999</c:v>
                </c:pt>
                <c:pt idx="605">
                  <c:v>78.745321999999987</c:v>
                </c:pt>
                <c:pt idx="606">
                  <c:v>79.610918000000012</c:v>
                </c:pt>
                <c:pt idx="607">
                  <c:v>80.260662999999994</c:v>
                </c:pt>
                <c:pt idx="608">
                  <c:v>81.828834000000001</c:v>
                </c:pt>
                <c:pt idx="609">
                  <c:v>80.398572999999999</c:v>
                </c:pt>
                <c:pt idx="610">
                  <c:v>80.568083000000001</c:v>
                </c:pt>
                <c:pt idx="611">
                  <c:v>81.770617000000001</c:v>
                </c:pt>
                <c:pt idx="612">
                  <c:v>82.294916000000001</c:v>
                </c:pt>
                <c:pt idx="613">
                  <c:v>81.860167000000004</c:v>
                </c:pt>
                <c:pt idx="614">
                  <c:v>81.761129000000011</c:v>
                </c:pt>
                <c:pt idx="615">
                  <c:v>80.12248799999999</c:v>
                </c:pt>
                <c:pt idx="616">
                  <c:v>78.985478000000001</c:v>
                </c:pt>
                <c:pt idx="617">
                  <c:v>80.005110999999999</c:v>
                </c:pt>
                <c:pt idx="618">
                  <c:v>80.092433999999997</c:v>
                </c:pt>
                <c:pt idx="619">
                  <c:v>79.785374999999988</c:v>
                </c:pt>
                <c:pt idx="620">
                  <c:v>79.986738000000003</c:v>
                </c:pt>
                <c:pt idx="621">
                  <c:v>81.150725000000008</c:v>
                </c:pt>
                <c:pt idx="622">
                  <c:v>80.315033999999997</c:v>
                </c:pt>
                <c:pt idx="623">
                  <c:v>81.422242000000011</c:v>
                </c:pt>
                <c:pt idx="624">
                  <c:v>80.160283000000007</c:v>
                </c:pt>
                <c:pt idx="625">
                  <c:v>80.699883</c:v>
                </c:pt>
                <c:pt idx="626">
                  <c:v>79.281640999999993</c:v>
                </c:pt>
                <c:pt idx="627">
                  <c:v>79.69411199999999</c:v>
                </c:pt>
                <c:pt idx="628">
                  <c:v>81.453256999999994</c:v>
                </c:pt>
                <c:pt idx="629">
                  <c:v>81.698335999999998</c:v>
                </c:pt>
                <c:pt idx="630">
                  <c:v>82.403497000000002</c:v>
                </c:pt>
                <c:pt idx="631">
                  <c:v>82.933713999999995</c:v>
                </c:pt>
                <c:pt idx="632">
                  <c:v>80.697226999999998</c:v>
                </c:pt>
                <c:pt idx="633">
                  <c:v>81.149293</c:v>
                </c:pt>
                <c:pt idx="634">
                  <c:v>82.404650999999987</c:v>
                </c:pt>
                <c:pt idx="635">
                  <c:v>80.063006000000001</c:v>
                </c:pt>
                <c:pt idx="636">
                  <c:v>78.968852999999996</c:v>
                </c:pt>
                <c:pt idx="637">
                  <c:v>79.603836000000001</c:v>
                </c:pt>
                <c:pt idx="638">
                  <c:v>79.914822999999998</c:v>
                </c:pt>
                <c:pt idx="639">
                  <c:v>81.349950000000007</c:v>
                </c:pt>
                <c:pt idx="640">
                  <c:v>80.149931000000009</c:v>
                </c:pt>
                <c:pt idx="641">
                  <c:v>80.603915000000001</c:v>
                </c:pt>
                <c:pt idx="642">
                  <c:v>80.560681000000017</c:v>
                </c:pt>
                <c:pt idx="643">
                  <c:v>80.389701000000017</c:v>
                </c:pt>
                <c:pt idx="644">
                  <c:v>81.973351000000008</c:v>
                </c:pt>
                <c:pt idx="645">
                  <c:v>81.817790000000002</c:v>
                </c:pt>
                <c:pt idx="646">
                  <c:v>81.270194000000004</c:v>
                </c:pt>
                <c:pt idx="647">
                  <c:v>80.645892000000003</c:v>
                </c:pt>
                <c:pt idx="648">
                  <c:v>80.817666000000003</c:v>
                </c:pt>
                <c:pt idx="649">
                  <c:v>79.831761</c:v>
                </c:pt>
                <c:pt idx="650">
                  <c:v>79.948326999999992</c:v>
                </c:pt>
                <c:pt idx="651">
                  <c:v>80.217907000000011</c:v>
                </c:pt>
                <c:pt idx="652">
                  <c:v>79.203359000000006</c:v>
                </c:pt>
                <c:pt idx="653">
                  <c:v>79.734897000000004</c:v>
                </c:pt>
                <c:pt idx="654">
                  <c:v>80.021676999999983</c:v>
                </c:pt>
                <c:pt idx="655">
                  <c:v>80.311221000000003</c:v>
                </c:pt>
                <c:pt idx="656">
                  <c:v>79.353369000000001</c:v>
                </c:pt>
                <c:pt idx="657">
                  <c:v>81.503047000000009</c:v>
                </c:pt>
                <c:pt idx="658">
                  <c:v>82.383447000000004</c:v>
                </c:pt>
                <c:pt idx="659">
                  <c:v>81.425603999999993</c:v>
                </c:pt>
                <c:pt idx="660">
                  <c:v>81.037454999999994</c:v>
                </c:pt>
                <c:pt idx="661">
                  <c:v>82.283549999999991</c:v>
                </c:pt>
                <c:pt idx="662">
                  <c:v>81.147775999999993</c:v>
                </c:pt>
                <c:pt idx="663">
                  <c:v>80.799748999999991</c:v>
                </c:pt>
                <c:pt idx="664">
                  <c:v>79.989316000000002</c:v>
                </c:pt>
                <c:pt idx="665">
                  <c:v>80.191358000000008</c:v>
                </c:pt>
                <c:pt idx="666">
                  <c:v>79.220965000000007</c:v>
                </c:pt>
                <c:pt idx="667">
                  <c:v>79.652308000000005</c:v>
                </c:pt>
                <c:pt idx="668">
                  <c:v>79.101405</c:v>
                </c:pt>
                <c:pt idx="669">
                  <c:v>78.837820000000008</c:v>
                </c:pt>
                <c:pt idx="670">
                  <c:v>78.792066000000005</c:v>
                </c:pt>
                <c:pt idx="671">
                  <c:v>78.447269999999989</c:v>
                </c:pt>
                <c:pt idx="672">
                  <c:v>77.687804999999997</c:v>
                </c:pt>
                <c:pt idx="673">
                  <c:v>76.751376000000008</c:v>
                </c:pt>
                <c:pt idx="674">
                  <c:v>76.925874000000007</c:v>
                </c:pt>
                <c:pt idx="675">
                  <c:v>78.094391999999999</c:v>
                </c:pt>
                <c:pt idx="676">
                  <c:v>78.669036999999989</c:v>
                </c:pt>
                <c:pt idx="677">
                  <c:v>77.748930999999999</c:v>
                </c:pt>
                <c:pt idx="678">
                  <c:v>77.152588000000009</c:v>
                </c:pt>
                <c:pt idx="679">
                  <c:v>77.354276999999996</c:v>
                </c:pt>
                <c:pt idx="680">
                  <c:v>77.199292</c:v>
                </c:pt>
                <c:pt idx="681">
                  <c:v>78.088793999999993</c:v>
                </c:pt>
                <c:pt idx="682">
                  <c:v>78.659846999999999</c:v>
                </c:pt>
                <c:pt idx="683">
                  <c:v>78.32893199999998</c:v>
                </c:pt>
                <c:pt idx="684">
                  <c:v>79.848397000000006</c:v>
                </c:pt>
                <c:pt idx="685">
                  <c:v>78.799332000000007</c:v>
                </c:pt>
                <c:pt idx="686">
                  <c:v>79.362670999999992</c:v>
                </c:pt>
                <c:pt idx="687">
                  <c:v>79.488333000000011</c:v>
                </c:pt>
                <c:pt idx="688">
                  <c:v>80.596015999999992</c:v>
                </c:pt>
                <c:pt idx="689">
                  <c:v>80.627762000000004</c:v>
                </c:pt>
                <c:pt idx="690">
                  <c:v>79.347696999999997</c:v>
                </c:pt>
                <c:pt idx="691">
                  <c:v>79.306922000000014</c:v>
                </c:pt>
                <c:pt idx="692">
                  <c:v>80.233291999999992</c:v>
                </c:pt>
                <c:pt idx="693">
                  <c:v>79.723933000000002</c:v>
                </c:pt>
                <c:pt idx="694">
                  <c:v>79.864244999999997</c:v>
                </c:pt>
                <c:pt idx="695">
                  <c:v>81.357652999999999</c:v>
                </c:pt>
                <c:pt idx="696">
                  <c:v>80.881600000000006</c:v>
                </c:pt>
                <c:pt idx="697">
                  <c:v>79.748611000000011</c:v>
                </c:pt>
                <c:pt idx="698">
                  <c:v>80.600644000000003</c:v>
                </c:pt>
                <c:pt idx="699">
                  <c:v>81.481697000000011</c:v>
                </c:pt>
                <c:pt idx="700">
                  <c:v>80.436987999999999</c:v>
                </c:pt>
                <c:pt idx="701">
                  <c:v>80.868707999999998</c:v>
                </c:pt>
                <c:pt idx="702">
                  <c:v>82.074590999999984</c:v>
                </c:pt>
                <c:pt idx="703">
                  <c:v>82.548930000000013</c:v>
                </c:pt>
                <c:pt idx="704">
                  <c:v>81.777337000000003</c:v>
                </c:pt>
                <c:pt idx="705">
                  <c:v>82.697049000000007</c:v>
                </c:pt>
                <c:pt idx="706">
                  <c:v>81.187603999999993</c:v>
                </c:pt>
                <c:pt idx="707">
                  <c:v>82.440340000000006</c:v>
                </c:pt>
                <c:pt idx="708">
                  <c:v>82.265162000000018</c:v>
                </c:pt>
                <c:pt idx="709">
                  <c:v>82.134182999999979</c:v>
                </c:pt>
                <c:pt idx="710">
                  <c:v>81.800696000000002</c:v>
                </c:pt>
                <c:pt idx="711">
                  <c:v>81.184005999999997</c:v>
                </c:pt>
                <c:pt idx="712">
                  <c:v>80.813823999999997</c:v>
                </c:pt>
                <c:pt idx="713">
                  <c:v>82.472183999999999</c:v>
                </c:pt>
                <c:pt idx="714">
                  <c:v>83.581673999999992</c:v>
                </c:pt>
                <c:pt idx="715">
                  <c:v>82.830473000000012</c:v>
                </c:pt>
                <c:pt idx="716">
                  <c:v>83.017004</c:v>
                </c:pt>
                <c:pt idx="717">
                  <c:v>81.798695999999993</c:v>
                </c:pt>
                <c:pt idx="718">
                  <c:v>82.596857</c:v>
                </c:pt>
                <c:pt idx="719">
                  <c:v>82.513415999999992</c:v>
                </c:pt>
                <c:pt idx="720">
                  <c:v>83.178280000000001</c:v>
                </c:pt>
                <c:pt idx="721">
                  <c:v>82.406431999999995</c:v>
                </c:pt>
                <c:pt idx="722">
                  <c:v>84.730420000000009</c:v>
                </c:pt>
                <c:pt idx="723">
                  <c:v>85.053235000000015</c:v>
                </c:pt>
                <c:pt idx="724">
                  <c:v>85.699023000000011</c:v>
                </c:pt>
                <c:pt idx="725">
                  <c:v>86.194266999999996</c:v>
                </c:pt>
                <c:pt idx="726">
                  <c:v>84.963431999999997</c:v>
                </c:pt>
                <c:pt idx="727">
                  <c:v>85.211692999999997</c:v>
                </c:pt>
                <c:pt idx="728">
                  <c:v>85.273462000000009</c:v>
                </c:pt>
                <c:pt idx="729">
                  <c:v>84.447097999999997</c:v>
                </c:pt>
                <c:pt idx="730">
                  <c:v>84.418659000000005</c:v>
                </c:pt>
                <c:pt idx="731">
                  <c:v>85.136415999999997</c:v>
                </c:pt>
                <c:pt idx="732">
                  <c:v>85.572858000000011</c:v>
                </c:pt>
                <c:pt idx="733">
                  <c:v>83.505187000000006</c:v>
                </c:pt>
                <c:pt idx="734">
                  <c:v>85.066561000000007</c:v>
                </c:pt>
                <c:pt idx="735">
                  <c:v>83.044311999999991</c:v>
                </c:pt>
                <c:pt idx="736">
                  <c:v>83.768585000000002</c:v>
                </c:pt>
                <c:pt idx="737">
                  <c:v>82.302731000000009</c:v>
                </c:pt>
                <c:pt idx="738">
                  <c:v>83.071845999999979</c:v>
                </c:pt>
                <c:pt idx="739">
                  <c:v>83.714468000000011</c:v>
                </c:pt>
                <c:pt idx="740">
                  <c:v>82.319011000000003</c:v>
                </c:pt>
                <c:pt idx="741">
                  <c:v>82.914811</c:v>
                </c:pt>
                <c:pt idx="742">
                  <c:v>82.228059999999999</c:v>
                </c:pt>
                <c:pt idx="743">
                  <c:v>81.21847799999999</c:v>
                </c:pt>
                <c:pt idx="744">
                  <c:v>81.979404999999986</c:v>
                </c:pt>
                <c:pt idx="745">
                  <c:v>81.409498999999997</c:v>
                </c:pt>
                <c:pt idx="746">
                  <c:v>80.804707999999991</c:v>
                </c:pt>
                <c:pt idx="747">
                  <c:v>81.544378999999992</c:v>
                </c:pt>
                <c:pt idx="748">
                  <c:v>81.576118000000008</c:v>
                </c:pt>
                <c:pt idx="749">
                  <c:v>81.225394999999992</c:v>
                </c:pt>
                <c:pt idx="750">
                  <c:v>81.465301999999994</c:v>
                </c:pt>
                <c:pt idx="751">
                  <c:v>82.83287</c:v>
                </c:pt>
                <c:pt idx="752">
                  <c:v>83.577909000000005</c:v>
                </c:pt>
                <c:pt idx="753">
                  <c:v>84.518675999999999</c:v>
                </c:pt>
                <c:pt idx="754">
                  <c:v>82.457637000000005</c:v>
                </c:pt>
                <c:pt idx="755">
                  <c:v>82.67501</c:v>
                </c:pt>
                <c:pt idx="756">
                  <c:v>82.488775000000004</c:v>
                </c:pt>
                <c:pt idx="757">
                  <c:v>83.049533999999994</c:v>
                </c:pt>
                <c:pt idx="758">
                  <c:v>83.378092000000009</c:v>
                </c:pt>
                <c:pt idx="759">
                  <c:v>82.787189999999995</c:v>
                </c:pt>
                <c:pt idx="760">
                  <c:v>82.818587000000008</c:v>
                </c:pt>
                <c:pt idx="761">
                  <c:v>82.695787999999979</c:v>
                </c:pt>
                <c:pt idx="762">
                  <c:v>83.297225999999995</c:v>
                </c:pt>
                <c:pt idx="763">
                  <c:v>83.32258800000001</c:v>
                </c:pt>
                <c:pt idx="764">
                  <c:v>84.900504999999995</c:v>
                </c:pt>
                <c:pt idx="765">
                  <c:v>85.073217999999997</c:v>
                </c:pt>
                <c:pt idx="766">
                  <c:v>84.613165999999993</c:v>
                </c:pt>
                <c:pt idx="767">
                  <c:v>84.754519000000002</c:v>
                </c:pt>
                <c:pt idx="768">
                  <c:v>84.515483000000003</c:v>
                </c:pt>
                <c:pt idx="769">
                  <c:v>84.883635000000012</c:v>
                </c:pt>
                <c:pt idx="770">
                  <c:v>85.063837000000007</c:v>
                </c:pt>
                <c:pt idx="771">
                  <c:v>84.805856999999989</c:v>
                </c:pt>
                <c:pt idx="772">
                  <c:v>84.084820999999991</c:v>
                </c:pt>
                <c:pt idx="773">
                  <c:v>84.135490000000004</c:v>
                </c:pt>
                <c:pt idx="774">
                  <c:v>84.537551999999991</c:v>
                </c:pt>
                <c:pt idx="775">
                  <c:v>85.771159999999995</c:v>
                </c:pt>
                <c:pt idx="776">
                  <c:v>87.374065000000002</c:v>
                </c:pt>
                <c:pt idx="777">
                  <c:v>85.19457700000001</c:v>
                </c:pt>
                <c:pt idx="778">
                  <c:v>86.090004999999991</c:v>
                </c:pt>
                <c:pt idx="779">
                  <c:v>85.03488200000001</c:v>
                </c:pt>
                <c:pt idx="780">
                  <c:v>84.820335000000014</c:v>
                </c:pt>
                <c:pt idx="781">
                  <c:v>85.69086200000001</c:v>
                </c:pt>
                <c:pt idx="782">
                  <c:v>85.961078999999998</c:v>
                </c:pt>
                <c:pt idx="783">
                  <c:v>85.876345000000001</c:v>
                </c:pt>
                <c:pt idx="784">
                  <c:v>85.575023000000002</c:v>
                </c:pt>
                <c:pt idx="785">
                  <c:v>85.328920000000011</c:v>
                </c:pt>
                <c:pt idx="786">
                  <c:v>84.188022000000004</c:v>
                </c:pt>
                <c:pt idx="787">
                  <c:v>84.174970999999999</c:v>
                </c:pt>
                <c:pt idx="788">
                  <c:v>84.853274000000013</c:v>
                </c:pt>
                <c:pt idx="789">
                  <c:v>86.022402</c:v>
                </c:pt>
                <c:pt idx="790">
                  <c:v>86.192795999999987</c:v>
                </c:pt>
                <c:pt idx="791">
                  <c:v>86.854594999999989</c:v>
                </c:pt>
                <c:pt idx="792">
                  <c:v>86.966160000000002</c:v>
                </c:pt>
                <c:pt idx="793">
                  <c:v>87.557093999999992</c:v>
                </c:pt>
                <c:pt idx="794">
                  <c:v>87.651854999999998</c:v>
                </c:pt>
                <c:pt idx="795">
                  <c:v>86.827514999999991</c:v>
                </c:pt>
                <c:pt idx="796">
                  <c:v>86.667905999999988</c:v>
                </c:pt>
                <c:pt idx="797">
                  <c:v>87.799598000000017</c:v>
                </c:pt>
                <c:pt idx="798">
                  <c:v>87.111014000000011</c:v>
                </c:pt>
                <c:pt idx="799">
                  <c:v>87.358063999999999</c:v>
                </c:pt>
                <c:pt idx="800">
                  <c:v>87.70999900000001</c:v>
                </c:pt>
                <c:pt idx="801">
                  <c:v>87.098728000000008</c:v>
                </c:pt>
                <c:pt idx="802">
                  <c:v>87.229408000000006</c:v>
                </c:pt>
                <c:pt idx="803">
                  <c:v>86.852160999999995</c:v>
                </c:pt>
                <c:pt idx="804">
                  <c:v>86.137856000000014</c:v>
                </c:pt>
                <c:pt idx="805">
                  <c:v>85.611334999999997</c:v>
                </c:pt>
                <c:pt idx="806">
                  <c:v>85.885160999999997</c:v>
                </c:pt>
                <c:pt idx="807">
                  <c:v>83.797191999999995</c:v>
                </c:pt>
                <c:pt idx="808">
                  <c:v>83.589681999999996</c:v>
                </c:pt>
                <c:pt idx="809">
                  <c:v>84.026215000000008</c:v>
                </c:pt>
                <c:pt idx="810">
                  <c:v>83.40282400000001</c:v>
                </c:pt>
                <c:pt idx="811">
                  <c:v>84.442469000000017</c:v>
                </c:pt>
                <c:pt idx="812">
                  <c:v>85.604179000000002</c:v>
                </c:pt>
                <c:pt idx="813">
                  <c:v>84.601715999999996</c:v>
                </c:pt>
                <c:pt idx="814">
                  <c:v>85.136409999999998</c:v>
                </c:pt>
                <c:pt idx="815">
                  <c:v>85.57952800000001</c:v>
                </c:pt>
                <c:pt idx="816">
                  <c:v>85.941206999999991</c:v>
                </c:pt>
                <c:pt idx="817">
                  <c:v>84.582177999999999</c:v>
                </c:pt>
                <c:pt idx="818">
                  <c:v>85.67101199999999</c:v>
                </c:pt>
                <c:pt idx="819">
                  <c:v>85.534099999999995</c:v>
                </c:pt>
                <c:pt idx="820">
                  <c:v>84.778836999999996</c:v>
                </c:pt>
                <c:pt idx="821">
                  <c:v>85.402321999999998</c:v>
                </c:pt>
                <c:pt idx="822">
                  <c:v>85.213689000000016</c:v>
                </c:pt>
                <c:pt idx="823">
                  <c:v>84.312788999999995</c:v>
                </c:pt>
                <c:pt idx="824">
                  <c:v>85.228376999999995</c:v>
                </c:pt>
                <c:pt idx="825">
                  <c:v>84.827988000000005</c:v>
                </c:pt>
                <c:pt idx="826">
                  <c:v>85.252085999999991</c:v>
                </c:pt>
                <c:pt idx="827">
                  <c:v>85.443359000000001</c:v>
                </c:pt>
                <c:pt idx="828">
                  <c:v>84.193740999999989</c:v>
                </c:pt>
                <c:pt idx="829">
                  <c:v>84.306274000000002</c:v>
                </c:pt>
                <c:pt idx="830">
                  <c:v>85.183262999999997</c:v>
                </c:pt>
                <c:pt idx="831">
                  <c:v>86.291307999999987</c:v>
                </c:pt>
                <c:pt idx="832">
                  <c:v>86.195928000000009</c:v>
                </c:pt>
                <c:pt idx="833">
                  <c:v>84.992221000000015</c:v>
                </c:pt>
                <c:pt idx="834">
                  <c:v>84.541810999999996</c:v>
                </c:pt>
                <c:pt idx="835">
                  <c:v>85.50962100000001</c:v>
                </c:pt>
                <c:pt idx="836">
                  <c:v>84.629525000000015</c:v>
                </c:pt>
                <c:pt idx="837">
                  <c:v>86.302589999999995</c:v>
                </c:pt>
                <c:pt idx="838">
                  <c:v>87.73573300000001</c:v>
                </c:pt>
                <c:pt idx="839">
                  <c:v>86.38860200000002</c:v>
                </c:pt>
                <c:pt idx="840">
                  <c:v>86.884625999999997</c:v>
                </c:pt>
                <c:pt idx="841">
                  <c:v>86.036373999999995</c:v>
                </c:pt>
                <c:pt idx="842">
                  <c:v>86.612954999999985</c:v>
                </c:pt>
                <c:pt idx="843">
                  <c:v>87.126241000000007</c:v>
                </c:pt>
                <c:pt idx="844">
                  <c:v>88.199647999999996</c:v>
                </c:pt>
                <c:pt idx="845">
                  <c:v>87.704741999999996</c:v>
                </c:pt>
                <c:pt idx="846">
                  <c:v>86.857767999999993</c:v>
                </c:pt>
                <c:pt idx="847">
                  <c:v>85.289257000000006</c:v>
                </c:pt>
                <c:pt idx="848">
                  <c:v>86.816326000000004</c:v>
                </c:pt>
                <c:pt idx="849">
                  <c:v>87.045952</c:v>
                </c:pt>
                <c:pt idx="850">
                  <c:v>87.411816999999999</c:v>
                </c:pt>
                <c:pt idx="851">
                  <c:v>86.268386000000007</c:v>
                </c:pt>
                <c:pt idx="852">
                  <c:v>86.394859999999994</c:v>
                </c:pt>
                <c:pt idx="853">
                  <c:v>84.174967000000009</c:v>
                </c:pt>
                <c:pt idx="854">
                  <c:v>82.817785999999998</c:v>
                </c:pt>
                <c:pt idx="855">
                  <c:v>82.717186999999996</c:v>
                </c:pt>
                <c:pt idx="856">
                  <c:v>82.688151000000005</c:v>
                </c:pt>
                <c:pt idx="857">
                  <c:v>82.455479999999994</c:v>
                </c:pt>
                <c:pt idx="858">
                  <c:v>84.413592999999992</c:v>
                </c:pt>
                <c:pt idx="859">
                  <c:v>83.939475000000002</c:v>
                </c:pt>
                <c:pt idx="860">
                  <c:v>84.279594999999986</c:v>
                </c:pt>
                <c:pt idx="861">
                  <c:v>84.206164999999999</c:v>
                </c:pt>
                <c:pt idx="862">
                  <c:v>84.325167999999991</c:v>
                </c:pt>
                <c:pt idx="863">
                  <c:v>84.332238999999987</c:v>
                </c:pt>
                <c:pt idx="864">
                  <c:v>85.815448000000004</c:v>
                </c:pt>
                <c:pt idx="865">
                  <c:v>85.668937</c:v>
                </c:pt>
                <c:pt idx="866">
                  <c:v>85.122990000000001</c:v>
                </c:pt>
                <c:pt idx="867">
                  <c:v>86.224143999999995</c:v>
                </c:pt>
                <c:pt idx="868">
                  <c:v>86.172863000000007</c:v>
                </c:pt>
                <c:pt idx="869">
                  <c:v>86.519116999999994</c:v>
                </c:pt>
                <c:pt idx="870">
                  <c:v>88.096240999999992</c:v>
                </c:pt>
                <c:pt idx="871">
                  <c:v>87.311688000000004</c:v>
                </c:pt>
                <c:pt idx="872">
                  <c:v>87.282985999999994</c:v>
                </c:pt>
                <c:pt idx="873">
                  <c:v>86.566568000000004</c:v>
                </c:pt>
                <c:pt idx="874">
                  <c:v>84.917417</c:v>
                </c:pt>
                <c:pt idx="875">
                  <c:v>85.031874000000002</c:v>
                </c:pt>
                <c:pt idx="876">
                  <c:v>86.662145999999993</c:v>
                </c:pt>
                <c:pt idx="877">
                  <c:v>86.265633999999991</c:v>
                </c:pt>
                <c:pt idx="878">
                  <c:v>85.849351999999996</c:v>
                </c:pt>
                <c:pt idx="879">
                  <c:v>85.474350999999999</c:v>
                </c:pt>
                <c:pt idx="880">
                  <c:v>84.855882999999992</c:v>
                </c:pt>
                <c:pt idx="881">
                  <c:v>84.80489</c:v>
                </c:pt>
                <c:pt idx="882">
                  <c:v>85.156648999999987</c:v>
                </c:pt>
                <c:pt idx="883">
                  <c:v>86.658666000000011</c:v>
                </c:pt>
                <c:pt idx="884">
                  <c:v>85.476824000000008</c:v>
                </c:pt>
                <c:pt idx="885">
                  <c:v>84.318382999999997</c:v>
                </c:pt>
                <c:pt idx="886">
                  <c:v>83.644863000000001</c:v>
                </c:pt>
                <c:pt idx="887">
                  <c:v>85.158590000000004</c:v>
                </c:pt>
                <c:pt idx="888">
                  <c:v>84.955048000000005</c:v>
                </c:pt>
                <c:pt idx="889">
                  <c:v>85.121283000000005</c:v>
                </c:pt>
                <c:pt idx="890">
                  <c:v>85.864463999999984</c:v>
                </c:pt>
                <c:pt idx="891">
                  <c:v>86.908953999999994</c:v>
                </c:pt>
                <c:pt idx="892">
                  <c:v>85.568865999999986</c:v>
                </c:pt>
                <c:pt idx="893">
                  <c:v>86.177544999999995</c:v>
                </c:pt>
                <c:pt idx="894">
                  <c:v>88.379599999999996</c:v>
                </c:pt>
                <c:pt idx="895">
                  <c:v>87.61336</c:v>
                </c:pt>
                <c:pt idx="896">
                  <c:v>87.183534999999992</c:v>
                </c:pt>
                <c:pt idx="897">
                  <c:v>86.703674000000007</c:v>
                </c:pt>
                <c:pt idx="898">
                  <c:v>85.808753999999993</c:v>
                </c:pt>
                <c:pt idx="899">
                  <c:v>86.252471999999997</c:v>
                </c:pt>
                <c:pt idx="900">
                  <c:v>84.331805000000003</c:v>
                </c:pt>
                <c:pt idx="901">
                  <c:v>83.746986000000021</c:v>
                </c:pt>
                <c:pt idx="902">
                  <c:v>84.267384000000007</c:v>
                </c:pt>
                <c:pt idx="903">
                  <c:v>85.000636</c:v>
                </c:pt>
                <c:pt idx="904">
                  <c:v>84.884670999999997</c:v>
                </c:pt>
                <c:pt idx="905">
                  <c:v>84.485911999999999</c:v>
                </c:pt>
                <c:pt idx="906">
                  <c:v>85.127512999999993</c:v>
                </c:pt>
                <c:pt idx="907">
                  <c:v>84.878786000000005</c:v>
                </c:pt>
                <c:pt idx="908">
                  <c:v>82.983210000000014</c:v>
                </c:pt>
                <c:pt idx="909">
                  <c:v>83.719428000000008</c:v>
                </c:pt>
                <c:pt idx="910">
                  <c:v>84.545613999999986</c:v>
                </c:pt>
                <c:pt idx="911">
                  <c:v>84.618448000000015</c:v>
                </c:pt>
                <c:pt idx="912">
                  <c:v>84.609420000000014</c:v>
                </c:pt>
                <c:pt idx="913">
                  <c:v>85.550056000000012</c:v>
                </c:pt>
                <c:pt idx="914">
                  <c:v>86.031991000000005</c:v>
                </c:pt>
                <c:pt idx="915">
                  <c:v>84.624980000000008</c:v>
                </c:pt>
                <c:pt idx="916">
                  <c:v>85.202928</c:v>
                </c:pt>
                <c:pt idx="917">
                  <c:v>86.730532000000011</c:v>
                </c:pt>
                <c:pt idx="918">
                  <c:v>85.80517900000001</c:v>
                </c:pt>
                <c:pt idx="919">
                  <c:v>86.23320600000001</c:v>
                </c:pt>
                <c:pt idx="920">
                  <c:v>86.055284</c:v>
                </c:pt>
                <c:pt idx="921">
                  <c:v>83.981847000000002</c:v>
                </c:pt>
                <c:pt idx="922">
                  <c:v>85.149497000000011</c:v>
                </c:pt>
                <c:pt idx="923">
                  <c:v>85.588831999999996</c:v>
                </c:pt>
                <c:pt idx="924">
                  <c:v>86.68594499999999</c:v>
                </c:pt>
                <c:pt idx="925">
                  <c:v>86.901303000000013</c:v>
                </c:pt>
                <c:pt idx="926">
                  <c:v>87.673310999999984</c:v>
                </c:pt>
                <c:pt idx="927">
                  <c:v>87.742597000000004</c:v>
                </c:pt>
                <c:pt idx="928">
                  <c:v>87.746188000000004</c:v>
                </c:pt>
                <c:pt idx="929">
                  <c:v>88.003736000000004</c:v>
                </c:pt>
                <c:pt idx="930">
                  <c:v>88.491591999999997</c:v>
                </c:pt>
                <c:pt idx="931">
                  <c:v>87.781175000000005</c:v>
                </c:pt>
                <c:pt idx="932">
                  <c:v>87.858153999999999</c:v>
                </c:pt>
                <c:pt idx="933">
                  <c:v>86.282211000000004</c:v>
                </c:pt>
                <c:pt idx="934">
                  <c:v>86.844540999999992</c:v>
                </c:pt>
                <c:pt idx="935">
                  <c:v>86.947140000000005</c:v>
                </c:pt>
                <c:pt idx="936">
                  <c:v>86.774529000000001</c:v>
                </c:pt>
                <c:pt idx="937">
                  <c:v>87.402735000000007</c:v>
                </c:pt>
                <c:pt idx="938">
                  <c:v>88.526731999999996</c:v>
                </c:pt>
                <c:pt idx="939">
                  <c:v>87.988130999999996</c:v>
                </c:pt>
                <c:pt idx="940">
                  <c:v>89.133695000000003</c:v>
                </c:pt>
                <c:pt idx="941">
                  <c:v>89.255171000000004</c:v>
                </c:pt>
                <c:pt idx="942">
                  <c:v>90.582954999999998</c:v>
                </c:pt>
                <c:pt idx="943">
                  <c:v>89.805982</c:v>
                </c:pt>
                <c:pt idx="944">
                  <c:v>90.951184000000012</c:v>
                </c:pt>
                <c:pt idx="945">
                  <c:v>89.702366999999995</c:v>
                </c:pt>
                <c:pt idx="946">
                  <c:v>90.142096000000009</c:v>
                </c:pt>
                <c:pt idx="947">
                  <c:v>92.012962000000002</c:v>
                </c:pt>
                <c:pt idx="948">
                  <c:v>89.874895999999993</c:v>
                </c:pt>
                <c:pt idx="949">
                  <c:v>89.851664</c:v>
                </c:pt>
                <c:pt idx="950">
                  <c:v>89.115272999999988</c:v>
                </c:pt>
                <c:pt idx="951">
                  <c:v>89.593263000000007</c:v>
                </c:pt>
                <c:pt idx="952">
                  <c:v>90.299012000000005</c:v>
                </c:pt>
                <c:pt idx="953">
                  <c:v>90.75271699999999</c:v>
                </c:pt>
                <c:pt idx="954">
                  <c:v>89.64483700000001</c:v>
                </c:pt>
                <c:pt idx="955">
                  <c:v>89.770227000000006</c:v>
                </c:pt>
                <c:pt idx="956">
                  <c:v>89.442493999999996</c:v>
                </c:pt>
                <c:pt idx="957">
                  <c:v>89.828098999999995</c:v>
                </c:pt>
                <c:pt idx="958">
                  <c:v>88.947275000000005</c:v>
                </c:pt>
                <c:pt idx="959">
                  <c:v>88.63679599999999</c:v>
                </c:pt>
                <c:pt idx="960">
                  <c:v>88.804632999999995</c:v>
                </c:pt>
                <c:pt idx="961">
                  <c:v>88.758273000000003</c:v>
                </c:pt>
                <c:pt idx="962">
                  <c:v>89.102006999999986</c:v>
                </c:pt>
                <c:pt idx="963">
                  <c:v>89.403626000000003</c:v>
                </c:pt>
                <c:pt idx="964">
                  <c:v>89.407491999999991</c:v>
                </c:pt>
                <c:pt idx="965">
                  <c:v>89.955646000000002</c:v>
                </c:pt>
                <c:pt idx="966">
                  <c:v>90.09377600000002</c:v>
                </c:pt>
                <c:pt idx="967">
                  <c:v>88.369271999999995</c:v>
                </c:pt>
                <c:pt idx="968">
                  <c:v>89.320706999999999</c:v>
                </c:pt>
                <c:pt idx="969">
                  <c:v>88.121304999999992</c:v>
                </c:pt>
                <c:pt idx="970">
                  <c:v>87.259298999999999</c:v>
                </c:pt>
                <c:pt idx="971">
                  <c:v>86.298173000000006</c:v>
                </c:pt>
                <c:pt idx="972">
                  <c:v>86.482502000000011</c:v>
                </c:pt>
                <c:pt idx="973">
                  <c:v>85.927970999999999</c:v>
                </c:pt>
                <c:pt idx="974">
                  <c:v>87.179931999999994</c:v>
                </c:pt>
                <c:pt idx="975">
                  <c:v>87.794999000000004</c:v>
                </c:pt>
                <c:pt idx="976">
                  <c:v>87.758292999999995</c:v>
                </c:pt>
                <c:pt idx="977">
                  <c:v>87.522481999999997</c:v>
                </c:pt>
                <c:pt idx="978">
                  <c:v>87.830940999999996</c:v>
                </c:pt>
                <c:pt idx="979">
                  <c:v>88.617808999999994</c:v>
                </c:pt>
                <c:pt idx="980">
                  <c:v>88.008521000000002</c:v>
                </c:pt>
                <c:pt idx="981">
                  <c:v>88.48918900000001</c:v>
                </c:pt>
                <c:pt idx="982">
                  <c:v>88.184759000000014</c:v>
                </c:pt>
                <c:pt idx="983">
                  <c:v>87.752054999999999</c:v>
                </c:pt>
                <c:pt idx="984">
                  <c:v>87.240920999999986</c:v>
                </c:pt>
                <c:pt idx="985">
                  <c:v>85.927722000000017</c:v>
                </c:pt>
                <c:pt idx="986">
                  <c:v>85.064811000000006</c:v>
                </c:pt>
                <c:pt idx="987">
                  <c:v>88.017442000000003</c:v>
                </c:pt>
                <c:pt idx="988">
                  <c:v>87.94783000000001</c:v>
                </c:pt>
                <c:pt idx="989">
                  <c:v>88.18674200000001</c:v>
                </c:pt>
                <c:pt idx="990">
                  <c:v>86.950092999999995</c:v>
                </c:pt>
                <c:pt idx="991">
                  <c:v>85.700663000000006</c:v>
                </c:pt>
                <c:pt idx="992">
                  <c:v>85.756662000000006</c:v>
                </c:pt>
                <c:pt idx="993">
                  <c:v>86.643862999999982</c:v>
                </c:pt>
                <c:pt idx="994">
                  <c:v>86.891938999999994</c:v>
                </c:pt>
                <c:pt idx="995">
                  <c:v>84.987213999999994</c:v>
                </c:pt>
                <c:pt idx="996">
                  <c:v>83.433742000000009</c:v>
                </c:pt>
                <c:pt idx="997">
                  <c:v>84.389147999999992</c:v>
                </c:pt>
                <c:pt idx="998">
                  <c:v>83.513895000000005</c:v>
                </c:pt>
                <c:pt idx="999">
                  <c:v>84.491941000000011</c:v>
                </c:pt>
                <c:pt idx="1000">
                  <c:v>85.425349000000011</c:v>
                </c:pt>
                <c:pt idx="1001">
                  <c:v>87.318142999999992</c:v>
                </c:pt>
                <c:pt idx="1002">
                  <c:v>86.621009000000001</c:v>
                </c:pt>
                <c:pt idx="1003">
                  <c:v>86.457428000000007</c:v>
                </c:pt>
                <c:pt idx="1004">
                  <c:v>84.624448999999998</c:v>
                </c:pt>
                <c:pt idx="1005">
                  <c:v>83.95527100000001</c:v>
                </c:pt>
                <c:pt idx="1006">
                  <c:v>83.318694999999991</c:v>
                </c:pt>
                <c:pt idx="1007">
                  <c:v>83.900659000000005</c:v>
                </c:pt>
                <c:pt idx="1008">
                  <c:v>85.283450999999999</c:v>
                </c:pt>
                <c:pt idx="1009">
                  <c:v>84.224584000000007</c:v>
                </c:pt>
                <c:pt idx="1010">
                  <c:v>83.613544000000005</c:v>
                </c:pt>
                <c:pt idx="1011">
                  <c:v>86.364574999999988</c:v>
                </c:pt>
                <c:pt idx="1012">
                  <c:v>86.937657000000002</c:v>
                </c:pt>
                <c:pt idx="1013">
                  <c:v>87.694338000000002</c:v>
                </c:pt>
                <c:pt idx="1014">
                  <c:v>87.865832999999995</c:v>
                </c:pt>
                <c:pt idx="1015">
                  <c:v>87.266327000000004</c:v>
                </c:pt>
                <c:pt idx="1016">
                  <c:v>87.068771999999996</c:v>
                </c:pt>
                <c:pt idx="1017">
                  <c:v>87.600638000000004</c:v>
                </c:pt>
                <c:pt idx="1018">
                  <c:v>89.052982999999998</c:v>
                </c:pt>
                <c:pt idx="1019">
                  <c:v>89.304190999999989</c:v>
                </c:pt>
                <c:pt idx="1020">
                  <c:v>88.378538999999989</c:v>
                </c:pt>
                <c:pt idx="1021">
                  <c:v>88.104842999999988</c:v>
                </c:pt>
                <c:pt idx="1022">
                  <c:v>88.322895999999986</c:v>
                </c:pt>
                <c:pt idx="1023">
                  <c:v>88.696224000000001</c:v>
                </c:pt>
                <c:pt idx="1024">
                  <c:v>88.064273</c:v>
                </c:pt>
                <c:pt idx="1025">
                  <c:v>88.107242999999997</c:v>
                </c:pt>
                <c:pt idx="1026">
                  <c:v>87.444448000000008</c:v>
                </c:pt>
                <c:pt idx="1027">
                  <c:v>87.487763999999999</c:v>
                </c:pt>
                <c:pt idx="1028">
                  <c:v>88.634309999999999</c:v>
                </c:pt>
                <c:pt idx="1029">
                  <c:v>88.111868000000001</c:v>
                </c:pt>
                <c:pt idx="1030">
                  <c:v>87.949991999999995</c:v>
                </c:pt>
                <c:pt idx="1031">
                  <c:v>87.450626999999997</c:v>
                </c:pt>
                <c:pt idx="1032">
                  <c:v>87.036199000000011</c:v>
                </c:pt>
                <c:pt idx="1033">
                  <c:v>89.097183999999999</c:v>
                </c:pt>
                <c:pt idx="1034">
                  <c:v>87.941402000000011</c:v>
                </c:pt>
                <c:pt idx="1035">
                  <c:v>88.843934000000004</c:v>
                </c:pt>
                <c:pt idx="1036">
                  <c:v>88.022980999999987</c:v>
                </c:pt>
                <c:pt idx="1037">
                  <c:v>87.31535199999999</c:v>
                </c:pt>
                <c:pt idx="1038">
                  <c:v>86.953163999999987</c:v>
                </c:pt>
                <c:pt idx="1039">
                  <c:v>87.079796999999999</c:v>
                </c:pt>
                <c:pt idx="1040">
                  <c:v>87.376836999999995</c:v>
                </c:pt>
                <c:pt idx="1041">
                  <c:v>87.369975999999994</c:v>
                </c:pt>
                <c:pt idx="1042">
                  <c:v>87.789084000000003</c:v>
                </c:pt>
                <c:pt idx="1043">
                  <c:v>86.548755</c:v>
                </c:pt>
                <c:pt idx="1044">
                  <c:v>86.325674000000006</c:v>
                </c:pt>
                <c:pt idx="1045">
                  <c:v>86.237525000000005</c:v>
                </c:pt>
                <c:pt idx="1046">
                  <c:v>87.20098200000001</c:v>
                </c:pt>
                <c:pt idx="1047">
                  <c:v>87.396323999999993</c:v>
                </c:pt>
                <c:pt idx="1048">
                  <c:v>85.731029000000007</c:v>
                </c:pt>
                <c:pt idx="1049">
                  <c:v>86.833462999999995</c:v>
                </c:pt>
                <c:pt idx="1050">
                  <c:v>85.244432999999987</c:v>
                </c:pt>
                <c:pt idx="1051">
                  <c:v>84.295197000000002</c:v>
                </c:pt>
                <c:pt idx="1052">
                  <c:v>85.023813000000004</c:v>
                </c:pt>
                <c:pt idx="1053">
                  <c:v>86.11447600000001</c:v>
                </c:pt>
                <c:pt idx="1054">
                  <c:v>84.693084999999996</c:v>
                </c:pt>
                <c:pt idx="1055">
                  <c:v>85.752671000000021</c:v>
                </c:pt>
                <c:pt idx="1056">
                  <c:v>85.457536000000005</c:v>
                </c:pt>
                <c:pt idx="1057">
                  <c:v>84.929725999999988</c:v>
                </c:pt>
                <c:pt idx="1058">
                  <c:v>85.276910000000001</c:v>
                </c:pt>
                <c:pt idx="1059">
                  <c:v>85.005147999999991</c:v>
                </c:pt>
                <c:pt idx="1060">
                  <c:v>85.428105000000002</c:v>
                </c:pt>
                <c:pt idx="1061">
                  <c:v>84.588882999999996</c:v>
                </c:pt>
                <c:pt idx="1062">
                  <c:v>85.321529000000012</c:v>
                </c:pt>
                <c:pt idx="1063">
                  <c:v>86.327222000000006</c:v>
                </c:pt>
                <c:pt idx="1064">
                  <c:v>87.165672000000001</c:v>
                </c:pt>
                <c:pt idx="1065">
                  <c:v>86.516494000000009</c:v>
                </c:pt>
                <c:pt idx="1066">
                  <c:v>87.190771999999981</c:v>
                </c:pt>
                <c:pt idx="1067">
                  <c:v>87.045689999999993</c:v>
                </c:pt>
                <c:pt idx="1068">
                  <c:v>85.561183</c:v>
                </c:pt>
                <c:pt idx="1069">
                  <c:v>85.327372999999994</c:v>
                </c:pt>
                <c:pt idx="1070">
                  <c:v>85.346298000000004</c:v>
                </c:pt>
                <c:pt idx="1071">
                  <c:v>86.288294999999991</c:v>
                </c:pt>
                <c:pt idx="1072">
                  <c:v>86.327450999999996</c:v>
                </c:pt>
                <c:pt idx="1073">
                  <c:v>85.514662000000015</c:v>
                </c:pt>
                <c:pt idx="1074">
                  <c:v>83.940551999999997</c:v>
                </c:pt>
                <c:pt idx="1075">
                  <c:v>85.082677000000004</c:v>
                </c:pt>
                <c:pt idx="1076">
                  <c:v>85.26141299999999</c:v>
                </c:pt>
                <c:pt idx="1077">
                  <c:v>87.181029999999993</c:v>
                </c:pt>
                <c:pt idx="1078">
                  <c:v>85.498340000000013</c:v>
                </c:pt>
                <c:pt idx="1079">
                  <c:v>86.810051999999999</c:v>
                </c:pt>
                <c:pt idx="1080">
                  <c:v>87.166198000000009</c:v>
                </c:pt>
                <c:pt idx="1081">
                  <c:v>87.710048999999984</c:v>
                </c:pt>
                <c:pt idx="1082">
                  <c:v>88.421513000000004</c:v>
                </c:pt>
                <c:pt idx="1083">
                  <c:v>88.094451000000007</c:v>
                </c:pt>
                <c:pt idx="1084">
                  <c:v>88.000657000000018</c:v>
                </c:pt>
                <c:pt idx="1085">
                  <c:v>87.639212000000015</c:v>
                </c:pt>
                <c:pt idx="1086">
                  <c:v>88.973983000000004</c:v>
                </c:pt>
                <c:pt idx="1087">
                  <c:v>88.750927000000004</c:v>
                </c:pt>
                <c:pt idx="1088">
                  <c:v>88.142882999999998</c:v>
                </c:pt>
                <c:pt idx="1089">
                  <c:v>86.104883000000001</c:v>
                </c:pt>
                <c:pt idx="1090">
                  <c:v>86.667445999999998</c:v>
                </c:pt>
                <c:pt idx="1091">
                  <c:v>84.941141999999985</c:v>
                </c:pt>
                <c:pt idx="1092">
                  <c:v>86.002535999999992</c:v>
                </c:pt>
                <c:pt idx="1093">
                  <c:v>85.979843999999986</c:v>
                </c:pt>
                <c:pt idx="1094">
                  <c:v>86.502954000000017</c:v>
                </c:pt>
                <c:pt idx="1095">
                  <c:v>86.196931000000006</c:v>
                </c:pt>
                <c:pt idx="1096">
                  <c:v>87.172536000000008</c:v>
                </c:pt>
                <c:pt idx="1097">
                  <c:v>86.313225999999986</c:v>
                </c:pt>
                <c:pt idx="1098">
                  <c:v>88.023374000000004</c:v>
                </c:pt>
                <c:pt idx="1099">
                  <c:v>86.00207300000001</c:v>
                </c:pt>
                <c:pt idx="1100">
                  <c:v>87.895573999999996</c:v>
                </c:pt>
                <c:pt idx="1101">
                  <c:v>88.816203999999999</c:v>
                </c:pt>
                <c:pt idx="1102">
                  <c:v>86.456209999999999</c:v>
                </c:pt>
                <c:pt idx="1103">
                  <c:v>87.252021999999982</c:v>
                </c:pt>
                <c:pt idx="1104">
                  <c:v>87.234769</c:v>
                </c:pt>
                <c:pt idx="1105">
                  <c:v>88.232078000000001</c:v>
                </c:pt>
                <c:pt idx="1106">
                  <c:v>86.739710000000002</c:v>
                </c:pt>
                <c:pt idx="1107">
                  <c:v>87.932166000000009</c:v>
                </c:pt>
                <c:pt idx="1108">
                  <c:v>88.236860000000007</c:v>
                </c:pt>
                <c:pt idx="1109">
                  <c:v>86.264527999999999</c:v>
                </c:pt>
                <c:pt idx="1110">
                  <c:v>86.583049000000003</c:v>
                </c:pt>
                <c:pt idx="1111">
                  <c:v>87.194000000000003</c:v>
                </c:pt>
                <c:pt idx="1112">
                  <c:v>86.91851299999999</c:v>
                </c:pt>
                <c:pt idx="1113">
                  <c:v>86.888783000000004</c:v>
                </c:pt>
                <c:pt idx="1114">
                  <c:v>86.533359999999988</c:v>
                </c:pt>
                <c:pt idx="1115">
                  <c:v>86.532428999999993</c:v>
                </c:pt>
                <c:pt idx="1116">
                  <c:v>86.26421400000001</c:v>
                </c:pt>
                <c:pt idx="1117">
                  <c:v>85.934347000000002</c:v>
                </c:pt>
                <c:pt idx="1118">
                  <c:v>85.136712000000003</c:v>
                </c:pt>
                <c:pt idx="1119">
                  <c:v>84.780118999999999</c:v>
                </c:pt>
                <c:pt idx="1120">
                  <c:v>84.696434999999994</c:v>
                </c:pt>
                <c:pt idx="1121">
                  <c:v>84.279348999999996</c:v>
                </c:pt>
                <c:pt idx="1122">
                  <c:v>83.695578999999995</c:v>
                </c:pt>
                <c:pt idx="1123">
                  <c:v>85.404896000000008</c:v>
                </c:pt>
                <c:pt idx="1124">
                  <c:v>84.933979999999991</c:v>
                </c:pt>
                <c:pt idx="1125">
                  <c:v>83.687401999999992</c:v>
                </c:pt>
                <c:pt idx="1126">
                  <c:v>84.923139999999989</c:v>
                </c:pt>
                <c:pt idx="1127">
                  <c:v>84.278361999999987</c:v>
                </c:pt>
                <c:pt idx="1128">
                  <c:v>84.168513999999988</c:v>
                </c:pt>
                <c:pt idx="1129">
                  <c:v>86.179108000000014</c:v>
                </c:pt>
                <c:pt idx="1130">
                  <c:v>84.910018000000008</c:v>
                </c:pt>
                <c:pt idx="1131">
                  <c:v>85.735218000000003</c:v>
                </c:pt>
                <c:pt idx="1132">
                  <c:v>85.790982000000014</c:v>
                </c:pt>
                <c:pt idx="1133">
                  <c:v>85.976829999999993</c:v>
                </c:pt>
                <c:pt idx="1134">
                  <c:v>85.741351999999978</c:v>
                </c:pt>
                <c:pt idx="1135">
                  <c:v>84.687698999999995</c:v>
                </c:pt>
                <c:pt idx="1136">
                  <c:v>84.820221999999987</c:v>
                </c:pt>
                <c:pt idx="1137">
                  <c:v>86.030921000000006</c:v>
                </c:pt>
                <c:pt idx="1138">
                  <c:v>86.076274999999995</c:v>
                </c:pt>
                <c:pt idx="1139">
                  <c:v>85.599548999999996</c:v>
                </c:pt>
                <c:pt idx="1140">
                  <c:v>85.89166800000001</c:v>
                </c:pt>
                <c:pt idx="1141">
                  <c:v>84.628951999999998</c:v>
                </c:pt>
                <c:pt idx="1142">
                  <c:v>84.439752999999982</c:v>
                </c:pt>
                <c:pt idx="1143">
                  <c:v>84.835595999999995</c:v>
                </c:pt>
                <c:pt idx="1144">
                  <c:v>84.557369000000008</c:v>
                </c:pt>
                <c:pt idx="1145">
                  <c:v>86.139412000000021</c:v>
                </c:pt>
                <c:pt idx="1146">
                  <c:v>84.822624000000005</c:v>
                </c:pt>
                <c:pt idx="1147">
                  <c:v>84.391034000000005</c:v>
                </c:pt>
                <c:pt idx="1148">
                  <c:v>83.480835999999982</c:v>
                </c:pt>
                <c:pt idx="1149">
                  <c:v>82.69081300000002</c:v>
                </c:pt>
                <c:pt idx="1150">
                  <c:v>83.011629999999997</c:v>
                </c:pt>
                <c:pt idx="1151">
                  <c:v>82.522153000000003</c:v>
                </c:pt>
                <c:pt idx="1152">
                  <c:v>81.619739999999993</c:v>
                </c:pt>
                <c:pt idx="1153">
                  <c:v>81.541574999999995</c:v>
                </c:pt>
                <c:pt idx="1154">
                  <c:v>82.778396999999998</c:v>
                </c:pt>
                <c:pt idx="1155">
                  <c:v>83.042860999999988</c:v>
                </c:pt>
                <c:pt idx="1156">
                  <c:v>84.198838999999992</c:v>
                </c:pt>
                <c:pt idx="1157">
                  <c:v>82.809539000000015</c:v>
                </c:pt>
                <c:pt idx="1158">
                  <c:v>82.812264999999996</c:v>
                </c:pt>
                <c:pt idx="1159">
                  <c:v>83.442504</c:v>
                </c:pt>
                <c:pt idx="1160">
                  <c:v>82.612090999999992</c:v>
                </c:pt>
                <c:pt idx="1161">
                  <c:v>83.48748599999999</c:v>
                </c:pt>
                <c:pt idx="1162">
                  <c:v>83.943922000000001</c:v>
                </c:pt>
                <c:pt idx="1163">
                  <c:v>84.24377100000001</c:v>
                </c:pt>
                <c:pt idx="1164">
                  <c:v>83.079556999999994</c:v>
                </c:pt>
                <c:pt idx="1165">
                  <c:v>84.449379999999991</c:v>
                </c:pt>
                <c:pt idx="1166">
                  <c:v>85.433216999999999</c:v>
                </c:pt>
                <c:pt idx="1167">
                  <c:v>83.921857000000003</c:v>
                </c:pt>
                <c:pt idx="1168">
                  <c:v>83.733936999999997</c:v>
                </c:pt>
                <c:pt idx="1169">
                  <c:v>85.280821999999986</c:v>
                </c:pt>
                <c:pt idx="1170">
                  <c:v>84.909841</c:v>
                </c:pt>
                <c:pt idx="1171">
                  <c:v>85.281082999999995</c:v>
                </c:pt>
                <c:pt idx="1172">
                  <c:v>84.043715999999989</c:v>
                </c:pt>
                <c:pt idx="1173">
                  <c:v>84.376267999999996</c:v>
                </c:pt>
                <c:pt idx="1174">
                  <c:v>84.178737999999981</c:v>
                </c:pt>
                <c:pt idx="1175">
                  <c:v>84.920778000000013</c:v>
                </c:pt>
                <c:pt idx="1176">
                  <c:v>86.248205999999996</c:v>
                </c:pt>
                <c:pt idx="1177">
                  <c:v>86.765673000000007</c:v>
                </c:pt>
                <c:pt idx="1178">
                  <c:v>86.638096000000004</c:v>
                </c:pt>
                <c:pt idx="1179">
                  <c:v>85.691629000000006</c:v>
                </c:pt>
                <c:pt idx="1180">
                  <c:v>85.921534999999992</c:v>
                </c:pt>
                <c:pt idx="1181">
                  <c:v>85.498834000000002</c:v>
                </c:pt>
                <c:pt idx="1182">
                  <c:v>85.965472000000005</c:v>
                </c:pt>
                <c:pt idx="1183">
                  <c:v>84.635006000000004</c:v>
                </c:pt>
                <c:pt idx="1184">
                  <c:v>85.576785999999998</c:v>
                </c:pt>
                <c:pt idx="1185">
                  <c:v>85.490476999999984</c:v>
                </c:pt>
                <c:pt idx="1186">
                  <c:v>85.953230000000005</c:v>
                </c:pt>
                <c:pt idx="1187">
                  <c:v>87.253852999999992</c:v>
                </c:pt>
                <c:pt idx="1188">
                  <c:v>86.955102999999994</c:v>
                </c:pt>
                <c:pt idx="1189">
                  <c:v>87.185031000000009</c:v>
                </c:pt>
                <c:pt idx="1190">
                  <c:v>87.308846999999986</c:v>
                </c:pt>
                <c:pt idx="1191">
                  <c:v>87.053058000000007</c:v>
                </c:pt>
                <c:pt idx="1192">
                  <c:v>86.398209999999992</c:v>
                </c:pt>
                <c:pt idx="1193">
                  <c:v>87.078542999999996</c:v>
                </c:pt>
                <c:pt idx="1194">
                  <c:v>86.940000000000012</c:v>
                </c:pt>
                <c:pt idx="1195">
                  <c:v>87.249740000000003</c:v>
                </c:pt>
                <c:pt idx="1196">
                  <c:v>86.831822000000003</c:v>
                </c:pt>
                <c:pt idx="1197">
                  <c:v>87.289745000000011</c:v>
                </c:pt>
                <c:pt idx="1198">
                  <c:v>87.863262999999989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A-4E63-BC0A-BCC661460C1A}"/>
            </c:ext>
          </c:extLst>
        </c:ser>
        <c:ser>
          <c:idx val="1"/>
          <c:order val="1"/>
          <c:tx>
            <c:strRef>
              <c:f>'Run 3'!$W$1</c:f>
              <c:strCache>
                <c:ptCount val="1"/>
                <c:pt idx="0">
                  <c:v>Mixing by tubule pinching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'Run 3'!$A$2:$A$1200</c:f>
              <c:numCache>
                <c:formatCode>General</c:formatCode>
                <c:ptCount val="1199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  <c:pt idx="301">
                  <c:v>30.1</c:v>
                </c:pt>
                <c:pt idx="302">
                  <c:v>30.2</c:v>
                </c:pt>
                <c:pt idx="303">
                  <c:v>30.3</c:v>
                </c:pt>
                <c:pt idx="304">
                  <c:v>30.4</c:v>
                </c:pt>
                <c:pt idx="305">
                  <c:v>30.5</c:v>
                </c:pt>
                <c:pt idx="306">
                  <c:v>30.6</c:v>
                </c:pt>
                <c:pt idx="307">
                  <c:v>30.7</c:v>
                </c:pt>
                <c:pt idx="308">
                  <c:v>30.8</c:v>
                </c:pt>
                <c:pt idx="309">
                  <c:v>30.9</c:v>
                </c:pt>
                <c:pt idx="310">
                  <c:v>31</c:v>
                </c:pt>
                <c:pt idx="311">
                  <c:v>31.1</c:v>
                </c:pt>
                <c:pt idx="312">
                  <c:v>31.2</c:v>
                </c:pt>
                <c:pt idx="313">
                  <c:v>31.3</c:v>
                </c:pt>
                <c:pt idx="314">
                  <c:v>31.4</c:v>
                </c:pt>
                <c:pt idx="315">
                  <c:v>31.5</c:v>
                </c:pt>
                <c:pt idx="316">
                  <c:v>31.6</c:v>
                </c:pt>
                <c:pt idx="317">
                  <c:v>31.7</c:v>
                </c:pt>
                <c:pt idx="318">
                  <c:v>31.8</c:v>
                </c:pt>
                <c:pt idx="319">
                  <c:v>31.9</c:v>
                </c:pt>
                <c:pt idx="320">
                  <c:v>32</c:v>
                </c:pt>
                <c:pt idx="321">
                  <c:v>32.1</c:v>
                </c:pt>
                <c:pt idx="322">
                  <c:v>32.200000000000003</c:v>
                </c:pt>
                <c:pt idx="323">
                  <c:v>32.299999999999997</c:v>
                </c:pt>
                <c:pt idx="324">
                  <c:v>32.4</c:v>
                </c:pt>
                <c:pt idx="325">
                  <c:v>32.5</c:v>
                </c:pt>
                <c:pt idx="326">
                  <c:v>32.6</c:v>
                </c:pt>
                <c:pt idx="327">
                  <c:v>32.700000000000003</c:v>
                </c:pt>
                <c:pt idx="328">
                  <c:v>32.799999999999997</c:v>
                </c:pt>
                <c:pt idx="329">
                  <c:v>32.9</c:v>
                </c:pt>
                <c:pt idx="330">
                  <c:v>33</c:v>
                </c:pt>
                <c:pt idx="331">
                  <c:v>33.1</c:v>
                </c:pt>
                <c:pt idx="332">
                  <c:v>33.200000000000003</c:v>
                </c:pt>
                <c:pt idx="333">
                  <c:v>33.299999999999997</c:v>
                </c:pt>
                <c:pt idx="334">
                  <c:v>33.4</c:v>
                </c:pt>
                <c:pt idx="335">
                  <c:v>33.5</c:v>
                </c:pt>
                <c:pt idx="336">
                  <c:v>33.6</c:v>
                </c:pt>
                <c:pt idx="337">
                  <c:v>33.700000000000003</c:v>
                </c:pt>
                <c:pt idx="338">
                  <c:v>33.799999999999997</c:v>
                </c:pt>
                <c:pt idx="339">
                  <c:v>33.9</c:v>
                </c:pt>
                <c:pt idx="340">
                  <c:v>34</c:v>
                </c:pt>
                <c:pt idx="341">
                  <c:v>34.1</c:v>
                </c:pt>
                <c:pt idx="342">
                  <c:v>34.200000000000003</c:v>
                </c:pt>
                <c:pt idx="343">
                  <c:v>34.299999999999997</c:v>
                </c:pt>
                <c:pt idx="344">
                  <c:v>34.4</c:v>
                </c:pt>
                <c:pt idx="345">
                  <c:v>34.5</c:v>
                </c:pt>
                <c:pt idx="346">
                  <c:v>34.6</c:v>
                </c:pt>
                <c:pt idx="347">
                  <c:v>34.700000000000003</c:v>
                </c:pt>
                <c:pt idx="348">
                  <c:v>34.799999999999997</c:v>
                </c:pt>
                <c:pt idx="349">
                  <c:v>34.9</c:v>
                </c:pt>
                <c:pt idx="350">
                  <c:v>35</c:v>
                </c:pt>
                <c:pt idx="351">
                  <c:v>35.1</c:v>
                </c:pt>
                <c:pt idx="352">
                  <c:v>35.200000000000003</c:v>
                </c:pt>
                <c:pt idx="353">
                  <c:v>35.299999999999997</c:v>
                </c:pt>
                <c:pt idx="354">
                  <c:v>35.4</c:v>
                </c:pt>
                <c:pt idx="355">
                  <c:v>35.5</c:v>
                </c:pt>
                <c:pt idx="356">
                  <c:v>35.6</c:v>
                </c:pt>
                <c:pt idx="357">
                  <c:v>35.700000000000003</c:v>
                </c:pt>
                <c:pt idx="358">
                  <c:v>35.799999999999997</c:v>
                </c:pt>
                <c:pt idx="359">
                  <c:v>35.9</c:v>
                </c:pt>
                <c:pt idx="360">
                  <c:v>36</c:v>
                </c:pt>
                <c:pt idx="361">
                  <c:v>36.1</c:v>
                </c:pt>
                <c:pt idx="362">
                  <c:v>36.200000000000003</c:v>
                </c:pt>
                <c:pt idx="363">
                  <c:v>36.299999999999997</c:v>
                </c:pt>
                <c:pt idx="364">
                  <c:v>36.4</c:v>
                </c:pt>
                <c:pt idx="365">
                  <c:v>36.5</c:v>
                </c:pt>
                <c:pt idx="366">
                  <c:v>36.6</c:v>
                </c:pt>
                <c:pt idx="367">
                  <c:v>36.700000000000003</c:v>
                </c:pt>
                <c:pt idx="368">
                  <c:v>36.799999999999997</c:v>
                </c:pt>
                <c:pt idx="369">
                  <c:v>36.9</c:v>
                </c:pt>
                <c:pt idx="370">
                  <c:v>37</c:v>
                </c:pt>
                <c:pt idx="371">
                  <c:v>37.1</c:v>
                </c:pt>
                <c:pt idx="372">
                  <c:v>37.200000000000003</c:v>
                </c:pt>
                <c:pt idx="373">
                  <c:v>37.299999999999997</c:v>
                </c:pt>
                <c:pt idx="374">
                  <c:v>37.4</c:v>
                </c:pt>
                <c:pt idx="375">
                  <c:v>37.5</c:v>
                </c:pt>
                <c:pt idx="376">
                  <c:v>37.6</c:v>
                </c:pt>
                <c:pt idx="377">
                  <c:v>37.700000000000003</c:v>
                </c:pt>
                <c:pt idx="378">
                  <c:v>37.799999999999997</c:v>
                </c:pt>
                <c:pt idx="379">
                  <c:v>37.9</c:v>
                </c:pt>
                <c:pt idx="380">
                  <c:v>38</c:v>
                </c:pt>
                <c:pt idx="381">
                  <c:v>38.1</c:v>
                </c:pt>
                <c:pt idx="382">
                  <c:v>38.200000000000003</c:v>
                </c:pt>
                <c:pt idx="383">
                  <c:v>38.299999999999997</c:v>
                </c:pt>
                <c:pt idx="384">
                  <c:v>38.4</c:v>
                </c:pt>
                <c:pt idx="385">
                  <c:v>38.5</c:v>
                </c:pt>
                <c:pt idx="386">
                  <c:v>38.6</c:v>
                </c:pt>
                <c:pt idx="387">
                  <c:v>38.700000000000003</c:v>
                </c:pt>
                <c:pt idx="388">
                  <c:v>38.799999999999997</c:v>
                </c:pt>
                <c:pt idx="389">
                  <c:v>38.9</c:v>
                </c:pt>
                <c:pt idx="390">
                  <c:v>39</c:v>
                </c:pt>
                <c:pt idx="391">
                  <c:v>39.1</c:v>
                </c:pt>
                <c:pt idx="392">
                  <c:v>39.200000000000003</c:v>
                </c:pt>
                <c:pt idx="393">
                  <c:v>39.299999999999997</c:v>
                </c:pt>
                <c:pt idx="394">
                  <c:v>39.4</c:v>
                </c:pt>
                <c:pt idx="395">
                  <c:v>39.5</c:v>
                </c:pt>
                <c:pt idx="396">
                  <c:v>39.6</c:v>
                </c:pt>
                <c:pt idx="397">
                  <c:v>39.700000000000003</c:v>
                </c:pt>
                <c:pt idx="398">
                  <c:v>39.799999999999997</c:v>
                </c:pt>
                <c:pt idx="399">
                  <c:v>39.9</c:v>
                </c:pt>
                <c:pt idx="400">
                  <c:v>40</c:v>
                </c:pt>
                <c:pt idx="401">
                  <c:v>40.1</c:v>
                </c:pt>
                <c:pt idx="402">
                  <c:v>40.200000000000003</c:v>
                </c:pt>
                <c:pt idx="403">
                  <c:v>40.299999999999997</c:v>
                </c:pt>
                <c:pt idx="404">
                  <c:v>40.4</c:v>
                </c:pt>
                <c:pt idx="405">
                  <c:v>40.5</c:v>
                </c:pt>
                <c:pt idx="406">
                  <c:v>40.6</c:v>
                </c:pt>
                <c:pt idx="407">
                  <c:v>40.700000000000003</c:v>
                </c:pt>
                <c:pt idx="408">
                  <c:v>40.799999999999997</c:v>
                </c:pt>
                <c:pt idx="409">
                  <c:v>40.9</c:v>
                </c:pt>
                <c:pt idx="410">
                  <c:v>41</c:v>
                </c:pt>
                <c:pt idx="411">
                  <c:v>41.1</c:v>
                </c:pt>
                <c:pt idx="412">
                  <c:v>41.2</c:v>
                </c:pt>
                <c:pt idx="413">
                  <c:v>41.3</c:v>
                </c:pt>
                <c:pt idx="414">
                  <c:v>41.4</c:v>
                </c:pt>
                <c:pt idx="415">
                  <c:v>41.5</c:v>
                </c:pt>
                <c:pt idx="416">
                  <c:v>41.6</c:v>
                </c:pt>
                <c:pt idx="417">
                  <c:v>41.7</c:v>
                </c:pt>
                <c:pt idx="418">
                  <c:v>41.8</c:v>
                </c:pt>
                <c:pt idx="419">
                  <c:v>41.9</c:v>
                </c:pt>
                <c:pt idx="420">
                  <c:v>42</c:v>
                </c:pt>
                <c:pt idx="421">
                  <c:v>42.1</c:v>
                </c:pt>
                <c:pt idx="422">
                  <c:v>42.2</c:v>
                </c:pt>
                <c:pt idx="423">
                  <c:v>42.3</c:v>
                </c:pt>
                <c:pt idx="424">
                  <c:v>42.4</c:v>
                </c:pt>
                <c:pt idx="425">
                  <c:v>42.5</c:v>
                </c:pt>
                <c:pt idx="426">
                  <c:v>42.6</c:v>
                </c:pt>
                <c:pt idx="427">
                  <c:v>42.7</c:v>
                </c:pt>
                <c:pt idx="428">
                  <c:v>42.8</c:v>
                </c:pt>
                <c:pt idx="429">
                  <c:v>42.9</c:v>
                </c:pt>
                <c:pt idx="430">
                  <c:v>43</c:v>
                </c:pt>
                <c:pt idx="431">
                  <c:v>43.1</c:v>
                </c:pt>
                <c:pt idx="432">
                  <c:v>43.2</c:v>
                </c:pt>
                <c:pt idx="433">
                  <c:v>43.3</c:v>
                </c:pt>
                <c:pt idx="434">
                  <c:v>43.4</c:v>
                </c:pt>
                <c:pt idx="435">
                  <c:v>43.5</c:v>
                </c:pt>
                <c:pt idx="436">
                  <c:v>43.6</c:v>
                </c:pt>
                <c:pt idx="437">
                  <c:v>43.7</c:v>
                </c:pt>
                <c:pt idx="438">
                  <c:v>43.8</c:v>
                </c:pt>
                <c:pt idx="439">
                  <c:v>43.9</c:v>
                </c:pt>
                <c:pt idx="440">
                  <c:v>44</c:v>
                </c:pt>
                <c:pt idx="441">
                  <c:v>44.1</c:v>
                </c:pt>
                <c:pt idx="442">
                  <c:v>44.2</c:v>
                </c:pt>
                <c:pt idx="443">
                  <c:v>44.3</c:v>
                </c:pt>
                <c:pt idx="444">
                  <c:v>44.4</c:v>
                </c:pt>
                <c:pt idx="445">
                  <c:v>44.5</c:v>
                </c:pt>
                <c:pt idx="446">
                  <c:v>44.6</c:v>
                </c:pt>
                <c:pt idx="447">
                  <c:v>44.7</c:v>
                </c:pt>
                <c:pt idx="448">
                  <c:v>44.8</c:v>
                </c:pt>
                <c:pt idx="449">
                  <c:v>44.9</c:v>
                </c:pt>
                <c:pt idx="450">
                  <c:v>45</c:v>
                </c:pt>
                <c:pt idx="451">
                  <c:v>45.1</c:v>
                </c:pt>
                <c:pt idx="452">
                  <c:v>45.2</c:v>
                </c:pt>
                <c:pt idx="453">
                  <c:v>45.3</c:v>
                </c:pt>
                <c:pt idx="454">
                  <c:v>45.4</c:v>
                </c:pt>
                <c:pt idx="455">
                  <c:v>45.5</c:v>
                </c:pt>
                <c:pt idx="456">
                  <c:v>45.6</c:v>
                </c:pt>
                <c:pt idx="457">
                  <c:v>45.7</c:v>
                </c:pt>
                <c:pt idx="458">
                  <c:v>45.8</c:v>
                </c:pt>
                <c:pt idx="459">
                  <c:v>45.9</c:v>
                </c:pt>
                <c:pt idx="460">
                  <c:v>46</c:v>
                </c:pt>
                <c:pt idx="461">
                  <c:v>46.1</c:v>
                </c:pt>
                <c:pt idx="462">
                  <c:v>46.2</c:v>
                </c:pt>
                <c:pt idx="463">
                  <c:v>46.3</c:v>
                </c:pt>
                <c:pt idx="464">
                  <c:v>46.4</c:v>
                </c:pt>
                <c:pt idx="465">
                  <c:v>46.5</c:v>
                </c:pt>
                <c:pt idx="466">
                  <c:v>46.6</c:v>
                </c:pt>
                <c:pt idx="467">
                  <c:v>46.7</c:v>
                </c:pt>
                <c:pt idx="468">
                  <c:v>46.8</c:v>
                </c:pt>
                <c:pt idx="469">
                  <c:v>46.9</c:v>
                </c:pt>
                <c:pt idx="470">
                  <c:v>47</c:v>
                </c:pt>
                <c:pt idx="471">
                  <c:v>47.1</c:v>
                </c:pt>
                <c:pt idx="472">
                  <c:v>47.2</c:v>
                </c:pt>
                <c:pt idx="473">
                  <c:v>47.3</c:v>
                </c:pt>
                <c:pt idx="474">
                  <c:v>47.4</c:v>
                </c:pt>
                <c:pt idx="475">
                  <c:v>47.5</c:v>
                </c:pt>
                <c:pt idx="476">
                  <c:v>47.6</c:v>
                </c:pt>
                <c:pt idx="477">
                  <c:v>47.7</c:v>
                </c:pt>
                <c:pt idx="478">
                  <c:v>47.8</c:v>
                </c:pt>
                <c:pt idx="479">
                  <c:v>47.9</c:v>
                </c:pt>
                <c:pt idx="480">
                  <c:v>48</c:v>
                </c:pt>
                <c:pt idx="481">
                  <c:v>48.1</c:v>
                </c:pt>
                <c:pt idx="482">
                  <c:v>48.2</c:v>
                </c:pt>
                <c:pt idx="483">
                  <c:v>48.3</c:v>
                </c:pt>
                <c:pt idx="484">
                  <c:v>48.4</c:v>
                </c:pt>
                <c:pt idx="485">
                  <c:v>48.5</c:v>
                </c:pt>
                <c:pt idx="486">
                  <c:v>48.6</c:v>
                </c:pt>
                <c:pt idx="487">
                  <c:v>48.7</c:v>
                </c:pt>
                <c:pt idx="488">
                  <c:v>48.8</c:v>
                </c:pt>
                <c:pt idx="489">
                  <c:v>48.9</c:v>
                </c:pt>
                <c:pt idx="490">
                  <c:v>49</c:v>
                </c:pt>
                <c:pt idx="491">
                  <c:v>49.1</c:v>
                </c:pt>
                <c:pt idx="492">
                  <c:v>49.2</c:v>
                </c:pt>
                <c:pt idx="493">
                  <c:v>49.3</c:v>
                </c:pt>
                <c:pt idx="494">
                  <c:v>49.4</c:v>
                </c:pt>
                <c:pt idx="495">
                  <c:v>49.5</c:v>
                </c:pt>
                <c:pt idx="496">
                  <c:v>49.6</c:v>
                </c:pt>
                <c:pt idx="497">
                  <c:v>49.7</c:v>
                </c:pt>
                <c:pt idx="498">
                  <c:v>49.8</c:v>
                </c:pt>
                <c:pt idx="499">
                  <c:v>49.9</c:v>
                </c:pt>
                <c:pt idx="500">
                  <c:v>50</c:v>
                </c:pt>
                <c:pt idx="501">
                  <c:v>50.1</c:v>
                </c:pt>
                <c:pt idx="502">
                  <c:v>50.2</c:v>
                </c:pt>
                <c:pt idx="503">
                  <c:v>50.3</c:v>
                </c:pt>
                <c:pt idx="504">
                  <c:v>50.4</c:v>
                </c:pt>
                <c:pt idx="505">
                  <c:v>50.5</c:v>
                </c:pt>
                <c:pt idx="506">
                  <c:v>50.6</c:v>
                </c:pt>
                <c:pt idx="507">
                  <c:v>50.7</c:v>
                </c:pt>
                <c:pt idx="508">
                  <c:v>50.8</c:v>
                </c:pt>
                <c:pt idx="509">
                  <c:v>50.9</c:v>
                </c:pt>
                <c:pt idx="510">
                  <c:v>51</c:v>
                </c:pt>
                <c:pt idx="511">
                  <c:v>51.1</c:v>
                </c:pt>
                <c:pt idx="512">
                  <c:v>51.2</c:v>
                </c:pt>
                <c:pt idx="513">
                  <c:v>51.3</c:v>
                </c:pt>
                <c:pt idx="514">
                  <c:v>51.4</c:v>
                </c:pt>
                <c:pt idx="515">
                  <c:v>51.5</c:v>
                </c:pt>
                <c:pt idx="516">
                  <c:v>51.6</c:v>
                </c:pt>
                <c:pt idx="517">
                  <c:v>51.7</c:v>
                </c:pt>
                <c:pt idx="518">
                  <c:v>51.8</c:v>
                </c:pt>
                <c:pt idx="519">
                  <c:v>51.9</c:v>
                </c:pt>
                <c:pt idx="520">
                  <c:v>52</c:v>
                </c:pt>
                <c:pt idx="521">
                  <c:v>52.1</c:v>
                </c:pt>
                <c:pt idx="522">
                  <c:v>52.2</c:v>
                </c:pt>
                <c:pt idx="523">
                  <c:v>52.3</c:v>
                </c:pt>
                <c:pt idx="524">
                  <c:v>52.4</c:v>
                </c:pt>
                <c:pt idx="525">
                  <c:v>52.5</c:v>
                </c:pt>
                <c:pt idx="526">
                  <c:v>52.6</c:v>
                </c:pt>
                <c:pt idx="527">
                  <c:v>52.7</c:v>
                </c:pt>
                <c:pt idx="528">
                  <c:v>52.8</c:v>
                </c:pt>
                <c:pt idx="529">
                  <c:v>52.9</c:v>
                </c:pt>
                <c:pt idx="530">
                  <c:v>53</c:v>
                </c:pt>
                <c:pt idx="531">
                  <c:v>53.1</c:v>
                </c:pt>
                <c:pt idx="532">
                  <c:v>53.2</c:v>
                </c:pt>
                <c:pt idx="533">
                  <c:v>53.3</c:v>
                </c:pt>
                <c:pt idx="534">
                  <c:v>53.4</c:v>
                </c:pt>
                <c:pt idx="535">
                  <c:v>53.5</c:v>
                </c:pt>
                <c:pt idx="536">
                  <c:v>53.6</c:v>
                </c:pt>
                <c:pt idx="537">
                  <c:v>53.7</c:v>
                </c:pt>
                <c:pt idx="538">
                  <c:v>53.8</c:v>
                </c:pt>
                <c:pt idx="539">
                  <c:v>53.9</c:v>
                </c:pt>
                <c:pt idx="540">
                  <c:v>54</c:v>
                </c:pt>
                <c:pt idx="541">
                  <c:v>54.1</c:v>
                </c:pt>
                <c:pt idx="542">
                  <c:v>54.2</c:v>
                </c:pt>
                <c:pt idx="543">
                  <c:v>54.3</c:v>
                </c:pt>
                <c:pt idx="544">
                  <c:v>54.4</c:v>
                </c:pt>
                <c:pt idx="545">
                  <c:v>54.5</c:v>
                </c:pt>
                <c:pt idx="546">
                  <c:v>54.6</c:v>
                </c:pt>
                <c:pt idx="547">
                  <c:v>54.7</c:v>
                </c:pt>
                <c:pt idx="548">
                  <c:v>54.8</c:v>
                </c:pt>
                <c:pt idx="549">
                  <c:v>54.9</c:v>
                </c:pt>
                <c:pt idx="550">
                  <c:v>55</c:v>
                </c:pt>
                <c:pt idx="551">
                  <c:v>55.1</c:v>
                </c:pt>
                <c:pt idx="552">
                  <c:v>55.2</c:v>
                </c:pt>
                <c:pt idx="553">
                  <c:v>55.3</c:v>
                </c:pt>
                <c:pt idx="554">
                  <c:v>55.4</c:v>
                </c:pt>
                <c:pt idx="555">
                  <c:v>55.5</c:v>
                </c:pt>
                <c:pt idx="556">
                  <c:v>55.6</c:v>
                </c:pt>
                <c:pt idx="557">
                  <c:v>55.7</c:v>
                </c:pt>
                <c:pt idx="558">
                  <c:v>55.8</c:v>
                </c:pt>
                <c:pt idx="559">
                  <c:v>55.9</c:v>
                </c:pt>
                <c:pt idx="560">
                  <c:v>56</c:v>
                </c:pt>
                <c:pt idx="561">
                  <c:v>56.1</c:v>
                </c:pt>
                <c:pt idx="562">
                  <c:v>56.2</c:v>
                </c:pt>
                <c:pt idx="563">
                  <c:v>56.3</c:v>
                </c:pt>
                <c:pt idx="564">
                  <c:v>56.4</c:v>
                </c:pt>
                <c:pt idx="565">
                  <c:v>56.5</c:v>
                </c:pt>
                <c:pt idx="566">
                  <c:v>56.6</c:v>
                </c:pt>
                <c:pt idx="567">
                  <c:v>56.7</c:v>
                </c:pt>
                <c:pt idx="568">
                  <c:v>56.8</c:v>
                </c:pt>
                <c:pt idx="569">
                  <c:v>56.9</c:v>
                </c:pt>
                <c:pt idx="570">
                  <c:v>57</c:v>
                </c:pt>
                <c:pt idx="571">
                  <c:v>57.1</c:v>
                </c:pt>
                <c:pt idx="572">
                  <c:v>57.2</c:v>
                </c:pt>
                <c:pt idx="573">
                  <c:v>57.3</c:v>
                </c:pt>
                <c:pt idx="574">
                  <c:v>57.4</c:v>
                </c:pt>
                <c:pt idx="575">
                  <c:v>57.5</c:v>
                </c:pt>
                <c:pt idx="576">
                  <c:v>57.6</c:v>
                </c:pt>
                <c:pt idx="577">
                  <c:v>57.7</c:v>
                </c:pt>
                <c:pt idx="578">
                  <c:v>57.8</c:v>
                </c:pt>
                <c:pt idx="579">
                  <c:v>57.9</c:v>
                </c:pt>
                <c:pt idx="580">
                  <c:v>58</c:v>
                </c:pt>
                <c:pt idx="581">
                  <c:v>58.1</c:v>
                </c:pt>
                <c:pt idx="582">
                  <c:v>58.2</c:v>
                </c:pt>
                <c:pt idx="583">
                  <c:v>58.3</c:v>
                </c:pt>
                <c:pt idx="584">
                  <c:v>58.4</c:v>
                </c:pt>
                <c:pt idx="585">
                  <c:v>58.5</c:v>
                </c:pt>
                <c:pt idx="586">
                  <c:v>58.6</c:v>
                </c:pt>
                <c:pt idx="587">
                  <c:v>58.7</c:v>
                </c:pt>
                <c:pt idx="588">
                  <c:v>58.8</c:v>
                </c:pt>
                <c:pt idx="589">
                  <c:v>58.9</c:v>
                </c:pt>
                <c:pt idx="590">
                  <c:v>59</c:v>
                </c:pt>
                <c:pt idx="591">
                  <c:v>59.1</c:v>
                </c:pt>
                <c:pt idx="592">
                  <c:v>59.2</c:v>
                </c:pt>
                <c:pt idx="593">
                  <c:v>59.3</c:v>
                </c:pt>
                <c:pt idx="594">
                  <c:v>59.4</c:v>
                </c:pt>
                <c:pt idx="595">
                  <c:v>59.5</c:v>
                </c:pt>
                <c:pt idx="596">
                  <c:v>59.6</c:v>
                </c:pt>
                <c:pt idx="597">
                  <c:v>59.7</c:v>
                </c:pt>
                <c:pt idx="598">
                  <c:v>59.8</c:v>
                </c:pt>
                <c:pt idx="599">
                  <c:v>59.9</c:v>
                </c:pt>
                <c:pt idx="600">
                  <c:v>60</c:v>
                </c:pt>
                <c:pt idx="601">
                  <c:v>60.1</c:v>
                </c:pt>
                <c:pt idx="602">
                  <c:v>60.2</c:v>
                </c:pt>
                <c:pt idx="603">
                  <c:v>60.3</c:v>
                </c:pt>
                <c:pt idx="604">
                  <c:v>60.4</c:v>
                </c:pt>
                <c:pt idx="605">
                  <c:v>60.5</c:v>
                </c:pt>
                <c:pt idx="606">
                  <c:v>60.6</c:v>
                </c:pt>
                <c:pt idx="607">
                  <c:v>60.7</c:v>
                </c:pt>
                <c:pt idx="608">
                  <c:v>60.8</c:v>
                </c:pt>
                <c:pt idx="609">
                  <c:v>60.9</c:v>
                </c:pt>
                <c:pt idx="610">
                  <c:v>61</c:v>
                </c:pt>
                <c:pt idx="611">
                  <c:v>61.1</c:v>
                </c:pt>
                <c:pt idx="612">
                  <c:v>61.2</c:v>
                </c:pt>
                <c:pt idx="613">
                  <c:v>61.3</c:v>
                </c:pt>
                <c:pt idx="614">
                  <c:v>61.4</c:v>
                </c:pt>
                <c:pt idx="615">
                  <c:v>61.5</c:v>
                </c:pt>
                <c:pt idx="616">
                  <c:v>61.6</c:v>
                </c:pt>
                <c:pt idx="617">
                  <c:v>61.7</c:v>
                </c:pt>
                <c:pt idx="618">
                  <c:v>61.8</c:v>
                </c:pt>
                <c:pt idx="619">
                  <c:v>61.9</c:v>
                </c:pt>
                <c:pt idx="620">
                  <c:v>62</c:v>
                </c:pt>
                <c:pt idx="621">
                  <c:v>62.1</c:v>
                </c:pt>
                <c:pt idx="622">
                  <c:v>62.2</c:v>
                </c:pt>
                <c:pt idx="623">
                  <c:v>62.3</c:v>
                </c:pt>
                <c:pt idx="624">
                  <c:v>62.4</c:v>
                </c:pt>
                <c:pt idx="625">
                  <c:v>62.5</c:v>
                </c:pt>
                <c:pt idx="626">
                  <c:v>62.6</c:v>
                </c:pt>
                <c:pt idx="627">
                  <c:v>62.7</c:v>
                </c:pt>
                <c:pt idx="628">
                  <c:v>62.8</c:v>
                </c:pt>
                <c:pt idx="629">
                  <c:v>62.9</c:v>
                </c:pt>
                <c:pt idx="630">
                  <c:v>63</c:v>
                </c:pt>
                <c:pt idx="631">
                  <c:v>63.1</c:v>
                </c:pt>
                <c:pt idx="632">
                  <c:v>63.2</c:v>
                </c:pt>
                <c:pt idx="633">
                  <c:v>63.3</c:v>
                </c:pt>
                <c:pt idx="634">
                  <c:v>63.4</c:v>
                </c:pt>
                <c:pt idx="635">
                  <c:v>63.5</c:v>
                </c:pt>
                <c:pt idx="636">
                  <c:v>63.6</c:v>
                </c:pt>
                <c:pt idx="637">
                  <c:v>63.7</c:v>
                </c:pt>
                <c:pt idx="638">
                  <c:v>63.8</c:v>
                </c:pt>
                <c:pt idx="639">
                  <c:v>63.9</c:v>
                </c:pt>
                <c:pt idx="640">
                  <c:v>64</c:v>
                </c:pt>
                <c:pt idx="641">
                  <c:v>64.099999999999994</c:v>
                </c:pt>
                <c:pt idx="642">
                  <c:v>64.2</c:v>
                </c:pt>
                <c:pt idx="643">
                  <c:v>64.3</c:v>
                </c:pt>
                <c:pt idx="644">
                  <c:v>64.400000000000006</c:v>
                </c:pt>
                <c:pt idx="645">
                  <c:v>64.5</c:v>
                </c:pt>
                <c:pt idx="646">
                  <c:v>64.599999999999994</c:v>
                </c:pt>
                <c:pt idx="647">
                  <c:v>64.7</c:v>
                </c:pt>
                <c:pt idx="648">
                  <c:v>64.8</c:v>
                </c:pt>
                <c:pt idx="649">
                  <c:v>64.900000000000006</c:v>
                </c:pt>
                <c:pt idx="650">
                  <c:v>65</c:v>
                </c:pt>
                <c:pt idx="651">
                  <c:v>65.099999999999994</c:v>
                </c:pt>
                <c:pt idx="652">
                  <c:v>65.2</c:v>
                </c:pt>
                <c:pt idx="653">
                  <c:v>65.3</c:v>
                </c:pt>
                <c:pt idx="654">
                  <c:v>65.400000000000006</c:v>
                </c:pt>
                <c:pt idx="655">
                  <c:v>65.5</c:v>
                </c:pt>
                <c:pt idx="656">
                  <c:v>65.599999999999994</c:v>
                </c:pt>
                <c:pt idx="657">
                  <c:v>65.7</c:v>
                </c:pt>
                <c:pt idx="658">
                  <c:v>65.8</c:v>
                </c:pt>
                <c:pt idx="659">
                  <c:v>65.900000000000006</c:v>
                </c:pt>
                <c:pt idx="660">
                  <c:v>66</c:v>
                </c:pt>
                <c:pt idx="661">
                  <c:v>66.099999999999994</c:v>
                </c:pt>
                <c:pt idx="662">
                  <c:v>66.2</c:v>
                </c:pt>
                <c:pt idx="663">
                  <c:v>66.3</c:v>
                </c:pt>
                <c:pt idx="664">
                  <c:v>66.400000000000006</c:v>
                </c:pt>
                <c:pt idx="665">
                  <c:v>66.5</c:v>
                </c:pt>
                <c:pt idx="666">
                  <c:v>66.599999999999994</c:v>
                </c:pt>
                <c:pt idx="667">
                  <c:v>66.7</c:v>
                </c:pt>
                <c:pt idx="668">
                  <c:v>66.8</c:v>
                </c:pt>
                <c:pt idx="669">
                  <c:v>66.900000000000006</c:v>
                </c:pt>
                <c:pt idx="670">
                  <c:v>67</c:v>
                </c:pt>
                <c:pt idx="671">
                  <c:v>67.099999999999994</c:v>
                </c:pt>
                <c:pt idx="672">
                  <c:v>67.2</c:v>
                </c:pt>
                <c:pt idx="673">
                  <c:v>67.3</c:v>
                </c:pt>
                <c:pt idx="674">
                  <c:v>67.400000000000006</c:v>
                </c:pt>
                <c:pt idx="675">
                  <c:v>67.5</c:v>
                </c:pt>
                <c:pt idx="676">
                  <c:v>67.599999999999994</c:v>
                </c:pt>
                <c:pt idx="677">
                  <c:v>67.7</c:v>
                </c:pt>
                <c:pt idx="678">
                  <c:v>67.8</c:v>
                </c:pt>
                <c:pt idx="679">
                  <c:v>67.900000000000006</c:v>
                </c:pt>
                <c:pt idx="680">
                  <c:v>68</c:v>
                </c:pt>
                <c:pt idx="681">
                  <c:v>68.099999999999994</c:v>
                </c:pt>
                <c:pt idx="682">
                  <c:v>68.2</c:v>
                </c:pt>
                <c:pt idx="683">
                  <c:v>68.3</c:v>
                </c:pt>
                <c:pt idx="684">
                  <c:v>68.400000000000006</c:v>
                </c:pt>
                <c:pt idx="685">
                  <c:v>68.5</c:v>
                </c:pt>
                <c:pt idx="686">
                  <c:v>68.599999999999994</c:v>
                </c:pt>
                <c:pt idx="687">
                  <c:v>68.7</c:v>
                </c:pt>
                <c:pt idx="688">
                  <c:v>68.8</c:v>
                </c:pt>
                <c:pt idx="689">
                  <c:v>68.900000000000006</c:v>
                </c:pt>
                <c:pt idx="690">
                  <c:v>69</c:v>
                </c:pt>
                <c:pt idx="691">
                  <c:v>69.099999999999994</c:v>
                </c:pt>
                <c:pt idx="692">
                  <c:v>69.2</c:v>
                </c:pt>
                <c:pt idx="693">
                  <c:v>69.3</c:v>
                </c:pt>
                <c:pt idx="694">
                  <c:v>69.400000000000006</c:v>
                </c:pt>
                <c:pt idx="695">
                  <c:v>69.5</c:v>
                </c:pt>
                <c:pt idx="696">
                  <c:v>69.599999999999994</c:v>
                </c:pt>
                <c:pt idx="697">
                  <c:v>69.7</c:v>
                </c:pt>
                <c:pt idx="698">
                  <c:v>69.8</c:v>
                </c:pt>
                <c:pt idx="699">
                  <c:v>69.900000000000006</c:v>
                </c:pt>
                <c:pt idx="700">
                  <c:v>70</c:v>
                </c:pt>
                <c:pt idx="701">
                  <c:v>70.099999999999994</c:v>
                </c:pt>
                <c:pt idx="702">
                  <c:v>70.2</c:v>
                </c:pt>
                <c:pt idx="703">
                  <c:v>70.3</c:v>
                </c:pt>
                <c:pt idx="704">
                  <c:v>70.400000000000006</c:v>
                </c:pt>
                <c:pt idx="705">
                  <c:v>70.5</c:v>
                </c:pt>
                <c:pt idx="706">
                  <c:v>70.599999999999994</c:v>
                </c:pt>
                <c:pt idx="707">
                  <c:v>70.7</c:v>
                </c:pt>
                <c:pt idx="708">
                  <c:v>70.8</c:v>
                </c:pt>
                <c:pt idx="709">
                  <c:v>70.900000000000006</c:v>
                </c:pt>
                <c:pt idx="710">
                  <c:v>71</c:v>
                </c:pt>
                <c:pt idx="711">
                  <c:v>71.099999999999994</c:v>
                </c:pt>
                <c:pt idx="712">
                  <c:v>71.2</c:v>
                </c:pt>
                <c:pt idx="713">
                  <c:v>71.3</c:v>
                </c:pt>
                <c:pt idx="714">
                  <c:v>71.400000000000006</c:v>
                </c:pt>
                <c:pt idx="715">
                  <c:v>71.5</c:v>
                </c:pt>
                <c:pt idx="716">
                  <c:v>71.599999999999994</c:v>
                </c:pt>
                <c:pt idx="717">
                  <c:v>71.7</c:v>
                </c:pt>
                <c:pt idx="718">
                  <c:v>71.8</c:v>
                </c:pt>
                <c:pt idx="719">
                  <c:v>71.900000000000006</c:v>
                </c:pt>
                <c:pt idx="720">
                  <c:v>72</c:v>
                </c:pt>
                <c:pt idx="721">
                  <c:v>72.099999999999994</c:v>
                </c:pt>
                <c:pt idx="722">
                  <c:v>72.2</c:v>
                </c:pt>
                <c:pt idx="723">
                  <c:v>72.3</c:v>
                </c:pt>
                <c:pt idx="724">
                  <c:v>72.400000000000006</c:v>
                </c:pt>
                <c:pt idx="725">
                  <c:v>72.5</c:v>
                </c:pt>
                <c:pt idx="726">
                  <c:v>72.599999999999994</c:v>
                </c:pt>
                <c:pt idx="727">
                  <c:v>72.7</c:v>
                </c:pt>
                <c:pt idx="728">
                  <c:v>72.8</c:v>
                </c:pt>
                <c:pt idx="729">
                  <c:v>72.900000000000006</c:v>
                </c:pt>
                <c:pt idx="730">
                  <c:v>73</c:v>
                </c:pt>
                <c:pt idx="731">
                  <c:v>73.099999999999994</c:v>
                </c:pt>
                <c:pt idx="732">
                  <c:v>73.2</c:v>
                </c:pt>
                <c:pt idx="733">
                  <c:v>73.3</c:v>
                </c:pt>
                <c:pt idx="734">
                  <c:v>73.400000000000006</c:v>
                </c:pt>
                <c:pt idx="735">
                  <c:v>73.5</c:v>
                </c:pt>
                <c:pt idx="736">
                  <c:v>73.599999999999994</c:v>
                </c:pt>
                <c:pt idx="737">
                  <c:v>73.7</c:v>
                </c:pt>
                <c:pt idx="738">
                  <c:v>73.8</c:v>
                </c:pt>
                <c:pt idx="739">
                  <c:v>73.900000000000006</c:v>
                </c:pt>
                <c:pt idx="740">
                  <c:v>74</c:v>
                </c:pt>
                <c:pt idx="741">
                  <c:v>74.099999999999994</c:v>
                </c:pt>
                <c:pt idx="742">
                  <c:v>74.2</c:v>
                </c:pt>
                <c:pt idx="743">
                  <c:v>74.3</c:v>
                </c:pt>
                <c:pt idx="744">
                  <c:v>74.400000000000006</c:v>
                </c:pt>
                <c:pt idx="745">
                  <c:v>74.5</c:v>
                </c:pt>
                <c:pt idx="746">
                  <c:v>74.599999999999994</c:v>
                </c:pt>
                <c:pt idx="747">
                  <c:v>74.7</c:v>
                </c:pt>
                <c:pt idx="748">
                  <c:v>74.8</c:v>
                </c:pt>
                <c:pt idx="749">
                  <c:v>74.900000000000006</c:v>
                </c:pt>
                <c:pt idx="750">
                  <c:v>75</c:v>
                </c:pt>
                <c:pt idx="751">
                  <c:v>75.099999999999994</c:v>
                </c:pt>
                <c:pt idx="752">
                  <c:v>75.2</c:v>
                </c:pt>
                <c:pt idx="753">
                  <c:v>75.3</c:v>
                </c:pt>
                <c:pt idx="754">
                  <c:v>75.400000000000006</c:v>
                </c:pt>
                <c:pt idx="755">
                  <c:v>75.5</c:v>
                </c:pt>
                <c:pt idx="756">
                  <c:v>75.599999999999994</c:v>
                </c:pt>
                <c:pt idx="757">
                  <c:v>75.7</c:v>
                </c:pt>
                <c:pt idx="758">
                  <c:v>75.8</c:v>
                </c:pt>
                <c:pt idx="759">
                  <c:v>75.900000000000006</c:v>
                </c:pt>
                <c:pt idx="760">
                  <c:v>76</c:v>
                </c:pt>
                <c:pt idx="761">
                  <c:v>76.099999999999994</c:v>
                </c:pt>
                <c:pt idx="762">
                  <c:v>76.2</c:v>
                </c:pt>
                <c:pt idx="763">
                  <c:v>76.3</c:v>
                </c:pt>
                <c:pt idx="764">
                  <c:v>76.400000000000006</c:v>
                </c:pt>
                <c:pt idx="765">
                  <c:v>76.5</c:v>
                </c:pt>
                <c:pt idx="766">
                  <c:v>76.599999999999994</c:v>
                </c:pt>
                <c:pt idx="767">
                  <c:v>76.7</c:v>
                </c:pt>
                <c:pt idx="768">
                  <c:v>76.8</c:v>
                </c:pt>
                <c:pt idx="769">
                  <c:v>76.900000000000006</c:v>
                </c:pt>
                <c:pt idx="770">
                  <c:v>77</c:v>
                </c:pt>
                <c:pt idx="771">
                  <c:v>77.099999999999994</c:v>
                </c:pt>
                <c:pt idx="772">
                  <c:v>77.2</c:v>
                </c:pt>
                <c:pt idx="773">
                  <c:v>77.3</c:v>
                </c:pt>
                <c:pt idx="774">
                  <c:v>77.400000000000006</c:v>
                </c:pt>
                <c:pt idx="775">
                  <c:v>77.5</c:v>
                </c:pt>
                <c:pt idx="776">
                  <c:v>77.599999999999994</c:v>
                </c:pt>
                <c:pt idx="777">
                  <c:v>77.7</c:v>
                </c:pt>
                <c:pt idx="778">
                  <c:v>77.8</c:v>
                </c:pt>
                <c:pt idx="779">
                  <c:v>77.900000000000006</c:v>
                </c:pt>
                <c:pt idx="780">
                  <c:v>78</c:v>
                </c:pt>
                <c:pt idx="781">
                  <c:v>78.099999999999994</c:v>
                </c:pt>
                <c:pt idx="782">
                  <c:v>78.2</c:v>
                </c:pt>
                <c:pt idx="783">
                  <c:v>78.3</c:v>
                </c:pt>
                <c:pt idx="784">
                  <c:v>78.400000000000006</c:v>
                </c:pt>
                <c:pt idx="785">
                  <c:v>78.5</c:v>
                </c:pt>
                <c:pt idx="786">
                  <c:v>78.599999999999994</c:v>
                </c:pt>
                <c:pt idx="787">
                  <c:v>78.7</c:v>
                </c:pt>
                <c:pt idx="788">
                  <c:v>78.8</c:v>
                </c:pt>
                <c:pt idx="789">
                  <c:v>78.900000000000006</c:v>
                </c:pt>
                <c:pt idx="790">
                  <c:v>79</c:v>
                </c:pt>
                <c:pt idx="791">
                  <c:v>79.099999999999994</c:v>
                </c:pt>
                <c:pt idx="792">
                  <c:v>79.2</c:v>
                </c:pt>
                <c:pt idx="793">
                  <c:v>79.3</c:v>
                </c:pt>
                <c:pt idx="794">
                  <c:v>79.400000000000006</c:v>
                </c:pt>
                <c:pt idx="795">
                  <c:v>79.5</c:v>
                </c:pt>
                <c:pt idx="796">
                  <c:v>79.599999999999994</c:v>
                </c:pt>
                <c:pt idx="797">
                  <c:v>79.7</c:v>
                </c:pt>
                <c:pt idx="798">
                  <c:v>79.8</c:v>
                </c:pt>
                <c:pt idx="799">
                  <c:v>79.900000000000006</c:v>
                </c:pt>
                <c:pt idx="800">
                  <c:v>80</c:v>
                </c:pt>
                <c:pt idx="801">
                  <c:v>80.099999999999994</c:v>
                </c:pt>
                <c:pt idx="802">
                  <c:v>80.2</c:v>
                </c:pt>
                <c:pt idx="803">
                  <c:v>80.3</c:v>
                </c:pt>
                <c:pt idx="804">
                  <c:v>80.400000000000006</c:v>
                </c:pt>
                <c:pt idx="805">
                  <c:v>80.5</c:v>
                </c:pt>
                <c:pt idx="806">
                  <c:v>80.599999999999994</c:v>
                </c:pt>
                <c:pt idx="807">
                  <c:v>80.7</c:v>
                </c:pt>
                <c:pt idx="808">
                  <c:v>80.8</c:v>
                </c:pt>
                <c:pt idx="809">
                  <c:v>80.900000000000006</c:v>
                </c:pt>
                <c:pt idx="810">
                  <c:v>81</c:v>
                </c:pt>
                <c:pt idx="811">
                  <c:v>81.099999999999994</c:v>
                </c:pt>
                <c:pt idx="812">
                  <c:v>81.2</c:v>
                </c:pt>
                <c:pt idx="813">
                  <c:v>81.3</c:v>
                </c:pt>
                <c:pt idx="814">
                  <c:v>81.400000000000006</c:v>
                </c:pt>
                <c:pt idx="815">
                  <c:v>81.5</c:v>
                </c:pt>
                <c:pt idx="816">
                  <c:v>81.599999999999994</c:v>
                </c:pt>
                <c:pt idx="817">
                  <c:v>81.7</c:v>
                </c:pt>
                <c:pt idx="818">
                  <c:v>81.8</c:v>
                </c:pt>
                <c:pt idx="819">
                  <c:v>81.900000000000006</c:v>
                </c:pt>
                <c:pt idx="820">
                  <c:v>82</c:v>
                </c:pt>
                <c:pt idx="821">
                  <c:v>82.1</c:v>
                </c:pt>
                <c:pt idx="822">
                  <c:v>82.2</c:v>
                </c:pt>
                <c:pt idx="823">
                  <c:v>82.3</c:v>
                </c:pt>
                <c:pt idx="824">
                  <c:v>82.4</c:v>
                </c:pt>
                <c:pt idx="825">
                  <c:v>82.5</c:v>
                </c:pt>
                <c:pt idx="826">
                  <c:v>82.6</c:v>
                </c:pt>
                <c:pt idx="827">
                  <c:v>82.7</c:v>
                </c:pt>
                <c:pt idx="828">
                  <c:v>82.8</c:v>
                </c:pt>
                <c:pt idx="829">
                  <c:v>82.9</c:v>
                </c:pt>
                <c:pt idx="830">
                  <c:v>83</c:v>
                </c:pt>
                <c:pt idx="831">
                  <c:v>83.1</c:v>
                </c:pt>
                <c:pt idx="832">
                  <c:v>83.2</c:v>
                </c:pt>
                <c:pt idx="833">
                  <c:v>83.3</c:v>
                </c:pt>
                <c:pt idx="834">
                  <c:v>83.4</c:v>
                </c:pt>
                <c:pt idx="835">
                  <c:v>83.5</c:v>
                </c:pt>
                <c:pt idx="836">
                  <c:v>83.6</c:v>
                </c:pt>
                <c:pt idx="837">
                  <c:v>83.7</c:v>
                </c:pt>
                <c:pt idx="838">
                  <c:v>83.8</c:v>
                </c:pt>
                <c:pt idx="839">
                  <c:v>83.9</c:v>
                </c:pt>
                <c:pt idx="840">
                  <c:v>84</c:v>
                </c:pt>
                <c:pt idx="841">
                  <c:v>84.1</c:v>
                </c:pt>
                <c:pt idx="842">
                  <c:v>84.2</c:v>
                </c:pt>
                <c:pt idx="843">
                  <c:v>84.3</c:v>
                </c:pt>
                <c:pt idx="844">
                  <c:v>84.4</c:v>
                </c:pt>
                <c:pt idx="845">
                  <c:v>84.5</c:v>
                </c:pt>
                <c:pt idx="846">
                  <c:v>84.6</c:v>
                </c:pt>
                <c:pt idx="847">
                  <c:v>84.7</c:v>
                </c:pt>
                <c:pt idx="848">
                  <c:v>84.8</c:v>
                </c:pt>
                <c:pt idx="849">
                  <c:v>84.9</c:v>
                </c:pt>
                <c:pt idx="850">
                  <c:v>85</c:v>
                </c:pt>
                <c:pt idx="851">
                  <c:v>85.1</c:v>
                </c:pt>
                <c:pt idx="852">
                  <c:v>85.2</c:v>
                </c:pt>
                <c:pt idx="853">
                  <c:v>85.3</c:v>
                </c:pt>
                <c:pt idx="854">
                  <c:v>85.4</c:v>
                </c:pt>
                <c:pt idx="855">
                  <c:v>85.5</c:v>
                </c:pt>
                <c:pt idx="856">
                  <c:v>85.6</c:v>
                </c:pt>
                <c:pt idx="857">
                  <c:v>85.7</c:v>
                </c:pt>
                <c:pt idx="858">
                  <c:v>85.8</c:v>
                </c:pt>
                <c:pt idx="859">
                  <c:v>85.9</c:v>
                </c:pt>
                <c:pt idx="860">
                  <c:v>86</c:v>
                </c:pt>
                <c:pt idx="861">
                  <c:v>86.1</c:v>
                </c:pt>
                <c:pt idx="862">
                  <c:v>86.2</c:v>
                </c:pt>
                <c:pt idx="863">
                  <c:v>86.3</c:v>
                </c:pt>
                <c:pt idx="864">
                  <c:v>86.4</c:v>
                </c:pt>
                <c:pt idx="865">
                  <c:v>86.5</c:v>
                </c:pt>
                <c:pt idx="866">
                  <c:v>86.6</c:v>
                </c:pt>
                <c:pt idx="867">
                  <c:v>86.7</c:v>
                </c:pt>
                <c:pt idx="868">
                  <c:v>86.8</c:v>
                </c:pt>
                <c:pt idx="869">
                  <c:v>86.9</c:v>
                </c:pt>
                <c:pt idx="870">
                  <c:v>87</c:v>
                </c:pt>
                <c:pt idx="871">
                  <c:v>87.1</c:v>
                </c:pt>
                <c:pt idx="872">
                  <c:v>87.2</c:v>
                </c:pt>
                <c:pt idx="873">
                  <c:v>87.3</c:v>
                </c:pt>
                <c:pt idx="874">
                  <c:v>87.4</c:v>
                </c:pt>
                <c:pt idx="875">
                  <c:v>87.5</c:v>
                </c:pt>
                <c:pt idx="876">
                  <c:v>87.6</c:v>
                </c:pt>
                <c:pt idx="877">
                  <c:v>87.7</c:v>
                </c:pt>
                <c:pt idx="878">
                  <c:v>87.8</c:v>
                </c:pt>
                <c:pt idx="879">
                  <c:v>87.9</c:v>
                </c:pt>
                <c:pt idx="880">
                  <c:v>88</c:v>
                </c:pt>
                <c:pt idx="881">
                  <c:v>88.1</c:v>
                </c:pt>
                <c:pt idx="882">
                  <c:v>88.2</c:v>
                </c:pt>
                <c:pt idx="883">
                  <c:v>88.3</c:v>
                </c:pt>
                <c:pt idx="884">
                  <c:v>88.4</c:v>
                </c:pt>
                <c:pt idx="885">
                  <c:v>88.5</c:v>
                </c:pt>
                <c:pt idx="886">
                  <c:v>88.6</c:v>
                </c:pt>
                <c:pt idx="887">
                  <c:v>88.7</c:v>
                </c:pt>
                <c:pt idx="888">
                  <c:v>88.8</c:v>
                </c:pt>
                <c:pt idx="889">
                  <c:v>88.9</c:v>
                </c:pt>
                <c:pt idx="890">
                  <c:v>89</c:v>
                </c:pt>
                <c:pt idx="891">
                  <c:v>89.1</c:v>
                </c:pt>
                <c:pt idx="892">
                  <c:v>89.2</c:v>
                </c:pt>
                <c:pt idx="893">
                  <c:v>89.3</c:v>
                </c:pt>
                <c:pt idx="894">
                  <c:v>89.4</c:v>
                </c:pt>
                <c:pt idx="895">
                  <c:v>89.5</c:v>
                </c:pt>
                <c:pt idx="896">
                  <c:v>89.6</c:v>
                </c:pt>
                <c:pt idx="897">
                  <c:v>89.7</c:v>
                </c:pt>
                <c:pt idx="898">
                  <c:v>89.8</c:v>
                </c:pt>
                <c:pt idx="899">
                  <c:v>89.9</c:v>
                </c:pt>
                <c:pt idx="900">
                  <c:v>90</c:v>
                </c:pt>
                <c:pt idx="901">
                  <c:v>90.1</c:v>
                </c:pt>
                <c:pt idx="902">
                  <c:v>90.2</c:v>
                </c:pt>
                <c:pt idx="903">
                  <c:v>90.3</c:v>
                </c:pt>
                <c:pt idx="904">
                  <c:v>90.4</c:v>
                </c:pt>
                <c:pt idx="905">
                  <c:v>90.5</c:v>
                </c:pt>
                <c:pt idx="906">
                  <c:v>90.6</c:v>
                </c:pt>
                <c:pt idx="907">
                  <c:v>90.7</c:v>
                </c:pt>
                <c:pt idx="908">
                  <c:v>90.8</c:v>
                </c:pt>
                <c:pt idx="909">
                  <c:v>90.9</c:v>
                </c:pt>
                <c:pt idx="910">
                  <c:v>91</c:v>
                </c:pt>
                <c:pt idx="911">
                  <c:v>91.1</c:v>
                </c:pt>
                <c:pt idx="912">
                  <c:v>91.2</c:v>
                </c:pt>
                <c:pt idx="913">
                  <c:v>91.3</c:v>
                </c:pt>
                <c:pt idx="914">
                  <c:v>91.4</c:v>
                </c:pt>
                <c:pt idx="915">
                  <c:v>91.5</c:v>
                </c:pt>
                <c:pt idx="916">
                  <c:v>91.6</c:v>
                </c:pt>
                <c:pt idx="917">
                  <c:v>91.7</c:v>
                </c:pt>
                <c:pt idx="918">
                  <c:v>91.8</c:v>
                </c:pt>
                <c:pt idx="919">
                  <c:v>91.9</c:v>
                </c:pt>
                <c:pt idx="920">
                  <c:v>92</c:v>
                </c:pt>
                <c:pt idx="921">
                  <c:v>92.1</c:v>
                </c:pt>
                <c:pt idx="922">
                  <c:v>92.2</c:v>
                </c:pt>
                <c:pt idx="923">
                  <c:v>92.3</c:v>
                </c:pt>
                <c:pt idx="924">
                  <c:v>92.4</c:v>
                </c:pt>
                <c:pt idx="925">
                  <c:v>92.5</c:v>
                </c:pt>
                <c:pt idx="926">
                  <c:v>92.6</c:v>
                </c:pt>
                <c:pt idx="927">
                  <c:v>92.7</c:v>
                </c:pt>
                <c:pt idx="928">
                  <c:v>92.8</c:v>
                </c:pt>
                <c:pt idx="929">
                  <c:v>92.9</c:v>
                </c:pt>
                <c:pt idx="930">
                  <c:v>93</c:v>
                </c:pt>
                <c:pt idx="931">
                  <c:v>93.1</c:v>
                </c:pt>
                <c:pt idx="932">
                  <c:v>93.2</c:v>
                </c:pt>
                <c:pt idx="933">
                  <c:v>93.3</c:v>
                </c:pt>
                <c:pt idx="934">
                  <c:v>93.4</c:v>
                </c:pt>
                <c:pt idx="935">
                  <c:v>93.5</c:v>
                </c:pt>
                <c:pt idx="936">
                  <c:v>93.6</c:v>
                </c:pt>
                <c:pt idx="937">
                  <c:v>93.7</c:v>
                </c:pt>
                <c:pt idx="938">
                  <c:v>93.8</c:v>
                </c:pt>
                <c:pt idx="939">
                  <c:v>93.9</c:v>
                </c:pt>
                <c:pt idx="940">
                  <c:v>94</c:v>
                </c:pt>
                <c:pt idx="941">
                  <c:v>94.1</c:v>
                </c:pt>
                <c:pt idx="942">
                  <c:v>94.2</c:v>
                </c:pt>
                <c:pt idx="943">
                  <c:v>94.3</c:v>
                </c:pt>
                <c:pt idx="944">
                  <c:v>94.4</c:v>
                </c:pt>
                <c:pt idx="945">
                  <c:v>94.5</c:v>
                </c:pt>
                <c:pt idx="946">
                  <c:v>94.6</c:v>
                </c:pt>
                <c:pt idx="947">
                  <c:v>94.7</c:v>
                </c:pt>
                <c:pt idx="948">
                  <c:v>94.8</c:v>
                </c:pt>
                <c:pt idx="949">
                  <c:v>94.9</c:v>
                </c:pt>
                <c:pt idx="950">
                  <c:v>95</c:v>
                </c:pt>
                <c:pt idx="951">
                  <c:v>95.1</c:v>
                </c:pt>
                <c:pt idx="952">
                  <c:v>95.2</c:v>
                </c:pt>
                <c:pt idx="953">
                  <c:v>95.3</c:v>
                </c:pt>
                <c:pt idx="954">
                  <c:v>95.4</c:v>
                </c:pt>
                <c:pt idx="955">
                  <c:v>95.5</c:v>
                </c:pt>
                <c:pt idx="956">
                  <c:v>95.6</c:v>
                </c:pt>
                <c:pt idx="957">
                  <c:v>95.7</c:v>
                </c:pt>
                <c:pt idx="958">
                  <c:v>95.8</c:v>
                </c:pt>
                <c:pt idx="959">
                  <c:v>95.9</c:v>
                </c:pt>
                <c:pt idx="960">
                  <c:v>96</c:v>
                </c:pt>
                <c:pt idx="961">
                  <c:v>96.1</c:v>
                </c:pt>
                <c:pt idx="962">
                  <c:v>96.2</c:v>
                </c:pt>
                <c:pt idx="963">
                  <c:v>96.3</c:v>
                </c:pt>
                <c:pt idx="964">
                  <c:v>96.4</c:v>
                </c:pt>
                <c:pt idx="965">
                  <c:v>96.5</c:v>
                </c:pt>
                <c:pt idx="966">
                  <c:v>96.6</c:v>
                </c:pt>
                <c:pt idx="967">
                  <c:v>96.7</c:v>
                </c:pt>
                <c:pt idx="968">
                  <c:v>96.8</c:v>
                </c:pt>
                <c:pt idx="969">
                  <c:v>96.9</c:v>
                </c:pt>
                <c:pt idx="970">
                  <c:v>97</c:v>
                </c:pt>
                <c:pt idx="971">
                  <c:v>97.1</c:v>
                </c:pt>
                <c:pt idx="972">
                  <c:v>97.2</c:v>
                </c:pt>
                <c:pt idx="973">
                  <c:v>97.3</c:v>
                </c:pt>
                <c:pt idx="974">
                  <c:v>97.4</c:v>
                </c:pt>
                <c:pt idx="975">
                  <c:v>97.5</c:v>
                </c:pt>
                <c:pt idx="976">
                  <c:v>97.6</c:v>
                </c:pt>
                <c:pt idx="977">
                  <c:v>97.7</c:v>
                </c:pt>
                <c:pt idx="978">
                  <c:v>97.8</c:v>
                </c:pt>
                <c:pt idx="979">
                  <c:v>97.9</c:v>
                </c:pt>
                <c:pt idx="980">
                  <c:v>98</c:v>
                </c:pt>
                <c:pt idx="981">
                  <c:v>98.1</c:v>
                </c:pt>
                <c:pt idx="982">
                  <c:v>98.2</c:v>
                </c:pt>
                <c:pt idx="983">
                  <c:v>98.3</c:v>
                </c:pt>
                <c:pt idx="984">
                  <c:v>98.4</c:v>
                </c:pt>
                <c:pt idx="985">
                  <c:v>98.5</c:v>
                </c:pt>
                <c:pt idx="986">
                  <c:v>98.6</c:v>
                </c:pt>
                <c:pt idx="987">
                  <c:v>98.7</c:v>
                </c:pt>
                <c:pt idx="988">
                  <c:v>98.8</c:v>
                </c:pt>
                <c:pt idx="989">
                  <c:v>98.9</c:v>
                </c:pt>
                <c:pt idx="990">
                  <c:v>99</c:v>
                </c:pt>
                <c:pt idx="991">
                  <c:v>99.1</c:v>
                </c:pt>
                <c:pt idx="992">
                  <c:v>99.2</c:v>
                </c:pt>
                <c:pt idx="993">
                  <c:v>99.3</c:v>
                </c:pt>
                <c:pt idx="994">
                  <c:v>99.4</c:v>
                </c:pt>
                <c:pt idx="995">
                  <c:v>99.5</c:v>
                </c:pt>
                <c:pt idx="996">
                  <c:v>99.6</c:v>
                </c:pt>
                <c:pt idx="997">
                  <c:v>99.7</c:v>
                </c:pt>
                <c:pt idx="998">
                  <c:v>99.8</c:v>
                </c:pt>
                <c:pt idx="999">
                  <c:v>99.9</c:v>
                </c:pt>
                <c:pt idx="1000">
                  <c:v>100</c:v>
                </c:pt>
                <c:pt idx="1001">
                  <c:v>100.1</c:v>
                </c:pt>
                <c:pt idx="1002">
                  <c:v>100.2</c:v>
                </c:pt>
                <c:pt idx="1003">
                  <c:v>100.3</c:v>
                </c:pt>
                <c:pt idx="1004">
                  <c:v>100.4</c:v>
                </c:pt>
                <c:pt idx="1005">
                  <c:v>100.5</c:v>
                </c:pt>
                <c:pt idx="1006">
                  <c:v>100.6</c:v>
                </c:pt>
                <c:pt idx="1007">
                  <c:v>100.7</c:v>
                </c:pt>
                <c:pt idx="1008">
                  <c:v>100.8</c:v>
                </c:pt>
                <c:pt idx="1009">
                  <c:v>100.9</c:v>
                </c:pt>
                <c:pt idx="1010">
                  <c:v>101</c:v>
                </c:pt>
                <c:pt idx="1011">
                  <c:v>101.1</c:v>
                </c:pt>
                <c:pt idx="1012">
                  <c:v>101.2</c:v>
                </c:pt>
                <c:pt idx="1013">
                  <c:v>101.3</c:v>
                </c:pt>
                <c:pt idx="1014">
                  <c:v>101.4</c:v>
                </c:pt>
                <c:pt idx="1015">
                  <c:v>101.5</c:v>
                </c:pt>
                <c:pt idx="1016">
                  <c:v>101.6</c:v>
                </c:pt>
                <c:pt idx="1017">
                  <c:v>101.7</c:v>
                </c:pt>
                <c:pt idx="1018">
                  <c:v>101.8</c:v>
                </c:pt>
                <c:pt idx="1019">
                  <c:v>101.9</c:v>
                </c:pt>
                <c:pt idx="1020">
                  <c:v>102</c:v>
                </c:pt>
                <c:pt idx="1021">
                  <c:v>102.1</c:v>
                </c:pt>
                <c:pt idx="1022">
                  <c:v>102.2</c:v>
                </c:pt>
                <c:pt idx="1023">
                  <c:v>102.3</c:v>
                </c:pt>
                <c:pt idx="1024">
                  <c:v>102.4</c:v>
                </c:pt>
                <c:pt idx="1025">
                  <c:v>102.5</c:v>
                </c:pt>
                <c:pt idx="1026">
                  <c:v>102.6</c:v>
                </c:pt>
                <c:pt idx="1027">
                  <c:v>102.7</c:v>
                </c:pt>
                <c:pt idx="1028">
                  <c:v>102.8</c:v>
                </c:pt>
                <c:pt idx="1029">
                  <c:v>102.9</c:v>
                </c:pt>
                <c:pt idx="1030">
                  <c:v>103</c:v>
                </c:pt>
                <c:pt idx="1031">
                  <c:v>103.1</c:v>
                </c:pt>
                <c:pt idx="1032">
                  <c:v>103.2</c:v>
                </c:pt>
                <c:pt idx="1033">
                  <c:v>103.3</c:v>
                </c:pt>
                <c:pt idx="1034">
                  <c:v>103.4</c:v>
                </c:pt>
                <c:pt idx="1035">
                  <c:v>103.5</c:v>
                </c:pt>
                <c:pt idx="1036">
                  <c:v>103.6</c:v>
                </c:pt>
                <c:pt idx="1037">
                  <c:v>103.7</c:v>
                </c:pt>
                <c:pt idx="1038">
                  <c:v>103.8</c:v>
                </c:pt>
                <c:pt idx="1039">
                  <c:v>103.9</c:v>
                </c:pt>
                <c:pt idx="1040">
                  <c:v>104</c:v>
                </c:pt>
                <c:pt idx="1041">
                  <c:v>104.1</c:v>
                </c:pt>
                <c:pt idx="1042">
                  <c:v>104.2</c:v>
                </c:pt>
                <c:pt idx="1043">
                  <c:v>104.3</c:v>
                </c:pt>
                <c:pt idx="1044">
                  <c:v>104.4</c:v>
                </c:pt>
                <c:pt idx="1045">
                  <c:v>104.5</c:v>
                </c:pt>
                <c:pt idx="1046">
                  <c:v>104.6</c:v>
                </c:pt>
                <c:pt idx="1047">
                  <c:v>104.7</c:v>
                </c:pt>
                <c:pt idx="1048">
                  <c:v>104.8</c:v>
                </c:pt>
                <c:pt idx="1049">
                  <c:v>104.9</c:v>
                </c:pt>
                <c:pt idx="1050">
                  <c:v>105</c:v>
                </c:pt>
                <c:pt idx="1051">
                  <c:v>105.1</c:v>
                </c:pt>
                <c:pt idx="1052">
                  <c:v>105.2</c:v>
                </c:pt>
                <c:pt idx="1053">
                  <c:v>105.3</c:v>
                </c:pt>
                <c:pt idx="1054">
                  <c:v>105.4</c:v>
                </c:pt>
                <c:pt idx="1055">
                  <c:v>105.5</c:v>
                </c:pt>
                <c:pt idx="1056">
                  <c:v>105.6</c:v>
                </c:pt>
                <c:pt idx="1057">
                  <c:v>105.7</c:v>
                </c:pt>
                <c:pt idx="1058">
                  <c:v>105.8</c:v>
                </c:pt>
                <c:pt idx="1059">
                  <c:v>105.9</c:v>
                </c:pt>
                <c:pt idx="1060">
                  <c:v>106</c:v>
                </c:pt>
                <c:pt idx="1061">
                  <c:v>106.1</c:v>
                </c:pt>
                <c:pt idx="1062">
                  <c:v>106.2</c:v>
                </c:pt>
                <c:pt idx="1063">
                  <c:v>106.3</c:v>
                </c:pt>
                <c:pt idx="1064">
                  <c:v>106.4</c:v>
                </c:pt>
                <c:pt idx="1065">
                  <c:v>106.5</c:v>
                </c:pt>
                <c:pt idx="1066">
                  <c:v>106.6</c:v>
                </c:pt>
                <c:pt idx="1067">
                  <c:v>106.7</c:v>
                </c:pt>
                <c:pt idx="1068">
                  <c:v>106.8</c:v>
                </c:pt>
                <c:pt idx="1069">
                  <c:v>106.9</c:v>
                </c:pt>
                <c:pt idx="1070">
                  <c:v>107</c:v>
                </c:pt>
                <c:pt idx="1071">
                  <c:v>107.1</c:v>
                </c:pt>
                <c:pt idx="1072">
                  <c:v>107.2</c:v>
                </c:pt>
                <c:pt idx="1073">
                  <c:v>107.3</c:v>
                </c:pt>
                <c:pt idx="1074">
                  <c:v>107.4</c:v>
                </c:pt>
                <c:pt idx="1075">
                  <c:v>107.5</c:v>
                </c:pt>
                <c:pt idx="1076">
                  <c:v>107.6</c:v>
                </c:pt>
                <c:pt idx="1077">
                  <c:v>107.7</c:v>
                </c:pt>
                <c:pt idx="1078">
                  <c:v>107.8</c:v>
                </c:pt>
                <c:pt idx="1079">
                  <c:v>107.9</c:v>
                </c:pt>
                <c:pt idx="1080">
                  <c:v>108</c:v>
                </c:pt>
                <c:pt idx="1081">
                  <c:v>108.1</c:v>
                </c:pt>
                <c:pt idx="1082">
                  <c:v>108.2</c:v>
                </c:pt>
                <c:pt idx="1083">
                  <c:v>108.3</c:v>
                </c:pt>
                <c:pt idx="1084">
                  <c:v>108.4</c:v>
                </c:pt>
                <c:pt idx="1085">
                  <c:v>108.5</c:v>
                </c:pt>
                <c:pt idx="1086">
                  <c:v>108.6</c:v>
                </c:pt>
                <c:pt idx="1087">
                  <c:v>108.7</c:v>
                </c:pt>
                <c:pt idx="1088">
                  <c:v>108.8</c:v>
                </c:pt>
                <c:pt idx="1089">
                  <c:v>108.9</c:v>
                </c:pt>
                <c:pt idx="1090">
                  <c:v>109</c:v>
                </c:pt>
                <c:pt idx="1091">
                  <c:v>109.1</c:v>
                </c:pt>
                <c:pt idx="1092">
                  <c:v>109.2</c:v>
                </c:pt>
                <c:pt idx="1093">
                  <c:v>109.3</c:v>
                </c:pt>
                <c:pt idx="1094">
                  <c:v>109.4</c:v>
                </c:pt>
                <c:pt idx="1095">
                  <c:v>109.5</c:v>
                </c:pt>
                <c:pt idx="1096">
                  <c:v>109.6</c:v>
                </c:pt>
                <c:pt idx="1097">
                  <c:v>109.7</c:v>
                </c:pt>
                <c:pt idx="1098">
                  <c:v>109.8</c:v>
                </c:pt>
                <c:pt idx="1099">
                  <c:v>109.9</c:v>
                </c:pt>
                <c:pt idx="1100">
                  <c:v>110</c:v>
                </c:pt>
                <c:pt idx="1101">
                  <c:v>110.1</c:v>
                </c:pt>
                <c:pt idx="1102">
                  <c:v>110.2</c:v>
                </c:pt>
                <c:pt idx="1103">
                  <c:v>110.3</c:v>
                </c:pt>
                <c:pt idx="1104">
                  <c:v>110.4</c:v>
                </c:pt>
                <c:pt idx="1105">
                  <c:v>110.5</c:v>
                </c:pt>
                <c:pt idx="1106">
                  <c:v>110.6</c:v>
                </c:pt>
                <c:pt idx="1107">
                  <c:v>110.7</c:v>
                </c:pt>
                <c:pt idx="1108">
                  <c:v>110.8</c:v>
                </c:pt>
                <c:pt idx="1109">
                  <c:v>110.9</c:v>
                </c:pt>
                <c:pt idx="1110">
                  <c:v>111</c:v>
                </c:pt>
                <c:pt idx="1111">
                  <c:v>111.1</c:v>
                </c:pt>
                <c:pt idx="1112">
                  <c:v>111.2</c:v>
                </c:pt>
                <c:pt idx="1113">
                  <c:v>111.3</c:v>
                </c:pt>
                <c:pt idx="1114">
                  <c:v>111.4</c:v>
                </c:pt>
                <c:pt idx="1115">
                  <c:v>111.5</c:v>
                </c:pt>
                <c:pt idx="1116">
                  <c:v>111.6</c:v>
                </c:pt>
                <c:pt idx="1117">
                  <c:v>111.7</c:v>
                </c:pt>
                <c:pt idx="1118">
                  <c:v>111.8</c:v>
                </c:pt>
                <c:pt idx="1119">
                  <c:v>111.9</c:v>
                </c:pt>
                <c:pt idx="1120">
                  <c:v>112</c:v>
                </c:pt>
                <c:pt idx="1121">
                  <c:v>112.1</c:v>
                </c:pt>
                <c:pt idx="1122">
                  <c:v>112.2</c:v>
                </c:pt>
                <c:pt idx="1123">
                  <c:v>112.3</c:v>
                </c:pt>
                <c:pt idx="1124">
                  <c:v>112.4</c:v>
                </c:pt>
                <c:pt idx="1125">
                  <c:v>112.5</c:v>
                </c:pt>
                <c:pt idx="1126">
                  <c:v>112.6</c:v>
                </c:pt>
                <c:pt idx="1127">
                  <c:v>112.7</c:v>
                </c:pt>
                <c:pt idx="1128">
                  <c:v>112.8</c:v>
                </c:pt>
                <c:pt idx="1129">
                  <c:v>112.9</c:v>
                </c:pt>
                <c:pt idx="1130">
                  <c:v>113</c:v>
                </c:pt>
                <c:pt idx="1131">
                  <c:v>113.1</c:v>
                </c:pt>
                <c:pt idx="1132">
                  <c:v>113.2</c:v>
                </c:pt>
                <c:pt idx="1133">
                  <c:v>113.3</c:v>
                </c:pt>
                <c:pt idx="1134">
                  <c:v>113.4</c:v>
                </c:pt>
                <c:pt idx="1135">
                  <c:v>113.5</c:v>
                </c:pt>
                <c:pt idx="1136">
                  <c:v>113.6</c:v>
                </c:pt>
                <c:pt idx="1137">
                  <c:v>113.7</c:v>
                </c:pt>
                <c:pt idx="1138">
                  <c:v>113.8</c:v>
                </c:pt>
                <c:pt idx="1139">
                  <c:v>113.9</c:v>
                </c:pt>
                <c:pt idx="1140">
                  <c:v>114</c:v>
                </c:pt>
                <c:pt idx="1141">
                  <c:v>114.1</c:v>
                </c:pt>
                <c:pt idx="1142">
                  <c:v>114.2</c:v>
                </c:pt>
                <c:pt idx="1143">
                  <c:v>114.3</c:v>
                </c:pt>
                <c:pt idx="1144">
                  <c:v>114.4</c:v>
                </c:pt>
                <c:pt idx="1145">
                  <c:v>114.5</c:v>
                </c:pt>
                <c:pt idx="1146">
                  <c:v>114.6</c:v>
                </c:pt>
                <c:pt idx="1147">
                  <c:v>114.7</c:v>
                </c:pt>
                <c:pt idx="1148">
                  <c:v>114.8</c:v>
                </c:pt>
                <c:pt idx="1149">
                  <c:v>114.9</c:v>
                </c:pt>
                <c:pt idx="1150">
                  <c:v>115</c:v>
                </c:pt>
                <c:pt idx="1151">
                  <c:v>115.1</c:v>
                </c:pt>
                <c:pt idx="1152">
                  <c:v>115.2</c:v>
                </c:pt>
                <c:pt idx="1153">
                  <c:v>115.3</c:v>
                </c:pt>
                <c:pt idx="1154">
                  <c:v>115.4</c:v>
                </c:pt>
                <c:pt idx="1155">
                  <c:v>115.5</c:v>
                </c:pt>
                <c:pt idx="1156">
                  <c:v>115.6</c:v>
                </c:pt>
                <c:pt idx="1157">
                  <c:v>115.7</c:v>
                </c:pt>
                <c:pt idx="1158">
                  <c:v>115.8</c:v>
                </c:pt>
                <c:pt idx="1159">
                  <c:v>115.9</c:v>
                </c:pt>
                <c:pt idx="1160">
                  <c:v>116</c:v>
                </c:pt>
                <c:pt idx="1161">
                  <c:v>116.1</c:v>
                </c:pt>
                <c:pt idx="1162">
                  <c:v>116.2</c:v>
                </c:pt>
                <c:pt idx="1163">
                  <c:v>116.3</c:v>
                </c:pt>
                <c:pt idx="1164">
                  <c:v>116.4</c:v>
                </c:pt>
                <c:pt idx="1165">
                  <c:v>116.5</c:v>
                </c:pt>
                <c:pt idx="1166">
                  <c:v>116.6</c:v>
                </c:pt>
                <c:pt idx="1167">
                  <c:v>116.7</c:v>
                </c:pt>
                <c:pt idx="1168">
                  <c:v>116.8</c:v>
                </c:pt>
                <c:pt idx="1169">
                  <c:v>116.9</c:v>
                </c:pt>
                <c:pt idx="1170">
                  <c:v>117</c:v>
                </c:pt>
                <c:pt idx="1171">
                  <c:v>117.1</c:v>
                </c:pt>
                <c:pt idx="1172">
                  <c:v>117.2</c:v>
                </c:pt>
                <c:pt idx="1173">
                  <c:v>117.3</c:v>
                </c:pt>
                <c:pt idx="1174">
                  <c:v>117.4</c:v>
                </c:pt>
                <c:pt idx="1175">
                  <c:v>117.5</c:v>
                </c:pt>
                <c:pt idx="1176">
                  <c:v>117.6</c:v>
                </c:pt>
                <c:pt idx="1177">
                  <c:v>117.7</c:v>
                </c:pt>
                <c:pt idx="1178">
                  <c:v>117.8</c:v>
                </c:pt>
                <c:pt idx="1179">
                  <c:v>117.9</c:v>
                </c:pt>
                <c:pt idx="1180">
                  <c:v>118</c:v>
                </c:pt>
                <c:pt idx="1181">
                  <c:v>118.1</c:v>
                </c:pt>
                <c:pt idx="1182">
                  <c:v>118.2</c:v>
                </c:pt>
                <c:pt idx="1183">
                  <c:v>118.3</c:v>
                </c:pt>
                <c:pt idx="1184">
                  <c:v>118.4</c:v>
                </c:pt>
                <c:pt idx="1185">
                  <c:v>118.5</c:v>
                </c:pt>
                <c:pt idx="1186">
                  <c:v>118.6</c:v>
                </c:pt>
                <c:pt idx="1187">
                  <c:v>118.7</c:v>
                </c:pt>
                <c:pt idx="1188">
                  <c:v>118.8</c:v>
                </c:pt>
                <c:pt idx="1189">
                  <c:v>118.9</c:v>
                </c:pt>
                <c:pt idx="1190">
                  <c:v>119</c:v>
                </c:pt>
                <c:pt idx="1191">
                  <c:v>119.1</c:v>
                </c:pt>
                <c:pt idx="1192">
                  <c:v>119.2</c:v>
                </c:pt>
                <c:pt idx="1193">
                  <c:v>119.3</c:v>
                </c:pt>
                <c:pt idx="1194">
                  <c:v>119.4</c:v>
                </c:pt>
                <c:pt idx="1195">
                  <c:v>119.5</c:v>
                </c:pt>
                <c:pt idx="1196">
                  <c:v>119.6</c:v>
                </c:pt>
                <c:pt idx="1197">
                  <c:v>119.7</c:v>
                </c:pt>
                <c:pt idx="1198">
                  <c:v>119.8</c:v>
                </c:pt>
              </c:numCache>
            </c:numRef>
          </c:xVal>
          <c:yVal>
            <c:numRef>
              <c:f>'Run 3'!$W$2:$W$1200</c:f>
              <c:numCache>
                <c:formatCode>General</c:formatCode>
                <c:ptCount val="1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1.1674435999999999</c:v>
                </c:pt>
                <c:pt idx="13">
                  <c:v>1.5245342000000002</c:v>
                </c:pt>
                <c:pt idx="14">
                  <c:v>2.0128367000000003</c:v>
                </c:pt>
                <c:pt idx="15">
                  <c:v>3.2163992000000001</c:v>
                </c:pt>
                <c:pt idx="16">
                  <c:v>3.9035078999999997</c:v>
                </c:pt>
                <c:pt idx="17">
                  <c:v>4.6623675999999996</c:v>
                </c:pt>
                <c:pt idx="18">
                  <c:v>4.0952974999999991</c:v>
                </c:pt>
                <c:pt idx="19">
                  <c:v>3.7790569999999994</c:v>
                </c:pt>
                <c:pt idx="20">
                  <c:v>4.8367719999999998</c:v>
                </c:pt>
                <c:pt idx="21">
                  <c:v>5.5121029999999998</c:v>
                </c:pt>
                <c:pt idx="22">
                  <c:v>6.0036531999999996</c:v>
                </c:pt>
                <c:pt idx="23">
                  <c:v>6.4295855</c:v>
                </c:pt>
                <c:pt idx="24">
                  <c:v>6.9187059000000009</c:v>
                </c:pt>
                <c:pt idx="25">
                  <c:v>7.5146205999999989</c:v>
                </c:pt>
                <c:pt idx="26">
                  <c:v>8.5965198999999988</c:v>
                </c:pt>
                <c:pt idx="27">
                  <c:v>9.4400396999999998</c:v>
                </c:pt>
                <c:pt idx="28">
                  <c:v>11.0239311</c:v>
                </c:pt>
                <c:pt idx="29">
                  <c:v>10.861448900000003</c:v>
                </c:pt>
                <c:pt idx="30">
                  <c:v>11.1606235</c:v>
                </c:pt>
                <c:pt idx="31">
                  <c:v>11.304300600000001</c:v>
                </c:pt>
                <c:pt idx="32">
                  <c:v>11.307684400000001</c:v>
                </c:pt>
                <c:pt idx="33">
                  <c:v>11.392409099999998</c:v>
                </c:pt>
                <c:pt idx="34">
                  <c:v>11.7852792</c:v>
                </c:pt>
                <c:pt idx="35">
                  <c:v>11.352243100000001</c:v>
                </c:pt>
                <c:pt idx="36">
                  <c:v>10.9193202</c:v>
                </c:pt>
                <c:pt idx="37">
                  <c:v>12.122425699999999</c:v>
                </c:pt>
                <c:pt idx="38">
                  <c:v>11.064105600000001</c:v>
                </c:pt>
                <c:pt idx="39">
                  <c:v>11.157379799999999</c:v>
                </c:pt>
                <c:pt idx="40">
                  <c:v>12.931153599999998</c:v>
                </c:pt>
                <c:pt idx="41">
                  <c:v>12.874984399999999</c:v>
                </c:pt>
                <c:pt idx="42">
                  <c:v>12.921511499999999</c:v>
                </c:pt>
                <c:pt idx="43">
                  <c:v>13.4669019</c:v>
                </c:pt>
                <c:pt idx="44">
                  <c:v>12.754396000000002</c:v>
                </c:pt>
                <c:pt idx="45">
                  <c:v>13.425016400000001</c:v>
                </c:pt>
                <c:pt idx="46">
                  <c:v>12.835066000000001</c:v>
                </c:pt>
                <c:pt idx="47">
                  <c:v>13.393059099999999</c:v>
                </c:pt>
                <c:pt idx="48">
                  <c:v>13.087888400000001</c:v>
                </c:pt>
                <c:pt idx="49">
                  <c:v>13.541627400000001</c:v>
                </c:pt>
                <c:pt idx="50">
                  <c:v>13.976942399999999</c:v>
                </c:pt>
                <c:pt idx="51">
                  <c:v>13.729569399999999</c:v>
                </c:pt>
                <c:pt idx="52">
                  <c:v>14.189333999999999</c:v>
                </c:pt>
                <c:pt idx="53">
                  <c:v>14.618044000000001</c:v>
                </c:pt>
                <c:pt idx="54">
                  <c:v>15.164902000000001</c:v>
                </c:pt>
                <c:pt idx="55">
                  <c:v>15.478825000000001</c:v>
                </c:pt>
                <c:pt idx="56">
                  <c:v>14.738703999999998</c:v>
                </c:pt>
                <c:pt idx="57">
                  <c:v>14.628424999999998</c:v>
                </c:pt>
                <c:pt idx="58">
                  <c:v>14.662617799999998</c:v>
                </c:pt>
                <c:pt idx="59">
                  <c:v>15.045603809999999</c:v>
                </c:pt>
                <c:pt idx="60">
                  <c:v>16.082361210000002</c:v>
                </c:pt>
                <c:pt idx="61">
                  <c:v>16.670556159999997</c:v>
                </c:pt>
                <c:pt idx="62">
                  <c:v>16.53875854</c:v>
                </c:pt>
                <c:pt idx="63">
                  <c:v>16.886924690000001</c:v>
                </c:pt>
                <c:pt idx="64">
                  <c:v>17.13085469</c:v>
                </c:pt>
                <c:pt idx="65">
                  <c:v>18.280006789999998</c:v>
                </c:pt>
                <c:pt idx="66">
                  <c:v>18.118040979999996</c:v>
                </c:pt>
                <c:pt idx="67">
                  <c:v>18.489809980000004</c:v>
                </c:pt>
                <c:pt idx="68">
                  <c:v>19.388554980000002</c:v>
                </c:pt>
                <c:pt idx="69">
                  <c:v>20.299418039999999</c:v>
                </c:pt>
                <c:pt idx="70">
                  <c:v>20.787802039999999</c:v>
                </c:pt>
                <c:pt idx="71">
                  <c:v>20.44248829</c:v>
                </c:pt>
                <c:pt idx="72">
                  <c:v>19.583393990000001</c:v>
                </c:pt>
                <c:pt idx="73">
                  <c:v>21.480320989999999</c:v>
                </c:pt>
                <c:pt idx="74">
                  <c:v>21.661323070000002</c:v>
                </c:pt>
                <c:pt idx="75">
                  <c:v>22.807677099999999</c:v>
                </c:pt>
                <c:pt idx="76">
                  <c:v>22.736922699999997</c:v>
                </c:pt>
                <c:pt idx="77">
                  <c:v>22.094186700000002</c:v>
                </c:pt>
                <c:pt idx="78">
                  <c:v>22.405535149999999</c:v>
                </c:pt>
                <c:pt idx="79">
                  <c:v>23.5000277</c:v>
                </c:pt>
                <c:pt idx="80">
                  <c:v>24.03925057</c:v>
                </c:pt>
                <c:pt idx="81">
                  <c:v>23.027175210000003</c:v>
                </c:pt>
                <c:pt idx="82">
                  <c:v>23.887668470000001</c:v>
                </c:pt>
                <c:pt idx="83">
                  <c:v>23.804005170000003</c:v>
                </c:pt>
                <c:pt idx="84">
                  <c:v>24.03450917</c:v>
                </c:pt>
                <c:pt idx="85">
                  <c:v>24.255594670000001</c:v>
                </c:pt>
                <c:pt idx="86">
                  <c:v>24.704411999999998</c:v>
                </c:pt>
                <c:pt idx="87">
                  <c:v>24.970162999999999</c:v>
                </c:pt>
                <c:pt idx="88">
                  <c:v>25.585259749999999</c:v>
                </c:pt>
                <c:pt idx="89">
                  <c:v>24.969187100000003</c:v>
                </c:pt>
                <c:pt idx="90">
                  <c:v>25.0031617</c:v>
                </c:pt>
                <c:pt idx="91">
                  <c:v>25.304038800000001</c:v>
                </c:pt>
                <c:pt idx="92">
                  <c:v>26.187776399999997</c:v>
                </c:pt>
                <c:pt idx="93">
                  <c:v>25.759511700000001</c:v>
                </c:pt>
                <c:pt idx="94">
                  <c:v>25.5904098</c:v>
                </c:pt>
                <c:pt idx="95">
                  <c:v>26.102286900000003</c:v>
                </c:pt>
                <c:pt idx="96">
                  <c:v>27.190084899999999</c:v>
                </c:pt>
                <c:pt idx="97">
                  <c:v>28.154983599999998</c:v>
                </c:pt>
                <c:pt idx="98">
                  <c:v>27.280761500000001</c:v>
                </c:pt>
                <c:pt idx="99">
                  <c:v>27.545957499999997</c:v>
                </c:pt>
                <c:pt idx="100">
                  <c:v>27.1795437</c:v>
                </c:pt>
                <c:pt idx="101">
                  <c:v>26.6898415</c:v>
                </c:pt>
                <c:pt idx="102">
                  <c:v>27.686043599999998</c:v>
                </c:pt>
                <c:pt idx="103">
                  <c:v>27.884395900000005</c:v>
                </c:pt>
                <c:pt idx="104">
                  <c:v>28.230709300000001</c:v>
                </c:pt>
                <c:pt idx="105">
                  <c:v>29.223723100000001</c:v>
                </c:pt>
                <c:pt idx="106">
                  <c:v>30.187619300000001</c:v>
                </c:pt>
                <c:pt idx="107">
                  <c:v>30.358028900000001</c:v>
                </c:pt>
                <c:pt idx="108">
                  <c:v>30.359523899999999</c:v>
                </c:pt>
                <c:pt idx="109">
                  <c:v>30.245586800000002</c:v>
                </c:pt>
                <c:pt idx="110">
                  <c:v>30.611113600000003</c:v>
                </c:pt>
                <c:pt idx="111">
                  <c:v>30.314548799999994</c:v>
                </c:pt>
                <c:pt idx="112">
                  <c:v>30.527722600000004</c:v>
                </c:pt>
                <c:pt idx="113">
                  <c:v>30.142826399999997</c:v>
                </c:pt>
                <c:pt idx="114">
                  <c:v>30.214948099999997</c:v>
                </c:pt>
                <c:pt idx="115">
                  <c:v>29.979613899999997</c:v>
                </c:pt>
                <c:pt idx="116">
                  <c:v>31.395020499999998</c:v>
                </c:pt>
                <c:pt idx="117">
                  <c:v>30.736568399999999</c:v>
                </c:pt>
                <c:pt idx="118">
                  <c:v>31.833209900000004</c:v>
                </c:pt>
                <c:pt idx="119">
                  <c:v>31.541798399999998</c:v>
                </c:pt>
                <c:pt idx="120">
                  <c:v>31.755365499999993</c:v>
                </c:pt>
                <c:pt idx="121">
                  <c:v>32.280205899999999</c:v>
                </c:pt>
                <c:pt idx="122">
                  <c:v>32.609236899999999</c:v>
                </c:pt>
                <c:pt idx="123">
                  <c:v>33.064864199999995</c:v>
                </c:pt>
                <c:pt idx="124">
                  <c:v>33.616237699999999</c:v>
                </c:pt>
                <c:pt idx="125">
                  <c:v>34.208136500000002</c:v>
                </c:pt>
                <c:pt idx="126">
                  <c:v>34.142327699999996</c:v>
                </c:pt>
                <c:pt idx="127">
                  <c:v>35.121962699999997</c:v>
                </c:pt>
                <c:pt idx="128">
                  <c:v>36.178170500000007</c:v>
                </c:pt>
                <c:pt idx="129">
                  <c:v>37.08241009999999</c:v>
                </c:pt>
                <c:pt idx="130">
                  <c:v>37.250968399999998</c:v>
                </c:pt>
                <c:pt idx="131">
                  <c:v>37.574916299999998</c:v>
                </c:pt>
                <c:pt idx="132">
                  <c:v>38.494138599999999</c:v>
                </c:pt>
                <c:pt idx="133">
                  <c:v>37.413202600000005</c:v>
                </c:pt>
                <c:pt idx="134">
                  <c:v>38.461923800000001</c:v>
                </c:pt>
                <c:pt idx="135">
                  <c:v>39.676510800000003</c:v>
                </c:pt>
                <c:pt idx="136">
                  <c:v>39.721875100000005</c:v>
                </c:pt>
                <c:pt idx="137">
                  <c:v>39.152693000000006</c:v>
                </c:pt>
                <c:pt idx="138">
                  <c:v>39.580143300000003</c:v>
                </c:pt>
                <c:pt idx="139">
                  <c:v>39.770071700000003</c:v>
                </c:pt>
                <c:pt idx="140">
                  <c:v>39.845281799999995</c:v>
                </c:pt>
                <c:pt idx="141">
                  <c:v>40.417612199999994</c:v>
                </c:pt>
                <c:pt idx="142">
                  <c:v>39.043101</c:v>
                </c:pt>
                <c:pt idx="143">
                  <c:v>37.676458400000001</c:v>
                </c:pt>
                <c:pt idx="144">
                  <c:v>38.945924700000006</c:v>
                </c:pt>
                <c:pt idx="145">
                  <c:v>39.464376599999994</c:v>
                </c:pt>
                <c:pt idx="146">
                  <c:v>38.311961900000007</c:v>
                </c:pt>
                <c:pt idx="147">
                  <c:v>38.745030500000006</c:v>
                </c:pt>
                <c:pt idx="148">
                  <c:v>39.249281000000003</c:v>
                </c:pt>
                <c:pt idx="149">
                  <c:v>39.458972500000002</c:v>
                </c:pt>
                <c:pt idx="150">
                  <c:v>40.432915899999998</c:v>
                </c:pt>
                <c:pt idx="151">
                  <c:v>41.421630500000006</c:v>
                </c:pt>
                <c:pt idx="152">
                  <c:v>41.098175000000005</c:v>
                </c:pt>
                <c:pt idx="153">
                  <c:v>40.219926999999998</c:v>
                </c:pt>
                <c:pt idx="154">
                  <c:v>40.594345899999993</c:v>
                </c:pt>
                <c:pt idx="155">
                  <c:v>40.327187800000004</c:v>
                </c:pt>
                <c:pt idx="156">
                  <c:v>40.754188999999997</c:v>
                </c:pt>
                <c:pt idx="157">
                  <c:v>41.1702285</c:v>
                </c:pt>
                <c:pt idx="158">
                  <c:v>40.722487399999991</c:v>
                </c:pt>
                <c:pt idx="159">
                  <c:v>41.104707400000002</c:v>
                </c:pt>
                <c:pt idx="160">
                  <c:v>42.03651</c:v>
                </c:pt>
                <c:pt idx="161">
                  <c:v>42.198334000000003</c:v>
                </c:pt>
                <c:pt idx="162">
                  <c:v>41.455503000000007</c:v>
                </c:pt>
                <c:pt idx="163">
                  <c:v>43.161262000000001</c:v>
                </c:pt>
                <c:pt idx="164">
                  <c:v>43.870158000000004</c:v>
                </c:pt>
                <c:pt idx="165">
                  <c:v>44.375921999999996</c:v>
                </c:pt>
                <c:pt idx="166">
                  <c:v>44.588519000000005</c:v>
                </c:pt>
                <c:pt idx="167">
                  <c:v>44.992281000000006</c:v>
                </c:pt>
                <c:pt idx="168">
                  <c:v>45.725023999999998</c:v>
                </c:pt>
                <c:pt idx="169">
                  <c:v>46.009315999999998</c:v>
                </c:pt>
                <c:pt idx="170">
                  <c:v>48.483438999999997</c:v>
                </c:pt>
                <c:pt idx="171">
                  <c:v>50.546022000000001</c:v>
                </c:pt>
                <c:pt idx="172">
                  <c:v>51.125326000000001</c:v>
                </c:pt>
                <c:pt idx="173">
                  <c:v>51.087637000000001</c:v>
                </c:pt>
                <c:pt idx="174">
                  <c:v>50.069168000000005</c:v>
                </c:pt>
                <c:pt idx="175">
                  <c:v>51.328994999999999</c:v>
                </c:pt>
                <c:pt idx="176">
                  <c:v>51.512651000000005</c:v>
                </c:pt>
                <c:pt idx="177">
                  <c:v>52.484286999999995</c:v>
                </c:pt>
                <c:pt idx="178">
                  <c:v>52.593428999999993</c:v>
                </c:pt>
                <c:pt idx="179">
                  <c:v>52.519899999999993</c:v>
                </c:pt>
                <c:pt idx="180">
                  <c:v>52.237482999999997</c:v>
                </c:pt>
                <c:pt idx="181">
                  <c:v>54.350937000000002</c:v>
                </c:pt>
                <c:pt idx="182">
                  <c:v>55.629940999999995</c:v>
                </c:pt>
                <c:pt idx="183">
                  <c:v>55.877106000000005</c:v>
                </c:pt>
                <c:pt idx="184">
                  <c:v>56.336554</c:v>
                </c:pt>
                <c:pt idx="185">
                  <c:v>55.630967999999996</c:v>
                </c:pt>
                <c:pt idx="186">
                  <c:v>58.315163000000005</c:v>
                </c:pt>
                <c:pt idx="187">
                  <c:v>58.904118000000004</c:v>
                </c:pt>
                <c:pt idx="188">
                  <c:v>58.796407000000002</c:v>
                </c:pt>
                <c:pt idx="189">
                  <c:v>58.716805999999998</c:v>
                </c:pt>
                <c:pt idx="190">
                  <c:v>59.951678999999999</c:v>
                </c:pt>
                <c:pt idx="191">
                  <c:v>62.376046999999993</c:v>
                </c:pt>
                <c:pt idx="192">
                  <c:v>62.814813999999998</c:v>
                </c:pt>
                <c:pt idx="193">
                  <c:v>62.480329999999995</c:v>
                </c:pt>
                <c:pt idx="194">
                  <c:v>62.403497999999992</c:v>
                </c:pt>
                <c:pt idx="195">
                  <c:v>63.658493999999997</c:v>
                </c:pt>
                <c:pt idx="196">
                  <c:v>63.586887999999988</c:v>
                </c:pt>
                <c:pt idx="197">
                  <c:v>63.810408999999993</c:v>
                </c:pt>
                <c:pt idx="198">
                  <c:v>64.588262000000014</c:v>
                </c:pt>
                <c:pt idx="199">
                  <c:v>64.704734000000002</c:v>
                </c:pt>
                <c:pt idx="200">
                  <c:v>63.858500000000006</c:v>
                </c:pt>
                <c:pt idx="201">
                  <c:v>65.700401999999983</c:v>
                </c:pt>
                <c:pt idx="202">
                  <c:v>65.257870999999994</c:v>
                </c:pt>
                <c:pt idx="203">
                  <c:v>65.284823999999986</c:v>
                </c:pt>
                <c:pt idx="204">
                  <c:v>66.789480999999995</c:v>
                </c:pt>
                <c:pt idx="205">
                  <c:v>65.395206999999999</c:v>
                </c:pt>
                <c:pt idx="206">
                  <c:v>66.11143899999999</c:v>
                </c:pt>
                <c:pt idx="207">
                  <c:v>67.481742999999994</c:v>
                </c:pt>
                <c:pt idx="208">
                  <c:v>67.200690000000009</c:v>
                </c:pt>
                <c:pt idx="209">
                  <c:v>67.629186000000004</c:v>
                </c:pt>
                <c:pt idx="210">
                  <c:v>66.340316000000001</c:v>
                </c:pt>
                <c:pt idx="211">
                  <c:v>67.713174000000009</c:v>
                </c:pt>
                <c:pt idx="212">
                  <c:v>68.686161999999996</c:v>
                </c:pt>
                <c:pt idx="213">
                  <c:v>69.35039900000001</c:v>
                </c:pt>
                <c:pt idx="214">
                  <c:v>70.513997999999987</c:v>
                </c:pt>
                <c:pt idx="215">
                  <c:v>69.663992000000007</c:v>
                </c:pt>
                <c:pt idx="216">
                  <c:v>71.107686000000001</c:v>
                </c:pt>
                <c:pt idx="217">
                  <c:v>70.552312999999998</c:v>
                </c:pt>
                <c:pt idx="218">
                  <c:v>71.89665699999999</c:v>
                </c:pt>
                <c:pt idx="219">
                  <c:v>72.434372999999994</c:v>
                </c:pt>
                <c:pt idx="220">
                  <c:v>72.863999000000007</c:v>
                </c:pt>
                <c:pt idx="221">
                  <c:v>72.335426000000012</c:v>
                </c:pt>
                <c:pt idx="222">
                  <c:v>71.678957999999994</c:v>
                </c:pt>
                <c:pt idx="223">
                  <c:v>71.778909000000013</c:v>
                </c:pt>
                <c:pt idx="224">
                  <c:v>72.718662999999992</c:v>
                </c:pt>
                <c:pt idx="225">
                  <c:v>73.055070000000001</c:v>
                </c:pt>
                <c:pt idx="226">
                  <c:v>73.997784999999993</c:v>
                </c:pt>
                <c:pt idx="227">
                  <c:v>73.135297999999992</c:v>
                </c:pt>
                <c:pt idx="228">
                  <c:v>72.663093000000003</c:v>
                </c:pt>
                <c:pt idx="229">
                  <c:v>73.298214000000002</c:v>
                </c:pt>
                <c:pt idx="230">
                  <c:v>73.413511999999997</c:v>
                </c:pt>
                <c:pt idx="231">
                  <c:v>74.604323000000008</c:v>
                </c:pt>
                <c:pt idx="232">
                  <c:v>74.961535999999995</c:v>
                </c:pt>
                <c:pt idx="233">
                  <c:v>75.406089999999992</c:v>
                </c:pt>
                <c:pt idx="234">
                  <c:v>74.315228000000005</c:v>
                </c:pt>
                <c:pt idx="235">
                  <c:v>73.002310999999992</c:v>
                </c:pt>
                <c:pt idx="236">
                  <c:v>72.742875999999995</c:v>
                </c:pt>
                <c:pt idx="237">
                  <c:v>74.825662000000008</c:v>
                </c:pt>
                <c:pt idx="238">
                  <c:v>74.946339999999992</c:v>
                </c:pt>
                <c:pt idx="239">
                  <c:v>74.361255</c:v>
                </c:pt>
                <c:pt idx="240">
                  <c:v>75.234975999999989</c:v>
                </c:pt>
                <c:pt idx="241">
                  <c:v>75.277794999999998</c:v>
                </c:pt>
                <c:pt idx="242">
                  <c:v>73.637046000000012</c:v>
                </c:pt>
                <c:pt idx="243">
                  <c:v>72.505480999999989</c:v>
                </c:pt>
                <c:pt idx="244">
                  <c:v>71.248646000000008</c:v>
                </c:pt>
                <c:pt idx="245">
                  <c:v>70.787017000000006</c:v>
                </c:pt>
                <c:pt idx="246">
                  <c:v>70.697217999999992</c:v>
                </c:pt>
                <c:pt idx="247">
                  <c:v>70.192325000000011</c:v>
                </c:pt>
                <c:pt idx="248">
                  <c:v>72.981010999999995</c:v>
                </c:pt>
                <c:pt idx="249">
                  <c:v>72.554292000000004</c:v>
                </c:pt>
                <c:pt idx="250">
                  <c:v>71.927348999999992</c:v>
                </c:pt>
                <c:pt idx="251">
                  <c:v>73.177552999999989</c:v>
                </c:pt>
                <c:pt idx="252">
                  <c:v>72.549306000000001</c:v>
                </c:pt>
                <c:pt idx="253">
                  <c:v>72.670971999999992</c:v>
                </c:pt>
                <c:pt idx="254">
                  <c:v>73.418115999999998</c:v>
                </c:pt>
                <c:pt idx="255">
                  <c:v>72.905980000000014</c:v>
                </c:pt>
                <c:pt idx="256">
                  <c:v>72.197101000000004</c:v>
                </c:pt>
                <c:pt idx="257">
                  <c:v>73.250439999999998</c:v>
                </c:pt>
                <c:pt idx="258">
                  <c:v>73.307845999999998</c:v>
                </c:pt>
                <c:pt idx="259">
                  <c:v>74.642100999999997</c:v>
                </c:pt>
                <c:pt idx="260">
                  <c:v>75.791304999999994</c:v>
                </c:pt>
                <c:pt idx="261">
                  <c:v>74.384976999999992</c:v>
                </c:pt>
                <c:pt idx="262">
                  <c:v>74.096103999999997</c:v>
                </c:pt>
                <c:pt idx="263">
                  <c:v>75.884122000000005</c:v>
                </c:pt>
                <c:pt idx="264">
                  <c:v>74.976880999999992</c:v>
                </c:pt>
                <c:pt idx="265">
                  <c:v>75.880867000000009</c:v>
                </c:pt>
                <c:pt idx="266">
                  <c:v>76.22766399999999</c:v>
                </c:pt>
                <c:pt idx="267">
                  <c:v>78.249104000000003</c:v>
                </c:pt>
                <c:pt idx="268">
                  <c:v>77.246257</c:v>
                </c:pt>
                <c:pt idx="269">
                  <c:v>77.135722999999984</c:v>
                </c:pt>
                <c:pt idx="270">
                  <c:v>74.400704999999988</c:v>
                </c:pt>
                <c:pt idx="271">
                  <c:v>74.893595000000005</c:v>
                </c:pt>
                <c:pt idx="272">
                  <c:v>75.312387000000001</c:v>
                </c:pt>
                <c:pt idx="273">
                  <c:v>76.070127999999997</c:v>
                </c:pt>
                <c:pt idx="274">
                  <c:v>77.231819000000002</c:v>
                </c:pt>
                <c:pt idx="275">
                  <c:v>76.276685000000001</c:v>
                </c:pt>
                <c:pt idx="276">
                  <c:v>76.035884999999993</c:v>
                </c:pt>
                <c:pt idx="277">
                  <c:v>75.80722200000001</c:v>
                </c:pt>
                <c:pt idx="278">
                  <c:v>76.476203000000012</c:v>
                </c:pt>
                <c:pt idx="279">
                  <c:v>78.794072999999997</c:v>
                </c:pt>
                <c:pt idx="280">
                  <c:v>78.387513999999996</c:v>
                </c:pt>
                <c:pt idx="281">
                  <c:v>77.767516999999998</c:v>
                </c:pt>
                <c:pt idx="282">
                  <c:v>77.534565000000015</c:v>
                </c:pt>
                <c:pt idx="283">
                  <c:v>78.411375000000007</c:v>
                </c:pt>
                <c:pt idx="284">
                  <c:v>78.810415000000006</c:v>
                </c:pt>
                <c:pt idx="285">
                  <c:v>77.486236000000005</c:v>
                </c:pt>
                <c:pt idx="286">
                  <c:v>77.785790999999989</c:v>
                </c:pt>
                <c:pt idx="287">
                  <c:v>77.349044000000006</c:v>
                </c:pt>
                <c:pt idx="288">
                  <c:v>77.676861000000002</c:v>
                </c:pt>
                <c:pt idx="289">
                  <c:v>77.883641999999995</c:v>
                </c:pt>
                <c:pt idx="290">
                  <c:v>78.026156999999984</c:v>
                </c:pt>
                <c:pt idx="291">
                  <c:v>77.447800999999998</c:v>
                </c:pt>
                <c:pt idx="292">
                  <c:v>75.748008999999996</c:v>
                </c:pt>
                <c:pt idx="293">
                  <c:v>75.628655000000009</c:v>
                </c:pt>
                <c:pt idx="294">
                  <c:v>75.774469999999994</c:v>
                </c:pt>
                <c:pt idx="295">
                  <c:v>77.545897999999994</c:v>
                </c:pt>
                <c:pt idx="296">
                  <c:v>77.985195000000004</c:v>
                </c:pt>
                <c:pt idx="297">
                  <c:v>78.758077999999998</c:v>
                </c:pt>
                <c:pt idx="298">
                  <c:v>76.567339999999987</c:v>
                </c:pt>
                <c:pt idx="299">
                  <c:v>77.245563000000004</c:v>
                </c:pt>
                <c:pt idx="300">
                  <c:v>77.391182000000001</c:v>
                </c:pt>
                <c:pt idx="301">
                  <c:v>76.926012000000014</c:v>
                </c:pt>
                <c:pt idx="302">
                  <c:v>76.216413000000003</c:v>
                </c:pt>
                <c:pt idx="303">
                  <c:v>77.771008000000009</c:v>
                </c:pt>
                <c:pt idx="304">
                  <c:v>77.836379999999991</c:v>
                </c:pt>
                <c:pt idx="305">
                  <c:v>78.292871999999988</c:v>
                </c:pt>
                <c:pt idx="306">
                  <c:v>78.696432999999999</c:v>
                </c:pt>
                <c:pt idx="307">
                  <c:v>77.628287</c:v>
                </c:pt>
                <c:pt idx="308">
                  <c:v>78.325721000000001</c:v>
                </c:pt>
                <c:pt idx="309">
                  <c:v>77.280686000000003</c:v>
                </c:pt>
                <c:pt idx="310">
                  <c:v>77.721114999999998</c:v>
                </c:pt>
                <c:pt idx="311">
                  <c:v>76.704972999999995</c:v>
                </c:pt>
                <c:pt idx="312">
                  <c:v>77.162666999999999</c:v>
                </c:pt>
                <c:pt idx="313">
                  <c:v>76.300340999999975</c:v>
                </c:pt>
                <c:pt idx="314">
                  <c:v>76.390327999999982</c:v>
                </c:pt>
                <c:pt idx="315">
                  <c:v>76.912222000000014</c:v>
                </c:pt>
                <c:pt idx="316">
                  <c:v>76.629153000000002</c:v>
                </c:pt>
                <c:pt idx="317">
                  <c:v>77.287765000000007</c:v>
                </c:pt>
                <c:pt idx="318">
                  <c:v>77.748045000000019</c:v>
                </c:pt>
                <c:pt idx="319">
                  <c:v>76.932942999999995</c:v>
                </c:pt>
                <c:pt idx="320">
                  <c:v>77.274564999999996</c:v>
                </c:pt>
                <c:pt idx="321">
                  <c:v>76.727824000000012</c:v>
                </c:pt>
                <c:pt idx="322">
                  <c:v>76.765117000000004</c:v>
                </c:pt>
                <c:pt idx="323">
                  <c:v>76.906612999999993</c:v>
                </c:pt>
                <c:pt idx="324">
                  <c:v>76.270520999999988</c:v>
                </c:pt>
                <c:pt idx="325">
                  <c:v>74.591790999999986</c:v>
                </c:pt>
                <c:pt idx="326">
                  <c:v>73.990057000000007</c:v>
                </c:pt>
                <c:pt idx="327">
                  <c:v>73.225346000000002</c:v>
                </c:pt>
                <c:pt idx="328">
                  <c:v>74.310186999999999</c:v>
                </c:pt>
                <c:pt idx="329">
                  <c:v>75.455151999999998</c:v>
                </c:pt>
                <c:pt idx="330">
                  <c:v>75.698988000000014</c:v>
                </c:pt>
                <c:pt idx="331">
                  <c:v>73.729062999999996</c:v>
                </c:pt>
                <c:pt idx="332">
                  <c:v>74.801026000000007</c:v>
                </c:pt>
                <c:pt idx="333">
                  <c:v>74.31103499999999</c:v>
                </c:pt>
                <c:pt idx="334">
                  <c:v>75.310001000000014</c:v>
                </c:pt>
                <c:pt idx="335">
                  <c:v>75.644759999999991</c:v>
                </c:pt>
                <c:pt idx="336">
                  <c:v>75.630599000000004</c:v>
                </c:pt>
                <c:pt idx="337">
                  <c:v>74.478643000000005</c:v>
                </c:pt>
                <c:pt idx="338">
                  <c:v>75.128746000000007</c:v>
                </c:pt>
                <c:pt idx="339">
                  <c:v>76.426333999999997</c:v>
                </c:pt>
                <c:pt idx="340">
                  <c:v>76.577044000000001</c:v>
                </c:pt>
                <c:pt idx="341">
                  <c:v>76.831510000000009</c:v>
                </c:pt>
                <c:pt idx="342">
                  <c:v>77.065910000000002</c:v>
                </c:pt>
                <c:pt idx="343">
                  <c:v>77.921004000000011</c:v>
                </c:pt>
                <c:pt idx="344">
                  <c:v>80.669060999999985</c:v>
                </c:pt>
                <c:pt idx="345">
                  <c:v>79.746000000000009</c:v>
                </c:pt>
                <c:pt idx="346">
                  <c:v>80.053894</c:v>
                </c:pt>
                <c:pt idx="347">
                  <c:v>78.373548</c:v>
                </c:pt>
                <c:pt idx="348">
                  <c:v>77.846905000000007</c:v>
                </c:pt>
                <c:pt idx="349">
                  <c:v>79.392814000000001</c:v>
                </c:pt>
                <c:pt idx="350">
                  <c:v>79.379553999999999</c:v>
                </c:pt>
                <c:pt idx="351">
                  <c:v>79.204317000000017</c:v>
                </c:pt>
                <c:pt idx="352">
                  <c:v>78.487233000000003</c:v>
                </c:pt>
                <c:pt idx="353">
                  <c:v>78.721242999999987</c:v>
                </c:pt>
                <c:pt idx="354">
                  <c:v>77.355002000000013</c:v>
                </c:pt>
                <c:pt idx="355">
                  <c:v>77.476165999999992</c:v>
                </c:pt>
                <c:pt idx="356">
                  <c:v>78.233851999999999</c:v>
                </c:pt>
                <c:pt idx="357">
                  <c:v>80.49445799999998</c:v>
                </c:pt>
                <c:pt idx="358">
                  <c:v>79.267078999999995</c:v>
                </c:pt>
                <c:pt idx="359">
                  <c:v>79.27389500000001</c:v>
                </c:pt>
                <c:pt idx="360">
                  <c:v>78.244594000000006</c:v>
                </c:pt>
                <c:pt idx="361">
                  <c:v>77.118335000000002</c:v>
                </c:pt>
                <c:pt idx="362">
                  <c:v>77.867210999999998</c:v>
                </c:pt>
                <c:pt idx="363">
                  <c:v>77.339029000000011</c:v>
                </c:pt>
                <c:pt idx="364">
                  <c:v>78.264455000000012</c:v>
                </c:pt>
                <c:pt idx="365">
                  <c:v>78.824018999999993</c:v>
                </c:pt>
                <c:pt idx="366">
                  <c:v>78.513238999999999</c:v>
                </c:pt>
                <c:pt idx="367">
                  <c:v>78.526692999999995</c:v>
                </c:pt>
                <c:pt idx="368">
                  <c:v>79.025565</c:v>
                </c:pt>
                <c:pt idx="369">
                  <c:v>80.772497000000001</c:v>
                </c:pt>
                <c:pt idx="370">
                  <c:v>80.60757199999999</c:v>
                </c:pt>
                <c:pt idx="371">
                  <c:v>79.535234000000003</c:v>
                </c:pt>
                <c:pt idx="372">
                  <c:v>78.800269999999983</c:v>
                </c:pt>
                <c:pt idx="373">
                  <c:v>77.301790999999994</c:v>
                </c:pt>
                <c:pt idx="374">
                  <c:v>75.701109000000002</c:v>
                </c:pt>
                <c:pt idx="375">
                  <c:v>77.038110999999986</c:v>
                </c:pt>
                <c:pt idx="376">
                  <c:v>76.562734000000006</c:v>
                </c:pt>
                <c:pt idx="377">
                  <c:v>76.141267999999997</c:v>
                </c:pt>
                <c:pt idx="378">
                  <c:v>76.215756999999996</c:v>
                </c:pt>
                <c:pt idx="379">
                  <c:v>77.34060199999999</c:v>
                </c:pt>
                <c:pt idx="380">
                  <c:v>77.489262999999994</c:v>
                </c:pt>
                <c:pt idx="381">
                  <c:v>75.446297999999999</c:v>
                </c:pt>
                <c:pt idx="382">
                  <c:v>76.084982999999994</c:v>
                </c:pt>
                <c:pt idx="383">
                  <c:v>77.284466000000009</c:v>
                </c:pt>
                <c:pt idx="384">
                  <c:v>78.442577999999997</c:v>
                </c:pt>
                <c:pt idx="385">
                  <c:v>78.905406999999997</c:v>
                </c:pt>
                <c:pt idx="386">
                  <c:v>78.950300999999996</c:v>
                </c:pt>
                <c:pt idx="387">
                  <c:v>79.15743599999999</c:v>
                </c:pt>
                <c:pt idx="388">
                  <c:v>79.092512999999997</c:v>
                </c:pt>
                <c:pt idx="389">
                  <c:v>78.155306999999993</c:v>
                </c:pt>
                <c:pt idx="390">
                  <c:v>79.770124999999993</c:v>
                </c:pt>
                <c:pt idx="391">
                  <c:v>78.055477999999994</c:v>
                </c:pt>
                <c:pt idx="392">
                  <c:v>77.831333000000001</c:v>
                </c:pt>
                <c:pt idx="393">
                  <c:v>80.315263999999999</c:v>
                </c:pt>
                <c:pt idx="394">
                  <c:v>80.672676999999993</c:v>
                </c:pt>
                <c:pt idx="395">
                  <c:v>81.111177999999995</c:v>
                </c:pt>
                <c:pt idx="396">
                  <c:v>80.562796000000006</c:v>
                </c:pt>
                <c:pt idx="397">
                  <c:v>79.057756999999995</c:v>
                </c:pt>
                <c:pt idx="398">
                  <c:v>77.980171999999996</c:v>
                </c:pt>
                <c:pt idx="399">
                  <c:v>79.911131999999995</c:v>
                </c:pt>
                <c:pt idx="400">
                  <c:v>81.025890000000004</c:v>
                </c:pt>
                <c:pt idx="401">
                  <c:v>80.305285999999995</c:v>
                </c:pt>
                <c:pt idx="402">
                  <c:v>81.074306000000007</c:v>
                </c:pt>
                <c:pt idx="403">
                  <c:v>81.210232000000005</c:v>
                </c:pt>
                <c:pt idx="404">
                  <c:v>82.181190999999998</c:v>
                </c:pt>
                <c:pt idx="405">
                  <c:v>82.849143999999995</c:v>
                </c:pt>
                <c:pt idx="406">
                  <c:v>81.129094000000009</c:v>
                </c:pt>
                <c:pt idx="407">
                  <c:v>81.771328000000011</c:v>
                </c:pt>
                <c:pt idx="408">
                  <c:v>80.838397999999984</c:v>
                </c:pt>
                <c:pt idx="409">
                  <c:v>80.569940000000003</c:v>
                </c:pt>
                <c:pt idx="410">
                  <c:v>80.872214</c:v>
                </c:pt>
                <c:pt idx="411">
                  <c:v>81.063950000000006</c:v>
                </c:pt>
                <c:pt idx="412">
                  <c:v>79.674620999999988</c:v>
                </c:pt>
                <c:pt idx="413">
                  <c:v>79.306657000000001</c:v>
                </c:pt>
                <c:pt idx="414">
                  <c:v>81.633713999999998</c:v>
                </c:pt>
                <c:pt idx="415">
                  <c:v>81.085588999999999</c:v>
                </c:pt>
                <c:pt idx="416">
                  <c:v>79.616783999999981</c:v>
                </c:pt>
                <c:pt idx="417">
                  <c:v>81.531563000000006</c:v>
                </c:pt>
                <c:pt idx="418">
                  <c:v>79.885846000000001</c:v>
                </c:pt>
                <c:pt idx="419">
                  <c:v>79.535306999999989</c:v>
                </c:pt>
                <c:pt idx="420">
                  <c:v>78.766296999999994</c:v>
                </c:pt>
                <c:pt idx="421">
                  <c:v>80.628214</c:v>
                </c:pt>
                <c:pt idx="422">
                  <c:v>80.815796000000006</c:v>
                </c:pt>
                <c:pt idx="423">
                  <c:v>80.037615000000002</c:v>
                </c:pt>
                <c:pt idx="424">
                  <c:v>79.578961000000007</c:v>
                </c:pt>
                <c:pt idx="425">
                  <c:v>79.218557000000004</c:v>
                </c:pt>
                <c:pt idx="426">
                  <c:v>80.082029000000006</c:v>
                </c:pt>
                <c:pt idx="427">
                  <c:v>80.297504000000004</c:v>
                </c:pt>
                <c:pt idx="428">
                  <c:v>79.745919999999998</c:v>
                </c:pt>
                <c:pt idx="429">
                  <c:v>80.964383000000012</c:v>
                </c:pt>
                <c:pt idx="430">
                  <c:v>78.841125000000005</c:v>
                </c:pt>
                <c:pt idx="431">
                  <c:v>78.030359000000004</c:v>
                </c:pt>
                <c:pt idx="432">
                  <c:v>79.242624000000006</c:v>
                </c:pt>
                <c:pt idx="433">
                  <c:v>80.651101000000011</c:v>
                </c:pt>
                <c:pt idx="434">
                  <c:v>79.514578999999998</c:v>
                </c:pt>
                <c:pt idx="435">
                  <c:v>77.90387299999999</c:v>
                </c:pt>
                <c:pt idx="436">
                  <c:v>77.994339999999994</c:v>
                </c:pt>
                <c:pt idx="437">
                  <c:v>79.948599999999999</c:v>
                </c:pt>
                <c:pt idx="438">
                  <c:v>77.978607999999994</c:v>
                </c:pt>
                <c:pt idx="439">
                  <c:v>78.099992</c:v>
                </c:pt>
                <c:pt idx="440">
                  <c:v>78.254194999999996</c:v>
                </c:pt>
                <c:pt idx="441">
                  <c:v>77.595665000000011</c:v>
                </c:pt>
                <c:pt idx="442">
                  <c:v>78.077337000000014</c:v>
                </c:pt>
                <c:pt idx="443">
                  <c:v>77.531434000000004</c:v>
                </c:pt>
                <c:pt idx="444">
                  <c:v>76.741272000000009</c:v>
                </c:pt>
                <c:pt idx="445">
                  <c:v>76.691688999999997</c:v>
                </c:pt>
                <c:pt idx="446">
                  <c:v>75.938409000000007</c:v>
                </c:pt>
                <c:pt idx="447">
                  <c:v>75.768637999999996</c:v>
                </c:pt>
                <c:pt idx="448">
                  <c:v>76.787195999999994</c:v>
                </c:pt>
                <c:pt idx="449">
                  <c:v>77.949815000000015</c:v>
                </c:pt>
                <c:pt idx="450">
                  <c:v>77.454193000000004</c:v>
                </c:pt>
                <c:pt idx="451">
                  <c:v>78.759151000000003</c:v>
                </c:pt>
                <c:pt idx="452">
                  <c:v>81.147161000000011</c:v>
                </c:pt>
                <c:pt idx="453">
                  <c:v>79.753934000000001</c:v>
                </c:pt>
                <c:pt idx="454">
                  <c:v>79.622237999999996</c:v>
                </c:pt>
                <c:pt idx="455">
                  <c:v>80.650835999999998</c:v>
                </c:pt>
                <c:pt idx="456">
                  <c:v>80.662591000000006</c:v>
                </c:pt>
                <c:pt idx="457">
                  <c:v>79.820152000000007</c:v>
                </c:pt>
                <c:pt idx="458">
                  <c:v>80.00031700000001</c:v>
                </c:pt>
                <c:pt idx="459">
                  <c:v>79.775855000000007</c:v>
                </c:pt>
                <c:pt idx="460">
                  <c:v>78.525599000000014</c:v>
                </c:pt>
                <c:pt idx="461">
                  <c:v>78.688148000000012</c:v>
                </c:pt>
                <c:pt idx="462">
                  <c:v>78.69327100000001</c:v>
                </c:pt>
                <c:pt idx="463">
                  <c:v>79.222557000000009</c:v>
                </c:pt>
                <c:pt idx="464">
                  <c:v>78.731589999999983</c:v>
                </c:pt>
                <c:pt idx="465">
                  <c:v>78.82291699999999</c:v>
                </c:pt>
                <c:pt idx="466">
                  <c:v>78.214693999999994</c:v>
                </c:pt>
                <c:pt idx="467">
                  <c:v>77.578795999999997</c:v>
                </c:pt>
                <c:pt idx="468">
                  <c:v>76.41995399999999</c:v>
                </c:pt>
                <c:pt idx="469">
                  <c:v>77.129700999999983</c:v>
                </c:pt>
                <c:pt idx="470">
                  <c:v>79.588919000000004</c:v>
                </c:pt>
                <c:pt idx="471">
                  <c:v>79.179498999999993</c:v>
                </c:pt>
                <c:pt idx="472">
                  <c:v>79.295154999999994</c:v>
                </c:pt>
                <c:pt idx="473">
                  <c:v>79.493300000000005</c:v>
                </c:pt>
                <c:pt idx="474">
                  <c:v>79.61487000000001</c:v>
                </c:pt>
                <c:pt idx="475">
                  <c:v>79.751057000000003</c:v>
                </c:pt>
                <c:pt idx="476">
                  <c:v>79.847115000000002</c:v>
                </c:pt>
                <c:pt idx="477">
                  <c:v>80.344075000000004</c:v>
                </c:pt>
                <c:pt idx="478">
                  <c:v>80.267316000000008</c:v>
                </c:pt>
                <c:pt idx="479">
                  <c:v>80.595190000000002</c:v>
                </c:pt>
                <c:pt idx="480">
                  <c:v>80.872364999999988</c:v>
                </c:pt>
                <c:pt idx="481">
                  <c:v>80.554108999999997</c:v>
                </c:pt>
                <c:pt idx="482">
                  <c:v>79.799293000000006</c:v>
                </c:pt>
                <c:pt idx="483">
                  <c:v>79.659452999999985</c:v>
                </c:pt>
                <c:pt idx="484">
                  <c:v>79.349684999999994</c:v>
                </c:pt>
                <c:pt idx="485">
                  <c:v>80.182983000000007</c:v>
                </c:pt>
                <c:pt idx="486">
                  <c:v>79.721868999999998</c:v>
                </c:pt>
                <c:pt idx="487">
                  <c:v>78.937267999999989</c:v>
                </c:pt>
                <c:pt idx="488">
                  <c:v>79.910262000000017</c:v>
                </c:pt>
                <c:pt idx="489">
                  <c:v>80.60960399999999</c:v>
                </c:pt>
                <c:pt idx="490">
                  <c:v>80.229747000000003</c:v>
                </c:pt>
                <c:pt idx="491">
                  <c:v>79.690559999999991</c:v>
                </c:pt>
                <c:pt idx="492">
                  <c:v>79.831760000000003</c:v>
                </c:pt>
                <c:pt idx="493">
                  <c:v>80.391012000000003</c:v>
                </c:pt>
                <c:pt idx="494">
                  <c:v>81.198931000000016</c:v>
                </c:pt>
                <c:pt idx="495">
                  <c:v>80.509014000000008</c:v>
                </c:pt>
                <c:pt idx="496">
                  <c:v>79.759530999999996</c:v>
                </c:pt>
                <c:pt idx="497">
                  <c:v>77.677148000000017</c:v>
                </c:pt>
                <c:pt idx="498">
                  <c:v>78.555098000000015</c:v>
                </c:pt>
                <c:pt idx="499">
                  <c:v>77.751030999999983</c:v>
                </c:pt>
                <c:pt idx="500">
                  <c:v>79.178561999999999</c:v>
                </c:pt>
                <c:pt idx="501">
                  <c:v>79.283854999999988</c:v>
                </c:pt>
                <c:pt idx="502">
                  <c:v>80.01782</c:v>
                </c:pt>
                <c:pt idx="503">
                  <c:v>80.192299000000006</c:v>
                </c:pt>
                <c:pt idx="504">
                  <c:v>82.951408999999984</c:v>
                </c:pt>
                <c:pt idx="505">
                  <c:v>83.274574000000001</c:v>
                </c:pt>
                <c:pt idx="506">
                  <c:v>83.144639000000012</c:v>
                </c:pt>
                <c:pt idx="507">
                  <c:v>82.293604000000002</c:v>
                </c:pt>
                <c:pt idx="508">
                  <c:v>82.28457499999999</c:v>
                </c:pt>
                <c:pt idx="509">
                  <c:v>81.339608000000013</c:v>
                </c:pt>
                <c:pt idx="510">
                  <c:v>80.140073999999998</c:v>
                </c:pt>
                <c:pt idx="511">
                  <c:v>78.547803000000016</c:v>
                </c:pt>
                <c:pt idx="512">
                  <c:v>79.049864999999983</c:v>
                </c:pt>
                <c:pt idx="513">
                  <c:v>80.965057000000002</c:v>
                </c:pt>
                <c:pt idx="514">
                  <c:v>82.091151999999994</c:v>
                </c:pt>
                <c:pt idx="515">
                  <c:v>82.375903999999991</c:v>
                </c:pt>
                <c:pt idx="516">
                  <c:v>81.286648000000014</c:v>
                </c:pt>
                <c:pt idx="517">
                  <c:v>82.714521000000005</c:v>
                </c:pt>
                <c:pt idx="518">
                  <c:v>82.876470000000012</c:v>
                </c:pt>
                <c:pt idx="519">
                  <c:v>81.259871000000004</c:v>
                </c:pt>
                <c:pt idx="520">
                  <c:v>79.84205399999999</c:v>
                </c:pt>
                <c:pt idx="521">
                  <c:v>79.637179000000017</c:v>
                </c:pt>
                <c:pt idx="522">
                  <c:v>80.342679000000004</c:v>
                </c:pt>
                <c:pt idx="523">
                  <c:v>79.307790999999995</c:v>
                </c:pt>
                <c:pt idx="524">
                  <c:v>79.601651000000018</c:v>
                </c:pt>
                <c:pt idx="525">
                  <c:v>82.106970000000004</c:v>
                </c:pt>
                <c:pt idx="526">
                  <c:v>82.224603999999985</c:v>
                </c:pt>
                <c:pt idx="527">
                  <c:v>82.600707999999997</c:v>
                </c:pt>
                <c:pt idx="528">
                  <c:v>82.164908999999994</c:v>
                </c:pt>
                <c:pt idx="529">
                  <c:v>84.897593999999998</c:v>
                </c:pt>
                <c:pt idx="530">
                  <c:v>84.347832000000011</c:v>
                </c:pt>
                <c:pt idx="531">
                  <c:v>84.990352999999999</c:v>
                </c:pt>
                <c:pt idx="532">
                  <c:v>84.018812999999994</c:v>
                </c:pt>
                <c:pt idx="533">
                  <c:v>84.261747999999997</c:v>
                </c:pt>
                <c:pt idx="534">
                  <c:v>83.923328999999995</c:v>
                </c:pt>
                <c:pt idx="535">
                  <c:v>84.479752999999988</c:v>
                </c:pt>
                <c:pt idx="536">
                  <c:v>83.731214999999992</c:v>
                </c:pt>
                <c:pt idx="537">
                  <c:v>82.715974999999986</c:v>
                </c:pt>
                <c:pt idx="538">
                  <c:v>81.828333000000015</c:v>
                </c:pt>
                <c:pt idx="539">
                  <c:v>82.64291399999999</c:v>
                </c:pt>
                <c:pt idx="540">
                  <c:v>81.154319000000001</c:v>
                </c:pt>
                <c:pt idx="541">
                  <c:v>80.359321999999992</c:v>
                </c:pt>
                <c:pt idx="542">
                  <c:v>79.915911999999992</c:v>
                </c:pt>
                <c:pt idx="543">
                  <c:v>80.623069000000001</c:v>
                </c:pt>
                <c:pt idx="544">
                  <c:v>79.832389000000006</c:v>
                </c:pt>
                <c:pt idx="545">
                  <c:v>79.571168</c:v>
                </c:pt>
                <c:pt idx="546">
                  <c:v>81.123544999999993</c:v>
                </c:pt>
                <c:pt idx="547">
                  <c:v>81.970501999999996</c:v>
                </c:pt>
                <c:pt idx="548">
                  <c:v>81.745441</c:v>
                </c:pt>
                <c:pt idx="549">
                  <c:v>82.043334999999999</c:v>
                </c:pt>
                <c:pt idx="550">
                  <c:v>80.987885000000006</c:v>
                </c:pt>
                <c:pt idx="551">
                  <c:v>81.880319000000014</c:v>
                </c:pt>
                <c:pt idx="552">
                  <c:v>81.979386000000005</c:v>
                </c:pt>
                <c:pt idx="553">
                  <c:v>81.940008999999989</c:v>
                </c:pt>
                <c:pt idx="554">
                  <c:v>82.253615999999994</c:v>
                </c:pt>
                <c:pt idx="555">
                  <c:v>81.299418000000003</c:v>
                </c:pt>
                <c:pt idx="556">
                  <c:v>81.467279000000005</c:v>
                </c:pt>
                <c:pt idx="557">
                  <c:v>81.194383999999985</c:v>
                </c:pt>
                <c:pt idx="558">
                  <c:v>80.994109000000009</c:v>
                </c:pt>
                <c:pt idx="559">
                  <c:v>80.828592999999998</c:v>
                </c:pt>
                <c:pt idx="560">
                  <c:v>79.382029000000003</c:v>
                </c:pt>
                <c:pt idx="561">
                  <c:v>79.908362999999994</c:v>
                </c:pt>
                <c:pt idx="562">
                  <c:v>79.415311000000003</c:v>
                </c:pt>
                <c:pt idx="563">
                  <c:v>81.850768999999985</c:v>
                </c:pt>
                <c:pt idx="564">
                  <c:v>79.938778999999997</c:v>
                </c:pt>
                <c:pt idx="565">
                  <c:v>78.355695999999995</c:v>
                </c:pt>
                <c:pt idx="566">
                  <c:v>79.404935999999992</c:v>
                </c:pt>
                <c:pt idx="567">
                  <c:v>79.418117999999993</c:v>
                </c:pt>
                <c:pt idx="568">
                  <c:v>80.209756000000013</c:v>
                </c:pt>
                <c:pt idx="569">
                  <c:v>81.204712000000001</c:v>
                </c:pt>
                <c:pt idx="570">
                  <c:v>81.094869999999986</c:v>
                </c:pt>
                <c:pt idx="571">
                  <c:v>80.464040999999995</c:v>
                </c:pt>
                <c:pt idx="572">
                  <c:v>80.728252999999981</c:v>
                </c:pt>
                <c:pt idx="573">
                  <c:v>79.702733999999992</c:v>
                </c:pt>
                <c:pt idx="574">
                  <c:v>82.094495999999992</c:v>
                </c:pt>
                <c:pt idx="575">
                  <c:v>81.529666999999989</c:v>
                </c:pt>
                <c:pt idx="576">
                  <c:v>83.118743000000009</c:v>
                </c:pt>
                <c:pt idx="577">
                  <c:v>83.615774000000002</c:v>
                </c:pt>
                <c:pt idx="578">
                  <c:v>83.98356299999999</c:v>
                </c:pt>
                <c:pt idx="579">
                  <c:v>83.35136700000001</c:v>
                </c:pt>
                <c:pt idx="580">
                  <c:v>82.187540999999982</c:v>
                </c:pt>
                <c:pt idx="581">
                  <c:v>83.296037999999982</c:v>
                </c:pt>
                <c:pt idx="582">
                  <c:v>84.270066000000014</c:v>
                </c:pt>
                <c:pt idx="583">
                  <c:v>84.453337000000005</c:v>
                </c:pt>
                <c:pt idx="584">
                  <c:v>83.329242999999991</c:v>
                </c:pt>
                <c:pt idx="585">
                  <c:v>82.533962000000002</c:v>
                </c:pt>
                <c:pt idx="586">
                  <c:v>82.611604000000014</c:v>
                </c:pt>
                <c:pt idx="587">
                  <c:v>82.175511</c:v>
                </c:pt>
                <c:pt idx="588">
                  <c:v>81.625516999999988</c:v>
                </c:pt>
                <c:pt idx="589">
                  <c:v>81.477201000000008</c:v>
                </c:pt>
                <c:pt idx="590">
                  <c:v>83.428253000000012</c:v>
                </c:pt>
                <c:pt idx="591">
                  <c:v>83.112290000000002</c:v>
                </c:pt>
                <c:pt idx="592">
                  <c:v>83.185503999999995</c:v>
                </c:pt>
                <c:pt idx="593">
                  <c:v>83.208560000000006</c:v>
                </c:pt>
                <c:pt idx="594">
                  <c:v>83.888407000000001</c:v>
                </c:pt>
                <c:pt idx="595">
                  <c:v>83.698899999999995</c:v>
                </c:pt>
                <c:pt idx="596">
                  <c:v>84.23506900000001</c:v>
                </c:pt>
                <c:pt idx="597">
                  <c:v>84.306030000000007</c:v>
                </c:pt>
                <c:pt idx="598">
                  <c:v>82.866116000000005</c:v>
                </c:pt>
                <c:pt idx="599">
                  <c:v>81.819862999999998</c:v>
                </c:pt>
                <c:pt idx="600">
                  <c:v>82.19332</c:v>
                </c:pt>
                <c:pt idx="601">
                  <c:v>81.353020000000001</c:v>
                </c:pt>
                <c:pt idx="602">
                  <c:v>80.364527999999993</c:v>
                </c:pt>
                <c:pt idx="603">
                  <c:v>80.657083999999998</c:v>
                </c:pt>
                <c:pt idx="604">
                  <c:v>81.891446999999999</c:v>
                </c:pt>
                <c:pt idx="605">
                  <c:v>81.229369999999989</c:v>
                </c:pt>
                <c:pt idx="606">
                  <c:v>81.138851000000003</c:v>
                </c:pt>
                <c:pt idx="607">
                  <c:v>80.435195999999991</c:v>
                </c:pt>
                <c:pt idx="608">
                  <c:v>79.677464999999998</c:v>
                </c:pt>
                <c:pt idx="609">
                  <c:v>81.665715000000006</c:v>
                </c:pt>
                <c:pt idx="610">
                  <c:v>83.506465000000006</c:v>
                </c:pt>
                <c:pt idx="611">
                  <c:v>84.984896000000006</c:v>
                </c:pt>
                <c:pt idx="612">
                  <c:v>84.823474000000004</c:v>
                </c:pt>
                <c:pt idx="613">
                  <c:v>82.283480999999981</c:v>
                </c:pt>
                <c:pt idx="614">
                  <c:v>80.465868000000015</c:v>
                </c:pt>
                <c:pt idx="615">
                  <c:v>81.721901000000003</c:v>
                </c:pt>
                <c:pt idx="616">
                  <c:v>82.587346999999994</c:v>
                </c:pt>
                <c:pt idx="617">
                  <c:v>84.210568999999992</c:v>
                </c:pt>
                <c:pt idx="618">
                  <c:v>85.065394999999995</c:v>
                </c:pt>
                <c:pt idx="619">
                  <c:v>86.063795999999996</c:v>
                </c:pt>
                <c:pt idx="620">
                  <c:v>82.990713999999997</c:v>
                </c:pt>
                <c:pt idx="621">
                  <c:v>84.544089000000014</c:v>
                </c:pt>
                <c:pt idx="622">
                  <c:v>86.146492999999992</c:v>
                </c:pt>
                <c:pt idx="623">
                  <c:v>85.404940000000011</c:v>
                </c:pt>
                <c:pt idx="624">
                  <c:v>84.714631999999995</c:v>
                </c:pt>
                <c:pt idx="625">
                  <c:v>85.634607999999986</c:v>
                </c:pt>
                <c:pt idx="626">
                  <c:v>85.364278000000013</c:v>
                </c:pt>
                <c:pt idx="627">
                  <c:v>86.594793999999993</c:v>
                </c:pt>
                <c:pt idx="628">
                  <c:v>85.734064000000004</c:v>
                </c:pt>
                <c:pt idx="629">
                  <c:v>86.730708000000007</c:v>
                </c:pt>
                <c:pt idx="630">
                  <c:v>84.716904999999997</c:v>
                </c:pt>
                <c:pt idx="631">
                  <c:v>84.795862000000014</c:v>
                </c:pt>
                <c:pt idx="632">
                  <c:v>84.877009999999999</c:v>
                </c:pt>
                <c:pt idx="633">
                  <c:v>85.442914999999999</c:v>
                </c:pt>
                <c:pt idx="634">
                  <c:v>86.913921999999999</c:v>
                </c:pt>
                <c:pt idx="635">
                  <c:v>85.877798000000013</c:v>
                </c:pt>
                <c:pt idx="636">
                  <c:v>85.941879999999998</c:v>
                </c:pt>
                <c:pt idx="637">
                  <c:v>86.792337000000018</c:v>
                </c:pt>
                <c:pt idx="638">
                  <c:v>87.479906</c:v>
                </c:pt>
                <c:pt idx="639">
                  <c:v>85.645613999999995</c:v>
                </c:pt>
                <c:pt idx="640">
                  <c:v>84.963348999999994</c:v>
                </c:pt>
                <c:pt idx="641">
                  <c:v>85.324849</c:v>
                </c:pt>
                <c:pt idx="642">
                  <c:v>84.942475999999985</c:v>
                </c:pt>
                <c:pt idx="643">
                  <c:v>85.812106</c:v>
                </c:pt>
                <c:pt idx="644">
                  <c:v>85.948826999999994</c:v>
                </c:pt>
                <c:pt idx="645">
                  <c:v>85.655977000000007</c:v>
                </c:pt>
                <c:pt idx="646">
                  <c:v>85.386144000000002</c:v>
                </c:pt>
                <c:pt idx="647">
                  <c:v>84.983811000000003</c:v>
                </c:pt>
                <c:pt idx="648">
                  <c:v>83.334936999999996</c:v>
                </c:pt>
                <c:pt idx="649">
                  <c:v>82.777783999999997</c:v>
                </c:pt>
                <c:pt idx="650">
                  <c:v>83.684525999999977</c:v>
                </c:pt>
                <c:pt idx="651">
                  <c:v>84.758059999999986</c:v>
                </c:pt>
                <c:pt idx="652">
                  <c:v>85.533533000000006</c:v>
                </c:pt>
                <c:pt idx="653">
                  <c:v>88.060525000000013</c:v>
                </c:pt>
                <c:pt idx="654">
                  <c:v>88.466718999999998</c:v>
                </c:pt>
                <c:pt idx="655">
                  <c:v>87.048421000000019</c:v>
                </c:pt>
                <c:pt idx="656">
                  <c:v>86.214514000000008</c:v>
                </c:pt>
                <c:pt idx="657">
                  <c:v>86.700655000000012</c:v>
                </c:pt>
                <c:pt idx="658">
                  <c:v>86.277579000000003</c:v>
                </c:pt>
                <c:pt idx="659">
                  <c:v>85.972595999999996</c:v>
                </c:pt>
                <c:pt idx="660">
                  <c:v>86.052494999999993</c:v>
                </c:pt>
                <c:pt idx="661">
                  <c:v>85.732818999999992</c:v>
                </c:pt>
                <c:pt idx="662">
                  <c:v>86.264551000000012</c:v>
                </c:pt>
                <c:pt idx="663">
                  <c:v>84.982334000000009</c:v>
                </c:pt>
                <c:pt idx="664">
                  <c:v>84.851981999999992</c:v>
                </c:pt>
                <c:pt idx="665">
                  <c:v>86.038105999999999</c:v>
                </c:pt>
                <c:pt idx="666">
                  <c:v>86.63439600000001</c:v>
                </c:pt>
                <c:pt idx="667">
                  <c:v>86.533580000000001</c:v>
                </c:pt>
                <c:pt idx="668">
                  <c:v>86.143769000000006</c:v>
                </c:pt>
                <c:pt idx="669">
                  <c:v>85.428308000000001</c:v>
                </c:pt>
                <c:pt idx="670">
                  <c:v>86.574521000000004</c:v>
                </c:pt>
                <c:pt idx="671">
                  <c:v>86.867773000000014</c:v>
                </c:pt>
                <c:pt idx="672">
                  <c:v>87.691001</c:v>
                </c:pt>
                <c:pt idx="673">
                  <c:v>86.907457000000008</c:v>
                </c:pt>
                <c:pt idx="674">
                  <c:v>84.931657999999985</c:v>
                </c:pt>
                <c:pt idx="675">
                  <c:v>86.049369999999996</c:v>
                </c:pt>
                <c:pt idx="676">
                  <c:v>85.798947999999996</c:v>
                </c:pt>
                <c:pt idx="677">
                  <c:v>87.817394000000007</c:v>
                </c:pt>
                <c:pt idx="678">
                  <c:v>87.444538999999992</c:v>
                </c:pt>
                <c:pt idx="679">
                  <c:v>86.959905000000006</c:v>
                </c:pt>
                <c:pt idx="680">
                  <c:v>85.706886999999995</c:v>
                </c:pt>
                <c:pt idx="681">
                  <c:v>84.694638000000012</c:v>
                </c:pt>
                <c:pt idx="682">
                  <c:v>84.457436999999999</c:v>
                </c:pt>
                <c:pt idx="683">
                  <c:v>84.44713800000001</c:v>
                </c:pt>
                <c:pt idx="684">
                  <c:v>82.59639</c:v>
                </c:pt>
                <c:pt idx="685">
                  <c:v>83.255616000000003</c:v>
                </c:pt>
                <c:pt idx="686">
                  <c:v>82.835298999999992</c:v>
                </c:pt>
                <c:pt idx="687">
                  <c:v>85.219371999999993</c:v>
                </c:pt>
                <c:pt idx="688">
                  <c:v>84.980390999999983</c:v>
                </c:pt>
                <c:pt idx="689">
                  <c:v>84.246591999999993</c:v>
                </c:pt>
                <c:pt idx="690">
                  <c:v>85.656418000000002</c:v>
                </c:pt>
                <c:pt idx="691">
                  <c:v>84.158951999999999</c:v>
                </c:pt>
                <c:pt idx="692">
                  <c:v>83.309742999999997</c:v>
                </c:pt>
                <c:pt idx="693">
                  <c:v>82.628995000000003</c:v>
                </c:pt>
                <c:pt idx="694">
                  <c:v>79.503546999999998</c:v>
                </c:pt>
                <c:pt idx="695">
                  <c:v>81.021259999999998</c:v>
                </c:pt>
                <c:pt idx="696">
                  <c:v>81.362176000000005</c:v>
                </c:pt>
                <c:pt idx="697">
                  <c:v>81.538058000000007</c:v>
                </c:pt>
                <c:pt idx="698">
                  <c:v>80.126605000000012</c:v>
                </c:pt>
                <c:pt idx="699">
                  <c:v>80.553449000000001</c:v>
                </c:pt>
                <c:pt idx="700">
                  <c:v>81.684486000000007</c:v>
                </c:pt>
                <c:pt idx="701">
                  <c:v>81.082910999999996</c:v>
                </c:pt>
                <c:pt idx="702">
                  <c:v>81.590755000000016</c:v>
                </c:pt>
                <c:pt idx="703">
                  <c:v>80.524813000000009</c:v>
                </c:pt>
                <c:pt idx="704">
                  <c:v>81.510217000000011</c:v>
                </c:pt>
                <c:pt idx="705">
                  <c:v>82.039722000000012</c:v>
                </c:pt>
                <c:pt idx="706">
                  <c:v>82.963689999999986</c:v>
                </c:pt>
                <c:pt idx="707">
                  <c:v>82.149941999999982</c:v>
                </c:pt>
                <c:pt idx="708">
                  <c:v>83.505734000000004</c:v>
                </c:pt>
                <c:pt idx="709">
                  <c:v>82.506139999999988</c:v>
                </c:pt>
                <c:pt idx="710">
                  <c:v>81.634423999999996</c:v>
                </c:pt>
                <c:pt idx="711">
                  <c:v>82.195712999999998</c:v>
                </c:pt>
                <c:pt idx="712">
                  <c:v>82.886133999999998</c:v>
                </c:pt>
                <c:pt idx="713">
                  <c:v>82.457561000000027</c:v>
                </c:pt>
                <c:pt idx="714">
                  <c:v>82.974160000000012</c:v>
                </c:pt>
                <c:pt idx="715">
                  <c:v>81.231509999999986</c:v>
                </c:pt>
                <c:pt idx="716">
                  <c:v>81.60300500000001</c:v>
                </c:pt>
                <c:pt idx="717">
                  <c:v>83.283353000000005</c:v>
                </c:pt>
                <c:pt idx="718">
                  <c:v>83.699325999999985</c:v>
                </c:pt>
                <c:pt idx="719">
                  <c:v>82.457204000000004</c:v>
                </c:pt>
                <c:pt idx="720">
                  <c:v>82.438937999999993</c:v>
                </c:pt>
                <c:pt idx="721">
                  <c:v>83.564125999999987</c:v>
                </c:pt>
                <c:pt idx="722">
                  <c:v>81.90444699999999</c:v>
                </c:pt>
                <c:pt idx="723">
                  <c:v>81.365857999999974</c:v>
                </c:pt>
                <c:pt idx="724">
                  <c:v>82.765660999999994</c:v>
                </c:pt>
                <c:pt idx="725">
                  <c:v>81.918230000000008</c:v>
                </c:pt>
                <c:pt idx="726">
                  <c:v>82.945626000000004</c:v>
                </c:pt>
                <c:pt idx="727">
                  <c:v>83.715114999999997</c:v>
                </c:pt>
                <c:pt idx="728">
                  <c:v>84.177779000000001</c:v>
                </c:pt>
                <c:pt idx="729">
                  <c:v>84.081649999999996</c:v>
                </c:pt>
                <c:pt idx="730">
                  <c:v>83.275417999999988</c:v>
                </c:pt>
                <c:pt idx="731">
                  <c:v>82.77159300000001</c:v>
                </c:pt>
                <c:pt idx="732">
                  <c:v>84.010859000000011</c:v>
                </c:pt>
                <c:pt idx="733">
                  <c:v>82.999513000000007</c:v>
                </c:pt>
                <c:pt idx="734">
                  <c:v>83.350485000000006</c:v>
                </c:pt>
                <c:pt idx="735">
                  <c:v>84.613588000000007</c:v>
                </c:pt>
                <c:pt idx="736">
                  <c:v>84.106484000000009</c:v>
                </c:pt>
                <c:pt idx="737">
                  <c:v>85.413528000000014</c:v>
                </c:pt>
                <c:pt idx="738">
                  <c:v>82.024626999999995</c:v>
                </c:pt>
                <c:pt idx="739">
                  <c:v>82.907246000000001</c:v>
                </c:pt>
                <c:pt idx="740">
                  <c:v>83.333905999999999</c:v>
                </c:pt>
                <c:pt idx="741">
                  <c:v>80.524120999999994</c:v>
                </c:pt>
                <c:pt idx="742">
                  <c:v>80.722769</c:v>
                </c:pt>
                <c:pt idx="743">
                  <c:v>81.572109999999995</c:v>
                </c:pt>
                <c:pt idx="744">
                  <c:v>83.144033000000007</c:v>
                </c:pt>
                <c:pt idx="745">
                  <c:v>83.264406000000008</c:v>
                </c:pt>
                <c:pt idx="746">
                  <c:v>83.377467999999993</c:v>
                </c:pt>
                <c:pt idx="747">
                  <c:v>82.432324000000008</c:v>
                </c:pt>
                <c:pt idx="748">
                  <c:v>82.790426999999994</c:v>
                </c:pt>
                <c:pt idx="749">
                  <c:v>81.890392999999989</c:v>
                </c:pt>
                <c:pt idx="750">
                  <c:v>84.314585999999991</c:v>
                </c:pt>
                <c:pt idx="751">
                  <c:v>84.615368000000004</c:v>
                </c:pt>
                <c:pt idx="752">
                  <c:v>84.992270999999988</c:v>
                </c:pt>
                <c:pt idx="753">
                  <c:v>85.199085999999994</c:v>
                </c:pt>
                <c:pt idx="754">
                  <c:v>84.613509000000008</c:v>
                </c:pt>
                <c:pt idx="755">
                  <c:v>85.193811000000011</c:v>
                </c:pt>
                <c:pt idx="756">
                  <c:v>85.787327000000019</c:v>
                </c:pt>
                <c:pt idx="757">
                  <c:v>87.029097000000007</c:v>
                </c:pt>
                <c:pt idx="758">
                  <c:v>86.116002999999992</c:v>
                </c:pt>
                <c:pt idx="759">
                  <c:v>84.693722000000008</c:v>
                </c:pt>
                <c:pt idx="760">
                  <c:v>84.772700000000015</c:v>
                </c:pt>
                <c:pt idx="761">
                  <c:v>85.332212999999996</c:v>
                </c:pt>
                <c:pt idx="762">
                  <c:v>85.59357399999999</c:v>
                </c:pt>
                <c:pt idx="763">
                  <c:v>85.660018000000008</c:v>
                </c:pt>
                <c:pt idx="764">
                  <c:v>83.913868999999991</c:v>
                </c:pt>
                <c:pt idx="765">
                  <c:v>82.291018999999991</c:v>
                </c:pt>
                <c:pt idx="766">
                  <c:v>82.481627000000003</c:v>
                </c:pt>
                <c:pt idx="767">
                  <c:v>84.065971999999988</c:v>
                </c:pt>
                <c:pt idx="768">
                  <c:v>81.51055199999999</c:v>
                </c:pt>
                <c:pt idx="769">
                  <c:v>80.561137999999985</c:v>
                </c:pt>
                <c:pt idx="770">
                  <c:v>83.895371000000011</c:v>
                </c:pt>
                <c:pt idx="771">
                  <c:v>83.282985000000011</c:v>
                </c:pt>
                <c:pt idx="772">
                  <c:v>83.109679999999997</c:v>
                </c:pt>
                <c:pt idx="773">
                  <c:v>82.547186999999994</c:v>
                </c:pt>
                <c:pt idx="774">
                  <c:v>83.026183999999986</c:v>
                </c:pt>
                <c:pt idx="775">
                  <c:v>83.185949000000008</c:v>
                </c:pt>
                <c:pt idx="776">
                  <c:v>83.047339999999991</c:v>
                </c:pt>
                <c:pt idx="777">
                  <c:v>83.587696999999991</c:v>
                </c:pt>
                <c:pt idx="778">
                  <c:v>83.063165999999995</c:v>
                </c:pt>
                <c:pt idx="779">
                  <c:v>84.090614999999985</c:v>
                </c:pt>
                <c:pt idx="780">
                  <c:v>82.041777999999994</c:v>
                </c:pt>
                <c:pt idx="781">
                  <c:v>82.913579999999996</c:v>
                </c:pt>
                <c:pt idx="782">
                  <c:v>82.721078000000006</c:v>
                </c:pt>
                <c:pt idx="783">
                  <c:v>81.874252999999996</c:v>
                </c:pt>
                <c:pt idx="784">
                  <c:v>81.553263999999984</c:v>
                </c:pt>
                <c:pt idx="785">
                  <c:v>82.193770999999998</c:v>
                </c:pt>
                <c:pt idx="786">
                  <c:v>84.502549000000002</c:v>
                </c:pt>
                <c:pt idx="787">
                  <c:v>84.741410999999999</c:v>
                </c:pt>
                <c:pt idx="788">
                  <c:v>84.707094000000012</c:v>
                </c:pt>
                <c:pt idx="789">
                  <c:v>84.349929000000003</c:v>
                </c:pt>
                <c:pt idx="790">
                  <c:v>81.548790999999994</c:v>
                </c:pt>
                <c:pt idx="791">
                  <c:v>82.005774000000002</c:v>
                </c:pt>
                <c:pt idx="792">
                  <c:v>82.523244000000005</c:v>
                </c:pt>
                <c:pt idx="793">
                  <c:v>81.756924999999995</c:v>
                </c:pt>
                <c:pt idx="794">
                  <c:v>82.013567999999992</c:v>
                </c:pt>
                <c:pt idx="795">
                  <c:v>83.049826999999993</c:v>
                </c:pt>
                <c:pt idx="796">
                  <c:v>82.674094999999994</c:v>
                </c:pt>
                <c:pt idx="797">
                  <c:v>82.185665999999998</c:v>
                </c:pt>
                <c:pt idx="798">
                  <c:v>82.072964999999982</c:v>
                </c:pt>
                <c:pt idx="799">
                  <c:v>81.784791000000013</c:v>
                </c:pt>
                <c:pt idx="800">
                  <c:v>80.483422999999988</c:v>
                </c:pt>
                <c:pt idx="801">
                  <c:v>81.68374</c:v>
                </c:pt>
                <c:pt idx="802">
                  <c:v>81.882606999999993</c:v>
                </c:pt>
                <c:pt idx="803">
                  <c:v>82.872679999999988</c:v>
                </c:pt>
                <c:pt idx="804">
                  <c:v>82.659445000000005</c:v>
                </c:pt>
                <c:pt idx="805">
                  <c:v>82.471598999999998</c:v>
                </c:pt>
                <c:pt idx="806">
                  <c:v>81.243961999999996</c:v>
                </c:pt>
                <c:pt idx="807">
                  <c:v>81.422021000000001</c:v>
                </c:pt>
                <c:pt idx="808">
                  <c:v>80.902397000000008</c:v>
                </c:pt>
                <c:pt idx="809">
                  <c:v>81.726928000000001</c:v>
                </c:pt>
                <c:pt idx="810">
                  <c:v>82.464300999999992</c:v>
                </c:pt>
                <c:pt idx="811">
                  <c:v>82.942627000000002</c:v>
                </c:pt>
                <c:pt idx="812">
                  <c:v>83.492339999999984</c:v>
                </c:pt>
                <c:pt idx="813">
                  <c:v>82.793584999999993</c:v>
                </c:pt>
                <c:pt idx="814">
                  <c:v>83.406621999999999</c:v>
                </c:pt>
                <c:pt idx="815">
                  <c:v>82.971967000000006</c:v>
                </c:pt>
                <c:pt idx="816">
                  <c:v>84.388810000000007</c:v>
                </c:pt>
                <c:pt idx="817">
                  <c:v>83.084196999999989</c:v>
                </c:pt>
                <c:pt idx="818">
                  <c:v>83.038856999999993</c:v>
                </c:pt>
                <c:pt idx="819">
                  <c:v>83.746284000000003</c:v>
                </c:pt>
                <c:pt idx="820">
                  <c:v>81.982382000000001</c:v>
                </c:pt>
                <c:pt idx="821">
                  <c:v>83.318387999999999</c:v>
                </c:pt>
                <c:pt idx="822">
                  <c:v>83.381046999999995</c:v>
                </c:pt>
                <c:pt idx="823">
                  <c:v>83.106964000000005</c:v>
                </c:pt>
                <c:pt idx="824">
                  <c:v>83.035646999999997</c:v>
                </c:pt>
                <c:pt idx="825">
                  <c:v>82.982336000000004</c:v>
                </c:pt>
                <c:pt idx="826">
                  <c:v>83.821269000000001</c:v>
                </c:pt>
                <c:pt idx="827">
                  <c:v>84.345500999999999</c:v>
                </c:pt>
                <c:pt idx="828">
                  <c:v>84.061678999999998</c:v>
                </c:pt>
                <c:pt idx="829">
                  <c:v>84.696622000000005</c:v>
                </c:pt>
                <c:pt idx="830">
                  <c:v>84.75349199999998</c:v>
                </c:pt>
                <c:pt idx="831">
                  <c:v>86.148247999999995</c:v>
                </c:pt>
                <c:pt idx="832">
                  <c:v>84.30571599999999</c:v>
                </c:pt>
                <c:pt idx="833">
                  <c:v>84.538697999999982</c:v>
                </c:pt>
                <c:pt idx="834">
                  <c:v>84.478375</c:v>
                </c:pt>
                <c:pt idx="835">
                  <c:v>85.61441099999999</c:v>
                </c:pt>
                <c:pt idx="836">
                  <c:v>84.411449000000005</c:v>
                </c:pt>
                <c:pt idx="837">
                  <c:v>84.604218000000017</c:v>
                </c:pt>
                <c:pt idx="838">
                  <c:v>84.036936999999995</c:v>
                </c:pt>
                <c:pt idx="839">
                  <c:v>84.797669000000013</c:v>
                </c:pt>
                <c:pt idx="840">
                  <c:v>84.093560999999994</c:v>
                </c:pt>
                <c:pt idx="841">
                  <c:v>83.695112999999992</c:v>
                </c:pt>
                <c:pt idx="842">
                  <c:v>83.417300000000012</c:v>
                </c:pt>
                <c:pt idx="843">
                  <c:v>83.393854000000005</c:v>
                </c:pt>
                <c:pt idx="844">
                  <c:v>82.159838000000008</c:v>
                </c:pt>
                <c:pt idx="845">
                  <c:v>83.217847999999989</c:v>
                </c:pt>
                <c:pt idx="846">
                  <c:v>81.587987999999996</c:v>
                </c:pt>
                <c:pt idx="847">
                  <c:v>82.313536999999997</c:v>
                </c:pt>
                <c:pt idx="848">
                  <c:v>83.509849000000003</c:v>
                </c:pt>
                <c:pt idx="849">
                  <c:v>83.214438000000001</c:v>
                </c:pt>
                <c:pt idx="850">
                  <c:v>81.971119000000016</c:v>
                </c:pt>
                <c:pt idx="851">
                  <c:v>81.638417000000004</c:v>
                </c:pt>
                <c:pt idx="852">
                  <c:v>81.005804999999995</c:v>
                </c:pt>
                <c:pt idx="853">
                  <c:v>80.945944999999995</c:v>
                </c:pt>
                <c:pt idx="854">
                  <c:v>81.843525000000014</c:v>
                </c:pt>
                <c:pt idx="855">
                  <c:v>80.982012999999995</c:v>
                </c:pt>
                <c:pt idx="856">
                  <c:v>81.405520999999993</c:v>
                </c:pt>
                <c:pt idx="857">
                  <c:v>81.141750999999999</c:v>
                </c:pt>
                <c:pt idx="858">
                  <c:v>81.848101</c:v>
                </c:pt>
                <c:pt idx="859">
                  <c:v>81.829589999999996</c:v>
                </c:pt>
                <c:pt idx="860">
                  <c:v>81.401952000000009</c:v>
                </c:pt>
                <c:pt idx="861">
                  <c:v>81.380148000000005</c:v>
                </c:pt>
                <c:pt idx="862">
                  <c:v>81.315065000000004</c:v>
                </c:pt>
                <c:pt idx="863">
                  <c:v>82.286218000000005</c:v>
                </c:pt>
                <c:pt idx="864">
                  <c:v>82.568781000000001</c:v>
                </c:pt>
                <c:pt idx="865">
                  <c:v>81.677758999999995</c:v>
                </c:pt>
                <c:pt idx="866">
                  <c:v>81.986091999999999</c:v>
                </c:pt>
                <c:pt idx="867">
                  <c:v>81.8078</c:v>
                </c:pt>
                <c:pt idx="868">
                  <c:v>82.048845999999998</c:v>
                </c:pt>
                <c:pt idx="869">
                  <c:v>82.342024000000009</c:v>
                </c:pt>
                <c:pt idx="870">
                  <c:v>83.155744999999996</c:v>
                </c:pt>
                <c:pt idx="871">
                  <c:v>83.552951000000007</c:v>
                </c:pt>
                <c:pt idx="872">
                  <c:v>83.365541000000007</c:v>
                </c:pt>
                <c:pt idx="873">
                  <c:v>83.812646999999998</c:v>
                </c:pt>
                <c:pt idx="874">
                  <c:v>84.090046999999998</c:v>
                </c:pt>
                <c:pt idx="875">
                  <c:v>83.531078000000008</c:v>
                </c:pt>
                <c:pt idx="876">
                  <c:v>83.521034999999998</c:v>
                </c:pt>
                <c:pt idx="877">
                  <c:v>83.638753000000008</c:v>
                </c:pt>
                <c:pt idx="878">
                  <c:v>82.483642000000003</c:v>
                </c:pt>
                <c:pt idx="879">
                  <c:v>83.236007999999998</c:v>
                </c:pt>
                <c:pt idx="880">
                  <c:v>83.185556999999989</c:v>
                </c:pt>
                <c:pt idx="881">
                  <c:v>84.55941399999999</c:v>
                </c:pt>
                <c:pt idx="882">
                  <c:v>84.844346000000002</c:v>
                </c:pt>
                <c:pt idx="883">
                  <c:v>85.87197900000001</c:v>
                </c:pt>
                <c:pt idx="884">
                  <c:v>86.296854999999994</c:v>
                </c:pt>
                <c:pt idx="885">
                  <c:v>84.842327999999995</c:v>
                </c:pt>
                <c:pt idx="886">
                  <c:v>85.593457000000015</c:v>
                </c:pt>
                <c:pt idx="887">
                  <c:v>85.974622000000011</c:v>
                </c:pt>
                <c:pt idx="888">
                  <c:v>86.518355999999997</c:v>
                </c:pt>
                <c:pt idx="889">
                  <c:v>86.301951000000003</c:v>
                </c:pt>
                <c:pt idx="890">
                  <c:v>85.584259000000003</c:v>
                </c:pt>
                <c:pt idx="891">
                  <c:v>84.132174999999989</c:v>
                </c:pt>
                <c:pt idx="892">
                  <c:v>84.045730000000006</c:v>
                </c:pt>
                <c:pt idx="893">
                  <c:v>84.956107000000003</c:v>
                </c:pt>
                <c:pt idx="894">
                  <c:v>85.080657000000002</c:v>
                </c:pt>
                <c:pt idx="895">
                  <c:v>85.395733000000007</c:v>
                </c:pt>
                <c:pt idx="896">
                  <c:v>84.049068000000005</c:v>
                </c:pt>
                <c:pt idx="897">
                  <c:v>84.634512000000001</c:v>
                </c:pt>
                <c:pt idx="898">
                  <c:v>83.389098000000004</c:v>
                </c:pt>
                <c:pt idx="899">
                  <c:v>82.954392000000013</c:v>
                </c:pt>
                <c:pt idx="900">
                  <c:v>83.868600999999998</c:v>
                </c:pt>
                <c:pt idx="901">
                  <c:v>84.953476999999992</c:v>
                </c:pt>
                <c:pt idx="902">
                  <c:v>84.225338999999991</c:v>
                </c:pt>
                <c:pt idx="903">
                  <c:v>84.241625999999997</c:v>
                </c:pt>
                <c:pt idx="904">
                  <c:v>83.067622</c:v>
                </c:pt>
                <c:pt idx="905">
                  <c:v>83.281054000000012</c:v>
                </c:pt>
                <c:pt idx="906">
                  <c:v>83.286479999999997</c:v>
                </c:pt>
                <c:pt idx="907">
                  <c:v>83.717549999999989</c:v>
                </c:pt>
                <c:pt idx="908">
                  <c:v>82.785809999999998</c:v>
                </c:pt>
                <c:pt idx="909">
                  <c:v>83.015120999999994</c:v>
                </c:pt>
                <c:pt idx="910">
                  <c:v>83.340221</c:v>
                </c:pt>
                <c:pt idx="911">
                  <c:v>84.391839000000019</c:v>
                </c:pt>
                <c:pt idx="912">
                  <c:v>82.798303000000004</c:v>
                </c:pt>
                <c:pt idx="913">
                  <c:v>83.779168999999996</c:v>
                </c:pt>
                <c:pt idx="914">
                  <c:v>82.112682000000007</c:v>
                </c:pt>
                <c:pt idx="915">
                  <c:v>82.165634999999995</c:v>
                </c:pt>
                <c:pt idx="916">
                  <c:v>82.014040000000008</c:v>
                </c:pt>
                <c:pt idx="917">
                  <c:v>81.449033</c:v>
                </c:pt>
                <c:pt idx="918">
                  <c:v>82.680192000000005</c:v>
                </c:pt>
                <c:pt idx="919">
                  <c:v>83.525712999999996</c:v>
                </c:pt>
                <c:pt idx="920">
                  <c:v>82.838530000000006</c:v>
                </c:pt>
                <c:pt idx="921">
                  <c:v>82.505009999999999</c:v>
                </c:pt>
                <c:pt idx="922">
                  <c:v>82.970639000000006</c:v>
                </c:pt>
                <c:pt idx="923">
                  <c:v>84.093801000000013</c:v>
                </c:pt>
                <c:pt idx="924">
                  <c:v>84.096912000000003</c:v>
                </c:pt>
                <c:pt idx="925">
                  <c:v>82.663554000000005</c:v>
                </c:pt>
                <c:pt idx="926">
                  <c:v>84.957817000000006</c:v>
                </c:pt>
                <c:pt idx="927">
                  <c:v>84.299556999999993</c:v>
                </c:pt>
                <c:pt idx="928">
                  <c:v>86.241712000000007</c:v>
                </c:pt>
                <c:pt idx="929">
                  <c:v>86.085157999999993</c:v>
                </c:pt>
                <c:pt idx="930">
                  <c:v>85.167718000000008</c:v>
                </c:pt>
                <c:pt idx="931">
                  <c:v>85.315193999999991</c:v>
                </c:pt>
                <c:pt idx="932">
                  <c:v>84.723056000000014</c:v>
                </c:pt>
                <c:pt idx="933">
                  <c:v>83.645507000000009</c:v>
                </c:pt>
                <c:pt idx="934">
                  <c:v>84.935146000000003</c:v>
                </c:pt>
                <c:pt idx="935">
                  <c:v>82.734861999999993</c:v>
                </c:pt>
                <c:pt idx="936">
                  <c:v>83.747659000000013</c:v>
                </c:pt>
                <c:pt idx="937">
                  <c:v>84.320262999999997</c:v>
                </c:pt>
                <c:pt idx="938">
                  <c:v>86.007733000000002</c:v>
                </c:pt>
                <c:pt idx="939">
                  <c:v>84.929343000000017</c:v>
                </c:pt>
                <c:pt idx="940">
                  <c:v>85.426144999999991</c:v>
                </c:pt>
                <c:pt idx="941">
                  <c:v>85.10633</c:v>
                </c:pt>
                <c:pt idx="942">
                  <c:v>84.838703999999993</c:v>
                </c:pt>
                <c:pt idx="943">
                  <c:v>85.139949999999985</c:v>
                </c:pt>
                <c:pt idx="944">
                  <c:v>82.892919999999989</c:v>
                </c:pt>
                <c:pt idx="945">
                  <c:v>83.194871000000006</c:v>
                </c:pt>
                <c:pt idx="946">
                  <c:v>81.859656999999999</c:v>
                </c:pt>
                <c:pt idx="947">
                  <c:v>81.489157000000006</c:v>
                </c:pt>
                <c:pt idx="948">
                  <c:v>82.782146999999995</c:v>
                </c:pt>
                <c:pt idx="949">
                  <c:v>83.576558000000006</c:v>
                </c:pt>
                <c:pt idx="950">
                  <c:v>83.310643999999996</c:v>
                </c:pt>
                <c:pt idx="951">
                  <c:v>82.853487000000001</c:v>
                </c:pt>
                <c:pt idx="952">
                  <c:v>82.121456999999992</c:v>
                </c:pt>
                <c:pt idx="953">
                  <c:v>83.246786</c:v>
                </c:pt>
                <c:pt idx="954">
                  <c:v>84.613956000000002</c:v>
                </c:pt>
                <c:pt idx="955">
                  <c:v>83.841522999999995</c:v>
                </c:pt>
                <c:pt idx="956">
                  <c:v>84.326238000000004</c:v>
                </c:pt>
                <c:pt idx="957">
                  <c:v>84.364114999999998</c:v>
                </c:pt>
                <c:pt idx="958">
                  <c:v>83.985129999999998</c:v>
                </c:pt>
                <c:pt idx="959">
                  <c:v>81.139927000000014</c:v>
                </c:pt>
                <c:pt idx="960">
                  <c:v>81.026215000000008</c:v>
                </c:pt>
                <c:pt idx="961">
                  <c:v>81.538486000000006</c:v>
                </c:pt>
                <c:pt idx="962">
                  <c:v>80.659965</c:v>
                </c:pt>
                <c:pt idx="963">
                  <c:v>80.981350000000006</c:v>
                </c:pt>
                <c:pt idx="964">
                  <c:v>81.609289000000004</c:v>
                </c:pt>
                <c:pt idx="965">
                  <c:v>81.388308000000009</c:v>
                </c:pt>
                <c:pt idx="966">
                  <c:v>81.378320000000002</c:v>
                </c:pt>
                <c:pt idx="967">
                  <c:v>80.251856000000004</c:v>
                </c:pt>
                <c:pt idx="968">
                  <c:v>81.706632999999982</c:v>
                </c:pt>
                <c:pt idx="969">
                  <c:v>81.084738999999999</c:v>
                </c:pt>
                <c:pt idx="970">
                  <c:v>80.70598600000001</c:v>
                </c:pt>
                <c:pt idx="971">
                  <c:v>80.428305999999992</c:v>
                </c:pt>
                <c:pt idx="972">
                  <c:v>80.011734000000004</c:v>
                </c:pt>
                <c:pt idx="973">
                  <c:v>81.459707000000009</c:v>
                </c:pt>
                <c:pt idx="974">
                  <c:v>81.916559000000007</c:v>
                </c:pt>
                <c:pt idx="975">
                  <c:v>81.869143000000008</c:v>
                </c:pt>
                <c:pt idx="976">
                  <c:v>82.190166000000005</c:v>
                </c:pt>
                <c:pt idx="977">
                  <c:v>82.199411999999995</c:v>
                </c:pt>
                <c:pt idx="978">
                  <c:v>81.203923000000003</c:v>
                </c:pt>
                <c:pt idx="979">
                  <c:v>81.620734999999996</c:v>
                </c:pt>
                <c:pt idx="980">
                  <c:v>81.930084999999991</c:v>
                </c:pt>
                <c:pt idx="981">
                  <c:v>81.722146999999993</c:v>
                </c:pt>
                <c:pt idx="982">
                  <c:v>82.503082000000006</c:v>
                </c:pt>
                <c:pt idx="983">
                  <c:v>83.116870999999989</c:v>
                </c:pt>
                <c:pt idx="984">
                  <c:v>80.973821000000001</c:v>
                </c:pt>
                <c:pt idx="985">
                  <c:v>81.075933000000006</c:v>
                </c:pt>
                <c:pt idx="986">
                  <c:v>81.290876999999995</c:v>
                </c:pt>
                <c:pt idx="987">
                  <c:v>81.123071999999993</c:v>
                </c:pt>
                <c:pt idx="988">
                  <c:v>82.141259000000005</c:v>
                </c:pt>
                <c:pt idx="989">
                  <c:v>81.606262999999998</c:v>
                </c:pt>
                <c:pt idx="990">
                  <c:v>80.071387999999999</c:v>
                </c:pt>
                <c:pt idx="991">
                  <c:v>79.416773000000006</c:v>
                </c:pt>
                <c:pt idx="992">
                  <c:v>79.65032699999999</c:v>
                </c:pt>
                <c:pt idx="993">
                  <c:v>80.186213000000009</c:v>
                </c:pt>
                <c:pt idx="994">
                  <c:v>79.822986</c:v>
                </c:pt>
                <c:pt idx="995">
                  <c:v>79.95492800000001</c:v>
                </c:pt>
                <c:pt idx="996">
                  <c:v>77.63954600000001</c:v>
                </c:pt>
                <c:pt idx="997">
                  <c:v>78.660297999999997</c:v>
                </c:pt>
                <c:pt idx="998">
                  <c:v>77.662994000000012</c:v>
                </c:pt>
                <c:pt idx="999">
                  <c:v>78.618103000000005</c:v>
                </c:pt>
                <c:pt idx="1000">
                  <c:v>78.164176999999995</c:v>
                </c:pt>
                <c:pt idx="1001">
                  <c:v>78.792786000000007</c:v>
                </c:pt>
                <c:pt idx="1002">
                  <c:v>80.037193000000002</c:v>
                </c:pt>
                <c:pt idx="1003">
                  <c:v>80.691907</c:v>
                </c:pt>
                <c:pt idx="1004">
                  <c:v>82.262860000000003</c:v>
                </c:pt>
                <c:pt idx="1005">
                  <c:v>81.692629999999994</c:v>
                </c:pt>
                <c:pt idx="1006">
                  <c:v>81.327061999999998</c:v>
                </c:pt>
                <c:pt idx="1007">
                  <c:v>80.246566000000001</c:v>
                </c:pt>
                <c:pt idx="1008">
                  <c:v>80.825739999999996</c:v>
                </c:pt>
                <c:pt idx="1009">
                  <c:v>82.478334000000004</c:v>
                </c:pt>
                <c:pt idx="1010">
                  <c:v>81.690281999999996</c:v>
                </c:pt>
                <c:pt idx="1011">
                  <c:v>82.432247999999987</c:v>
                </c:pt>
                <c:pt idx="1012">
                  <c:v>81.595519999999993</c:v>
                </c:pt>
                <c:pt idx="1013">
                  <c:v>80.822804999999988</c:v>
                </c:pt>
                <c:pt idx="1014">
                  <c:v>80.839718000000005</c:v>
                </c:pt>
                <c:pt idx="1015">
                  <c:v>79.72784399999999</c:v>
                </c:pt>
                <c:pt idx="1016">
                  <c:v>80.178850999999995</c:v>
                </c:pt>
                <c:pt idx="1017">
                  <c:v>80.699076000000005</c:v>
                </c:pt>
                <c:pt idx="1018">
                  <c:v>81.729029999999995</c:v>
                </c:pt>
                <c:pt idx="1019">
                  <c:v>81.567272999999986</c:v>
                </c:pt>
                <c:pt idx="1020">
                  <c:v>82.833382</c:v>
                </c:pt>
                <c:pt idx="1021">
                  <c:v>83.661545000000004</c:v>
                </c:pt>
                <c:pt idx="1022">
                  <c:v>82.249623999999997</c:v>
                </c:pt>
                <c:pt idx="1023">
                  <c:v>83.234638000000004</c:v>
                </c:pt>
                <c:pt idx="1024">
                  <c:v>82.665204999999986</c:v>
                </c:pt>
                <c:pt idx="1025">
                  <c:v>84.25455199999999</c:v>
                </c:pt>
                <c:pt idx="1026">
                  <c:v>84.216537999999986</c:v>
                </c:pt>
                <c:pt idx="1027">
                  <c:v>82.992550999999992</c:v>
                </c:pt>
                <c:pt idx="1028">
                  <c:v>81.877177000000003</c:v>
                </c:pt>
                <c:pt idx="1029">
                  <c:v>84.425510000000003</c:v>
                </c:pt>
                <c:pt idx="1030">
                  <c:v>84.022571999999997</c:v>
                </c:pt>
                <c:pt idx="1031">
                  <c:v>83.731203000000008</c:v>
                </c:pt>
                <c:pt idx="1032">
                  <c:v>81.256008000000008</c:v>
                </c:pt>
                <c:pt idx="1033">
                  <c:v>81.25806200000001</c:v>
                </c:pt>
                <c:pt idx="1034">
                  <c:v>83.990840000000006</c:v>
                </c:pt>
                <c:pt idx="1035">
                  <c:v>82.919891000000007</c:v>
                </c:pt>
                <c:pt idx="1036">
                  <c:v>81.383844000000011</c:v>
                </c:pt>
                <c:pt idx="1037">
                  <c:v>83.198205999999999</c:v>
                </c:pt>
                <c:pt idx="1038">
                  <c:v>82.997271999999981</c:v>
                </c:pt>
                <c:pt idx="1039">
                  <c:v>83.903273000000013</c:v>
                </c:pt>
                <c:pt idx="1040">
                  <c:v>82.882358999999994</c:v>
                </c:pt>
                <c:pt idx="1041">
                  <c:v>85.040778000000003</c:v>
                </c:pt>
                <c:pt idx="1042">
                  <c:v>85.57346299999999</c:v>
                </c:pt>
                <c:pt idx="1043">
                  <c:v>85.759657000000004</c:v>
                </c:pt>
                <c:pt idx="1044">
                  <c:v>85.003696000000005</c:v>
                </c:pt>
                <c:pt idx="1045">
                  <c:v>84.208415000000002</c:v>
                </c:pt>
                <c:pt idx="1046">
                  <c:v>85.964728000000008</c:v>
                </c:pt>
                <c:pt idx="1047">
                  <c:v>84.988101999999998</c:v>
                </c:pt>
                <c:pt idx="1048">
                  <c:v>82.662886999999998</c:v>
                </c:pt>
                <c:pt idx="1049">
                  <c:v>81.677889000000008</c:v>
                </c:pt>
                <c:pt idx="1050">
                  <c:v>81.592731000000001</c:v>
                </c:pt>
                <c:pt idx="1051">
                  <c:v>81.852263999999991</c:v>
                </c:pt>
                <c:pt idx="1052">
                  <c:v>82.333691999999999</c:v>
                </c:pt>
                <c:pt idx="1053">
                  <c:v>83.462097999999997</c:v>
                </c:pt>
                <c:pt idx="1054">
                  <c:v>82.399040999999997</c:v>
                </c:pt>
                <c:pt idx="1055">
                  <c:v>82.420385999999993</c:v>
                </c:pt>
                <c:pt idx="1056">
                  <c:v>84.002082999999999</c:v>
                </c:pt>
                <c:pt idx="1057">
                  <c:v>83.926328999999981</c:v>
                </c:pt>
                <c:pt idx="1058">
                  <c:v>82.948864</c:v>
                </c:pt>
                <c:pt idx="1059">
                  <c:v>82.511448000000001</c:v>
                </c:pt>
                <c:pt idx="1060">
                  <c:v>83.474439000000004</c:v>
                </c:pt>
                <c:pt idx="1061">
                  <c:v>83.778346000000013</c:v>
                </c:pt>
                <c:pt idx="1062">
                  <c:v>83.942875000000001</c:v>
                </c:pt>
                <c:pt idx="1063">
                  <c:v>84.265603000000013</c:v>
                </c:pt>
                <c:pt idx="1064">
                  <c:v>84.352809000000008</c:v>
                </c:pt>
                <c:pt idx="1065">
                  <c:v>86.833043000000004</c:v>
                </c:pt>
                <c:pt idx="1066">
                  <c:v>85.289563000000001</c:v>
                </c:pt>
                <c:pt idx="1067">
                  <c:v>84.403607000000008</c:v>
                </c:pt>
                <c:pt idx="1068">
                  <c:v>83.312757000000005</c:v>
                </c:pt>
                <c:pt idx="1069">
                  <c:v>81.697005000000004</c:v>
                </c:pt>
                <c:pt idx="1070">
                  <c:v>80.160531000000006</c:v>
                </c:pt>
                <c:pt idx="1071">
                  <c:v>80.140323999999993</c:v>
                </c:pt>
                <c:pt idx="1072">
                  <c:v>82.400708999999992</c:v>
                </c:pt>
                <c:pt idx="1073">
                  <c:v>83.784484000000006</c:v>
                </c:pt>
                <c:pt idx="1074">
                  <c:v>83.154145</c:v>
                </c:pt>
                <c:pt idx="1075">
                  <c:v>85.020122999999984</c:v>
                </c:pt>
                <c:pt idx="1076">
                  <c:v>84.222368000000017</c:v>
                </c:pt>
                <c:pt idx="1077">
                  <c:v>82.665265000000005</c:v>
                </c:pt>
                <c:pt idx="1078">
                  <c:v>82.664809000000005</c:v>
                </c:pt>
                <c:pt idx="1079">
                  <c:v>82.542095000000003</c:v>
                </c:pt>
                <c:pt idx="1080">
                  <c:v>82.773472999999996</c:v>
                </c:pt>
                <c:pt idx="1081">
                  <c:v>82.270082000000002</c:v>
                </c:pt>
                <c:pt idx="1082">
                  <c:v>82.411775999999989</c:v>
                </c:pt>
                <c:pt idx="1083">
                  <c:v>82.739441999999997</c:v>
                </c:pt>
                <c:pt idx="1084">
                  <c:v>83.09249100000001</c:v>
                </c:pt>
                <c:pt idx="1085">
                  <c:v>84.134392000000005</c:v>
                </c:pt>
                <c:pt idx="1086">
                  <c:v>84.214899000000003</c:v>
                </c:pt>
                <c:pt idx="1087">
                  <c:v>82.464096999999995</c:v>
                </c:pt>
                <c:pt idx="1088">
                  <c:v>82.710835000000003</c:v>
                </c:pt>
                <c:pt idx="1089">
                  <c:v>82.856279000000001</c:v>
                </c:pt>
                <c:pt idx="1090">
                  <c:v>86.019907000000003</c:v>
                </c:pt>
                <c:pt idx="1091">
                  <c:v>85.698711000000003</c:v>
                </c:pt>
                <c:pt idx="1092">
                  <c:v>84.370323999999997</c:v>
                </c:pt>
                <c:pt idx="1093">
                  <c:v>83.752030000000019</c:v>
                </c:pt>
                <c:pt idx="1094">
                  <c:v>82.650942000000015</c:v>
                </c:pt>
                <c:pt idx="1095">
                  <c:v>83.688794999999999</c:v>
                </c:pt>
                <c:pt idx="1096">
                  <c:v>83.021016000000003</c:v>
                </c:pt>
                <c:pt idx="1097">
                  <c:v>82.545556000000005</c:v>
                </c:pt>
                <c:pt idx="1098">
                  <c:v>83.753511999999986</c:v>
                </c:pt>
                <c:pt idx="1099">
                  <c:v>83.750394999999983</c:v>
                </c:pt>
                <c:pt idx="1100">
                  <c:v>83.368795000000006</c:v>
                </c:pt>
                <c:pt idx="1101">
                  <c:v>83.743563000000009</c:v>
                </c:pt>
                <c:pt idx="1102">
                  <c:v>81.437212999999986</c:v>
                </c:pt>
                <c:pt idx="1103">
                  <c:v>80.570877999999993</c:v>
                </c:pt>
                <c:pt idx="1104">
                  <c:v>81.365052000000006</c:v>
                </c:pt>
                <c:pt idx="1105">
                  <c:v>81.428528</c:v>
                </c:pt>
                <c:pt idx="1106">
                  <c:v>81.807143000000011</c:v>
                </c:pt>
                <c:pt idx="1107">
                  <c:v>82.513047000000014</c:v>
                </c:pt>
                <c:pt idx="1108">
                  <c:v>83.470023999999995</c:v>
                </c:pt>
                <c:pt idx="1109">
                  <c:v>81.889375000000001</c:v>
                </c:pt>
                <c:pt idx="1110">
                  <c:v>82.831687000000002</c:v>
                </c:pt>
                <c:pt idx="1111">
                  <c:v>82.074905999999984</c:v>
                </c:pt>
                <c:pt idx="1112">
                  <c:v>80.96759999999999</c:v>
                </c:pt>
                <c:pt idx="1113">
                  <c:v>81.904791000000017</c:v>
                </c:pt>
                <c:pt idx="1114">
                  <c:v>81.981210000000004</c:v>
                </c:pt>
                <c:pt idx="1115">
                  <c:v>80.841592000000006</c:v>
                </c:pt>
                <c:pt idx="1116">
                  <c:v>80.995584999999991</c:v>
                </c:pt>
                <c:pt idx="1117">
                  <c:v>79.741531000000009</c:v>
                </c:pt>
                <c:pt idx="1118">
                  <c:v>78.988567000000003</c:v>
                </c:pt>
                <c:pt idx="1119">
                  <c:v>79.365940999999992</c:v>
                </c:pt>
                <c:pt idx="1120">
                  <c:v>79.145482000000001</c:v>
                </c:pt>
                <c:pt idx="1121">
                  <c:v>79.009819000000007</c:v>
                </c:pt>
                <c:pt idx="1122">
                  <c:v>79.148865000000001</c:v>
                </c:pt>
                <c:pt idx="1123">
                  <c:v>78.86247800000001</c:v>
                </c:pt>
                <c:pt idx="1124">
                  <c:v>79.553624999999997</c:v>
                </c:pt>
                <c:pt idx="1125">
                  <c:v>78.87233599999999</c:v>
                </c:pt>
                <c:pt idx="1126">
                  <c:v>79.61287999999999</c:v>
                </c:pt>
                <c:pt idx="1127">
                  <c:v>79.529641999999996</c:v>
                </c:pt>
                <c:pt idx="1128">
                  <c:v>81.627462999999992</c:v>
                </c:pt>
                <c:pt idx="1129">
                  <c:v>79.708022999999997</c:v>
                </c:pt>
                <c:pt idx="1130">
                  <c:v>79.606870000000001</c:v>
                </c:pt>
                <c:pt idx="1131">
                  <c:v>80.656079000000005</c:v>
                </c:pt>
                <c:pt idx="1132">
                  <c:v>80.179995000000005</c:v>
                </c:pt>
                <c:pt idx="1133">
                  <c:v>80.427244999999999</c:v>
                </c:pt>
                <c:pt idx="1134">
                  <c:v>80.589892999999989</c:v>
                </c:pt>
                <c:pt idx="1135">
                  <c:v>80.925766999999979</c:v>
                </c:pt>
                <c:pt idx="1136">
                  <c:v>80.492986999999999</c:v>
                </c:pt>
                <c:pt idx="1137">
                  <c:v>80.982793999999998</c:v>
                </c:pt>
                <c:pt idx="1138">
                  <c:v>80.284285999999994</c:v>
                </c:pt>
                <c:pt idx="1139">
                  <c:v>80.902141999999998</c:v>
                </c:pt>
                <c:pt idx="1140">
                  <c:v>80.859946000000008</c:v>
                </c:pt>
                <c:pt idx="1141">
                  <c:v>80.863636999999997</c:v>
                </c:pt>
                <c:pt idx="1142">
                  <c:v>81.048932000000008</c:v>
                </c:pt>
                <c:pt idx="1143">
                  <c:v>80.705001999999993</c:v>
                </c:pt>
                <c:pt idx="1144">
                  <c:v>80.742490000000004</c:v>
                </c:pt>
                <c:pt idx="1145">
                  <c:v>81.878906999999998</c:v>
                </c:pt>
                <c:pt idx="1146">
                  <c:v>81.54040599999999</c:v>
                </c:pt>
                <c:pt idx="1147">
                  <c:v>86.357238000000009</c:v>
                </c:pt>
                <c:pt idx="1148">
                  <c:v>85.218040000000002</c:v>
                </c:pt>
                <c:pt idx="1149">
                  <c:v>84.62961700000001</c:v>
                </c:pt>
                <c:pt idx="1150">
                  <c:v>85.503315000000001</c:v>
                </c:pt>
                <c:pt idx="1151">
                  <c:v>83.992666999999997</c:v>
                </c:pt>
                <c:pt idx="1152">
                  <c:v>85.36802400000002</c:v>
                </c:pt>
                <c:pt idx="1153">
                  <c:v>85.813668000000007</c:v>
                </c:pt>
                <c:pt idx="1154">
                  <c:v>84.555991000000006</c:v>
                </c:pt>
                <c:pt idx="1155">
                  <c:v>83.088577000000001</c:v>
                </c:pt>
                <c:pt idx="1156">
                  <c:v>82.513612999999992</c:v>
                </c:pt>
                <c:pt idx="1157">
                  <c:v>83.114532000000011</c:v>
                </c:pt>
                <c:pt idx="1158">
                  <c:v>82.788992000000007</c:v>
                </c:pt>
                <c:pt idx="1159">
                  <c:v>82.354062999999996</c:v>
                </c:pt>
                <c:pt idx="1160">
                  <c:v>83.074387000000002</c:v>
                </c:pt>
                <c:pt idx="1161">
                  <c:v>82.024213000000003</c:v>
                </c:pt>
                <c:pt idx="1162">
                  <c:v>81.710923000000008</c:v>
                </c:pt>
                <c:pt idx="1163">
                  <c:v>82.695325999999994</c:v>
                </c:pt>
                <c:pt idx="1164">
                  <c:v>82.495183999999995</c:v>
                </c:pt>
                <c:pt idx="1165">
                  <c:v>82.722507000000007</c:v>
                </c:pt>
                <c:pt idx="1166">
                  <c:v>83.480317999999997</c:v>
                </c:pt>
                <c:pt idx="1167">
                  <c:v>83.531710000000004</c:v>
                </c:pt>
                <c:pt idx="1168">
                  <c:v>82.68190899999999</c:v>
                </c:pt>
                <c:pt idx="1169">
                  <c:v>82.286378000000013</c:v>
                </c:pt>
                <c:pt idx="1170">
                  <c:v>81.143238000000011</c:v>
                </c:pt>
                <c:pt idx="1171">
                  <c:v>82.45750799999999</c:v>
                </c:pt>
                <c:pt idx="1172">
                  <c:v>82.444963999999999</c:v>
                </c:pt>
                <c:pt idx="1173">
                  <c:v>83.373408999999981</c:v>
                </c:pt>
                <c:pt idx="1174">
                  <c:v>83.89981499999999</c:v>
                </c:pt>
                <c:pt idx="1175">
                  <c:v>85.051100999999989</c:v>
                </c:pt>
                <c:pt idx="1176">
                  <c:v>83.846806000000015</c:v>
                </c:pt>
                <c:pt idx="1177">
                  <c:v>83.161856999999998</c:v>
                </c:pt>
                <c:pt idx="1178">
                  <c:v>82.811012999999988</c:v>
                </c:pt>
                <c:pt idx="1179">
                  <c:v>82.974908999999997</c:v>
                </c:pt>
                <c:pt idx="1180">
                  <c:v>83.783730000000006</c:v>
                </c:pt>
                <c:pt idx="1181">
                  <c:v>82.41659199999998</c:v>
                </c:pt>
                <c:pt idx="1182">
                  <c:v>81.795616999999993</c:v>
                </c:pt>
                <c:pt idx="1183">
                  <c:v>81.055582000000001</c:v>
                </c:pt>
                <c:pt idx="1184">
                  <c:v>80.988394</c:v>
                </c:pt>
                <c:pt idx="1185">
                  <c:v>81.041588000000004</c:v>
                </c:pt>
                <c:pt idx="1186">
                  <c:v>81.967769000000004</c:v>
                </c:pt>
                <c:pt idx="1187">
                  <c:v>81.873597000000004</c:v>
                </c:pt>
                <c:pt idx="1188">
                  <c:v>81.293527999999995</c:v>
                </c:pt>
                <c:pt idx="1189">
                  <c:v>80.866703999999999</c:v>
                </c:pt>
                <c:pt idx="1190">
                  <c:v>81.273196000000013</c:v>
                </c:pt>
                <c:pt idx="1191">
                  <c:v>79.423901999999984</c:v>
                </c:pt>
                <c:pt idx="1192">
                  <c:v>80.594573999999994</c:v>
                </c:pt>
                <c:pt idx="1193">
                  <c:v>80.044915000000003</c:v>
                </c:pt>
                <c:pt idx="1194">
                  <c:v>79.269378000000003</c:v>
                </c:pt>
                <c:pt idx="1195">
                  <c:v>78.194337999999988</c:v>
                </c:pt>
                <c:pt idx="1196">
                  <c:v>79.020500000000013</c:v>
                </c:pt>
                <c:pt idx="1197">
                  <c:v>79.625921000000005</c:v>
                </c:pt>
                <c:pt idx="1198">
                  <c:v>79.329278000000002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7A-4E63-BC0A-BCC661460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067967"/>
        <c:axId val="295831791"/>
      </c:scatterChart>
      <c:valAx>
        <c:axId val="508067967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831791"/>
        <c:crosses val="autoZero"/>
        <c:crossBetween val="midCat"/>
      </c:valAx>
      <c:valAx>
        <c:axId val="29583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Mix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067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6D43-0A5C-413D-BF90-999E98CCA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54316-343A-46EF-BB7C-CDE61A43E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6E22-970E-4033-B7BE-4F72A7C5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6D39-0AA4-4AE7-BECE-BAE5FD3C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5E57-E1DB-497A-B80D-F19107D7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1DF3-226B-48FF-BCEF-E8905CC2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48974-DB96-4F73-90CF-C0A910E6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98C8-C0F2-44C3-B336-EEC2D769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A855-40D3-492A-92F4-4722AEA4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75D3-E1F5-467F-BB12-99EABB28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2FAEE-079A-46AC-BED6-0AA05B181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347D-AE73-4C30-84EB-9CEDF496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9083-00DF-456E-BAF5-9CD3FC1E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4D5D-9E83-4288-BB88-74AB3432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7AA4-FEFA-422E-96BC-F7A0679B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9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BD2-9F5D-4388-894F-F65A765A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939E-ECC4-498C-B0DC-FCE9C2BA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A8A9-D35A-40A4-BAD1-D85A1097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E045-D9AC-4B87-BC52-343BCD55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CFED-876F-45B9-8FC1-A3926F47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9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1A8-7A3B-426A-A59B-65525FF7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A11F-9E3C-4186-8F26-F110C892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758D-1F7B-4527-AB8B-CDF89246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38E-4EAF-478C-94B3-FD0D96AB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5B94-AE97-4102-994D-6C16D999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5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2CE2-7275-4198-BA01-235833A9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9B9A-4889-4980-BD5A-C9F080A17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88BD9-0CA8-4447-9A7B-6047594F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7161-8BEE-4406-8931-7455464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57B59-46CC-453E-9ABD-C49CD120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A28C-2E5C-4F1A-8149-E2949B15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A10-C99C-4F5A-8AF8-C9C464DF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DF67A-B591-4B2A-9D5E-C09C43B3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065F2-3EC3-4D42-95E5-BEAE6240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A551F-6102-4906-B973-12FB18294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89E6E-166F-4A21-877E-A300C99D2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7DDED-EA46-4527-986B-4D41088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B2FAF-E768-4CE3-ABF6-2AE8F230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E9560-E7A6-4079-827A-9ACFD2C1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8B54-F0AD-42FF-B5FD-7E4C3628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433C9-296D-4BD6-A83B-CD984BD0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D25F-9821-42E4-B630-57DBF523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08683-D2BB-4B5D-A318-D70F2D66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09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90C5C-3639-4960-8EDD-31F9458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D7DF7-DB8D-4C12-ACCB-769F6034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277D-C4F0-4088-85CF-A30FE17B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6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DBAE-C874-4759-9DC5-ADF70410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11BE-859A-4026-9F42-1571EAD7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93764-DC46-4F4D-B9E6-A9ABDA272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F294-B782-48BB-8ED7-A18804A2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855A-7FE6-475A-8F1F-CBAE1482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699B9-4201-4CC1-AECB-388B2FA8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10C8-2E06-471E-8C44-B83BC46E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3FEE-4245-4E02-8B96-CAF9257A3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AF3E-3845-4E95-9840-4D94369A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1C46F-D31F-478A-9DE7-882E3F51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2B9FF-5580-4908-BAE7-92A83E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EC42-9320-4793-A037-40E28C10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77D7B-66FF-4027-BCEB-07014B0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DE7E-0666-4501-9AC0-9F616AE0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CDF2-3737-4ACF-83DA-9B48B392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D052-CF73-4D15-98D5-4A87D66945E6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5604-A4CC-414F-9030-EA6FAD8F9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2AF5-20C5-4DA7-94A0-0EFF285EB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05D3-B8DC-4029-A1B8-7E740DE1D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C31A4D-446C-495A-8397-93A257D75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809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35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</cp:revision>
  <dcterms:created xsi:type="dcterms:W3CDTF">2018-10-08T13:47:15Z</dcterms:created>
  <dcterms:modified xsi:type="dcterms:W3CDTF">2018-10-08T13:49:24Z</dcterms:modified>
</cp:coreProperties>
</file>