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400675" cy="5472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100" d="100"/>
          <a:sy n="100" d="100"/>
        </p:scale>
        <p:origin x="31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95552"/>
            <a:ext cx="4590574" cy="1905106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74127"/>
            <a:ext cx="4050506" cy="1321160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3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91339"/>
            <a:ext cx="1164521" cy="4637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91339"/>
            <a:ext cx="3426053" cy="4637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0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2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64230"/>
            <a:ext cx="4658082" cy="227624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62011"/>
            <a:ext cx="4658082" cy="1197024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56697"/>
            <a:ext cx="2295287" cy="34720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56697"/>
            <a:ext cx="2295287" cy="34720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91340"/>
            <a:ext cx="4658082" cy="1057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41428"/>
            <a:ext cx="2284738" cy="657413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98841"/>
            <a:ext cx="2284738" cy="2939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41428"/>
            <a:ext cx="2295990" cy="657413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98841"/>
            <a:ext cx="2295990" cy="2939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7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52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7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808"/>
            <a:ext cx="1741858" cy="12768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87884"/>
            <a:ext cx="2734092" cy="3888747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41634"/>
            <a:ext cx="1741858" cy="304133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808"/>
            <a:ext cx="1741858" cy="12768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87884"/>
            <a:ext cx="2734092" cy="3888747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41634"/>
            <a:ext cx="1741858" cy="3041330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91340"/>
            <a:ext cx="4658082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56697"/>
            <a:ext cx="4658082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71839"/>
            <a:ext cx="1215152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50B8A-C5E8-465E-94B7-6A7379EB9D55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71839"/>
            <a:ext cx="1822728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71839"/>
            <a:ext cx="1215152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67C7-F6E1-4713-833C-31D07CFB1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9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4DE480F-ACD6-485E-9331-878B7DBF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144399"/>
            <a:ext cx="5399999" cy="16229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B6C596-151B-4125-9BFC-B21EE0C67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" y="3849210"/>
            <a:ext cx="5399999" cy="1622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7D5296-DA37-41B5-87C4-088CE301C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" y="439384"/>
            <a:ext cx="5400678" cy="16231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CD51524-174C-40A0-97E9-B7435077152B}"/>
              </a:ext>
            </a:extLst>
          </p:cNvPr>
          <p:cNvSpPr txBox="1"/>
          <p:nvPr/>
        </p:nvSpPr>
        <p:spPr>
          <a:xfrm>
            <a:off x="-683" y="9525"/>
            <a:ext cx="2943755" cy="408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57" dirty="0"/>
              <a:t>Mixing by tubule pinching</a:t>
            </a:r>
          </a:p>
        </p:txBody>
      </p:sp>
    </p:spTree>
    <p:extLst>
      <p:ext uri="{BB962C8B-B14F-4D97-AF65-F5344CB8AC3E}">
        <p14:creationId xmlns:p14="http://schemas.microsoft.com/office/powerpoint/2010/main" val="376494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4</cp:revision>
  <dcterms:created xsi:type="dcterms:W3CDTF">2018-10-08T14:00:27Z</dcterms:created>
  <dcterms:modified xsi:type="dcterms:W3CDTF">2018-10-08T19:49:08Z</dcterms:modified>
</cp:coreProperties>
</file>