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716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94660"/>
  </p:normalViewPr>
  <p:slideViewPr>
    <p:cSldViewPr snapToGrid="0">
      <p:cViewPr>
        <p:scale>
          <a:sx n="50" d="100"/>
          <a:sy n="50" d="100"/>
        </p:scale>
        <p:origin x="188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78222"/>
            <a:ext cx="1028700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781306"/>
            <a:ext cx="1028700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1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83297"/>
            <a:ext cx="2957513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3297"/>
            <a:ext cx="8701088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64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94830"/>
            <a:ext cx="11830050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817875"/>
            <a:ext cx="11830050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3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916484"/>
            <a:ext cx="582930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916484"/>
            <a:ext cx="582930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83297"/>
            <a:ext cx="1183005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764832"/>
            <a:ext cx="5802510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629749"/>
            <a:ext cx="5802510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764832"/>
            <a:ext cx="583108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629749"/>
            <a:ext cx="5831087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67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79954"/>
            <a:ext cx="442376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036569"/>
            <a:ext cx="6943725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59794"/>
            <a:ext cx="442376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0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79954"/>
            <a:ext cx="442376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036569"/>
            <a:ext cx="6943725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59794"/>
            <a:ext cx="442376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83297"/>
            <a:ext cx="1183005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916484"/>
            <a:ext cx="1183005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672697"/>
            <a:ext cx="30861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45CA-79B8-47F5-BAF4-5C9ACCF01E1D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672697"/>
            <a:ext cx="46291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672697"/>
            <a:ext cx="30861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85335-1D96-4958-9218-4AA2254A9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61D00-D6A0-49D9-9F19-AEA1FAD7E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0"/>
          <a:stretch/>
        </p:blipFill>
        <p:spPr>
          <a:xfrm>
            <a:off x="27124" y="0"/>
            <a:ext cx="4563562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E1AA68-98A3-4B1C-93CB-7CCBD3375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0"/>
          <a:stretch/>
        </p:blipFill>
        <p:spPr>
          <a:xfrm>
            <a:off x="4590688" y="0"/>
            <a:ext cx="4563562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37220D-4218-4BAE-A096-46001A47CF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0"/>
          <a:stretch/>
        </p:blipFill>
        <p:spPr>
          <a:xfrm>
            <a:off x="9153646" y="-344"/>
            <a:ext cx="4563562" cy="36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054989-A968-4903-B401-4F2292EAF9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0"/>
          <a:stretch/>
        </p:blipFill>
        <p:spPr>
          <a:xfrm>
            <a:off x="27124" y="3577963"/>
            <a:ext cx="4563562" cy="36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11FC4A-66CD-477D-A9AB-7E487C5039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0"/>
          <a:stretch/>
        </p:blipFill>
        <p:spPr>
          <a:xfrm>
            <a:off x="4561751" y="3588982"/>
            <a:ext cx="4563562" cy="36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B06497-2264-4172-9C36-71529C6EF7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4"/>
          <a:stretch/>
        </p:blipFill>
        <p:spPr>
          <a:xfrm>
            <a:off x="9144363" y="3577963"/>
            <a:ext cx="456235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4</cp:revision>
  <dcterms:created xsi:type="dcterms:W3CDTF">2018-08-26T23:11:40Z</dcterms:created>
  <dcterms:modified xsi:type="dcterms:W3CDTF">2018-08-27T00:01:20Z</dcterms:modified>
</cp:coreProperties>
</file>