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80400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54218"/>
            <a:ext cx="6210300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420536"/>
            <a:ext cx="6210300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0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2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45361"/>
            <a:ext cx="1785461" cy="39055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45361"/>
            <a:ext cx="5252879" cy="39055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8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148929"/>
            <a:ext cx="7141845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084077"/>
            <a:ext cx="7141845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226803"/>
            <a:ext cx="3519170" cy="29240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226803"/>
            <a:ext cx="3519170" cy="29240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45361"/>
            <a:ext cx="7141845" cy="890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1129726"/>
            <a:ext cx="3502997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683388"/>
            <a:ext cx="3502997" cy="2476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1129726"/>
            <a:ext cx="352024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683388"/>
            <a:ext cx="3520249" cy="2476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1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0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07234"/>
            <a:ext cx="2670644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663541"/>
            <a:ext cx="4191953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382554"/>
            <a:ext cx="2670644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07234"/>
            <a:ext cx="2670644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663541"/>
            <a:ext cx="4191953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382554"/>
            <a:ext cx="2670644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18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45361"/>
            <a:ext cx="7141845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226803"/>
            <a:ext cx="7141845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271409"/>
            <a:ext cx="1863090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356-5F01-43EB-828D-BA428F19442C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4271409"/>
            <a:ext cx="2794635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271409"/>
            <a:ext cx="1863090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723E-299F-4CC5-85C2-8C7E40A74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1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477" rtl="0" eaLnBrk="1" latinLnBrk="0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9FCB9-F88D-4D3C-8FC8-D5919E9ED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53" t="8472" r="9532" b="46667"/>
          <a:stretch/>
        </p:blipFill>
        <p:spPr>
          <a:xfrm>
            <a:off x="98207" y="36305"/>
            <a:ext cx="2428604" cy="4534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4B584F-0024-43C9-8AAB-4A8D944E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00" y="36305"/>
            <a:ext cx="3106611" cy="4534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20EEC-A85D-494F-B85A-8C698E47D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97" y="1956357"/>
            <a:ext cx="2428604" cy="26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2018-08-27T08:19:14Z</dcterms:created>
  <dcterms:modified xsi:type="dcterms:W3CDTF">2018-08-27T08:28:55Z</dcterms:modified>
</cp:coreProperties>
</file>