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668" y="-12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\mito%20stats%20figure\mito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Sheet1!$L$5:$O$5</c:f>
                <c:numCache>
                  <c:formatCode>General</c:formatCode>
                  <c:ptCount val="4"/>
                  <c:pt idx="0">
                    <c:v>2.0499999999999963E-2</c:v>
                  </c:pt>
                  <c:pt idx="1">
                    <c:v>8.5000000000000631E-3</c:v>
                  </c:pt>
                  <c:pt idx="2">
                    <c:v>8.5000000000000631E-3</c:v>
                  </c:pt>
                  <c:pt idx="3">
                    <c:v>8.0999999999999961E-3</c:v>
                  </c:pt>
                </c:numCache>
              </c:numRef>
            </c:plus>
            <c:minus>
              <c:numRef>
                <c:f>Sheet1!$L$5:$O$5</c:f>
                <c:numCache>
                  <c:formatCode>General</c:formatCode>
                  <c:ptCount val="4"/>
                  <c:pt idx="0">
                    <c:v>2.0499999999999963E-2</c:v>
                  </c:pt>
                  <c:pt idx="1">
                    <c:v>8.5000000000000631E-3</c:v>
                  </c:pt>
                  <c:pt idx="2">
                    <c:v>8.5000000000000631E-3</c:v>
                  </c:pt>
                  <c:pt idx="3">
                    <c:v>8.0999999999999961E-3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cat>
            <c:strRef>
              <c:f>Sheet1!$B$2:$E$2</c:f>
              <c:strCache>
                <c:ptCount val="4"/>
                <c:pt idx="0">
                  <c:v>Untreated, 30m</c:v>
                </c:pt>
                <c:pt idx="1">
                  <c:v>MOF+TPP, 30m</c:v>
                </c:pt>
                <c:pt idx="2">
                  <c:v>MOF, 8h</c:v>
                </c:pt>
                <c:pt idx="3">
                  <c:v>MOF+TPP, 8h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0.81850000000000001</c:v>
                </c:pt>
                <c:pt idx="1">
                  <c:v>0.78549999999999998</c:v>
                </c:pt>
                <c:pt idx="2">
                  <c:v>0.79349999999999998</c:v>
                </c:pt>
                <c:pt idx="3">
                  <c:v>0.76790000000000003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EF-4E95-87B3-51E23B05F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0993792"/>
        <c:axId val="1323029184"/>
      </c:lineChart>
      <c:catAx>
        <c:axId val="121099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029184"/>
        <c:crosses val="autoZero"/>
        <c:auto val="1"/>
        <c:lblAlgn val="ctr"/>
        <c:lblOffset val="100"/>
        <c:noMultiLvlLbl val="0"/>
      </c:catAx>
      <c:valAx>
        <c:axId val="1323029184"/>
        <c:scaling>
          <c:orientation val="minMax"/>
          <c:max val="0.8600000000000001"/>
          <c:min val="0.740000000000000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Eccentricity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993792"/>
        <c:crosses val="autoZero"/>
        <c:crossBetween val="between"/>
      </c:valAx>
      <c:spPr>
        <a:solidFill>
          <a:schemeClr val="lt1"/>
        </a:solidFill>
        <a:ln w="38100" cap="flat" cmpd="sng" algn="ctr">
          <a:solidFill>
            <a:schemeClr val="dk1"/>
          </a:solidFill>
          <a:prstDash val="solid"/>
          <a:miter lim="800000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964C-B1EC-47E7-8A50-77861D12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B38DF-EC8B-4C65-9CF5-0D4AD65D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02E8-04AE-4384-9147-DFE0D41C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C53B-ED51-4AA3-ABCF-85B1F6B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DCEC-4F36-4544-A05E-40224D10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2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7390-B577-4112-873C-F30DA689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0BE57-AFBC-460E-A47E-985E3A7AE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639A-42D6-4010-A038-2FD9A54B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E8B9-E4F7-498D-9BD0-AFD4F595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3C71-0293-4192-9F53-CB177E2A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9C97-D4D6-4B1B-A574-708CB34E0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DFDE-0D61-488F-8AB9-2115F102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6741-62AF-4641-9F54-FD47777D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F466-86AF-40A9-8CE7-AF69B4CD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5E0C-534A-4E8A-9AAD-E7D408C3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5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7456-D582-4A04-97D5-3F4DF4E8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2248-7C0D-44A4-A828-D742AB29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56A2-109A-40A1-9C98-4A8BA909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35E0-DE2E-484C-8DAE-7CC2F960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0EBA-6B35-4BEC-82CC-EE9BDF9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5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11C5-2ED2-42BE-96A2-ECF7530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6631-4C92-47AD-871C-17C69197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0C89-A4B9-40E1-BC98-CA665AAE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E415-52CA-4F66-8C88-53084009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0F6E-04EE-47C8-95C8-1A5CBBC0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14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999A-2F05-405B-AD1D-C4544456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D04E-32D8-460E-BAF5-CF3938531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EBC49-6F60-4162-AB0E-194FB9AEB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F0085-A0CC-4FEB-9E9C-E47BAF42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F0D3-2F0F-49F3-9C92-3C228C74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A81C-A879-4771-943A-4F8DA6AF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4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46BD-8FFB-4997-BD8E-ABA9FD05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BF555-00AF-4EF2-B79A-3308137B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0C503-CC78-4D52-9C2C-EF5294D1B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BBE36-FF3F-44AC-BFBF-44B0DB9E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2861A-2E10-4FE3-A6DE-14CED9CE8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4DB04-6F0B-447B-87BC-8B0902A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79A30-B681-4B85-99AB-4F656884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C5336-72F1-49A9-9971-6E0882CA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0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BD12-27E9-487C-8046-E2BE5ECB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F3F60-FD2A-4A3C-B11A-E342A5BC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6BF7E-271B-4D41-A656-1F1D8B10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4AB34-44CB-4D4F-BE72-642131FE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7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C069A-0758-4512-9FE8-604E97AE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CA7AA-D43C-4A12-AF01-D67308FE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0792-300E-408E-A24D-CD0CA636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7ECA-C967-44F3-B15C-949D3B79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F276-F6E5-48D1-9C1B-C143A340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C30B5-1092-4EB5-8163-B173586BF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456A-FF32-4B91-AD4E-0866A956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C8EC-2717-4D70-BB4A-840280AD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4093A-9013-4F93-A91C-48A981A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412D-D8F0-465E-B292-B93A9B5B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76FDA-8756-4BEA-AB54-E090211B0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45F8-4CCE-48E2-830D-40BB1AF29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372F8-FF98-4340-B7FB-C87DCF05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CD49-9F3E-437A-9A6A-0E013C71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FA1F4-71F8-428E-9701-904DF0C4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A9890-D69B-45F5-B5FE-5828484B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45BB-D9DC-4A2F-B0C2-B17428F5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B0E9-11C0-427C-B179-90621FEF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DE86-7FAB-4085-911A-DC96899DB059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B1008-9CEB-47DC-B49C-D3D89139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5156-8A46-4F11-B911-911410DB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6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09C2EB-01C2-4DE4-9F17-8EB4F13CE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26180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0E1AE9-8984-40CE-AF6E-2F6D951EEDA6}"/>
              </a:ext>
            </a:extLst>
          </p:cNvPr>
          <p:cNvSpPr txBox="1"/>
          <p:nvPr/>
        </p:nvSpPr>
        <p:spPr>
          <a:xfrm>
            <a:off x="1857375" y="533400"/>
            <a:ext cx="17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/>
              <a:t>Significance: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A2A30-19FC-4083-895E-21FA4A1EFEFA}"/>
              </a:ext>
            </a:extLst>
          </p:cNvPr>
          <p:cNvSpPr txBox="1"/>
          <p:nvPr/>
        </p:nvSpPr>
        <p:spPr>
          <a:xfrm>
            <a:off x="5252622" y="6286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9CC12-E6A7-4CAE-A88C-7EBA01244A8E}"/>
              </a:ext>
            </a:extLst>
          </p:cNvPr>
          <p:cNvSpPr txBox="1"/>
          <p:nvPr/>
        </p:nvSpPr>
        <p:spPr>
          <a:xfrm>
            <a:off x="10423024" y="6286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DC56C-49A6-4FD6-B885-FC98C295BD35}"/>
              </a:ext>
            </a:extLst>
          </p:cNvPr>
          <p:cNvSpPr txBox="1"/>
          <p:nvPr/>
        </p:nvSpPr>
        <p:spPr>
          <a:xfrm>
            <a:off x="7787899" y="53340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 err="1"/>
              <a:t>n.s</a:t>
            </a:r>
            <a:r>
              <a:rPr lang="en-GB" sz="2400" i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CFC31-9E0B-4A22-BACB-0B827AF94484}"/>
              </a:ext>
            </a:extLst>
          </p:cNvPr>
          <p:cNvSpPr txBox="1"/>
          <p:nvPr/>
        </p:nvSpPr>
        <p:spPr>
          <a:xfrm>
            <a:off x="7228130" y="5572125"/>
            <a:ext cx="17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/>
              <a:t>Significance: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C24C1-B199-4F76-9BBD-719DBBEF10A1}"/>
              </a:ext>
            </a:extLst>
          </p:cNvPr>
          <p:cNvSpPr txBox="1"/>
          <p:nvPr/>
        </p:nvSpPr>
        <p:spPr>
          <a:xfrm>
            <a:off x="10423024" y="56578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15633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11</cp:revision>
  <dcterms:created xsi:type="dcterms:W3CDTF">2018-09-03T14:18:07Z</dcterms:created>
  <dcterms:modified xsi:type="dcterms:W3CDTF">2018-10-14T01:42:05Z</dcterms:modified>
</cp:coreProperties>
</file>