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6824-DB11-4F0C-9615-56C2F530A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7198-A8A6-482C-938B-259F4EDD5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F9F86-2DBC-4567-9F8B-EAD6DB6C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1FAF-E128-4841-9E6E-D81CC39A16AD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61E9A-33FA-4B9A-8EDC-8DB20BBF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69344-45D6-4C5B-947B-6DE454A7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B3FC-5777-4219-9FBF-888307EBB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28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0DB1-3BDD-4A54-B920-9EE56C97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0AF9E-C88D-4D61-809B-1421B12B0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2BA8B-3EC9-4170-9297-8793B330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1FAF-E128-4841-9E6E-D81CC39A16AD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7C573-CC81-45B5-828F-53F75DDF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8E2A-9CD9-4BCA-ADC3-1810C0FB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B3FC-5777-4219-9FBF-888307EBB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8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04A3C-A27C-45B1-83F4-BF67F698E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4D7BC-F958-4B9B-AAE7-EB347A05D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8AADE-3D00-4514-B326-AFC6C114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1FAF-E128-4841-9E6E-D81CC39A16AD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6953-2934-411E-837E-245BE1ED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84BA4-5428-4A09-A140-B07D39BF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B3FC-5777-4219-9FBF-888307EBB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71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C8AC-BEFD-42CB-8B55-FCFDB508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0226-3B07-4426-88E8-1B7B1B3B0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7C539-28F5-4C6C-A34B-CAE51FEC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1FAF-E128-4841-9E6E-D81CC39A16AD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E8B5D-024C-4355-84A1-EF4F96B1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695E8-F937-4737-B85B-76B5C815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B3FC-5777-4219-9FBF-888307EBB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7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E16C-179C-44A3-9636-BB4EAD42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50BFF-A37F-42F8-AEDC-EE05D6405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8ABB2-D1C9-4D36-9A13-D78DF03D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1FAF-E128-4841-9E6E-D81CC39A16AD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15903-58BA-4B3F-A05D-21FA26F5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A406E-D0D7-45F4-AFD8-03D0C7F2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B3FC-5777-4219-9FBF-888307EBB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98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C663-5B26-4216-A13D-EE4B7AA9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BA8E-EDA4-40F7-A5B6-F37F573C3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44A2F-4F90-47F6-86A4-91748088C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E5533-C7D6-4B64-BCD4-CDBC7C70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1FAF-E128-4841-9E6E-D81CC39A16AD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DE984-F2B9-4A18-BFE5-E4E1CDF5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60DD7-8DE0-4746-AEDB-21FEBCAC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B3FC-5777-4219-9FBF-888307EBB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92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0E6E-4F0A-4F29-9241-926716B3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386B1-DEE0-4DA6-87F6-6D2E31E17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69A38-D09C-49E3-886E-32677CDE7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C6D5B-485E-4DB8-8C40-EBCE92C78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E7570-2BF4-4BD7-933B-88569F988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8DB8C-7E0D-4957-9E1B-81D31FC9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1FAF-E128-4841-9E6E-D81CC39A16AD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F1E5F-B912-47D9-9F23-7461556F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31D65-DEE3-47CA-ACB4-A0A81D1E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B3FC-5777-4219-9FBF-888307EBB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31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ED5F-29BE-46EE-8865-F5B14F60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5D620-1078-4301-84A9-CFDBC413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1FAF-E128-4841-9E6E-D81CC39A16AD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F0517-089E-48A1-8659-C7FBE0FE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58273-E46D-4916-88E4-92526486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B3FC-5777-4219-9FBF-888307EBB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41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BA3F3-EC5C-43E5-A79B-94C7271F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1FAF-E128-4841-9E6E-D81CC39A16AD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760CC-2158-4D0B-9764-7822F761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B8DBA-FE0E-4FDF-ACCD-D2DDC52E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B3FC-5777-4219-9FBF-888307EBB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90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006-0045-4C16-A28F-B5E7CDB1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61EE9-2F6C-4791-A90F-704A14088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A8194-9FB1-4C3F-8762-AEDD6D98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35A4B-210E-4D0C-9D57-B45DBE43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1FAF-E128-4841-9E6E-D81CC39A16AD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F57A-09F7-44D4-A7BE-2A7D2E5A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81ACE-BBEF-4218-A7FA-38413456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B3FC-5777-4219-9FBF-888307EBB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5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85EA-F464-431D-BBB7-411A73E7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EA3CA-1B5D-4D29-8BFC-D6BED9FAB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835FE-3ECB-423A-9158-A2C389D91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B10BD-C0F6-49C1-9118-BB390F3C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1FAF-E128-4841-9E6E-D81CC39A16AD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293C9-DCCE-4884-87CA-A19A80D2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6052B-FB0E-4589-9473-7C13263E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B3FC-5777-4219-9FBF-888307EBB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23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F99A3-94AF-4239-8510-F5BDCABC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2724F-5A38-4E11-B95B-CE02A309D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30D0D-6546-4AE8-BB93-42C305B44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51FAF-E128-4841-9E6E-D81CC39A16AD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C433E-A028-4999-B00F-2B2A4E706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CDCBF-E46E-44ED-955F-301231A57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6B3FC-5777-4219-9FBF-888307EBB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16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dc.cam.ac.uk/structures/search?id=doi:10.5517/cc112318&amp;sid=DataCite" TargetMode="External"/><Relationship Id="rId2" Type="http://schemas.openxmlformats.org/officeDocument/2006/relationships/hyperlink" Target="https://chemapps.stolaf.edu/jmol/jmol.php?model=c1ccc2c(c1)C(%3DO)OC23c4cc(c(cc4Oc5c3cc(c(c5)O)CN(CC(%3DO)O)CC(%3DO)O)O)CN(CC(%3DO)O)CC(%3DO)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927790C-7790-4710-8123-61381A27E559}"/>
              </a:ext>
            </a:extLst>
          </p:cNvPr>
          <p:cNvGrpSpPr/>
          <p:nvPr/>
        </p:nvGrpSpPr>
        <p:grpSpPr>
          <a:xfrm>
            <a:off x="2000249" y="615950"/>
            <a:ext cx="8369301" cy="5645150"/>
            <a:chOff x="2000249" y="615950"/>
            <a:chExt cx="8369301" cy="56451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E82F9C-1313-49F3-BDBB-E165EC126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38" t="1822" r="478" b="1495"/>
            <a:stretch/>
          </p:blipFill>
          <p:spPr>
            <a:xfrm>
              <a:off x="2000249" y="615950"/>
              <a:ext cx="8369301" cy="56451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7F47EF7-BF9E-4CE9-8006-F265B7DC3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19811" y="1958807"/>
              <a:ext cx="1190798" cy="756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CD9C7F-0624-445E-9135-DE341ADD0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8698241">
              <a:off x="5959127" y="1958807"/>
              <a:ext cx="1190798" cy="756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82AEBC8-72E0-4130-B0B1-98C24E8F2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68218" y="2573121"/>
              <a:ext cx="1190798" cy="756000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320C8F-E5D8-4F68-B02A-9B51B32E3B75}"/>
                </a:ext>
              </a:extLst>
            </p:cNvPr>
            <p:cNvCxnSpPr/>
            <p:nvPr/>
          </p:nvCxnSpPr>
          <p:spPr>
            <a:xfrm>
              <a:off x="6870700" y="4286250"/>
              <a:ext cx="156527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766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5FC9-1CD8-4FA4-9990-4DA89442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A572C-9A87-41CC-A389-FC4118A9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https://chemapps.stolaf.edu/jmol/jmol.php?model=c1ccc2c%28c1%29C%28%3DO%29OC23c4cc%28c%28cc4Oc5c3cc%28c%28c5%29O%29CN%28CC%28%3DO%29O%29CC%28%3DO%29O%29O%29CN%28CC%28%3DO%29O%29CC%28%3DO%29O</a:t>
            </a:r>
            <a:endParaRPr lang="en-GB" dirty="0"/>
          </a:p>
          <a:p>
            <a:r>
              <a:rPr lang="en-GB">
                <a:hlinkClick r:id="rId3"/>
              </a:rPr>
              <a:t>https://www.ccdc.cam.ac.uk/structures/search?id=doi:10.5517/cc112318&amp;sid=DataCite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04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G Color Scheme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4CA1C3"/>
      </a:accent1>
      <a:accent2>
        <a:srgbClr val="FA654C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5</cp:revision>
  <dcterms:created xsi:type="dcterms:W3CDTF">2018-08-29T13:38:25Z</dcterms:created>
  <dcterms:modified xsi:type="dcterms:W3CDTF">2018-08-29T18:00:11Z</dcterms:modified>
</cp:coreProperties>
</file>