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999538" cy="6840538"/>
  <p:notesSz cx="6858000" cy="9144000"/>
  <p:defaultTextStyle>
    <a:defPPr>
      <a:defRPr lang="en-US"/>
    </a:defPPr>
    <a:lvl1pPr marL="0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1pPr>
    <a:lvl2pPr marL="380162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2pPr>
    <a:lvl3pPr marL="760324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3pPr>
    <a:lvl4pPr marL="1140485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4pPr>
    <a:lvl5pPr marL="1520647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5pPr>
    <a:lvl6pPr marL="1900809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6pPr>
    <a:lvl7pPr marL="2280971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7pPr>
    <a:lvl8pPr marL="2661133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8pPr>
    <a:lvl9pPr marL="3041294" algn="l" defTabSz="760324" rtl="0" eaLnBrk="1" latinLnBrk="0" hangingPunct="1">
      <a:defRPr sz="14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tore\m\MJF74\Documents\thesis\mof%20bragg%20peaks%201\raw%20data%20-%20160903_calcein@NU901andta@901_XRD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029318611709807E-2"/>
          <c:y val="5.0338818973862498E-2"/>
          <c:w val="0.84328652179650698"/>
          <c:h val="0.80917944066284997"/>
        </c:manualLayout>
      </c:layout>
      <c:scatterChart>
        <c:scatterStyle val="smoothMarker"/>
        <c:varyColors val="0"/>
        <c:ser>
          <c:idx val="3"/>
          <c:order val="0"/>
          <c:tx>
            <c:v>cal@NU-1000 T.T.</c:v>
          </c:tx>
          <c:spPr>
            <a:ln w="25400" cmpd="sng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'[3]151116'!$A$101:$A$1297</c:f>
              <c:numCache>
                <c:formatCode>General</c:formatCode>
                <c:ptCount val="1197"/>
                <c:pt idx="0">
                  <c:v>3.5156000000000001</c:v>
                </c:pt>
                <c:pt idx="1">
                  <c:v>3.5545</c:v>
                </c:pt>
                <c:pt idx="2">
                  <c:v>3.5933000000000002</c:v>
                </c:pt>
                <c:pt idx="3">
                  <c:v>3.6322000000000001</c:v>
                </c:pt>
                <c:pt idx="4">
                  <c:v>3.6709999999999998</c:v>
                </c:pt>
                <c:pt idx="5">
                  <c:v>3.7099000000000002</c:v>
                </c:pt>
                <c:pt idx="6">
                  <c:v>3.7488000000000001</c:v>
                </c:pt>
                <c:pt idx="7">
                  <c:v>3.7875999999999999</c:v>
                </c:pt>
                <c:pt idx="8">
                  <c:v>3.8264999999999998</c:v>
                </c:pt>
                <c:pt idx="9">
                  <c:v>3.8653</c:v>
                </c:pt>
                <c:pt idx="10">
                  <c:v>3.9041999999999999</c:v>
                </c:pt>
                <c:pt idx="11">
                  <c:v>3.9430999999999998</c:v>
                </c:pt>
                <c:pt idx="12">
                  <c:v>3.9819</c:v>
                </c:pt>
                <c:pt idx="13">
                  <c:v>4.0208000000000004</c:v>
                </c:pt>
                <c:pt idx="14">
                  <c:v>4.0595999999999997</c:v>
                </c:pt>
                <c:pt idx="15">
                  <c:v>4.0984999999999996</c:v>
                </c:pt>
                <c:pt idx="16">
                  <c:v>4.1374000000000004</c:v>
                </c:pt>
                <c:pt idx="17">
                  <c:v>4.1761999999999997</c:v>
                </c:pt>
                <c:pt idx="18">
                  <c:v>4.2150999999999996</c:v>
                </c:pt>
                <c:pt idx="19">
                  <c:v>4.2539999999999996</c:v>
                </c:pt>
                <c:pt idx="20">
                  <c:v>4.2927999999999997</c:v>
                </c:pt>
                <c:pt idx="21">
                  <c:v>4.3316999999999997</c:v>
                </c:pt>
                <c:pt idx="22">
                  <c:v>4.3704999999999998</c:v>
                </c:pt>
                <c:pt idx="23">
                  <c:v>4.4093999999999998</c:v>
                </c:pt>
                <c:pt idx="24">
                  <c:v>4.4482999999999997</c:v>
                </c:pt>
                <c:pt idx="25">
                  <c:v>4.4870999999999999</c:v>
                </c:pt>
                <c:pt idx="26">
                  <c:v>4.5259999999999998</c:v>
                </c:pt>
                <c:pt idx="27">
                  <c:v>4.5648</c:v>
                </c:pt>
                <c:pt idx="28">
                  <c:v>4.6036999999999999</c:v>
                </c:pt>
                <c:pt idx="29">
                  <c:v>4.6425999999999998</c:v>
                </c:pt>
                <c:pt idx="30">
                  <c:v>4.6814</c:v>
                </c:pt>
                <c:pt idx="31">
                  <c:v>4.7202999999999999</c:v>
                </c:pt>
                <c:pt idx="32">
                  <c:v>4.7591999999999999</c:v>
                </c:pt>
                <c:pt idx="33">
                  <c:v>4.798</c:v>
                </c:pt>
                <c:pt idx="34">
                  <c:v>4.8369</c:v>
                </c:pt>
                <c:pt idx="35">
                  <c:v>4.8757000000000001</c:v>
                </c:pt>
                <c:pt idx="36">
                  <c:v>4.9146000000000001</c:v>
                </c:pt>
                <c:pt idx="37">
                  <c:v>4.9535</c:v>
                </c:pt>
                <c:pt idx="38">
                  <c:v>4.9923000000000002</c:v>
                </c:pt>
                <c:pt idx="39">
                  <c:v>5.0312000000000001</c:v>
                </c:pt>
                <c:pt idx="40">
                  <c:v>5.07</c:v>
                </c:pt>
                <c:pt idx="41">
                  <c:v>5.1089000000000002</c:v>
                </c:pt>
                <c:pt idx="42">
                  <c:v>5.1478000000000002</c:v>
                </c:pt>
                <c:pt idx="43">
                  <c:v>5.1866000000000003</c:v>
                </c:pt>
                <c:pt idx="44">
                  <c:v>5.2255000000000003</c:v>
                </c:pt>
                <c:pt idx="45">
                  <c:v>5.2643000000000004</c:v>
                </c:pt>
                <c:pt idx="46">
                  <c:v>5.3032000000000004</c:v>
                </c:pt>
                <c:pt idx="47">
                  <c:v>5.3421000000000003</c:v>
                </c:pt>
                <c:pt idx="48">
                  <c:v>5.3808999999999996</c:v>
                </c:pt>
                <c:pt idx="49">
                  <c:v>5.4198000000000004</c:v>
                </c:pt>
                <c:pt idx="50">
                  <c:v>5.4587000000000003</c:v>
                </c:pt>
                <c:pt idx="51">
                  <c:v>5.4974999999999996</c:v>
                </c:pt>
                <c:pt idx="52">
                  <c:v>5.5364000000000004</c:v>
                </c:pt>
                <c:pt idx="53">
                  <c:v>5.5751999999999997</c:v>
                </c:pt>
                <c:pt idx="54">
                  <c:v>5.6140999999999996</c:v>
                </c:pt>
                <c:pt idx="55">
                  <c:v>5.6529999999999996</c:v>
                </c:pt>
                <c:pt idx="56">
                  <c:v>5.6917999999999997</c:v>
                </c:pt>
                <c:pt idx="57">
                  <c:v>5.7306999999999997</c:v>
                </c:pt>
                <c:pt idx="58">
                  <c:v>5.7694999999999999</c:v>
                </c:pt>
                <c:pt idx="59">
                  <c:v>5.8083999999999998</c:v>
                </c:pt>
                <c:pt idx="60">
                  <c:v>5.8472999999999997</c:v>
                </c:pt>
                <c:pt idx="61">
                  <c:v>5.8860999999999999</c:v>
                </c:pt>
                <c:pt idx="62">
                  <c:v>5.9249999999999998</c:v>
                </c:pt>
                <c:pt idx="63">
                  <c:v>5.9638999999999998</c:v>
                </c:pt>
                <c:pt idx="64">
                  <c:v>6.0026999999999999</c:v>
                </c:pt>
                <c:pt idx="65">
                  <c:v>6.0415999999999999</c:v>
                </c:pt>
                <c:pt idx="66">
                  <c:v>6.0804</c:v>
                </c:pt>
                <c:pt idx="67">
                  <c:v>6.1193</c:v>
                </c:pt>
                <c:pt idx="68">
                  <c:v>6.1581999999999999</c:v>
                </c:pt>
                <c:pt idx="69">
                  <c:v>6.1970000000000001</c:v>
                </c:pt>
                <c:pt idx="70">
                  <c:v>6.2359</c:v>
                </c:pt>
                <c:pt idx="71">
                  <c:v>6.2747000000000002</c:v>
                </c:pt>
                <c:pt idx="72">
                  <c:v>6.3136000000000001</c:v>
                </c:pt>
                <c:pt idx="73">
                  <c:v>6.3525</c:v>
                </c:pt>
                <c:pt idx="74">
                  <c:v>6.3913000000000002</c:v>
                </c:pt>
                <c:pt idx="75">
                  <c:v>6.4302000000000001</c:v>
                </c:pt>
                <c:pt idx="76">
                  <c:v>6.4690000000000003</c:v>
                </c:pt>
                <c:pt idx="77">
                  <c:v>6.5079000000000002</c:v>
                </c:pt>
                <c:pt idx="78">
                  <c:v>6.5468000000000002</c:v>
                </c:pt>
                <c:pt idx="79">
                  <c:v>6.5856000000000003</c:v>
                </c:pt>
                <c:pt idx="80">
                  <c:v>6.6245000000000003</c:v>
                </c:pt>
                <c:pt idx="81">
                  <c:v>6.6634000000000002</c:v>
                </c:pt>
                <c:pt idx="82">
                  <c:v>6.7022000000000004</c:v>
                </c:pt>
                <c:pt idx="83">
                  <c:v>6.7411000000000003</c:v>
                </c:pt>
                <c:pt idx="84">
                  <c:v>6.7798999999999996</c:v>
                </c:pt>
                <c:pt idx="85">
                  <c:v>6.8188000000000004</c:v>
                </c:pt>
                <c:pt idx="86">
                  <c:v>6.8577000000000004</c:v>
                </c:pt>
                <c:pt idx="87">
                  <c:v>6.8964999999999996</c:v>
                </c:pt>
                <c:pt idx="88">
                  <c:v>6.9353999999999996</c:v>
                </c:pt>
                <c:pt idx="89">
                  <c:v>6.9741999999999997</c:v>
                </c:pt>
                <c:pt idx="90">
                  <c:v>7.0130999999999997</c:v>
                </c:pt>
                <c:pt idx="91">
                  <c:v>7.0519999999999996</c:v>
                </c:pt>
                <c:pt idx="92">
                  <c:v>7.0907999999999998</c:v>
                </c:pt>
                <c:pt idx="93">
                  <c:v>7.1296999999999997</c:v>
                </c:pt>
                <c:pt idx="94">
                  <c:v>7.1685999999999996</c:v>
                </c:pt>
                <c:pt idx="95">
                  <c:v>7.2073999999999998</c:v>
                </c:pt>
                <c:pt idx="96">
                  <c:v>7.2462999999999997</c:v>
                </c:pt>
                <c:pt idx="97">
                  <c:v>7.2850999999999999</c:v>
                </c:pt>
                <c:pt idx="98">
                  <c:v>7.3239999999999998</c:v>
                </c:pt>
                <c:pt idx="99">
                  <c:v>7.3628999999999998</c:v>
                </c:pt>
                <c:pt idx="100">
                  <c:v>7.4016999999999999</c:v>
                </c:pt>
                <c:pt idx="101">
                  <c:v>7.4405999999999999</c:v>
                </c:pt>
                <c:pt idx="102">
                  <c:v>7.4794</c:v>
                </c:pt>
                <c:pt idx="103">
                  <c:v>7.5183</c:v>
                </c:pt>
                <c:pt idx="104">
                  <c:v>7.5571999999999999</c:v>
                </c:pt>
                <c:pt idx="105">
                  <c:v>7.5960000000000001</c:v>
                </c:pt>
                <c:pt idx="106">
                  <c:v>7.6349</c:v>
                </c:pt>
                <c:pt idx="107">
                  <c:v>7.6737000000000002</c:v>
                </c:pt>
                <c:pt idx="108">
                  <c:v>7.7126000000000001</c:v>
                </c:pt>
                <c:pt idx="109">
                  <c:v>7.7515000000000001</c:v>
                </c:pt>
                <c:pt idx="110">
                  <c:v>7.7903000000000002</c:v>
                </c:pt>
                <c:pt idx="111">
                  <c:v>7.8292000000000002</c:v>
                </c:pt>
                <c:pt idx="112">
                  <c:v>7.8681000000000001</c:v>
                </c:pt>
                <c:pt idx="113">
                  <c:v>7.9069000000000003</c:v>
                </c:pt>
                <c:pt idx="114">
                  <c:v>7.9458000000000002</c:v>
                </c:pt>
                <c:pt idx="115">
                  <c:v>7.9846000000000004</c:v>
                </c:pt>
                <c:pt idx="116">
                  <c:v>8.0235000000000003</c:v>
                </c:pt>
                <c:pt idx="117">
                  <c:v>8.0624000000000002</c:v>
                </c:pt>
                <c:pt idx="118">
                  <c:v>8.1012000000000004</c:v>
                </c:pt>
                <c:pt idx="119">
                  <c:v>8.1401000000000003</c:v>
                </c:pt>
                <c:pt idx="120">
                  <c:v>8.1789000000000005</c:v>
                </c:pt>
                <c:pt idx="121">
                  <c:v>8.2178000000000004</c:v>
                </c:pt>
                <c:pt idx="122">
                  <c:v>8.2567000000000004</c:v>
                </c:pt>
                <c:pt idx="123">
                  <c:v>8.2955000000000005</c:v>
                </c:pt>
                <c:pt idx="124">
                  <c:v>8.3344000000000005</c:v>
                </c:pt>
                <c:pt idx="125">
                  <c:v>8.3733000000000004</c:v>
                </c:pt>
                <c:pt idx="126">
                  <c:v>8.4121000000000006</c:v>
                </c:pt>
                <c:pt idx="127">
                  <c:v>8.4510000000000005</c:v>
                </c:pt>
                <c:pt idx="128">
                  <c:v>8.4898000000000007</c:v>
                </c:pt>
                <c:pt idx="129">
                  <c:v>8.5287000000000006</c:v>
                </c:pt>
                <c:pt idx="130">
                  <c:v>8.5676000000000005</c:v>
                </c:pt>
                <c:pt idx="131">
                  <c:v>8.6064000000000007</c:v>
                </c:pt>
                <c:pt idx="132">
                  <c:v>8.6453000000000007</c:v>
                </c:pt>
                <c:pt idx="133">
                  <c:v>8.6841000000000008</c:v>
                </c:pt>
                <c:pt idx="134">
                  <c:v>8.7230000000000008</c:v>
                </c:pt>
                <c:pt idx="135">
                  <c:v>8.7619000000000007</c:v>
                </c:pt>
                <c:pt idx="136">
                  <c:v>8.8007000000000009</c:v>
                </c:pt>
                <c:pt idx="137">
                  <c:v>8.8396000000000008</c:v>
                </c:pt>
                <c:pt idx="138">
                  <c:v>8.8785000000000007</c:v>
                </c:pt>
                <c:pt idx="139">
                  <c:v>8.9172999999999991</c:v>
                </c:pt>
                <c:pt idx="140">
                  <c:v>8.9562000000000008</c:v>
                </c:pt>
                <c:pt idx="141">
                  <c:v>8.9949999999999992</c:v>
                </c:pt>
                <c:pt idx="142">
                  <c:v>9.0338999999999992</c:v>
                </c:pt>
                <c:pt idx="143">
                  <c:v>9.0728000000000009</c:v>
                </c:pt>
                <c:pt idx="144">
                  <c:v>9.1115999999999993</c:v>
                </c:pt>
                <c:pt idx="145">
                  <c:v>9.1504999999999992</c:v>
                </c:pt>
                <c:pt idx="146">
                  <c:v>9.1892999999999994</c:v>
                </c:pt>
                <c:pt idx="147">
                  <c:v>9.2281999999999993</c:v>
                </c:pt>
                <c:pt idx="148">
                  <c:v>9.2670999999999992</c:v>
                </c:pt>
                <c:pt idx="149">
                  <c:v>9.3058999999999994</c:v>
                </c:pt>
                <c:pt idx="150">
                  <c:v>9.3447999999999993</c:v>
                </c:pt>
                <c:pt idx="151">
                  <c:v>9.3835999999999995</c:v>
                </c:pt>
                <c:pt idx="152">
                  <c:v>9.4224999999999994</c:v>
                </c:pt>
                <c:pt idx="153">
                  <c:v>9.4613999999999994</c:v>
                </c:pt>
                <c:pt idx="154">
                  <c:v>9.5001999999999995</c:v>
                </c:pt>
                <c:pt idx="155">
                  <c:v>9.5390999999999995</c:v>
                </c:pt>
                <c:pt idx="156">
                  <c:v>9.5779999999999994</c:v>
                </c:pt>
                <c:pt idx="157">
                  <c:v>9.6167999999999996</c:v>
                </c:pt>
                <c:pt idx="158">
                  <c:v>9.6556999999999995</c:v>
                </c:pt>
                <c:pt idx="159">
                  <c:v>9.6944999999999997</c:v>
                </c:pt>
                <c:pt idx="160">
                  <c:v>9.7333999999999996</c:v>
                </c:pt>
                <c:pt idx="161">
                  <c:v>9.7722999999999995</c:v>
                </c:pt>
                <c:pt idx="162">
                  <c:v>9.8110999999999997</c:v>
                </c:pt>
                <c:pt idx="163">
                  <c:v>9.85</c:v>
                </c:pt>
                <c:pt idx="164">
                  <c:v>9.8887999999999998</c:v>
                </c:pt>
                <c:pt idx="165">
                  <c:v>9.9276999999999997</c:v>
                </c:pt>
                <c:pt idx="166">
                  <c:v>9.9665999999999997</c:v>
                </c:pt>
                <c:pt idx="167">
                  <c:v>10.0054</c:v>
                </c:pt>
                <c:pt idx="168">
                  <c:v>10.0443</c:v>
                </c:pt>
                <c:pt idx="169">
                  <c:v>10.0832</c:v>
                </c:pt>
                <c:pt idx="170">
                  <c:v>10.122</c:v>
                </c:pt>
                <c:pt idx="171">
                  <c:v>10.1609</c:v>
                </c:pt>
                <c:pt idx="172">
                  <c:v>10.1997</c:v>
                </c:pt>
                <c:pt idx="173">
                  <c:v>10.2386</c:v>
                </c:pt>
                <c:pt idx="174">
                  <c:v>10.2775</c:v>
                </c:pt>
                <c:pt idx="175">
                  <c:v>10.3163</c:v>
                </c:pt>
                <c:pt idx="176">
                  <c:v>10.3552</c:v>
                </c:pt>
                <c:pt idx="177">
                  <c:v>10.394</c:v>
                </c:pt>
                <c:pt idx="178">
                  <c:v>10.4329</c:v>
                </c:pt>
                <c:pt idx="179">
                  <c:v>10.4718</c:v>
                </c:pt>
                <c:pt idx="180">
                  <c:v>10.5106</c:v>
                </c:pt>
                <c:pt idx="181">
                  <c:v>10.5495</c:v>
                </c:pt>
                <c:pt idx="182">
                  <c:v>10.5883</c:v>
                </c:pt>
                <c:pt idx="183">
                  <c:v>10.6272</c:v>
                </c:pt>
                <c:pt idx="184">
                  <c:v>10.6661</c:v>
                </c:pt>
                <c:pt idx="185">
                  <c:v>10.7049</c:v>
                </c:pt>
                <c:pt idx="186">
                  <c:v>10.7438</c:v>
                </c:pt>
                <c:pt idx="187">
                  <c:v>10.7827</c:v>
                </c:pt>
                <c:pt idx="188">
                  <c:v>10.8215</c:v>
                </c:pt>
                <c:pt idx="189">
                  <c:v>10.8604</c:v>
                </c:pt>
                <c:pt idx="190">
                  <c:v>10.8992</c:v>
                </c:pt>
                <c:pt idx="191">
                  <c:v>10.9381</c:v>
                </c:pt>
                <c:pt idx="192">
                  <c:v>10.977</c:v>
                </c:pt>
                <c:pt idx="193">
                  <c:v>11.0158</c:v>
                </c:pt>
                <c:pt idx="194">
                  <c:v>11.0547</c:v>
                </c:pt>
                <c:pt idx="195">
                  <c:v>11.093500000000001</c:v>
                </c:pt>
                <c:pt idx="196">
                  <c:v>11.132400000000001</c:v>
                </c:pt>
                <c:pt idx="197">
                  <c:v>11.1713</c:v>
                </c:pt>
                <c:pt idx="198">
                  <c:v>11.210100000000001</c:v>
                </c:pt>
                <c:pt idx="199">
                  <c:v>11.249000000000001</c:v>
                </c:pt>
                <c:pt idx="200">
                  <c:v>11.2879</c:v>
                </c:pt>
                <c:pt idx="201">
                  <c:v>11.326700000000001</c:v>
                </c:pt>
                <c:pt idx="202">
                  <c:v>11.365600000000001</c:v>
                </c:pt>
                <c:pt idx="203">
                  <c:v>11.404400000000001</c:v>
                </c:pt>
                <c:pt idx="204">
                  <c:v>11.443300000000001</c:v>
                </c:pt>
                <c:pt idx="205">
                  <c:v>11.482200000000001</c:v>
                </c:pt>
                <c:pt idx="206">
                  <c:v>11.521000000000001</c:v>
                </c:pt>
                <c:pt idx="207">
                  <c:v>11.559900000000001</c:v>
                </c:pt>
                <c:pt idx="208">
                  <c:v>11.598699999999999</c:v>
                </c:pt>
                <c:pt idx="209">
                  <c:v>11.637600000000001</c:v>
                </c:pt>
                <c:pt idx="210">
                  <c:v>11.676500000000001</c:v>
                </c:pt>
                <c:pt idx="211">
                  <c:v>11.715299999999999</c:v>
                </c:pt>
                <c:pt idx="212">
                  <c:v>11.754200000000001</c:v>
                </c:pt>
                <c:pt idx="213">
                  <c:v>11.792999999999999</c:v>
                </c:pt>
                <c:pt idx="214">
                  <c:v>11.831899999999999</c:v>
                </c:pt>
                <c:pt idx="215">
                  <c:v>11.870799999999999</c:v>
                </c:pt>
                <c:pt idx="216">
                  <c:v>11.909599999999999</c:v>
                </c:pt>
                <c:pt idx="217">
                  <c:v>11.948499999999999</c:v>
                </c:pt>
                <c:pt idx="218">
                  <c:v>11.987399999999999</c:v>
                </c:pt>
                <c:pt idx="219">
                  <c:v>12.026199999999999</c:v>
                </c:pt>
                <c:pt idx="220">
                  <c:v>12.065099999999999</c:v>
                </c:pt>
                <c:pt idx="221">
                  <c:v>12.103899999999999</c:v>
                </c:pt>
                <c:pt idx="222">
                  <c:v>12.142799999999999</c:v>
                </c:pt>
                <c:pt idx="223">
                  <c:v>12.181699999999999</c:v>
                </c:pt>
                <c:pt idx="224">
                  <c:v>12.220499999999999</c:v>
                </c:pt>
                <c:pt idx="225">
                  <c:v>12.259399999999999</c:v>
                </c:pt>
                <c:pt idx="226">
                  <c:v>12.2982</c:v>
                </c:pt>
                <c:pt idx="227">
                  <c:v>12.3371</c:v>
                </c:pt>
                <c:pt idx="228">
                  <c:v>12.375999999999999</c:v>
                </c:pt>
                <c:pt idx="229">
                  <c:v>12.4148</c:v>
                </c:pt>
                <c:pt idx="230">
                  <c:v>12.4537</c:v>
                </c:pt>
                <c:pt idx="231">
                  <c:v>12.492599999999999</c:v>
                </c:pt>
                <c:pt idx="232">
                  <c:v>12.5314</c:v>
                </c:pt>
                <c:pt idx="233">
                  <c:v>12.5703</c:v>
                </c:pt>
                <c:pt idx="234">
                  <c:v>12.6091</c:v>
                </c:pt>
                <c:pt idx="235">
                  <c:v>12.648</c:v>
                </c:pt>
                <c:pt idx="236">
                  <c:v>12.6869</c:v>
                </c:pt>
                <c:pt idx="237">
                  <c:v>12.7257</c:v>
                </c:pt>
                <c:pt idx="238">
                  <c:v>12.7646</c:v>
                </c:pt>
                <c:pt idx="239">
                  <c:v>12.8034</c:v>
                </c:pt>
                <c:pt idx="240">
                  <c:v>12.8423</c:v>
                </c:pt>
                <c:pt idx="241">
                  <c:v>12.8812</c:v>
                </c:pt>
                <c:pt idx="242">
                  <c:v>12.92</c:v>
                </c:pt>
                <c:pt idx="243">
                  <c:v>12.9589</c:v>
                </c:pt>
                <c:pt idx="244">
                  <c:v>12.9977</c:v>
                </c:pt>
                <c:pt idx="245">
                  <c:v>13.0366</c:v>
                </c:pt>
                <c:pt idx="246">
                  <c:v>13.0755</c:v>
                </c:pt>
                <c:pt idx="247">
                  <c:v>13.1143</c:v>
                </c:pt>
                <c:pt idx="248">
                  <c:v>13.1532</c:v>
                </c:pt>
                <c:pt idx="249">
                  <c:v>13.1921</c:v>
                </c:pt>
                <c:pt idx="250">
                  <c:v>13.2309</c:v>
                </c:pt>
                <c:pt idx="251">
                  <c:v>13.2698</c:v>
                </c:pt>
                <c:pt idx="252">
                  <c:v>13.3086</c:v>
                </c:pt>
                <c:pt idx="253">
                  <c:v>13.3475</c:v>
                </c:pt>
                <c:pt idx="254">
                  <c:v>13.3864</c:v>
                </c:pt>
                <c:pt idx="255">
                  <c:v>13.4252</c:v>
                </c:pt>
                <c:pt idx="256">
                  <c:v>13.4641</c:v>
                </c:pt>
                <c:pt idx="257">
                  <c:v>13.5029</c:v>
                </c:pt>
                <c:pt idx="258">
                  <c:v>13.5418</c:v>
                </c:pt>
                <c:pt idx="259">
                  <c:v>13.5807</c:v>
                </c:pt>
                <c:pt idx="260">
                  <c:v>13.6195</c:v>
                </c:pt>
                <c:pt idx="261">
                  <c:v>13.6584</c:v>
                </c:pt>
                <c:pt idx="262">
                  <c:v>13.6973</c:v>
                </c:pt>
                <c:pt idx="263">
                  <c:v>13.7361</c:v>
                </c:pt>
                <c:pt idx="264">
                  <c:v>13.775</c:v>
                </c:pt>
                <c:pt idx="265">
                  <c:v>13.813800000000001</c:v>
                </c:pt>
                <c:pt idx="266">
                  <c:v>13.8527</c:v>
                </c:pt>
                <c:pt idx="267">
                  <c:v>13.8916</c:v>
                </c:pt>
                <c:pt idx="268">
                  <c:v>13.930400000000001</c:v>
                </c:pt>
                <c:pt idx="269">
                  <c:v>13.9693</c:v>
                </c:pt>
                <c:pt idx="270">
                  <c:v>14.008100000000001</c:v>
                </c:pt>
                <c:pt idx="271">
                  <c:v>14.047000000000001</c:v>
                </c:pt>
                <c:pt idx="272">
                  <c:v>14.085900000000001</c:v>
                </c:pt>
                <c:pt idx="273">
                  <c:v>14.124700000000001</c:v>
                </c:pt>
                <c:pt idx="274">
                  <c:v>14.163600000000001</c:v>
                </c:pt>
                <c:pt idx="275">
                  <c:v>14.202400000000001</c:v>
                </c:pt>
                <c:pt idx="276">
                  <c:v>14.241300000000001</c:v>
                </c:pt>
                <c:pt idx="277">
                  <c:v>14.280200000000001</c:v>
                </c:pt>
                <c:pt idx="278">
                  <c:v>14.319000000000001</c:v>
                </c:pt>
                <c:pt idx="279">
                  <c:v>14.357900000000001</c:v>
                </c:pt>
                <c:pt idx="280">
                  <c:v>14.396800000000001</c:v>
                </c:pt>
                <c:pt idx="281">
                  <c:v>14.435600000000001</c:v>
                </c:pt>
                <c:pt idx="282">
                  <c:v>14.474500000000001</c:v>
                </c:pt>
                <c:pt idx="283">
                  <c:v>14.513299999999999</c:v>
                </c:pt>
                <c:pt idx="284">
                  <c:v>14.552199999999999</c:v>
                </c:pt>
                <c:pt idx="285">
                  <c:v>14.591100000000001</c:v>
                </c:pt>
                <c:pt idx="286">
                  <c:v>14.629899999999999</c:v>
                </c:pt>
                <c:pt idx="287">
                  <c:v>14.668799999999999</c:v>
                </c:pt>
                <c:pt idx="288">
                  <c:v>14.707599999999999</c:v>
                </c:pt>
                <c:pt idx="289">
                  <c:v>14.746499999999999</c:v>
                </c:pt>
                <c:pt idx="290">
                  <c:v>14.785399999999999</c:v>
                </c:pt>
                <c:pt idx="291">
                  <c:v>14.824199999999999</c:v>
                </c:pt>
                <c:pt idx="292">
                  <c:v>14.863099999999999</c:v>
                </c:pt>
                <c:pt idx="293">
                  <c:v>14.901999999999999</c:v>
                </c:pt>
                <c:pt idx="294">
                  <c:v>14.940799999999999</c:v>
                </c:pt>
                <c:pt idx="295">
                  <c:v>14.979699999999999</c:v>
                </c:pt>
                <c:pt idx="296">
                  <c:v>15.0185</c:v>
                </c:pt>
                <c:pt idx="297">
                  <c:v>15.057399999999999</c:v>
                </c:pt>
                <c:pt idx="298">
                  <c:v>15.096299999999999</c:v>
                </c:pt>
                <c:pt idx="299">
                  <c:v>15.1351</c:v>
                </c:pt>
                <c:pt idx="300">
                  <c:v>15.173999999999999</c:v>
                </c:pt>
                <c:pt idx="301">
                  <c:v>15.2128</c:v>
                </c:pt>
                <c:pt idx="302">
                  <c:v>15.2517</c:v>
                </c:pt>
                <c:pt idx="303">
                  <c:v>15.2906</c:v>
                </c:pt>
                <c:pt idx="304">
                  <c:v>15.3294</c:v>
                </c:pt>
                <c:pt idx="305">
                  <c:v>15.3683</c:v>
                </c:pt>
                <c:pt idx="306">
                  <c:v>15.4071</c:v>
                </c:pt>
                <c:pt idx="307">
                  <c:v>15.446</c:v>
                </c:pt>
                <c:pt idx="308">
                  <c:v>15.4849</c:v>
                </c:pt>
                <c:pt idx="309">
                  <c:v>15.5237</c:v>
                </c:pt>
                <c:pt idx="310">
                  <c:v>15.5626</c:v>
                </c:pt>
                <c:pt idx="311">
                  <c:v>15.6015</c:v>
                </c:pt>
                <c:pt idx="312">
                  <c:v>15.6403</c:v>
                </c:pt>
                <c:pt idx="313">
                  <c:v>15.6792</c:v>
                </c:pt>
                <c:pt idx="314">
                  <c:v>15.718</c:v>
                </c:pt>
                <c:pt idx="315">
                  <c:v>15.7569</c:v>
                </c:pt>
                <c:pt idx="316">
                  <c:v>15.7958</c:v>
                </c:pt>
                <c:pt idx="317">
                  <c:v>15.8346</c:v>
                </c:pt>
                <c:pt idx="318">
                  <c:v>15.8735</c:v>
                </c:pt>
                <c:pt idx="319">
                  <c:v>15.9123</c:v>
                </c:pt>
                <c:pt idx="320">
                  <c:v>15.9512</c:v>
                </c:pt>
                <c:pt idx="321">
                  <c:v>15.9901</c:v>
                </c:pt>
                <c:pt idx="322">
                  <c:v>16.0289</c:v>
                </c:pt>
                <c:pt idx="323">
                  <c:v>16.067799999999998</c:v>
                </c:pt>
                <c:pt idx="324">
                  <c:v>16.1067</c:v>
                </c:pt>
                <c:pt idx="325">
                  <c:v>16.145499999999998</c:v>
                </c:pt>
                <c:pt idx="326">
                  <c:v>16.1844</c:v>
                </c:pt>
                <c:pt idx="327">
                  <c:v>16.223199999999999</c:v>
                </c:pt>
                <c:pt idx="328">
                  <c:v>16.2621</c:v>
                </c:pt>
                <c:pt idx="329">
                  <c:v>16.300999999999998</c:v>
                </c:pt>
                <c:pt idx="330">
                  <c:v>16.3398</c:v>
                </c:pt>
                <c:pt idx="331">
                  <c:v>16.378699999999998</c:v>
                </c:pt>
                <c:pt idx="332">
                  <c:v>16.4175</c:v>
                </c:pt>
                <c:pt idx="333">
                  <c:v>16.456399999999999</c:v>
                </c:pt>
                <c:pt idx="334">
                  <c:v>16.4953</c:v>
                </c:pt>
                <c:pt idx="335">
                  <c:v>16.534099999999999</c:v>
                </c:pt>
                <c:pt idx="336">
                  <c:v>16.573</c:v>
                </c:pt>
                <c:pt idx="337">
                  <c:v>16.611799999999999</c:v>
                </c:pt>
                <c:pt idx="338">
                  <c:v>16.650700000000001</c:v>
                </c:pt>
                <c:pt idx="339">
                  <c:v>16.689599999999999</c:v>
                </c:pt>
                <c:pt idx="340">
                  <c:v>16.728400000000001</c:v>
                </c:pt>
                <c:pt idx="341">
                  <c:v>16.767299999999999</c:v>
                </c:pt>
                <c:pt idx="342">
                  <c:v>16.8062</c:v>
                </c:pt>
                <c:pt idx="343">
                  <c:v>16.844999999999999</c:v>
                </c:pt>
                <c:pt idx="344">
                  <c:v>16.883900000000001</c:v>
                </c:pt>
                <c:pt idx="345">
                  <c:v>16.922699999999999</c:v>
                </c:pt>
                <c:pt idx="346">
                  <c:v>16.961600000000001</c:v>
                </c:pt>
                <c:pt idx="347">
                  <c:v>17.000499999999999</c:v>
                </c:pt>
                <c:pt idx="348">
                  <c:v>17.039300000000001</c:v>
                </c:pt>
                <c:pt idx="349">
                  <c:v>17.078199999999999</c:v>
                </c:pt>
                <c:pt idx="350">
                  <c:v>17.117000000000001</c:v>
                </c:pt>
                <c:pt idx="351">
                  <c:v>17.155899999999999</c:v>
                </c:pt>
                <c:pt idx="352">
                  <c:v>17.194800000000001</c:v>
                </c:pt>
                <c:pt idx="353">
                  <c:v>17.233599999999999</c:v>
                </c:pt>
                <c:pt idx="354">
                  <c:v>17.272500000000001</c:v>
                </c:pt>
                <c:pt idx="355">
                  <c:v>17.311399999999999</c:v>
                </c:pt>
                <c:pt idx="356">
                  <c:v>17.350200000000001</c:v>
                </c:pt>
                <c:pt idx="357">
                  <c:v>17.389099999999999</c:v>
                </c:pt>
                <c:pt idx="358">
                  <c:v>17.427900000000001</c:v>
                </c:pt>
                <c:pt idx="359">
                  <c:v>17.466799999999999</c:v>
                </c:pt>
                <c:pt idx="360">
                  <c:v>17.505700000000001</c:v>
                </c:pt>
                <c:pt idx="361">
                  <c:v>17.544499999999999</c:v>
                </c:pt>
                <c:pt idx="362">
                  <c:v>17.583400000000001</c:v>
                </c:pt>
                <c:pt idx="363">
                  <c:v>17.622199999999999</c:v>
                </c:pt>
                <c:pt idx="364">
                  <c:v>17.661100000000001</c:v>
                </c:pt>
                <c:pt idx="365">
                  <c:v>17.7</c:v>
                </c:pt>
                <c:pt idx="366">
                  <c:v>17.738800000000001</c:v>
                </c:pt>
                <c:pt idx="367">
                  <c:v>17.777699999999999</c:v>
                </c:pt>
                <c:pt idx="368">
                  <c:v>17.816500000000001</c:v>
                </c:pt>
                <c:pt idx="369">
                  <c:v>17.855399999999999</c:v>
                </c:pt>
                <c:pt idx="370">
                  <c:v>17.894300000000001</c:v>
                </c:pt>
                <c:pt idx="371">
                  <c:v>17.9331</c:v>
                </c:pt>
                <c:pt idx="372">
                  <c:v>17.972000000000001</c:v>
                </c:pt>
                <c:pt idx="373">
                  <c:v>18.010899999999999</c:v>
                </c:pt>
                <c:pt idx="374">
                  <c:v>18.049700000000001</c:v>
                </c:pt>
                <c:pt idx="375">
                  <c:v>18.0886</c:v>
                </c:pt>
                <c:pt idx="376">
                  <c:v>18.127400000000002</c:v>
                </c:pt>
                <c:pt idx="377">
                  <c:v>18.1663</c:v>
                </c:pt>
                <c:pt idx="378">
                  <c:v>18.205200000000001</c:v>
                </c:pt>
                <c:pt idx="379">
                  <c:v>18.244</c:v>
                </c:pt>
                <c:pt idx="380">
                  <c:v>18.282900000000001</c:v>
                </c:pt>
                <c:pt idx="381">
                  <c:v>18.3217</c:v>
                </c:pt>
                <c:pt idx="382">
                  <c:v>18.360600000000002</c:v>
                </c:pt>
                <c:pt idx="383">
                  <c:v>18.3995</c:v>
                </c:pt>
                <c:pt idx="384">
                  <c:v>18.438300000000002</c:v>
                </c:pt>
                <c:pt idx="385">
                  <c:v>18.4772</c:v>
                </c:pt>
                <c:pt idx="386">
                  <c:v>18.516100000000002</c:v>
                </c:pt>
                <c:pt idx="387">
                  <c:v>18.5549</c:v>
                </c:pt>
                <c:pt idx="388">
                  <c:v>18.593800000000002</c:v>
                </c:pt>
                <c:pt idx="389">
                  <c:v>18.6326</c:v>
                </c:pt>
                <c:pt idx="390">
                  <c:v>18.671500000000002</c:v>
                </c:pt>
                <c:pt idx="391">
                  <c:v>18.7104</c:v>
                </c:pt>
                <c:pt idx="392">
                  <c:v>18.749199999999998</c:v>
                </c:pt>
                <c:pt idx="393">
                  <c:v>18.7881</c:v>
                </c:pt>
                <c:pt idx="394">
                  <c:v>18.826899999999998</c:v>
                </c:pt>
                <c:pt idx="395">
                  <c:v>18.8658</c:v>
                </c:pt>
                <c:pt idx="396">
                  <c:v>18.904699999999998</c:v>
                </c:pt>
                <c:pt idx="397">
                  <c:v>18.9435</c:v>
                </c:pt>
                <c:pt idx="398">
                  <c:v>18.982399999999998</c:v>
                </c:pt>
                <c:pt idx="399">
                  <c:v>19.0212</c:v>
                </c:pt>
                <c:pt idx="400">
                  <c:v>19.060099999999998</c:v>
                </c:pt>
                <c:pt idx="401">
                  <c:v>19.099</c:v>
                </c:pt>
                <c:pt idx="402">
                  <c:v>19.137799999999999</c:v>
                </c:pt>
                <c:pt idx="403">
                  <c:v>19.1767</c:v>
                </c:pt>
                <c:pt idx="404">
                  <c:v>19.215599999999998</c:v>
                </c:pt>
                <c:pt idx="405">
                  <c:v>19.2544</c:v>
                </c:pt>
                <c:pt idx="406">
                  <c:v>19.293299999999999</c:v>
                </c:pt>
                <c:pt idx="407">
                  <c:v>19.332100000000001</c:v>
                </c:pt>
                <c:pt idx="408">
                  <c:v>19.370999999999999</c:v>
                </c:pt>
                <c:pt idx="409">
                  <c:v>19.4099</c:v>
                </c:pt>
                <c:pt idx="410">
                  <c:v>19.448699999999999</c:v>
                </c:pt>
                <c:pt idx="411">
                  <c:v>19.4876</c:v>
                </c:pt>
                <c:pt idx="412">
                  <c:v>19.526399999999999</c:v>
                </c:pt>
                <c:pt idx="413">
                  <c:v>19.565300000000001</c:v>
                </c:pt>
                <c:pt idx="414">
                  <c:v>19.604199999999999</c:v>
                </c:pt>
                <c:pt idx="415">
                  <c:v>19.643000000000001</c:v>
                </c:pt>
                <c:pt idx="416">
                  <c:v>19.681899999999999</c:v>
                </c:pt>
                <c:pt idx="417">
                  <c:v>19.720800000000001</c:v>
                </c:pt>
                <c:pt idx="418">
                  <c:v>19.759599999999999</c:v>
                </c:pt>
                <c:pt idx="419">
                  <c:v>19.798500000000001</c:v>
                </c:pt>
                <c:pt idx="420">
                  <c:v>19.837299999999999</c:v>
                </c:pt>
                <c:pt idx="421">
                  <c:v>19.876200000000001</c:v>
                </c:pt>
                <c:pt idx="422">
                  <c:v>19.915099999999999</c:v>
                </c:pt>
                <c:pt idx="423">
                  <c:v>19.953900000000001</c:v>
                </c:pt>
                <c:pt idx="424">
                  <c:v>19.992799999999999</c:v>
                </c:pt>
                <c:pt idx="425">
                  <c:v>20.031600000000001</c:v>
                </c:pt>
                <c:pt idx="426">
                  <c:v>20.070499999999999</c:v>
                </c:pt>
                <c:pt idx="427">
                  <c:v>20.109400000000001</c:v>
                </c:pt>
                <c:pt idx="428">
                  <c:v>20.148199999999999</c:v>
                </c:pt>
                <c:pt idx="429">
                  <c:v>20.187100000000001</c:v>
                </c:pt>
                <c:pt idx="430">
                  <c:v>20.225899999999999</c:v>
                </c:pt>
                <c:pt idx="431">
                  <c:v>20.264800000000001</c:v>
                </c:pt>
                <c:pt idx="432">
                  <c:v>20.303699999999999</c:v>
                </c:pt>
                <c:pt idx="433">
                  <c:v>20.342500000000001</c:v>
                </c:pt>
                <c:pt idx="434">
                  <c:v>20.381399999999999</c:v>
                </c:pt>
                <c:pt idx="435">
                  <c:v>20.420300000000001</c:v>
                </c:pt>
                <c:pt idx="436">
                  <c:v>20.459099999999999</c:v>
                </c:pt>
                <c:pt idx="437">
                  <c:v>20.498000000000001</c:v>
                </c:pt>
                <c:pt idx="438">
                  <c:v>20.536799999999999</c:v>
                </c:pt>
                <c:pt idx="439">
                  <c:v>20.575700000000001</c:v>
                </c:pt>
                <c:pt idx="440">
                  <c:v>20.614599999999999</c:v>
                </c:pt>
                <c:pt idx="441">
                  <c:v>20.653400000000001</c:v>
                </c:pt>
                <c:pt idx="442">
                  <c:v>20.692299999999999</c:v>
                </c:pt>
                <c:pt idx="443">
                  <c:v>20.731100000000001</c:v>
                </c:pt>
                <c:pt idx="444">
                  <c:v>20.77</c:v>
                </c:pt>
                <c:pt idx="445">
                  <c:v>20.808900000000001</c:v>
                </c:pt>
                <c:pt idx="446">
                  <c:v>20.8477</c:v>
                </c:pt>
                <c:pt idx="447">
                  <c:v>20.886600000000001</c:v>
                </c:pt>
                <c:pt idx="448">
                  <c:v>20.9255</c:v>
                </c:pt>
                <c:pt idx="449">
                  <c:v>20.964300000000001</c:v>
                </c:pt>
                <c:pt idx="450">
                  <c:v>21.0032</c:v>
                </c:pt>
                <c:pt idx="451">
                  <c:v>21.042000000000002</c:v>
                </c:pt>
                <c:pt idx="452">
                  <c:v>21.0809</c:v>
                </c:pt>
                <c:pt idx="453">
                  <c:v>21.119800000000001</c:v>
                </c:pt>
                <c:pt idx="454">
                  <c:v>21.1586</c:v>
                </c:pt>
                <c:pt idx="455">
                  <c:v>21.197500000000002</c:v>
                </c:pt>
                <c:pt idx="456">
                  <c:v>21.2363</c:v>
                </c:pt>
                <c:pt idx="457">
                  <c:v>21.275200000000002</c:v>
                </c:pt>
                <c:pt idx="458">
                  <c:v>21.3141</c:v>
                </c:pt>
                <c:pt idx="459">
                  <c:v>21.352900000000002</c:v>
                </c:pt>
                <c:pt idx="460">
                  <c:v>21.3918</c:v>
                </c:pt>
                <c:pt idx="461">
                  <c:v>21.430700000000002</c:v>
                </c:pt>
                <c:pt idx="462">
                  <c:v>21.4695</c:v>
                </c:pt>
                <c:pt idx="463">
                  <c:v>21.508400000000002</c:v>
                </c:pt>
                <c:pt idx="464">
                  <c:v>21.5472</c:v>
                </c:pt>
                <c:pt idx="465">
                  <c:v>21.586099999999998</c:v>
                </c:pt>
                <c:pt idx="466">
                  <c:v>21.625</c:v>
                </c:pt>
                <c:pt idx="467">
                  <c:v>21.663799999999998</c:v>
                </c:pt>
                <c:pt idx="468">
                  <c:v>21.7027</c:v>
                </c:pt>
                <c:pt idx="469">
                  <c:v>21.741499999999998</c:v>
                </c:pt>
                <c:pt idx="470">
                  <c:v>21.7804</c:v>
                </c:pt>
                <c:pt idx="471">
                  <c:v>21.819299999999998</c:v>
                </c:pt>
                <c:pt idx="472">
                  <c:v>21.8581</c:v>
                </c:pt>
                <c:pt idx="473">
                  <c:v>21.896999999999998</c:v>
                </c:pt>
                <c:pt idx="474">
                  <c:v>21.9358</c:v>
                </c:pt>
                <c:pt idx="475">
                  <c:v>21.974699999999999</c:v>
                </c:pt>
                <c:pt idx="476">
                  <c:v>22.0136</c:v>
                </c:pt>
                <c:pt idx="477">
                  <c:v>22.052399999999999</c:v>
                </c:pt>
                <c:pt idx="478">
                  <c:v>22.0913</c:v>
                </c:pt>
                <c:pt idx="479">
                  <c:v>22.130199999999999</c:v>
                </c:pt>
                <c:pt idx="480">
                  <c:v>22.169</c:v>
                </c:pt>
                <c:pt idx="481">
                  <c:v>22.207899999999999</c:v>
                </c:pt>
                <c:pt idx="482">
                  <c:v>22.246700000000001</c:v>
                </c:pt>
                <c:pt idx="483">
                  <c:v>22.285599999999999</c:v>
                </c:pt>
                <c:pt idx="484">
                  <c:v>22.3245</c:v>
                </c:pt>
                <c:pt idx="485">
                  <c:v>22.363299999999999</c:v>
                </c:pt>
                <c:pt idx="486">
                  <c:v>22.402200000000001</c:v>
                </c:pt>
                <c:pt idx="487">
                  <c:v>22.440999999999999</c:v>
                </c:pt>
                <c:pt idx="488">
                  <c:v>22.479900000000001</c:v>
                </c:pt>
                <c:pt idx="489">
                  <c:v>22.518799999999999</c:v>
                </c:pt>
                <c:pt idx="490">
                  <c:v>22.557600000000001</c:v>
                </c:pt>
                <c:pt idx="491">
                  <c:v>22.596499999999999</c:v>
                </c:pt>
                <c:pt idx="492">
                  <c:v>22.635400000000001</c:v>
                </c:pt>
                <c:pt idx="493">
                  <c:v>22.674199999999999</c:v>
                </c:pt>
                <c:pt idx="494">
                  <c:v>22.713100000000001</c:v>
                </c:pt>
                <c:pt idx="495">
                  <c:v>22.751899999999999</c:v>
                </c:pt>
                <c:pt idx="496">
                  <c:v>22.790800000000001</c:v>
                </c:pt>
                <c:pt idx="497">
                  <c:v>22.829699999999999</c:v>
                </c:pt>
                <c:pt idx="498">
                  <c:v>22.868500000000001</c:v>
                </c:pt>
                <c:pt idx="499">
                  <c:v>22.907399999999999</c:v>
                </c:pt>
                <c:pt idx="500">
                  <c:v>22.946200000000001</c:v>
                </c:pt>
                <c:pt idx="501">
                  <c:v>22.985099999999999</c:v>
                </c:pt>
                <c:pt idx="502">
                  <c:v>23.024000000000001</c:v>
                </c:pt>
                <c:pt idx="503">
                  <c:v>23.062799999999999</c:v>
                </c:pt>
                <c:pt idx="504">
                  <c:v>23.101700000000001</c:v>
                </c:pt>
                <c:pt idx="505">
                  <c:v>23.140499999999999</c:v>
                </c:pt>
                <c:pt idx="506">
                  <c:v>23.179400000000001</c:v>
                </c:pt>
                <c:pt idx="507">
                  <c:v>23.218299999999999</c:v>
                </c:pt>
                <c:pt idx="508">
                  <c:v>23.257100000000001</c:v>
                </c:pt>
                <c:pt idx="509">
                  <c:v>23.295999999999999</c:v>
                </c:pt>
                <c:pt idx="510">
                  <c:v>23.334900000000001</c:v>
                </c:pt>
                <c:pt idx="511">
                  <c:v>23.373699999999999</c:v>
                </c:pt>
                <c:pt idx="512">
                  <c:v>23.412600000000001</c:v>
                </c:pt>
                <c:pt idx="513">
                  <c:v>23.4514</c:v>
                </c:pt>
                <c:pt idx="514">
                  <c:v>23.490300000000001</c:v>
                </c:pt>
                <c:pt idx="515">
                  <c:v>23.529199999999999</c:v>
                </c:pt>
                <c:pt idx="516">
                  <c:v>23.568000000000001</c:v>
                </c:pt>
                <c:pt idx="517">
                  <c:v>23.6069</c:v>
                </c:pt>
                <c:pt idx="518">
                  <c:v>23.645700000000001</c:v>
                </c:pt>
                <c:pt idx="519">
                  <c:v>23.6846</c:v>
                </c:pt>
                <c:pt idx="520">
                  <c:v>23.723500000000001</c:v>
                </c:pt>
                <c:pt idx="521">
                  <c:v>23.7623</c:v>
                </c:pt>
                <c:pt idx="522">
                  <c:v>23.801200000000001</c:v>
                </c:pt>
                <c:pt idx="523">
                  <c:v>23.8401</c:v>
                </c:pt>
                <c:pt idx="524">
                  <c:v>23.878900000000002</c:v>
                </c:pt>
                <c:pt idx="525">
                  <c:v>23.9178</c:v>
                </c:pt>
                <c:pt idx="526">
                  <c:v>23.956600000000002</c:v>
                </c:pt>
                <c:pt idx="527">
                  <c:v>23.9955</c:v>
                </c:pt>
                <c:pt idx="528">
                  <c:v>24.034400000000002</c:v>
                </c:pt>
                <c:pt idx="529">
                  <c:v>24.0732</c:v>
                </c:pt>
                <c:pt idx="530">
                  <c:v>24.112100000000002</c:v>
                </c:pt>
                <c:pt idx="531">
                  <c:v>24.1509</c:v>
                </c:pt>
                <c:pt idx="532">
                  <c:v>24.189800000000002</c:v>
                </c:pt>
                <c:pt idx="533">
                  <c:v>24.2287</c:v>
                </c:pt>
                <c:pt idx="534">
                  <c:v>24.267499999999998</c:v>
                </c:pt>
                <c:pt idx="535">
                  <c:v>24.3064</c:v>
                </c:pt>
                <c:pt idx="536">
                  <c:v>24.345199999999998</c:v>
                </c:pt>
                <c:pt idx="537">
                  <c:v>24.3841</c:v>
                </c:pt>
                <c:pt idx="538">
                  <c:v>24.422999999999998</c:v>
                </c:pt>
                <c:pt idx="539">
                  <c:v>24.4618</c:v>
                </c:pt>
                <c:pt idx="540">
                  <c:v>24.500699999999998</c:v>
                </c:pt>
                <c:pt idx="541">
                  <c:v>24.5396</c:v>
                </c:pt>
                <c:pt idx="542">
                  <c:v>24.578399999999998</c:v>
                </c:pt>
                <c:pt idx="543">
                  <c:v>24.6173</c:v>
                </c:pt>
                <c:pt idx="544">
                  <c:v>24.656099999999999</c:v>
                </c:pt>
                <c:pt idx="545">
                  <c:v>24.695</c:v>
                </c:pt>
                <c:pt idx="546">
                  <c:v>24.733899999999998</c:v>
                </c:pt>
                <c:pt idx="547">
                  <c:v>24.7727</c:v>
                </c:pt>
                <c:pt idx="548">
                  <c:v>24.811599999999999</c:v>
                </c:pt>
                <c:pt idx="549">
                  <c:v>24.8504</c:v>
                </c:pt>
                <c:pt idx="550">
                  <c:v>24.889299999999999</c:v>
                </c:pt>
                <c:pt idx="551">
                  <c:v>24.9282</c:v>
                </c:pt>
                <c:pt idx="552">
                  <c:v>24.966999999999999</c:v>
                </c:pt>
                <c:pt idx="553">
                  <c:v>25.0059</c:v>
                </c:pt>
                <c:pt idx="554">
                  <c:v>25.044799999999999</c:v>
                </c:pt>
                <c:pt idx="555">
                  <c:v>25.083600000000001</c:v>
                </c:pt>
                <c:pt idx="556">
                  <c:v>25.122499999999999</c:v>
                </c:pt>
                <c:pt idx="557">
                  <c:v>25.161300000000001</c:v>
                </c:pt>
                <c:pt idx="558">
                  <c:v>25.200199999999999</c:v>
                </c:pt>
                <c:pt idx="559">
                  <c:v>25.239100000000001</c:v>
                </c:pt>
                <c:pt idx="560">
                  <c:v>25.277899999999999</c:v>
                </c:pt>
                <c:pt idx="561">
                  <c:v>25.316800000000001</c:v>
                </c:pt>
                <c:pt idx="562">
                  <c:v>25.355599999999999</c:v>
                </c:pt>
                <c:pt idx="563">
                  <c:v>25.394500000000001</c:v>
                </c:pt>
                <c:pt idx="564">
                  <c:v>25.433399999999999</c:v>
                </c:pt>
                <c:pt idx="565">
                  <c:v>25.472200000000001</c:v>
                </c:pt>
                <c:pt idx="566">
                  <c:v>25.511099999999999</c:v>
                </c:pt>
                <c:pt idx="567">
                  <c:v>25.549900000000001</c:v>
                </c:pt>
                <c:pt idx="568">
                  <c:v>25.588799999999999</c:v>
                </c:pt>
                <c:pt idx="569">
                  <c:v>25.627700000000001</c:v>
                </c:pt>
                <c:pt idx="570">
                  <c:v>25.666499999999999</c:v>
                </c:pt>
                <c:pt idx="571">
                  <c:v>25.705400000000001</c:v>
                </c:pt>
                <c:pt idx="572">
                  <c:v>25.744299999999999</c:v>
                </c:pt>
                <c:pt idx="573">
                  <c:v>25.783100000000001</c:v>
                </c:pt>
                <c:pt idx="574">
                  <c:v>25.821999999999999</c:v>
                </c:pt>
                <c:pt idx="575">
                  <c:v>25.860800000000001</c:v>
                </c:pt>
                <c:pt idx="576">
                  <c:v>25.899699999999999</c:v>
                </c:pt>
                <c:pt idx="577">
                  <c:v>25.938600000000001</c:v>
                </c:pt>
                <c:pt idx="578">
                  <c:v>25.977399999999999</c:v>
                </c:pt>
                <c:pt idx="579">
                  <c:v>26.016300000000001</c:v>
                </c:pt>
                <c:pt idx="580">
                  <c:v>26.055099999999999</c:v>
                </c:pt>
                <c:pt idx="581">
                  <c:v>26.094000000000001</c:v>
                </c:pt>
                <c:pt idx="582">
                  <c:v>26.132899999999999</c:v>
                </c:pt>
                <c:pt idx="583">
                  <c:v>26.171700000000001</c:v>
                </c:pt>
                <c:pt idx="584">
                  <c:v>26.210599999999999</c:v>
                </c:pt>
                <c:pt idx="585">
                  <c:v>26.249500000000001</c:v>
                </c:pt>
                <c:pt idx="586">
                  <c:v>26.2883</c:v>
                </c:pt>
                <c:pt idx="587">
                  <c:v>26.327200000000001</c:v>
                </c:pt>
                <c:pt idx="588">
                  <c:v>26.366</c:v>
                </c:pt>
                <c:pt idx="589">
                  <c:v>26.404900000000001</c:v>
                </c:pt>
                <c:pt idx="590">
                  <c:v>26.4438</c:v>
                </c:pt>
                <c:pt idx="591">
                  <c:v>26.482600000000001</c:v>
                </c:pt>
                <c:pt idx="592">
                  <c:v>26.5215</c:v>
                </c:pt>
                <c:pt idx="593">
                  <c:v>26.560300000000002</c:v>
                </c:pt>
                <c:pt idx="594">
                  <c:v>26.5992</c:v>
                </c:pt>
                <c:pt idx="595">
                  <c:v>26.638100000000001</c:v>
                </c:pt>
                <c:pt idx="596">
                  <c:v>26.6769</c:v>
                </c:pt>
                <c:pt idx="597">
                  <c:v>26.715800000000002</c:v>
                </c:pt>
                <c:pt idx="598">
                  <c:v>26.7546</c:v>
                </c:pt>
                <c:pt idx="599">
                  <c:v>26.793500000000002</c:v>
                </c:pt>
                <c:pt idx="600">
                  <c:v>26.8324</c:v>
                </c:pt>
                <c:pt idx="601">
                  <c:v>26.871200000000002</c:v>
                </c:pt>
                <c:pt idx="602">
                  <c:v>26.9101</c:v>
                </c:pt>
                <c:pt idx="603">
                  <c:v>26.949000000000002</c:v>
                </c:pt>
                <c:pt idx="604">
                  <c:v>26.9878</c:v>
                </c:pt>
                <c:pt idx="605">
                  <c:v>27.026700000000002</c:v>
                </c:pt>
                <c:pt idx="606">
                  <c:v>27.0655</c:v>
                </c:pt>
                <c:pt idx="607">
                  <c:v>27.104399999999998</c:v>
                </c:pt>
                <c:pt idx="608">
                  <c:v>27.1433</c:v>
                </c:pt>
                <c:pt idx="609">
                  <c:v>27.182099999999998</c:v>
                </c:pt>
                <c:pt idx="610">
                  <c:v>27.221</c:v>
                </c:pt>
                <c:pt idx="611">
                  <c:v>27.259799999999998</c:v>
                </c:pt>
                <c:pt idx="612">
                  <c:v>27.2987</c:v>
                </c:pt>
                <c:pt idx="613">
                  <c:v>27.337599999999998</c:v>
                </c:pt>
                <c:pt idx="614">
                  <c:v>27.3764</c:v>
                </c:pt>
                <c:pt idx="615">
                  <c:v>27.415299999999998</c:v>
                </c:pt>
                <c:pt idx="616">
                  <c:v>27.4542</c:v>
                </c:pt>
                <c:pt idx="617">
                  <c:v>27.492999999999999</c:v>
                </c:pt>
                <c:pt idx="618">
                  <c:v>27.5319</c:v>
                </c:pt>
                <c:pt idx="619">
                  <c:v>27.570699999999999</c:v>
                </c:pt>
                <c:pt idx="620">
                  <c:v>27.6096</c:v>
                </c:pt>
                <c:pt idx="621">
                  <c:v>27.648499999999999</c:v>
                </c:pt>
                <c:pt idx="622">
                  <c:v>27.6873</c:v>
                </c:pt>
                <c:pt idx="623">
                  <c:v>27.726199999999999</c:v>
                </c:pt>
                <c:pt idx="624">
                  <c:v>27.765000000000001</c:v>
                </c:pt>
                <c:pt idx="625">
                  <c:v>27.803899999999999</c:v>
                </c:pt>
                <c:pt idx="626">
                  <c:v>27.8428</c:v>
                </c:pt>
                <c:pt idx="627">
                  <c:v>27.881599999999999</c:v>
                </c:pt>
                <c:pt idx="628">
                  <c:v>27.920500000000001</c:v>
                </c:pt>
                <c:pt idx="629">
                  <c:v>27.959299999999999</c:v>
                </c:pt>
                <c:pt idx="630">
                  <c:v>27.998200000000001</c:v>
                </c:pt>
                <c:pt idx="631">
                  <c:v>28.037099999999999</c:v>
                </c:pt>
                <c:pt idx="632">
                  <c:v>28.075900000000001</c:v>
                </c:pt>
                <c:pt idx="633">
                  <c:v>28.114799999999999</c:v>
                </c:pt>
                <c:pt idx="634">
                  <c:v>28.153700000000001</c:v>
                </c:pt>
                <c:pt idx="635">
                  <c:v>28.192499999999999</c:v>
                </c:pt>
                <c:pt idx="636">
                  <c:v>28.231400000000001</c:v>
                </c:pt>
                <c:pt idx="637">
                  <c:v>28.270199999999999</c:v>
                </c:pt>
                <c:pt idx="638">
                  <c:v>28.309100000000001</c:v>
                </c:pt>
                <c:pt idx="639">
                  <c:v>28.347999999999999</c:v>
                </c:pt>
                <c:pt idx="640">
                  <c:v>28.386800000000001</c:v>
                </c:pt>
                <c:pt idx="641">
                  <c:v>28.425699999999999</c:v>
                </c:pt>
                <c:pt idx="642">
                  <c:v>28.464500000000001</c:v>
                </c:pt>
                <c:pt idx="643">
                  <c:v>28.503399999999999</c:v>
                </c:pt>
                <c:pt idx="644">
                  <c:v>28.542300000000001</c:v>
                </c:pt>
                <c:pt idx="645">
                  <c:v>28.581099999999999</c:v>
                </c:pt>
                <c:pt idx="646">
                  <c:v>28.62</c:v>
                </c:pt>
                <c:pt idx="647">
                  <c:v>28.658899999999999</c:v>
                </c:pt>
                <c:pt idx="648">
                  <c:v>28.697700000000001</c:v>
                </c:pt>
                <c:pt idx="649">
                  <c:v>28.736599999999999</c:v>
                </c:pt>
                <c:pt idx="650">
                  <c:v>28.775400000000001</c:v>
                </c:pt>
                <c:pt idx="651">
                  <c:v>28.814299999999999</c:v>
                </c:pt>
                <c:pt idx="652">
                  <c:v>28.853200000000001</c:v>
                </c:pt>
                <c:pt idx="653">
                  <c:v>28.891999999999999</c:v>
                </c:pt>
                <c:pt idx="654">
                  <c:v>28.930900000000001</c:v>
                </c:pt>
                <c:pt idx="655">
                  <c:v>28.9697</c:v>
                </c:pt>
                <c:pt idx="656">
                  <c:v>29.008600000000001</c:v>
                </c:pt>
                <c:pt idx="657">
                  <c:v>29.047499999999999</c:v>
                </c:pt>
                <c:pt idx="658">
                  <c:v>29.086300000000001</c:v>
                </c:pt>
                <c:pt idx="659">
                  <c:v>29.1252</c:v>
                </c:pt>
                <c:pt idx="660">
                  <c:v>29.164000000000001</c:v>
                </c:pt>
                <c:pt idx="661">
                  <c:v>29.2029</c:v>
                </c:pt>
                <c:pt idx="662">
                  <c:v>29.241800000000001</c:v>
                </c:pt>
                <c:pt idx="663">
                  <c:v>29.2806</c:v>
                </c:pt>
                <c:pt idx="664">
                  <c:v>29.319500000000001</c:v>
                </c:pt>
                <c:pt idx="665">
                  <c:v>29.3584</c:v>
                </c:pt>
                <c:pt idx="666">
                  <c:v>29.397200000000002</c:v>
                </c:pt>
                <c:pt idx="667">
                  <c:v>29.4361</c:v>
                </c:pt>
                <c:pt idx="668">
                  <c:v>29.474900000000002</c:v>
                </c:pt>
                <c:pt idx="669">
                  <c:v>29.5138</c:v>
                </c:pt>
                <c:pt idx="670">
                  <c:v>29.552700000000002</c:v>
                </c:pt>
                <c:pt idx="671">
                  <c:v>29.5915</c:v>
                </c:pt>
                <c:pt idx="672">
                  <c:v>29.630400000000002</c:v>
                </c:pt>
                <c:pt idx="673">
                  <c:v>29.6692</c:v>
                </c:pt>
                <c:pt idx="674">
                  <c:v>29.708100000000002</c:v>
                </c:pt>
                <c:pt idx="675">
                  <c:v>29.747</c:v>
                </c:pt>
                <c:pt idx="676">
                  <c:v>29.785799999999998</c:v>
                </c:pt>
                <c:pt idx="677">
                  <c:v>29.8247</c:v>
                </c:pt>
                <c:pt idx="678">
                  <c:v>29.863600000000002</c:v>
                </c:pt>
                <c:pt idx="679">
                  <c:v>29.9024</c:v>
                </c:pt>
                <c:pt idx="680">
                  <c:v>29.941299999999998</c:v>
                </c:pt>
                <c:pt idx="681">
                  <c:v>29.9801</c:v>
                </c:pt>
                <c:pt idx="682">
                  <c:v>30.018999999999998</c:v>
                </c:pt>
                <c:pt idx="683">
                  <c:v>30.0579</c:v>
                </c:pt>
                <c:pt idx="684">
                  <c:v>30.096699999999998</c:v>
                </c:pt>
                <c:pt idx="685">
                  <c:v>30.1356</c:v>
                </c:pt>
                <c:pt idx="686">
                  <c:v>30.174399999999999</c:v>
                </c:pt>
                <c:pt idx="687">
                  <c:v>30.2133</c:v>
                </c:pt>
                <c:pt idx="688">
                  <c:v>30.252199999999998</c:v>
                </c:pt>
                <c:pt idx="689">
                  <c:v>30.291</c:v>
                </c:pt>
                <c:pt idx="690">
                  <c:v>30.329899999999999</c:v>
                </c:pt>
                <c:pt idx="691">
                  <c:v>30.3687</c:v>
                </c:pt>
                <c:pt idx="692">
                  <c:v>30.407599999999999</c:v>
                </c:pt>
                <c:pt idx="693">
                  <c:v>30.4465</c:v>
                </c:pt>
                <c:pt idx="694">
                  <c:v>30.485299999999999</c:v>
                </c:pt>
                <c:pt idx="695">
                  <c:v>30.5242</c:v>
                </c:pt>
                <c:pt idx="696">
                  <c:v>30.563099999999999</c:v>
                </c:pt>
                <c:pt idx="697">
                  <c:v>30.601900000000001</c:v>
                </c:pt>
                <c:pt idx="698">
                  <c:v>30.640799999999999</c:v>
                </c:pt>
                <c:pt idx="699">
                  <c:v>30.679600000000001</c:v>
                </c:pt>
                <c:pt idx="700">
                  <c:v>30.718499999999999</c:v>
                </c:pt>
                <c:pt idx="701">
                  <c:v>30.757400000000001</c:v>
                </c:pt>
                <c:pt idx="702">
                  <c:v>30.796199999999999</c:v>
                </c:pt>
                <c:pt idx="703">
                  <c:v>30.835100000000001</c:v>
                </c:pt>
                <c:pt idx="704">
                  <c:v>30.873899999999999</c:v>
                </c:pt>
                <c:pt idx="705">
                  <c:v>30.912800000000001</c:v>
                </c:pt>
                <c:pt idx="706">
                  <c:v>30.951699999999999</c:v>
                </c:pt>
                <c:pt idx="707">
                  <c:v>30.990500000000001</c:v>
                </c:pt>
                <c:pt idx="708">
                  <c:v>31.029399999999999</c:v>
                </c:pt>
                <c:pt idx="709">
                  <c:v>31.068300000000001</c:v>
                </c:pt>
                <c:pt idx="710">
                  <c:v>31.107099999999999</c:v>
                </c:pt>
                <c:pt idx="711">
                  <c:v>31.146000000000001</c:v>
                </c:pt>
                <c:pt idx="712">
                  <c:v>31.184799999999999</c:v>
                </c:pt>
                <c:pt idx="713">
                  <c:v>31.223700000000001</c:v>
                </c:pt>
                <c:pt idx="714">
                  <c:v>31.262599999999999</c:v>
                </c:pt>
                <c:pt idx="715">
                  <c:v>31.301400000000001</c:v>
                </c:pt>
                <c:pt idx="716">
                  <c:v>31.340299999999999</c:v>
                </c:pt>
                <c:pt idx="717">
                  <c:v>31.379100000000001</c:v>
                </c:pt>
                <c:pt idx="718">
                  <c:v>31.417999999999999</c:v>
                </c:pt>
                <c:pt idx="719">
                  <c:v>31.456900000000001</c:v>
                </c:pt>
                <c:pt idx="720">
                  <c:v>31.495699999999999</c:v>
                </c:pt>
                <c:pt idx="721">
                  <c:v>31.534600000000001</c:v>
                </c:pt>
                <c:pt idx="722">
                  <c:v>31.573399999999999</c:v>
                </c:pt>
                <c:pt idx="723">
                  <c:v>31.612300000000001</c:v>
                </c:pt>
                <c:pt idx="724">
                  <c:v>31.651199999999999</c:v>
                </c:pt>
                <c:pt idx="725">
                  <c:v>31.69</c:v>
                </c:pt>
                <c:pt idx="726">
                  <c:v>31.728899999999999</c:v>
                </c:pt>
                <c:pt idx="727">
                  <c:v>31.767800000000001</c:v>
                </c:pt>
                <c:pt idx="728">
                  <c:v>31.8066</c:v>
                </c:pt>
                <c:pt idx="729">
                  <c:v>31.845500000000001</c:v>
                </c:pt>
                <c:pt idx="730">
                  <c:v>31.8843</c:v>
                </c:pt>
                <c:pt idx="731">
                  <c:v>31.923200000000001</c:v>
                </c:pt>
                <c:pt idx="732">
                  <c:v>31.9621</c:v>
                </c:pt>
                <c:pt idx="733">
                  <c:v>32.000900000000001</c:v>
                </c:pt>
                <c:pt idx="734">
                  <c:v>32.0398</c:v>
                </c:pt>
                <c:pt idx="735">
                  <c:v>32.078600000000002</c:v>
                </c:pt>
                <c:pt idx="736">
                  <c:v>32.1175</c:v>
                </c:pt>
                <c:pt idx="737">
                  <c:v>32.156399999999998</c:v>
                </c:pt>
                <c:pt idx="738">
                  <c:v>32.1952</c:v>
                </c:pt>
                <c:pt idx="739">
                  <c:v>32.234099999999998</c:v>
                </c:pt>
                <c:pt idx="740">
                  <c:v>32.273000000000003</c:v>
                </c:pt>
                <c:pt idx="741">
                  <c:v>32.311799999999998</c:v>
                </c:pt>
                <c:pt idx="742">
                  <c:v>32.350700000000003</c:v>
                </c:pt>
                <c:pt idx="743">
                  <c:v>32.389499999999998</c:v>
                </c:pt>
                <c:pt idx="744">
                  <c:v>32.428400000000003</c:v>
                </c:pt>
                <c:pt idx="745">
                  <c:v>32.467300000000002</c:v>
                </c:pt>
                <c:pt idx="746">
                  <c:v>32.506100000000004</c:v>
                </c:pt>
                <c:pt idx="747">
                  <c:v>32.545000000000002</c:v>
                </c:pt>
                <c:pt idx="748">
                  <c:v>32.583799999999997</c:v>
                </c:pt>
                <c:pt idx="749">
                  <c:v>32.622700000000002</c:v>
                </c:pt>
                <c:pt idx="750">
                  <c:v>32.6616</c:v>
                </c:pt>
                <c:pt idx="751">
                  <c:v>32.700400000000002</c:v>
                </c:pt>
                <c:pt idx="752">
                  <c:v>32.7393</c:v>
                </c:pt>
                <c:pt idx="753">
                  <c:v>32.778100000000002</c:v>
                </c:pt>
                <c:pt idx="754">
                  <c:v>32.817</c:v>
                </c:pt>
                <c:pt idx="755">
                  <c:v>32.855899999999998</c:v>
                </c:pt>
                <c:pt idx="756">
                  <c:v>32.8947</c:v>
                </c:pt>
                <c:pt idx="757">
                  <c:v>32.933599999999998</c:v>
                </c:pt>
                <c:pt idx="758">
                  <c:v>32.972499999999997</c:v>
                </c:pt>
                <c:pt idx="759">
                  <c:v>33.011299999999999</c:v>
                </c:pt>
                <c:pt idx="760">
                  <c:v>33.050199999999997</c:v>
                </c:pt>
                <c:pt idx="761">
                  <c:v>33.088999999999999</c:v>
                </c:pt>
                <c:pt idx="762">
                  <c:v>33.127899999999997</c:v>
                </c:pt>
                <c:pt idx="763">
                  <c:v>33.166800000000002</c:v>
                </c:pt>
                <c:pt idx="764">
                  <c:v>33.205599999999997</c:v>
                </c:pt>
                <c:pt idx="765">
                  <c:v>33.244500000000002</c:v>
                </c:pt>
                <c:pt idx="766">
                  <c:v>33.283299999999997</c:v>
                </c:pt>
                <c:pt idx="767">
                  <c:v>33.322200000000002</c:v>
                </c:pt>
                <c:pt idx="768">
                  <c:v>33.3611</c:v>
                </c:pt>
                <c:pt idx="769">
                  <c:v>33.399900000000002</c:v>
                </c:pt>
                <c:pt idx="770">
                  <c:v>33.438800000000001</c:v>
                </c:pt>
                <c:pt idx="771">
                  <c:v>33.477699999999999</c:v>
                </c:pt>
                <c:pt idx="772">
                  <c:v>33.516500000000001</c:v>
                </c:pt>
                <c:pt idx="773">
                  <c:v>33.555399999999999</c:v>
                </c:pt>
                <c:pt idx="774">
                  <c:v>33.594200000000001</c:v>
                </c:pt>
                <c:pt idx="775">
                  <c:v>33.633099999999999</c:v>
                </c:pt>
                <c:pt idx="776">
                  <c:v>33.671999999999997</c:v>
                </c:pt>
                <c:pt idx="777">
                  <c:v>33.710799999999999</c:v>
                </c:pt>
                <c:pt idx="778">
                  <c:v>33.749699999999997</c:v>
                </c:pt>
                <c:pt idx="779">
                  <c:v>33.788499999999999</c:v>
                </c:pt>
                <c:pt idx="780">
                  <c:v>33.827399999999997</c:v>
                </c:pt>
                <c:pt idx="781">
                  <c:v>33.866300000000003</c:v>
                </c:pt>
                <c:pt idx="782">
                  <c:v>33.905099999999997</c:v>
                </c:pt>
                <c:pt idx="783">
                  <c:v>33.944000000000003</c:v>
                </c:pt>
                <c:pt idx="784">
                  <c:v>33.982799999999997</c:v>
                </c:pt>
                <c:pt idx="785">
                  <c:v>34.021700000000003</c:v>
                </c:pt>
                <c:pt idx="786">
                  <c:v>34.060600000000001</c:v>
                </c:pt>
                <c:pt idx="787">
                  <c:v>34.099400000000003</c:v>
                </c:pt>
                <c:pt idx="788">
                  <c:v>34.138300000000001</c:v>
                </c:pt>
                <c:pt idx="789">
                  <c:v>34.177199999999999</c:v>
                </c:pt>
                <c:pt idx="790">
                  <c:v>34.216000000000001</c:v>
                </c:pt>
                <c:pt idx="791">
                  <c:v>34.254899999999999</c:v>
                </c:pt>
                <c:pt idx="792">
                  <c:v>34.293700000000001</c:v>
                </c:pt>
                <c:pt idx="793">
                  <c:v>34.332599999999999</c:v>
                </c:pt>
                <c:pt idx="794">
                  <c:v>34.371499999999997</c:v>
                </c:pt>
                <c:pt idx="795">
                  <c:v>34.410299999999999</c:v>
                </c:pt>
                <c:pt idx="796">
                  <c:v>34.449199999999998</c:v>
                </c:pt>
                <c:pt idx="797">
                  <c:v>34.488</c:v>
                </c:pt>
                <c:pt idx="798">
                  <c:v>34.526899999999998</c:v>
                </c:pt>
                <c:pt idx="799">
                  <c:v>34.565800000000003</c:v>
                </c:pt>
                <c:pt idx="800">
                  <c:v>34.604599999999998</c:v>
                </c:pt>
                <c:pt idx="801">
                  <c:v>34.643500000000003</c:v>
                </c:pt>
                <c:pt idx="802">
                  <c:v>34.682400000000001</c:v>
                </c:pt>
                <c:pt idx="803">
                  <c:v>34.721200000000003</c:v>
                </c:pt>
                <c:pt idx="804">
                  <c:v>34.760100000000001</c:v>
                </c:pt>
                <c:pt idx="805">
                  <c:v>34.798900000000003</c:v>
                </c:pt>
                <c:pt idx="806">
                  <c:v>34.837800000000001</c:v>
                </c:pt>
                <c:pt idx="807">
                  <c:v>34.8767</c:v>
                </c:pt>
                <c:pt idx="808">
                  <c:v>34.915500000000002</c:v>
                </c:pt>
                <c:pt idx="809">
                  <c:v>34.9544</c:v>
                </c:pt>
                <c:pt idx="810">
                  <c:v>34.993200000000002</c:v>
                </c:pt>
                <c:pt idx="811">
                  <c:v>35.0321</c:v>
                </c:pt>
                <c:pt idx="812">
                  <c:v>35.070999999999998</c:v>
                </c:pt>
                <c:pt idx="813">
                  <c:v>35.1098</c:v>
                </c:pt>
                <c:pt idx="814">
                  <c:v>35.148699999999998</c:v>
                </c:pt>
                <c:pt idx="815">
                  <c:v>35.187600000000003</c:v>
                </c:pt>
                <c:pt idx="816">
                  <c:v>35.226399999999998</c:v>
                </c:pt>
                <c:pt idx="817">
                  <c:v>35.265300000000003</c:v>
                </c:pt>
                <c:pt idx="818">
                  <c:v>35.304099999999998</c:v>
                </c:pt>
                <c:pt idx="819">
                  <c:v>35.343000000000004</c:v>
                </c:pt>
                <c:pt idx="820">
                  <c:v>35.381900000000002</c:v>
                </c:pt>
                <c:pt idx="821">
                  <c:v>35.420699999999997</c:v>
                </c:pt>
                <c:pt idx="822">
                  <c:v>35.459600000000002</c:v>
                </c:pt>
                <c:pt idx="823">
                  <c:v>35.498399999999997</c:v>
                </c:pt>
                <c:pt idx="824">
                  <c:v>35.537300000000002</c:v>
                </c:pt>
                <c:pt idx="825">
                  <c:v>35.5762</c:v>
                </c:pt>
                <c:pt idx="826">
                  <c:v>35.615000000000002</c:v>
                </c:pt>
                <c:pt idx="827">
                  <c:v>35.6539</c:v>
                </c:pt>
                <c:pt idx="828">
                  <c:v>35.692700000000002</c:v>
                </c:pt>
                <c:pt idx="829">
                  <c:v>35.7316</c:v>
                </c:pt>
                <c:pt idx="830">
                  <c:v>35.770499999999998</c:v>
                </c:pt>
                <c:pt idx="831">
                  <c:v>35.8093</c:v>
                </c:pt>
                <c:pt idx="832">
                  <c:v>35.848199999999999</c:v>
                </c:pt>
                <c:pt idx="833">
                  <c:v>35.887099999999997</c:v>
                </c:pt>
                <c:pt idx="834">
                  <c:v>35.925899999999999</c:v>
                </c:pt>
                <c:pt idx="835">
                  <c:v>35.964799999999997</c:v>
                </c:pt>
                <c:pt idx="836">
                  <c:v>36.003599999999999</c:v>
                </c:pt>
                <c:pt idx="837">
                  <c:v>36.042499999999997</c:v>
                </c:pt>
                <c:pt idx="838">
                  <c:v>36.081400000000002</c:v>
                </c:pt>
                <c:pt idx="839">
                  <c:v>36.120199999999997</c:v>
                </c:pt>
                <c:pt idx="840">
                  <c:v>36.159100000000002</c:v>
                </c:pt>
                <c:pt idx="841">
                  <c:v>36.197899999999997</c:v>
                </c:pt>
                <c:pt idx="842">
                  <c:v>36.236800000000002</c:v>
                </c:pt>
                <c:pt idx="843">
                  <c:v>36.275700000000001</c:v>
                </c:pt>
                <c:pt idx="844">
                  <c:v>36.314500000000002</c:v>
                </c:pt>
                <c:pt idx="845">
                  <c:v>36.353400000000001</c:v>
                </c:pt>
                <c:pt idx="846">
                  <c:v>36.392299999999999</c:v>
                </c:pt>
                <c:pt idx="847">
                  <c:v>36.431100000000001</c:v>
                </c:pt>
                <c:pt idx="848">
                  <c:v>36.47</c:v>
                </c:pt>
                <c:pt idx="849">
                  <c:v>36.508800000000001</c:v>
                </c:pt>
                <c:pt idx="850">
                  <c:v>36.547699999999999</c:v>
                </c:pt>
                <c:pt idx="851">
                  <c:v>36.586599999999997</c:v>
                </c:pt>
                <c:pt idx="852">
                  <c:v>36.625399999999999</c:v>
                </c:pt>
                <c:pt idx="853">
                  <c:v>36.664299999999997</c:v>
                </c:pt>
                <c:pt idx="854">
                  <c:v>36.703099999999999</c:v>
                </c:pt>
                <c:pt idx="855">
                  <c:v>36.741999999999997</c:v>
                </c:pt>
                <c:pt idx="856">
                  <c:v>36.780900000000003</c:v>
                </c:pt>
                <c:pt idx="857">
                  <c:v>36.819699999999997</c:v>
                </c:pt>
                <c:pt idx="858">
                  <c:v>36.858600000000003</c:v>
                </c:pt>
                <c:pt idx="859">
                  <c:v>36.897399999999998</c:v>
                </c:pt>
                <c:pt idx="860">
                  <c:v>36.936300000000003</c:v>
                </c:pt>
                <c:pt idx="861">
                  <c:v>36.975200000000001</c:v>
                </c:pt>
                <c:pt idx="862">
                  <c:v>37.014000000000003</c:v>
                </c:pt>
                <c:pt idx="863">
                  <c:v>37.052900000000001</c:v>
                </c:pt>
                <c:pt idx="864">
                  <c:v>37.091799999999999</c:v>
                </c:pt>
                <c:pt idx="865">
                  <c:v>37.130600000000001</c:v>
                </c:pt>
                <c:pt idx="866">
                  <c:v>37.169499999999999</c:v>
                </c:pt>
                <c:pt idx="867">
                  <c:v>37.208300000000001</c:v>
                </c:pt>
                <c:pt idx="868">
                  <c:v>37.247199999999999</c:v>
                </c:pt>
                <c:pt idx="869">
                  <c:v>37.286099999999998</c:v>
                </c:pt>
                <c:pt idx="870">
                  <c:v>37.3249</c:v>
                </c:pt>
                <c:pt idx="871">
                  <c:v>37.363799999999998</c:v>
                </c:pt>
                <c:pt idx="872">
                  <c:v>37.4026</c:v>
                </c:pt>
                <c:pt idx="873">
                  <c:v>37.441499999999998</c:v>
                </c:pt>
                <c:pt idx="874">
                  <c:v>37.480400000000003</c:v>
                </c:pt>
                <c:pt idx="875">
                  <c:v>37.519199999999998</c:v>
                </c:pt>
                <c:pt idx="876">
                  <c:v>37.558100000000003</c:v>
                </c:pt>
                <c:pt idx="877">
                  <c:v>37.597000000000001</c:v>
                </c:pt>
                <c:pt idx="878">
                  <c:v>37.635800000000003</c:v>
                </c:pt>
                <c:pt idx="879">
                  <c:v>37.674700000000001</c:v>
                </c:pt>
                <c:pt idx="880">
                  <c:v>37.713500000000003</c:v>
                </c:pt>
              </c:numCache>
            </c:numRef>
          </c:xVal>
          <c:yVal>
            <c:numRef>
              <c:f>'[3]151116'!$C$101:$C$1297</c:f>
              <c:numCache>
                <c:formatCode>General</c:formatCode>
                <c:ptCount val="1197"/>
                <c:pt idx="0">
                  <c:v>14252</c:v>
                </c:pt>
                <c:pt idx="1">
                  <c:v>14260</c:v>
                </c:pt>
                <c:pt idx="2">
                  <c:v>14262</c:v>
                </c:pt>
                <c:pt idx="3">
                  <c:v>14302</c:v>
                </c:pt>
                <c:pt idx="4">
                  <c:v>14254</c:v>
                </c:pt>
                <c:pt idx="5">
                  <c:v>14296</c:v>
                </c:pt>
                <c:pt idx="6">
                  <c:v>14202</c:v>
                </c:pt>
                <c:pt idx="7">
                  <c:v>14348</c:v>
                </c:pt>
                <c:pt idx="8">
                  <c:v>14288</c:v>
                </c:pt>
                <c:pt idx="9">
                  <c:v>14260</c:v>
                </c:pt>
                <c:pt idx="10">
                  <c:v>14186</c:v>
                </c:pt>
                <c:pt idx="11">
                  <c:v>14288</c:v>
                </c:pt>
                <c:pt idx="12">
                  <c:v>14288</c:v>
                </c:pt>
                <c:pt idx="13">
                  <c:v>14190</c:v>
                </c:pt>
                <c:pt idx="14">
                  <c:v>14126</c:v>
                </c:pt>
                <c:pt idx="15">
                  <c:v>14154</c:v>
                </c:pt>
                <c:pt idx="16">
                  <c:v>14260</c:v>
                </c:pt>
                <c:pt idx="17">
                  <c:v>14214</c:v>
                </c:pt>
                <c:pt idx="18">
                  <c:v>14230</c:v>
                </c:pt>
                <c:pt idx="19">
                  <c:v>14338</c:v>
                </c:pt>
                <c:pt idx="20">
                  <c:v>14212</c:v>
                </c:pt>
                <c:pt idx="21">
                  <c:v>14214</c:v>
                </c:pt>
                <c:pt idx="22">
                  <c:v>14308</c:v>
                </c:pt>
                <c:pt idx="23">
                  <c:v>14264</c:v>
                </c:pt>
                <c:pt idx="24">
                  <c:v>14358</c:v>
                </c:pt>
                <c:pt idx="25">
                  <c:v>14332</c:v>
                </c:pt>
                <c:pt idx="26">
                  <c:v>14222</c:v>
                </c:pt>
                <c:pt idx="27">
                  <c:v>14278</c:v>
                </c:pt>
                <c:pt idx="28">
                  <c:v>14334</c:v>
                </c:pt>
                <c:pt idx="29">
                  <c:v>14234</c:v>
                </c:pt>
                <c:pt idx="30">
                  <c:v>14336</c:v>
                </c:pt>
                <c:pt idx="31">
                  <c:v>14242</c:v>
                </c:pt>
                <c:pt idx="32">
                  <c:v>14220</c:v>
                </c:pt>
                <c:pt idx="33">
                  <c:v>14228</c:v>
                </c:pt>
                <c:pt idx="34">
                  <c:v>14358</c:v>
                </c:pt>
                <c:pt idx="35">
                  <c:v>14352</c:v>
                </c:pt>
                <c:pt idx="36">
                  <c:v>14372</c:v>
                </c:pt>
                <c:pt idx="37">
                  <c:v>14360</c:v>
                </c:pt>
                <c:pt idx="38">
                  <c:v>14388</c:v>
                </c:pt>
                <c:pt idx="39">
                  <c:v>14570</c:v>
                </c:pt>
                <c:pt idx="40">
                  <c:v>14738</c:v>
                </c:pt>
                <c:pt idx="41">
                  <c:v>15022</c:v>
                </c:pt>
                <c:pt idx="42">
                  <c:v>15460</c:v>
                </c:pt>
                <c:pt idx="43">
                  <c:v>15680</c:v>
                </c:pt>
                <c:pt idx="44">
                  <c:v>15566</c:v>
                </c:pt>
                <c:pt idx="45">
                  <c:v>15144</c:v>
                </c:pt>
                <c:pt idx="46">
                  <c:v>14942</c:v>
                </c:pt>
                <c:pt idx="47">
                  <c:v>14832</c:v>
                </c:pt>
                <c:pt idx="48">
                  <c:v>14558</c:v>
                </c:pt>
                <c:pt idx="49">
                  <c:v>14562</c:v>
                </c:pt>
                <c:pt idx="50">
                  <c:v>14612</c:v>
                </c:pt>
                <c:pt idx="51">
                  <c:v>14578</c:v>
                </c:pt>
                <c:pt idx="52">
                  <c:v>14460</c:v>
                </c:pt>
                <c:pt idx="53">
                  <c:v>14292</c:v>
                </c:pt>
                <c:pt idx="54">
                  <c:v>14262</c:v>
                </c:pt>
                <c:pt idx="55">
                  <c:v>14136</c:v>
                </c:pt>
                <c:pt idx="56">
                  <c:v>14104</c:v>
                </c:pt>
                <c:pt idx="57">
                  <c:v>14166</c:v>
                </c:pt>
                <c:pt idx="58">
                  <c:v>14148</c:v>
                </c:pt>
                <c:pt idx="59">
                  <c:v>14062</c:v>
                </c:pt>
                <c:pt idx="60">
                  <c:v>14096</c:v>
                </c:pt>
                <c:pt idx="61">
                  <c:v>13976</c:v>
                </c:pt>
                <c:pt idx="62">
                  <c:v>14064</c:v>
                </c:pt>
                <c:pt idx="63">
                  <c:v>14036</c:v>
                </c:pt>
                <c:pt idx="64">
                  <c:v>14036</c:v>
                </c:pt>
                <c:pt idx="65">
                  <c:v>14064</c:v>
                </c:pt>
                <c:pt idx="66">
                  <c:v>14102</c:v>
                </c:pt>
                <c:pt idx="67">
                  <c:v>13966</c:v>
                </c:pt>
                <c:pt idx="68">
                  <c:v>13980</c:v>
                </c:pt>
                <c:pt idx="69">
                  <c:v>13966</c:v>
                </c:pt>
                <c:pt idx="70">
                  <c:v>13966</c:v>
                </c:pt>
                <c:pt idx="71">
                  <c:v>13994</c:v>
                </c:pt>
                <c:pt idx="72">
                  <c:v>14036</c:v>
                </c:pt>
                <c:pt idx="73">
                  <c:v>13988</c:v>
                </c:pt>
                <c:pt idx="74">
                  <c:v>13994</c:v>
                </c:pt>
                <c:pt idx="75">
                  <c:v>13958</c:v>
                </c:pt>
                <c:pt idx="76">
                  <c:v>13904</c:v>
                </c:pt>
                <c:pt idx="77">
                  <c:v>13952</c:v>
                </c:pt>
                <c:pt idx="78">
                  <c:v>14000</c:v>
                </c:pt>
                <c:pt idx="79">
                  <c:v>14038</c:v>
                </c:pt>
                <c:pt idx="80">
                  <c:v>13916</c:v>
                </c:pt>
                <c:pt idx="81">
                  <c:v>13896</c:v>
                </c:pt>
                <c:pt idx="82">
                  <c:v>13926</c:v>
                </c:pt>
                <c:pt idx="83">
                  <c:v>13952</c:v>
                </c:pt>
                <c:pt idx="84">
                  <c:v>13902</c:v>
                </c:pt>
                <c:pt idx="85">
                  <c:v>13982</c:v>
                </c:pt>
                <c:pt idx="86">
                  <c:v>13858</c:v>
                </c:pt>
                <c:pt idx="87">
                  <c:v>13916</c:v>
                </c:pt>
                <c:pt idx="88">
                  <c:v>13928</c:v>
                </c:pt>
                <c:pt idx="89">
                  <c:v>13956</c:v>
                </c:pt>
                <c:pt idx="90">
                  <c:v>14012</c:v>
                </c:pt>
                <c:pt idx="91">
                  <c:v>13982</c:v>
                </c:pt>
                <c:pt idx="92">
                  <c:v>14036</c:v>
                </c:pt>
                <c:pt idx="93">
                  <c:v>13976</c:v>
                </c:pt>
                <c:pt idx="94">
                  <c:v>13974</c:v>
                </c:pt>
                <c:pt idx="95">
                  <c:v>13978</c:v>
                </c:pt>
                <c:pt idx="96">
                  <c:v>13852</c:v>
                </c:pt>
                <c:pt idx="97">
                  <c:v>13926</c:v>
                </c:pt>
                <c:pt idx="98">
                  <c:v>13960</c:v>
                </c:pt>
                <c:pt idx="99">
                  <c:v>13982</c:v>
                </c:pt>
                <c:pt idx="100">
                  <c:v>14036</c:v>
                </c:pt>
                <c:pt idx="101">
                  <c:v>14156</c:v>
                </c:pt>
                <c:pt idx="102">
                  <c:v>14182</c:v>
                </c:pt>
                <c:pt idx="103">
                  <c:v>14272</c:v>
                </c:pt>
                <c:pt idx="104">
                  <c:v>14256</c:v>
                </c:pt>
                <c:pt idx="105">
                  <c:v>14254</c:v>
                </c:pt>
                <c:pt idx="106">
                  <c:v>14074</c:v>
                </c:pt>
                <c:pt idx="107">
                  <c:v>13946</c:v>
                </c:pt>
                <c:pt idx="108">
                  <c:v>13920</c:v>
                </c:pt>
                <c:pt idx="109">
                  <c:v>13936</c:v>
                </c:pt>
                <c:pt idx="110">
                  <c:v>13872</c:v>
                </c:pt>
                <c:pt idx="111">
                  <c:v>13832</c:v>
                </c:pt>
                <c:pt idx="112">
                  <c:v>13834</c:v>
                </c:pt>
                <c:pt idx="113">
                  <c:v>13758</c:v>
                </c:pt>
                <c:pt idx="114">
                  <c:v>13822</c:v>
                </c:pt>
                <c:pt idx="115">
                  <c:v>13846</c:v>
                </c:pt>
                <c:pt idx="116">
                  <c:v>13796</c:v>
                </c:pt>
                <c:pt idx="117">
                  <c:v>13724</c:v>
                </c:pt>
                <c:pt idx="118">
                  <c:v>13784</c:v>
                </c:pt>
                <c:pt idx="119">
                  <c:v>13700</c:v>
                </c:pt>
                <c:pt idx="120">
                  <c:v>13626</c:v>
                </c:pt>
                <c:pt idx="121">
                  <c:v>13748</c:v>
                </c:pt>
                <c:pt idx="122">
                  <c:v>13698</c:v>
                </c:pt>
                <c:pt idx="123">
                  <c:v>13676</c:v>
                </c:pt>
                <c:pt idx="124">
                  <c:v>13682</c:v>
                </c:pt>
                <c:pt idx="125">
                  <c:v>13652</c:v>
                </c:pt>
                <c:pt idx="126">
                  <c:v>13686</c:v>
                </c:pt>
                <c:pt idx="127">
                  <c:v>13662</c:v>
                </c:pt>
                <c:pt idx="128">
                  <c:v>13666</c:v>
                </c:pt>
                <c:pt idx="129">
                  <c:v>13606</c:v>
                </c:pt>
                <c:pt idx="130">
                  <c:v>13630</c:v>
                </c:pt>
                <c:pt idx="131">
                  <c:v>13584</c:v>
                </c:pt>
                <c:pt idx="132">
                  <c:v>13600</c:v>
                </c:pt>
                <c:pt idx="133">
                  <c:v>13608</c:v>
                </c:pt>
                <c:pt idx="134">
                  <c:v>13638</c:v>
                </c:pt>
                <c:pt idx="135">
                  <c:v>13606</c:v>
                </c:pt>
                <c:pt idx="136">
                  <c:v>13544</c:v>
                </c:pt>
                <c:pt idx="137">
                  <c:v>13608</c:v>
                </c:pt>
                <c:pt idx="138">
                  <c:v>13598</c:v>
                </c:pt>
                <c:pt idx="139">
                  <c:v>13574</c:v>
                </c:pt>
                <c:pt idx="140">
                  <c:v>13594</c:v>
                </c:pt>
                <c:pt idx="141">
                  <c:v>13602</c:v>
                </c:pt>
                <c:pt idx="142">
                  <c:v>13506</c:v>
                </c:pt>
                <c:pt idx="143">
                  <c:v>13620</c:v>
                </c:pt>
                <c:pt idx="144">
                  <c:v>13592</c:v>
                </c:pt>
                <c:pt idx="145">
                  <c:v>13496</c:v>
                </c:pt>
                <c:pt idx="146">
                  <c:v>13482</c:v>
                </c:pt>
                <c:pt idx="147">
                  <c:v>13490</c:v>
                </c:pt>
                <c:pt idx="148">
                  <c:v>13538</c:v>
                </c:pt>
                <c:pt idx="149">
                  <c:v>13564</c:v>
                </c:pt>
                <c:pt idx="150">
                  <c:v>13540</c:v>
                </c:pt>
                <c:pt idx="151">
                  <c:v>13504</c:v>
                </c:pt>
                <c:pt idx="152">
                  <c:v>13490</c:v>
                </c:pt>
                <c:pt idx="153">
                  <c:v>13472</c:v>
                </c:pt>
                <c:pt idx="154">
                  <c:v>13494</c:v>
                </c:pt>
                <c:pt idx="155">
                  <c:v>13422</c:v>
                </c:pt>
                <c:pt idx="156">
                  <c:v>13436</c:v>
                </c:pt>
                <c:pt idx="157">
                  <c:v>13472</c:v>
                </c:pt>
                <c:pt idx="158">
                  <c:v>13408</c:v>
                </c:pt>
                <c:pt idx="159">
                  <c:v>13428</c:v>
                </c:pt>
                <c:pt idx="160">
                  <c:v>13382</c:v>
                </c:pt>
                <c:pt idx="161">
                  <c:v>13392</c:v>
                </c:pt>
                <c:pt idx="162">
                  <c:v>13378</c:v>
                </c:pt>
                <c:pt idx="163">
                  <c:v>13394</c:v>
                </c:pt>
                <c:pt idx="164">
                  <c:v>13380</c:v>
                </c:pt>
                <c:pt idx="165">
                  <c:v>13412</c:v>
                </c:pt>
                <c:pt idx="166">
                  <c:v>13388</c:v>
                </c:pt>
                <c:pt idx="167">
                  <c:v>13386</c:v>
                </c:pt>
                <c:pt idx="168">
                  <c:v>13356</c:v>
                </c:pt>
                <c:pt idx="169">
                  <c:v>13376</c:v>
                </c:pt>
                <c:pt idx="170">
                  <c:v>13356</c:v>
                </c:pt>
                <c:pt idx="171">
                  <c:v>13366</c:v>
                </c:pt>
                <c:pt idx="172">
                  <c:v>13380</c:v>
                </c:pt>
                <c:pt idx="173">
                  <c:v>13302</c:v>
                </c:pt>
                <c:pt idx="174">
                  <c:v>13378</c:v>
                </c:pt>
                <c:pt idx="175">
                  <c:v>13444</c:v>
                </c:pt>
                <c:pt idx="176">
                  <c:v>13414</c:v>
                </c:pt>
                <c:pt idx="177">
                  <c:v>13444</c:v>
                </c:pt>
                <c:pt idx="178">
                  <c:v>13454</c:v>
                </c:pt>
                <c:pt idx="179">
                  <c:v>13490</c:v>
                </c:pt>
                <c:pt idx="180">
                  <c:v>13410</c:v>
                </c:pt>
                <c:pt idx="181">
                  <c:v>13430</c:v>
                </c:pt>
                <c:pt idx="182">
                  <c:v>13390</c:v>
                </c:pt>
                <c:pt idx="183">
                  <c:v>13316</c:v>
                </c:pt>
                <c:pt idx="184">
                  <c:v>13306</c:v>
                </c:pt>
                <c:pt idx="185">
                  <c:v>13312</c:v>
                </c:pt>
                <c:pt idx="186">
                  <c:v>13268</c:v>
                </c:pt>
                <c:pt idx="187">
                  <c:v>13302</c:v>
                </c:pt>
                <c:pt idx="188">
                  <c:v>13304</c:v>
                </c:pt>
                <c:pt idx="189">
                  <c:v>13274</c:v>
                </c:pt>
                <c:pt idx="190">
                  <c:v>13262</c:v>
                </c:pt>
                <c:pt idx="191">
                  <c:v>13256</c:v>
                </c:pt>
                <c:pt idx="192">
                  <c:v>13264</c:v>
                </c:pt>
                <c:pt idx="193">
                  <c:v>13254</c:v>
                </c:pt>
                <c:pt idx="194">
                  <c:v>13242</c:v>
                </c:pt>
                <c:pt idx="195">
                  <c:v>13232</c:v>
                </c:pt>
                <c:pt idx="196">
                  <c:v>13266</c:v>
                </c:pt>
                <c:pt idx="197">
                  <c:v>13242</c:v>
                </c:pt>
                <c:pt idx="198">
                  <c:v>13208</c:v>
                </c:pt>
                <c:pt idx="199">
                  <c:v>13222</c:v>
                </c:pt>
                <c:pt idx="200">
                  <c:v>13226</c:v>
                </c:pt>
                <c:pt idx="201">
                  <c:v>13236</c:v>
                </c:pt>
                <c:pt idx="202">
                  <c:v>13178</c:v>
                </c:pt>
                <c:pt idx="203">
                  <c:v>13202</c:v>
                </c:pt>
                <c:pt idx="204">
                  <c:v>13212</c:v>
                </c:pt>
                <c:pt idx="205">
                  <c:v>13196</c:v>
                </c:pt>
                <c:pt idx="206">
                  <c:v>13182</c:v>
                </c:pt>
                <c:pt idx="207">
                  <c:v>13238</c:v>
                </c:pt>
                <c:pt idx="208">
                  <c:v>13174</c:v>
                </c:pt>
                <c:pt idx="209">
                  <c:v>13252</c:v>
                </c:pt>
                <c:pt idx="210">
                  <c:v>13218</c:v>
                </c:pt>
                <c:pt idx="211">
                  <c:v>13206</c:v>
                </c:pt>
                <c:pt idx="212">
                  <c:v>13230</c:v>
                </c:pt>
                <c:pt idx="213">
                  <c:v>13192</c:v>
                </c:pt>
                <c:pt idx="214">
                  <c:v>13156</c:v>
                </c:pt>
                <c:pt idx="215">
                  <c:v>13156</c:v>
                </c:pt>
                <c:pt idx="216">
                  <c:v>13210</c:v>
                </c:pt>
                <c:pt idx="217">
                  <c:v>13162</c:v>
                </c:pt>
                <c:pt idx="218">
                  <c:v>13200</c:v>
                </c:pt>
                <c:pt idx="219">
                  <c:v>13224</c:v>
                </c:pt>
                <c:pt idx="220">
                  <c:v>13178</c:v>
                </c:pt>
                <c:pt idx="221">
                  <c:v>13184</c:v>
                </c:pt>
                <c:pt idx="222">
                  <c:v>13180</c:v>
                </c:pt>
                <c:pt idx="223">
                  <c:v>13172</c:v>
                </c:pt>
                <c:pt idx="224">
                  <c:v>13164</c:v>
                </c:pt>
                <c:pt idx="225">
                  <c:v>13188</c:v>
                </c:pt>
                <c:pt idx="226">
                  <c:v>13186</c:v>
                </c:pt>
                <c:pt idx="227">
                  <c:v>13156</c:v>
                </c:pt>
                <c:pt idx="228">
                  <c:v>13162</c:v>
                </c:pt>
                <c:pt idx="229">
                  <c:v>13158</c:v>
                </c:pt>
                <c:pt idx="230">
                  <c:v>13144</c:v>
                </c:pt>
                <c:pt idx="231">
                  <c:v>13172</c:v>
                </c:pt>
                <c:pt idx="232">
                  <c:v>13132</c:v>
                </c:pt>
                <c:pt idx="233">
                  <c:v>13132</c:v>
                </c:pt>
                <c:pt idx="234">
                  <c:v>13164</c:v>
                </c:pt>
                <c:pt idx="235">
                  <c:v>13160</c:v>
                </c:pt>
                <c:pt idx="236">
                  <c:v>13170</c:v>
                </c:pt>
                <c:pt idx="237">
                  <c:v>13166</c:v>
                </c:pt>
                <c:pt idx="238">
                  <c:v>13128</c:v>
                </c:pt>
                <c:pt idx="239">
                  <c:v>13130</c:v>
                </c:pt>
                <c:pt idx="240">
                  <c:v>13148</c:v>
                </c:pt>
                <c:pt idx="241">
                  <c:v>13188</c:v>
                </c:pt>
                <c:pt idx="242">
                  <c:v>13158</c:v>
                </c:pt>
                <c:pt idx="243">
                  <c:v>13150</c:v>
                </c:pt>
                <c:pt idx="244">
                  <c:v>13136</c:v>
                </c:pt>
                <c:pt idx="245">
                  <c:v>13168</c:v>
                </c:pt>
                <c:pt idx="246">
                  <c:v>13170</c:v>
                </c:pt>
                <c:pt idx="247">
                  <c:v>13154</c:v>
                </c:pt>
                <c:pt idx="248">
                  <c:v>13198</c:v>
                </c:pt>
                <c:pt idx="249">
                  <c:v>13172</c:v>
                </c:pt>
                <c:pt idx="250">
                  <c:v>13150</c:v>
                </c:pt>
                <c:pt idx="251">
                  <c:v>13154</c:v>
                </c:pt>
                <c:pt idx="252">
                  <c:v>13140</c:v>
                </c:pt>
                <c:pt idx="253">
                  <c:v>13194</c:v>
                </c:pt>
                <c:pt idx="254">
                  <c:v>13132</c:v>
                </c:pt>
                <c:pt idx="255">
                  <c:v>13162</c:v>
                </c:pt>
                <c:pt idx="256">
                  <c:v>13132</c:v>
                </c:pt>
                <c:pt idx="257">
                  <c:v>13186</c:v>
                </c:pt>
                <c:pt idx="258">
                  <c:v>13138</c:v>
                </c:pt>
                <c:pt idx="259">
                  <c:v>13164</c:v>
                </c:pt>
                <c:pt idx="260">
                  <c:v>13154</c:v>
                </c:pt>
                <c:pt idx="261">
                  <c:v>13142</c:v>
                </c:pt>
                <c:pt idx="262">
                  <c:v>13140</c:v>
                </c:pt>
                <c:pt idx="263">
                  <c:v>13166</c:v>
                </c:pt>
                <c:pt idx="264">
                  <c:v>13156</c:v>
                </c:pt>
                <c:pt idx="265">
                  <c:v>13170</c:v>
                </c:pt>
                <c:pt idx="266">
                  <c:v>13154</c:v>
                </c:pt>
                <c:pt idx="267">
                  <c:v>13158</c:v>
                </c:pt>
                <c:pt idx="268">
                  <c:v>13166</c:v>
                </c:pt>
                <c:pt idx="269">
                  <c:v>13158</c:v>
                </c:pt>
                <c:pt idx="270">
                  <c:v>13172</c:v>
                </c:pt>
                <c:pt idx="271">
                  <c:v>13170</c:v>
                </c:pt>
                <c:pt idx="272">
                  <c:v>13200</c:v>
                </c:pt>
                <c:pt idx="273">
                  <c:v>13136</c:v>
                </c:pt>
                <c:pt idx="274">
                  <c:v>13176</c:v>
                </c:pt>
                <c:pt idx="275">
                  <c:v>13174</c:v>
                </c:pt>
                <c:pt idx="276">
                  <c:v>13144</c:v>
                </c:pt>
                <c:pt idx="277">
                  <c:v>13120</c:v>
                </c:pt>
                <c:pt idx="278">
                  <c:v>13162</c:v>
                </c:pt>
                <c:pt idx="279">
                  <c:v>13166</c:v>
                </c:pt>
                <c:pt idx="280">
                  <c:v>13146</c:v>
                </c:pt>
                <c:pt idx="281">
                  <c:v>13156</c:v>
                </c:pt>
                <c:pt idx="282">
                  <c:v>13146</c:v>
                </c:pt>
                <c:pt idx="283">
                  <c:v>13152</c:v>
                </c:pt>
                <c:pt idx="284">
                  <c:v>13148</c:v>
                </c:pt>
                <c:pt idx="285">
                  <c:v>13130</c:v>
                </c:pt>
                <c:pt idx="286">
                  <c:v>13136</c:v>
                </c:pt>
                <c:pt idx="287">
                  <c:v>13156</c:v>
                </c:pt>
                <c:pt idx="288">
                  <c:v>13120</c:v>
                </c:pt>
                <c:pt idx="289">
                  <c:v>13150</c:v>
                </c:pt>
                <c:pt idx="290">
                  <c:v>13162</c:v>
                </c:pt>
                <c:pt idx="291">
                  <c:v>13150</c:v>
                </c:pt>
                <c:pt idx="292">
                  <c:v>13122</c:v>
                </c:pt>
                <c:pt idx="293">
                  <c:v>13168</c:v>
                </c:pt>
                <c:pt idx="294">
                  <c:v>13128</c:v>
                </c:pt>
                <c:pt idx="295">
                  <c:v>13144</c:v>
                </c:pt>
                <c:pt idx="296">
                  <c:v>13146</c:v>
                </c:pt>
                <c:pt idx="297">
                  <c:v>13192</c:v>
                </c:pt>
                <c:pt idx="298">
                  <c:v>13158</c:v>
                </c:pt>
                <c:pt idx="299">
                  <c:v>13166</c:v>
                </c:pt>
                <c:pt idx="300">
                  <c:v>13144</c:v>
                </c:pt>
                <c:pt idx="301">
                  <c:v>13118</c:v>
                </c:pt>
                <c:pt idx="302">
                  <c:v>13126</c:v>
                </c:pt>
                <c:pt idx="303">
                  <c:v>13132</c:v>
                </c:pt>
                <c:pt idx="304">
                  <c:v>13146</c:v>
                </c:pt>
                <c:pt idx="305">
                  <c:v>13140</c:v>
                </c:pt>
                <c:pt idx="306">
                  <c:v>13140</c:v>
                </c:pt>
                <c:pt idx="307">
                  <c:v>13160</c:v>
                </c:pt>
                <c:pt idx="308">
                  <c:v>13148</c:v>
                </c:pt>
                <c:pt idx="309">
                  <c:v>13152</c:v>
                </c:pt>
                <c:pt idx="310">
                  <c:v>13128</c:v>
                </c:pt>
                <c:pt idx="311">
                  <c:v>13214</c:v>
                </c:pt>
                <c:pt idx="312">
                  <c:v>13160</c:v>
                </c:pt>
                <c:pt idx="313">
                  <c:v>13160</c:v>
                </c:pt>
                <c:pt idx="314">
                  <c:v>13156</c:v>
                </c:pt>
                <c:pt idx="315">
                  <c:v>13130</c:v>
                </c:pt>
                <c:pt idx="316">
                  <c:v>13156</c:v>
                </c:pt>
                <c:pt idx="317">
                  <c:v>13170</c:v>
                </c:pt>
                <c:pt idx="318">
                  <c:v>13136</c:v>
                </c:pt>
                <c:pt idx="319">
                  <c:v>13096</c:v>
                </c:pt>
                <c:pt idx="320">
                  <c:v>13134</c:v>
                </c:pt>
                <c:pt idx="321">
                  <c:v>13116</c:v>
                </c:pt>
                <c:pt idx="322">
                  <c:v>13138</c:v>
                </c:pt>
                <c:pt idx="323">
                  <c:v>13132</c:v>
                </c:pt>
                <c:pt idx="324">
                  <c:v>13146</c:v>
                </c:pt>
                <c:pt idx="325">
                  <c:v>13152</c:v>
                </c:pt>
                <c:pt idx="326">
                  <c:v>13132</c:v>
                </c:pt>
                <c:pt idx="327">
                  <c:v>13156</c:v>
                </c:pt>
                <c:pt idx="328">
                  <c:v>13158</c:v>
                </c:pt>
                <c:pt idx="329">
                  <c:v>13146</c:v>
                </c:pt>
                <c:pt idx="330">
                  <c:v>13148</c:v>
                </c:pt>
                <c:pt idx="331">
                  <c:v>13148</c:v>
                </c:pt>
                <c:pt idx="332">
                  <c:v>13132</c:v>
                </c:pt>
                <c:pt idx="333">
                  <c:v>13106</c:v>
                </c:pt>
                <c:pt idx="334">
                  <c:v>13134</c:v>
                </c:pt>
                <c:pt idx="335">
                  <c:v>13146</c:v>
                </c:pt>
                <c:pt idx="336">
                  <c:v>13140</c:v>
                </c:pt>
                <c:pt idx="337">
                  <c:v>13148</c:v>
                </c:pt>
                <c:pt idx="338">
                  <c:v>13138</c:v>
                </c:pt>
                <c:pt idx="339">
                  <c:v>13144</c:v>
                </c:pt>
                <c:pt idx="340">
                  <c:v>13142</c:v>
                </c:pt>
                <c:pt idx="341">
                  <c:v>13134</c:v>
                </c:pt>
                <c:pt idx="342">
                  <c:v>13148</c:v>
                </c:pt>
                <c:pt idx="343">
                  <c:v>13148</c:v>
                </c:pt>
                <c:pt idx="344">
                  <c:v>13148</c:v>
                </c:pt>
                <c:pt idx="345">
                  <c:v>13170</c:v>
                </c:pt>
                <c:pt idx="346">
                  <c:v>13142</c:v>
                </c:pt>
                <c:pt idx="347">
                  <c:v>13140</c:v>
                </c:pt>
                <c:pt idx="348">
                  <c:v>13152</c:v>
                </c:pt>
                <c:pt idx="349">
                  <c:v>13112</c:v>
                </c:pt>
                <c:pt idx="350">
                  <c:v>13162</c:v>
                </c:pt>
                <c:pt idx="351">
                  <c:v>13136</c:v>
                </c:pt>
                <c:pt idx="352">
                  <c:v>13140</c:v>
                </c:pt>
                <c:pt idx="353">
                  <c:v>13146</c:v>
                </c:pt>
                <c:pt idx="354">
                  <c:v>13146</c:v>
                </c:pt>
                <c:pt idx="355">
                  <c:v>13188</c:v>
                </c:pt>
                <c:pt idx="356">
                  <c:v>13166</c:v>
                </c:pt>
                <c:pt idx="357">
                  <c:v>13154</c:v>
                </c:pt>
                <c:pt idx="358">
                  <c:v>13162</c:v>
                </c:pt>
                <c:pt idx="359">
                  <c:v>13146</c:v>
                </c:pt>
                <c:pt idx="360">
                  <c:v>13134</c:v>
                </c:pt>
                <c:pt idx="361">
                  <c:v>13136</c:v>
                </c:pt>
                <c:pt idx="362">
                  <c:v>13152</c:v>
                </c:pt>
                <c:pt idx="363">
                  <c:v>13162</c:v>
                </c:pt>
                <c:pt idx="364">
                  <c:v>13120</c:v>
                </c:pt>
                <c:pt idx="365">
                  <c:v>13154</c:v>
                </c:pt>
                <c:pt idx="366">
                  <c:v>13128</c:v>
                </c:pt>
                <c:pt idx="367">
                  <c:v>13128</c:v>
                </c:pt>
                <c:pt idx="368">
                  <c:v>13126</c:v>
                </c:pt>
                <c:pt idx="369">
                  <c:v>13122</c:v>
                </c:pt>
                <c:pt idx="370">
                  <c:v>13146</c:v>
                </c:pt>
                <c:pt idx="371">
                  <c:v>13164</c:v>
                </c:pt>
                <c:pt idx="372">
                  <c:v>13130</c:v>
                </c:pt>
                <c:pt idx="373">
                  <c:v>13118</c:v>
                </c:pt>
                <c:pt idx="374">
                  <c:v>13166</c:v>
                </c:pt>
                <c:pt idx="375">
                  <c:v>13152</c:v>
                </c:pt>
                <c:pt idx="376">
                  <c:v>13160</c:v>
                </c:pt>
                <c:pt idx="377">
                  <c:v>13164</c:v>
                </c:pt>
                <c:pt idx="378">
                  <c:v>13122</c:v>
                </c:pt>
                <c:pt idx="379">
                  <c:v>13138</c:v>
                </c:pt>
                <c:pt idx="380">
                  <c:v>13130</c:v>
                </c:pt>
                <c:pt idx="381">
                  <c:v>13124</c:v>
                </c:pt>
                <c:pt idx="382">
                  <c:v>13152</c:v>
                </c:pt>
                <c:pt idx="383">
                  <c:v>13128</c:v>
                </c:pt>
                <c:pt idx="384">
                  <c:v>13170</c:v>
                </c:pt>
                <c:pt idx="385">
                  <c:v>13138</c:v>
                </c:pt>
                <c:pt idx="386">
                  <c:v>13140</c:v>
                </c:pt>
                <c:pt idx="387">
                  <c:v>13154</c:v>
                </c:pt>
                <c:pt idx="388">
                  <c:v>13110</c:v>
                </c:pt>
                <c:pt idx="389">
                  <c:v>13146</c:v>
                </c:pt>
                <c:pt idx="390">
                  <c:v>13170</c:v>
                </c:pt>
                <c:pt idx="391">
                  <c:v>13134</c:v>
                </c:pt>
                <c:pt idx="392">
                  <c:v>13138</c:v>
                </c:pt>
                <c:pt idx="393">
                  <c:v>13148</c:v>
                </c:pt>
                <c:pt idx="394">
                  <c:v>13162</c:v>
                </c:pt>
                <c:pt idx="395">
                  <c:v>13200</c:v>
                </c:pt>
                <c:pt idx="396">
                  <c:v>13152</c:v>
                </c:pt>
                <c:pt idx="397">
                  <c:v>13206</c:v>
                </c:pt>
                <c:pt idx="398">
                  <c:v>13158</c:v>
                </c:pt>
                <c:pt idx="399">
                  <c:v>13174</c:v>
                </c:pt>
                <c:pt idx="400">
                  <c:v>13180</c:v>
                </c:pt>
                <c:pt idx="401">
                  <c:v>13180</c:v>
                </c:pt>
                <c:pt idx="402">
                  <c:v>13166</c:v>
                </c:pt>
                <c:pt idx="403">
                  <c:v>13168</c:v>
                </c:pt>
                <c:pt idx="404">
                  <c:v>13170</c:v>
                </c:pt>
                <c:pt idx="405">
                  <c:v>13158</c:v>
                </c:pt>
                <c:pt idx="406">
                  <c:v>13172</c:v>
                </c:pt>
                <c:pt idx="407">
                  <c:v>13146</c:v>
                </c:pt>
                <c:pt idx="408">
                  <c:v>13144</c:v>
                </c:pt>
                <c:pt idx="409">
                  <c:v>13158</c:v>
                </c:pt>
                <c:pt idx="410">
                  <c:v>13166</c:v>
                </c:pt>
                <c:pt idx="411">
                  <c:v>13142</c:v>
                </c:pt>
                <c:pt idx="412">
                  <c:v>13136</c:v>
                </c:pt>
                <c:pt idx="413">
                  <c:v>13138</c:v>
                </c:pt>
                <c:pt idx="414">
                  <c:v>13128</c:v>
                </c:pt>
                <c:pt idx="415">
                  <c:v>13138</c:v>
                </c:pt>
                <c:pt idx="416">
                  <c:v>13126</c:v>
                </c:pt>
                <c:pt idx="417">
                  <c:v>13128</c:v>
                </c:pt>
                <c:pt idx="418">
                  <c:v>13110</c:v>
                </c:pt>
                <c:pt idx="419">
                  <c:v>13152</c:v>
                </c:pt>
                <c:pt idx="420">
                  <c:v>13138</c:v>
                </c:pt>
                <c:pt idx="421">
                  <c:v>13134</c:v>
                </c:pt>
                <c:pt idx="422">
                  <c:v>13154</c:v>
                </c:pt>
                <c:pt idx="423">
                  <c:v>13170</c:v>
                </c:pt>
                <c:pt idx="424">
                  <c:v>13138</c:v>
                </c:pt>
                <c:pt idx="425">
                  <c:v>13114</c:v>
                </c:pt>
                <c:pt idx="426">
                  <c:v>13142</c:v>
                </c:pt>
                <c:pt idx="427">
                  <c:v>13142</c:v>
                </c:pt>
                <c:pt idx="428">
                  <c:v>13158</c:v>
                </c:pt>
                <c:pt idx="429">
                  <c:v>13160</c:v>
                </c:pt>
                <c:pt idx="430">
                  <c:v>13120</c:v>
                </c:pt>
                <c:pt idx="431">
                  <c:v>13128</c:v>
                </c:pt>
                <c:pt idx="432">
                  <c:v>13158</c:v>
                </c:pt>
                <c:pt idx="433">
                  <c:v>13162</c:v>
                </c:pt>
                <c:pt idx="434">
                  <c:v>13132</c:v>
                </c:pt>
                <c:pt idx="435">
                  <c:v>13136</c:v>
                </c:pt>
                <c:pt idx="436">
                  <c:v>13148</c:v>
                </c:pt>
                <c:pt idx="437">
                  <c:v>13130</c:v>
                </c:pt>
                <c:pt idx="438">
                  <c:v>13132</c:v>
                </c:pt>
                <c:pt idx="439">
                  <c:v>13152</c:v>
                </c:pt>
                <c:pt idx="440">
                  <c:v>13124</c:v>
                </c:pt>
                <c:pt idx="441">
                  <c:v>13124</c:v>
                </c:pt>
                <c:pt idx="442">
                  <c:v>13136</c:v>
                </c:pt>
                <c:pt idx="443">
                  <c:v>13156</c:v>
                </c:pt>
                <c:pt idx="444">
                  <c:v>13172</c:v>
                </c:pt>
                <c:pt idx="445">
                  <c:v>13154</c:v>
                </c:pt>
                <c:pt idx="446">
                  <c:v>13182</c:v>
                </c:pt>
                <c:pt idx="447">
                  <c:v>13152</c:v>
                </c:pt>
                <c:pt idx="448">
                  <c:v>13170</c:v>
                </c:pt>
                <c:pt idx="449">
                  <c:v>13184</c:v>
                </c:pt>
                <c:pt idx="450">
                  <c:v>13124</c:v>
                </c:pt>
                <c:pt idx="451">
                  <c:v>13164</c:v>
                </c:pt>
                <c:pt idx="452">
                  <c:v>13170</c:v>
                </c:pt>
                <c:pt idx="453">
                  <c:v>13168</c:v>
                </c:pt>
                <c:pt idx="454">
                  <c:v>13178</c:v>
                </c:pt>
                <c:pt idx="455">
                  <c:v>13170</c:v>
                </c:pt>
                <c:pt idx="456">
                  <c:v>13200</c:v>
                </c:pt>
                <c:pt idx="457">
                  <c:v>13174</c:v>
                </c:pt>
                <c:pt idx="458">
                  <c:v>13180</c:v>
                </c:pt>
                <c:pt idx="459">
                  <c:v>13170</c:v>
                </c:pt>
                <c:pt idx="460">
                  <c:v>13150</c:v>
                </c:pt>
                <c:pt idx="461">
                  <c:v>13146</c:v>
                </c:pt>
                <c:pt idx="462">
                  <c:v>13104</c:v>
                </c:pt>
                <c:pt idx="463">
                  <c:v>13146</c:v>
                </c:pt>
                <c:pt idx="464">
                  <c:v>13190</c:v>
                </c:pt>
                <c:pt idx="465">
                  <c:v>13168</c:v>
                </c:pt>
                <c:pt idx="466">
                  <c:v>13134</c:v>
                </c:pt>
                <c:pt idx="467">
                  <c:v>13160</c:v>
                </c:pt>
                <c:pt idx="468">
                  <c:v>13134</c:v>
                </c:pt>
                <c:pt idx="469">
                  <c:v>13136</c:v>
                </c:pt>
                <c:pt idx="470">
                  <c:v>13140</c:v>
                </c:pt>
                <c:pt idx="471">
                  <c:v>13158</c:v>
                </c:pt>
                <c:pt idx="472">
                  <c:v>13166</c:v>
                </c:pt>
                <c:pt idx="473">
                  <c:v>13174</c:v>
                </c:pt>
                <c:pt idx="474">
                  <c:v>13170</c:v>
                </c:pt>
                <c:pt idx="475">
                  <c:v>13160</c:v>
                </c:pt>
                <c:pt idx="476">
                  <c:v>13178</c:v>
                </c:pt>
                <c:pt idx="477">
                  <c:v>13118</c:v>
                </c:pt>
                <c:pt idx="478">
                  <c:v>13158</c:v>
                </c:pt>
                <c:pt idx="479">
                  <c:v>13144</c:v>
                </c:pt>
                <c:pt idx="480">
                  <c:v>13162</c:v>
                </c:pt>
                <c:pt idx="481">
                  <c:v>13162</c:v>
                </c:pt>
                <c:pt idx="482">
                  <c:v>13152</c:v>
                </c:pt>
                <c:pt idx="483">
                  <c:v>13144</c:v>
                </c:pt>
                <c:pt idx="484">
                  <c:v>13140</c:v>
                </c:pt>
                <c:pt idx="485">
                  <c:v>13118</c:v>
                </c:pt>
                <c:pt idx="486">
                  <c:v>13152</c:v>
                </c:pt>
                <c:pt idx="487">
                  <c:v>13158</c:v>
                </c:pt>
                <c:pt idx="488">
                  <c:v>13170</c:v>
                </c:pt>
                <c:pt idx="489">
                  <c:v>13170</c:v>
                </c:pt>
                <c:pt idx="490">
                  <c:v>13162</c:v>
                </c:pt>
                <c:pt idx="491">
                  <c:v>13160</c:v>
                </c:pt>
                <c:pt idx="492">
                  <c:v>13154</c:v>
                </c:pt>
                <c:pt idx="493">
                  <c:v>13148</c:v>
                </c:pt>
                <c:pt idx="494">
                  <c:v>13158</c:v>
                </c:pt>
                <c:pt idx="495">
                  <c:v>13174</c:v>
                </c:pt>
                <c:pt idx="496">
                  <c:v>13180</c:v>
                </c:pt>
                <c:pt idx="497">
                  <c:v>13178</c:v>
                </c:pt>
                <c:pt idx="498">
                  <c:v>13180</c:v>
                </c:pt>
                <c:pt idx="499">
                  <c:v>13174</c:v>
                </c:pt>
                <c:pt idx="500">
                  <c:v>13132</c:v>
                </c:pt>
                <c:pt idx="501">
                  <c:v>13116</c:v>
                </c:pt>
                <c:pt idx="502">
                  <c:v>13150</c:v>
                </c:pt>
                <c:pt idx="503">
                  <c:v>13166</c:v>
                </c:pt>
                <c:pt idx="504">
                  <c:v>13160</c:v>
                </c:pt>
                <c:pt idx="505">
                  <c:v>13174</c:v>
                </c:pt>
                <c:pt idx="506">
                  <c:v>13150</c:v>
                </c:pt>
                <c:pt idx="507">
                  <c:v>13138</c:v>
                </c:pt>
                <c:pt idx="508">
                  <c:v>13192</c:v>
                </c:pt>
                <c:pt idx="509">
                  <c:v>13162</c:v>
                </c:pt>
                <c:pt idx="510">
                  <c:v>13144</c:v>
                </c:pt>
                <c:pt idx="511">
                  <c:v>13166</c:v>
                </c:pt>
                <c:pt idx="512">
                  <c:v>13154</c:v>
                </c:pt>
                <c:pt idx="513">
                  <c:v>13136</c:v>
                </c:pt>
                <c:pt idx="514">
                  <c:v>13168</c:v>
                </c:pt>
                <c:pt idx="515">
                  <c:v>13148</c:v>
                </c:pt>
                <c:pt idx="516">
                  <c:v>13134</c:v>
                </c:pt>
                <c:pt idx="517">
                  <c:v>13144</c:v>
                </c:pt>
                <c:pt idx="518">
                  <c:v>13158</c:v>
                </c:pt>
                <c:pt idx="519">
                  <c:v>13154</c:v>
                </c:pt>
                <c:pt idx="520">
                  <c:v>13126</c:v>
                </c:pt>
                <c:pt idx="521">
                  <c:v>13138</c:v>
                </c:pt>
                <c:pt idx="522">
                  <c:v>13160</c:v>
                </c:pt>
                <c:pt idx="523">
                  <c:v>13176</c:v>
                </c:pt>
                <c:pt idx="524">
                  <c:v>13170</c:v>
                </c:pt>
                <c:pt idx="525">
                  <c:v>13152</c:v>
                </c:pt>
                <c:pt idx="526">
                  <c:v>13154</c:v>
                </c:pt>
                <c:pt idx="527">
                  <c:v>13154</c:v>
                </c:pt>
                <c:pt idx="528">
                  <c:v>13156</c:v>
                </c:pt>
                <c:pt idx="529">
                  <c:v>13154</c:v>
                </c:pt>
                <c:pt idx="530">
                  <c:v>13186</c:v>
                </c:pt>
                <c:pt idx="531">
                  <c:v>13166</c:v>
                </c:pt>
                <c:pt idx="532">
                  <c:v>13118</c:v>
                </c:pt>
                <c:pt idx="533">
                  <c:v>13158</c:v>
                </c:pt>
                <c:pt idx="534">
                  <c:v>13122</c:v>
                </c:pt>
                <c:pt idx="535">
                  <c:v>13156</c:v>
                </c:pt>
                <c:pt idx="536">
                  <c:v>13132</c:v>
                </c:pt>
                <c:pt idx="537">
                  <c:v>13146</c:v>
                </c:pt>
                <c:pt idx="538">
                  <c:v>13134</c:v>
                </c:pt>
                <c:pt idx="539">
                  <c:v>13186</c:v>
                </c:pt>
                <c:pt idx="540">
                  <c:v>13192</c:v>
                </c:pt>
                <c:pt idx="541">
                  <c:v>13168</c:v>
                </c:pt>
                <c:pt idx="542">
                  <c:v>13182</c:v>
                </c:pt>
                <c:pt idx="543">
                  <c:v>13166</c:v>
                </c:pt>
                <c:pt idx="544">
                  <c:v>13136</c:v>
                </c:pt>
                <c:pt idx="545">
                  <c:v>13156</c:v>
                </c:pt>
                <c:pt idx="546">
                  <c:v>13112</c:v>
                </c:pt>
                <c:pt idx="547">
                  <c:v>13134</c:v>
                </c:pt>
                <c:pt idx="548">
                  <c:v>13170</c:v>
                </c:pt>
                <c:pt idx="549">
                  <c:v>13186</c:v>
                </c:pt>
                <c:pt idx="550">
                  <c:v>13180</c:v>
                </c:pt>
                <c:pt idx="551">
                  <c:v>13122</c:v>
                </c:pt>
                <c:pt idx="552">
                  <c:v>13156</c:v>
                </c:pt>
                <c:pt idx="553">
                  <c:v>13162</c:v>
                </c:pt>
                <c:pt idx="554">
                  <c:v>13140</c:v>
                </c:pt>
                <c:pt idx="555">
                  <c:v>13144</c:v>
                </c:pt>
                <c:pt idx="556">
                  <c:v>13138</c:v>
                </c:pt>
                <c:pt idx="557">
                  <c:v>13128</c:v>
                </c:pt>
                <c:pt idx="558">
                  <c:v>13134</c:v>
                </c:pt>
                <c:pt idx="559">
                  <c:v>13138</c:v>
                </c:pt>
                <c:pt idx="560">
                  <c:v>13120</c:v>
                </c:pt>
                <c:pt idx="561">
                  <c:v>13142</c:v>
                </c:pt>
                <c:pt idx="562">
                  <c:v>13116</c:v>
                </c:pt>
                <c:pt idx="563">
                  <c:v>13134</c:v>
                </c:pt>
                <c:pt idx="564">
                  <c:v>13144</c:v>
                </c:pt>
                <c:pt idx="565">
                  <c:v>13130</c:v>
                </c:pt>
                <c:pt idx="566">
                  <c:v>13128</c:v>
                </c:pt>
                <c:pt idx="567">
                  <c:v>13124</c:v>
                </c:pt>
                <c:pt idx="568">
                  <c:v>13140</c:v>
                </c:pt>
                <c:pt idx="569">
                  <c:v>13144</c:v>
                </c:pt>
                <c:pt idx="570">
                  <c:v>13148</c:v>
                </c:pt>
                <c:pt idx="571">
                  <c:v>13156</c:v>
                </c:pt>
                <c:pt idx="572">
                  <c:v>13142</c:v>
                </c:pt>
                <c:pt idx="573">
                  <c:v>13124</c:v>
                </c:pt>
                <c:pt idx="574">
                  <c:v>13120</c:v>
                </c:pt>
                <c:pt idx="575">
                  <c:v>13150</c:v>
                </c:pt>
                <c:pt idx="576">
                  <c:v>13152</c:v>
                </c:pt>
                <c:pt idx="577">
                  <c:v>13138</c:v>
                </c:pt>
                <c:pt idx="578">
                  <c:v>13140</c:v>
                </c:pt>
                <c:pt idx="579">
                  <c:v>13132</c:v>
                </c:pt>
                <c:pt idx="580">
                  <c:v>13166</c:v>
                </c:pt>
                <c:pt idx="581">
                  <c:v>13148</c:v>
                </c:pt>
                <c:pt idx="582">
                  <c:v>13152</c:v>
                </c:pt>
                <c:pt idx="583">
                  <c:v>13124</c:v>
                </c:pt>
                <c:pt idx="584">
                  <c:v>13158</c:v>
                </c:pt>
                <c:pt idx="585">
                  <c:v>13164</c:v>
                </c:pt>
                <c:pt idx="586">
                  <c:v>13132</c:v>
                </c:pt>
                <c:pt idx="587">
                  <c:v>13164</c:v>
                </c:pt>
                <c:pt idx="588">
                  <c:v>13150</c:v>
                </c:pt>
                <c:pt idx="589">
                  <c:v>13168</c:v>
                </c:pt>
                <c:pt idx="590">
                  <c:v>13148</c:v>
                </c:pt>
                <c:pt idx="591">
                  <c:v>13150</c:v>
                </c:pt>
                <c:pt idx="592">
                  <c:v>13144</c:v>
                </c:pt>
                <c:pt idx="593">
                  <c:v>13146</c:v>
                </c:pt>
                <c:pt idx="594">
                  <c:v>13158</c:v>
                </c:pt>
                <c:pt idx="595">
                  <c:v>13148</c:v>
                </c:pt>
                <c:pt idx="596">
                  <c:v>13154</c:v>
                </c:pt>
                <c:pt idx="597">
                  <c:v>13134</c:v>
                </c:pt>
                <c:pt idx="598">
                  <c:v>13134</c:v>
                </c:pt>
                <c:pt idx="599">
                  <c:v>13134</c:v>
                </c:pt>
                <c:pt idx="600">
                  <c:v>13106</c:v>
                </c:pt>
                <c:pt idx="601">
                  <c:v>13122</c:v>
                </c:pt>
                <c:pt idx="602">
                  <c:v>13122</c:v>
                </c:pt>
                <c:pt idx="603">
                  <c:v>13140</c:v>
                </c:pt>
                <c:pt idx="604">
                  <c:v>13158</c:v>
                </c:pt>
                <c:pt idx="605">
                  <c:v>13122</c:v>
                </c:pt>
                <c:pt idx="606">
                  <c:v>13138</c:v>
                </c:pt>
                <c:pt idx="607">
                  <c:v>13148</c:v>
                </c:pt>
                <c:pt idx="608">
                  <c:v>13140</c:v>
                </c:pt>
                <c:pt idx="609">
                  <c:v>13134</c:v>
                </c:pt>
                <c:pt idx="610">
                  <c:v>13132</c:v>
                </c:pt>
                <c:pt idx="611">
                  <c:v>13146</c:v>
                </c:pt>
                <c:pt idx="612">
                  <c:v>13142</c:v>
                </c:pt>
                <c:pt idx="613">
                  <c:v>13134</c:v>
                </c:pt>
                <c:pt idx="614">
                  <c:v>13156</c:v>
                </c:pt>
                <c:pt idx="615">
                  <c:v>13148</c:v>
                </c:pt>
                <c:pt idx="616">
                  <c:v>13162</c:v>
                </c:pt>
                <c:pt idx="617">
                  <c:v>13130</c:v>
                </c:pt>
                <c:pt idx="618">
                  <c:v>13122</c:v>
                </c:pt>
                <c:pt idx="619">
                  <c:v>13148</c:v>
                </c:pt>
                <c:pt idx="620">
                  <c:v>13124</c:v>
                </c:pt>
                <c:pt idx="621">
                  <c:v>13144</c:v>
                </c:pt>
                <c:pt idx="622">
                  <c:v>13176</c:v>
                </c:pt>
                <c:pt idx="623">
                  <c:v>13124</c:v>
                </c:pt>
                <c:pt idx="624">
                  <c:v>13142</c:v>
                </c:pt>
                <c:pt idx="625">
                  <c:v>13130</c:v>
                </c:pt>
                <c:pt idx="626">
                  <c:v>13128</c:v>
                </c:pt>
                <c:pt idx="627">
                  <c:v>13130</c:v>
                </c:pt>
                <c:pt idx="628">
                  <c:v>13134</c:v>
                </c:pt>
                <c:pt idx="629">
                  <c:v>13168</c:v>
                </c:pt>
                <c:pt idx="630">
                  <c:v>13172</c:v>
                </c:pt>
                <c:pt idx="631">
                  <c:v>13160</c:v>
                </c:pt>
                <c:pt idx="632">
                  <c:v>13140</c:v>
                </c:pt>
                <c:pt idx="633">
                  <c:v>13142</c:v>
                </c:pt>
                <c:pt idx="634">
                  <c:v>13134</c:v>
                </c:pt>
                <c:pt idx="635">
                  <c:v>13132</c:v>
                </c:pt>
                <c:pt idx="636">
                  <c:v>13114</c:v>
                </c:pt>
                <c:pt idx="637">
                  <c:v>13122</c:v>
                </c:pt>
                <c:pt idx="638">
                  <c:v>13134</c:v>
                </c:pt>
                <c:pt idx="639">
                  <c:v>13138</c:v>
                </c:pt>
                <c:pt idx="640">
                  <c:v>13162</c:v>
                </c:pt>
                <c:pt idx="641">
                  <c:v>13130</c:v>
                </c:pt>
                <c:pt idx="642">
                  <c:v>13164</c:v>
                </c:pt>
                <c:pt idx="643">
                  <c:v>13128</c:v>
                </c:pt>
                <c:pt idx="644">
                  <c:v>13120</c:v>
                </c:pt>
                <c:pt idx="645">
                  <c:v>13166</c:v>
                </c:pt>
                <c:pt idx="646">
                  <c:v>13150</c:v>
                </c:pt>
                <c:pt idx="647">
                  <c:v>13124</c:v>
                </c:pt>
                <c:pt idx="648">
                  <c:v>13188</c:v>
                </c:pt>
                <c:pt idx="649">
                  <c:v>13126</c:v>
                </c:pt>
                <c:pt idx="650">
                  <c:v>13134</c:v>
                </c:pt>
                <c:pt idx="651">
                  <c:v>13130</c:v>
                </c:pt>
                <c:pt idx="652">
                  <c:v>13114</c:v>
                </c:pt>
                <c:pt idx="653">
                  <c:v>13118</c:v>
                </c:pt>
                <c:pt idx="654">
                  <c:v>13112</c:v>
                </c:pt>
                <c:pt idx="655">
                  <c:v>13154</c:v>
                </c:pt>
                <c:pt idx="656">
                  <c:v>13134</c:v>
                </c:pt>
                <c:pt idx="657">
                  <c:v>13134</c:v>
                </c:pt>
                <c:pt idx="658">
                  <c:v>13128</c:v>
                </c:pt>
                <c:pt idx="659">
                  <c:v>13162</c:v>
                </c:pt>
                <c:pt idx="660">
                  <c:v>13118</c:v>
                </c:pt>
                <c:pt idx="661">
                  <c:v>13146</c:v>
                </c:pt>
                <c:pt idx="662">
                  <c:v>13156</c:v>
                </c:pt>
                <c:pt idx="663">
                  <c:v>13156</c:v>
                </c:pt>
                <c:pt idx="664">
                  <c:v>13144</c:v>
                </c:pt>
                <c:pt idx="665">
                  <c:v>13146</c:v>
                </c:pt>
                <c:pt idx="666">
                  <c:v>13130</c:v>
                </c:pt>
                <c:pt idx="667">
                  <c:v>13146</c:v>
                </c:pt>
                <c:pt idx="668">
                  <c:v>13138</c:v>
                </c:pt>
                <c:pt idx="669">
                  <c:v>13126</c:v>
                </c:pt>
                <c:pt idx="670">
                  <c:v>13160</c:v>
                </c:pt>
                <c:pt idx="671">
                  <c:v>13102</c:v>
                </c:pt>
                <c:pt idx="672">
                  <c:v>13128</c:v>
                </c:pt>
                <c:pt idx="673">
                  <c:v>13112</c:v>
                </c:pt>
                <c:pt idx="674">
                  <c:v>13204</c:v>
                </c:pt>
                <c:pt idx="675">
                  <c:v>13098</c:v>
                </c:pt>
                <c:pt idx="676">
                  <c:v>13126</c:v>
                </c:pt>
                <c:pt idx="677">
                  <c:v>13122</c:v>
                </c:pt>
                <c:pt idx="678">
                  <c:v>13128</c:v>
                </c:pt>
                <c:pt idx="679">
                  <c:v>13104</c:v>
                </c:pt>
                <c:pt idx="680">
                  <c:v>13146</c:v>
                </c:pt>
                <c:pt idx="681">
                  <c:v>13132</c:v>
                </c:pt>
                <c:pt idx="682">
                  <c:v>13130</c:v>
                </c:pt>
                <c:pt idx="683">
                  <c:v>13130</c:v>
                </c:pt>
                <c:pt idx="684">
                  <c:v>13126</c:v>
                </c:pt>
                <c:pt idx="685">
                  <c:v>13138</c:v>
                </c:pt>
                <c:pt idx="686">
                  <c:v>13154</c:v>
                </c:pt>
                <c:pt idx="687">
                  <c:v>13108</c:v>
                </c:pt>
                <c:pt idx="688">
                  <c:v>13102</c:v>
                </c:pt>
                <c:pt idx="689">
                  <c:v>13122</c:v>
                </c:pt>
                <c:pt idx="690">
                  <c:v>13148</c:v>
                </c:pt>
                <c:pt idx="691">
                  <c:v>13138</c:v>
                </c:pt>
                <c:pt idx="692">
                  <c:v>13142</c:v>
                </c:pt>
                <c:pt idx="693">
                  <c:v>13136</c:v>
                </c:pt>
                <c:pt idx="694">
                  <c:v>13140</c:v>
                </c:pt>
                <c:pt idx="695">
                  <c:v>13126</c:v>
                </c:pt>
                <c:pt idx="696">
                  <c:v>13108</c:v>
                </c:pt>
                <c:pt idx="697">
                  <c:v>13118</c:v>
                </c:pt>
                <c:pt idx="698">
                  <c:v>13166</c:v>
                </c:pt>
                <c:pt idx="699">
                  <c:v>13110</c:v>
                </c:pt>
                <c:pt idx="700">
                  <c:v>13158</c:v>
                </c:pt>
                <c:pt idx="701">
                  <c:v>13146</c:v>
                </c:pt>
                <c:pt idx="702">
                  <c:v>13136</c:v>
                </c:pt>
                <c:pt idx="703">
                  <c:v>13130</c:v>
                </c:pt>
                <c:pt idx="704">
                  <c:v>13104</c:v>
                </c:pt>
                <c:pt idx="705">
                  <c:v>13152</c:v>
                </c:pt>
                <c:pt idx="706">
                  <c:v>13156</c:v>
                </c:pt>
                <c:pt idx="707">
                  <c:v>13136</c:v>
                </c:pt>
                <c:pt idx="708">
                  <c:v>13110</c:v>
                </c:pt>
                <c:pt idx="709">
                  <c:v>13150</c:v>
                </c:pt>
                <c:pt idx="710">
                  <c:v>13134</c:v>
                </c:pt>
                <c:pt idx="711">
                  <c:v>13156</c:v>
                </c:pt>
                <c:pt idx="712">
                  <c:v>13152</c:v>
                </c:pt>
                <c:pt idx="713">
                  <c:v>13122</c:v>
                </c:pt>
                <c:pt idx="714">
                  <c:v>13114</c:v>
                </c:pt>
                <c:pt idx="715">
                  <c:v>13124</c:v>
                </c:pt>
                <c:pt idx="716">
                  <c:v>13116</c:v>
                </c:pt>
                <c:pt idx="717">
                  <c:v>13106</c:v>
                </c:pt>
                <c:pt idx="718">
                  <c:v>13118</c:v>
                </c:pt>
                <c:pt idx="719">
                  <c:v>13140</c:v>
                </c:pt>
                <c:pt idx="720">
                  <c:v>13130</c:v>
                </c:pt>
                <c:pt idx="721">
                  <c:v>13112</c:v>
                </c:pt>
                <c:pt idx="722">
                  <c:v>13162</c:v>
                </c:pt>
                <c:pt idx="723">
                  <c:v>13154</c:v>
                </c:pt>
                <c:pt idx="724">
                  <c:v>13158</c:v>
                </c:pt>
                <c:pt idx="725">
                  <c:v>13160</c:v>
                </c:pt>
                <c:pt idx="726">
                  <c:v>13140</c:v>
                </c:pt>
                <c:pt idx="727">
                  <c:v>13122</c:v>
                </c:pt>
                <c:pt idx="728">
                  <c:v>13176</c:v>
                </c:pt>
                <c:pt idx="729">
                  <c:v>13150</c:v>
                </c:pt>
                <c:pt idx="730">
                  <c:v>13156</c:v>
                </c:pt>
                <c:pt idx="731">
                  <c:v>13146</c:v>
                </c:pt>
                <c:pt idx="732">
                  <c:v>13120</c:v>
                </c:pt>
                <c:pt idx="733">
                  <c:v>13124</c:v>
                </c:pt>
                <c:pt idx="734">
                  <c:v>13112</c:v>
                </c:pt>
                <c:pt idx="735">
                  <c:v>13128</c:v>
                </c:pt>
                <c:pt idx="736">
                  <c:v>13130</c:v>
                </c:pt>
                <c:pt idx="737">
                  <c:v>13116</c:v>
                </c:pt>
                <c:pt idx="738">
                  <c:v>13130</c:v>
                </c:pt>
                <c:pt idx="739">
                  <c:v>13114</c:v>
                </c:pt>
                <c:pt idx="740">
                  <c:v>13132</c:v>
                </c:pt>
                <c:pt idx="741">
                  <c:v>13136</c:v>
                </c:pt>
                <c:pt idx="742">
                  <c:v>13130</c:v>
                </c:pt>
                <c:pt idx="743">
                  <c:v>13128</c:v>
                </c:pt>
                <c:pt idx="744">
                  <c:v>13106</c:v>
                </c:pt>
                <c:pt idx="745">
                  <c:v>13136</c:v>
                </c:pt>
                <c:pt idx="746">
                  <c:v>13116</c:v>
                </c:pt>
                <c:pt idx="747">
                  <c:v>13130</c:v>
                </c:pt>
                <c:pt idx="748">
                  <c:v>13128</c:v>
                </c:pt>
                <c:pt idx="749">
                  <c:v>13120</c:v>
                </c:pt>
                <c:pt idx="750">
                  <c:v>13102</c:v>
                </c:pt>
                <c:pt idx="751">
                  <c:v>13136</c:v>
                </c:pt>
                <c:pt idx="752">
                  <c:v>13156</c:v>
                </c:pt>
                <c:pt idx="753">
                  <c:v>13100</c:v>
                </c:pt>
                <c:pt idx="754">
                  <c:v>13114</c:v>
                </c:pt>
                <c:pt idx="755">
                  <c:v>13136</c:v>
                </c:pt>
                <c:pt idx="756">
                  <c:v>13126</c:v>
                </c:pt>
                <c:pt idx="757">
                  <c:v>13114</c:v>
                </c:pt>
                <c:pt idx="758">
                  <c:v>13138</c:v>
                </c:pt>
                <c:pt idx="759">
                  <c:v>13136</c:v>
                </c:pt>
                <c:pt idx="760">
                  <c:v>13124</c:v>
                </c:pt>
                <c:pt idx="761">
                  <c:v>13136</c:v>
                </c:pt>
                <c:pt idx="762">
                  <c:v>13108</c:v>
                </c:pt>
                <c:pt idx="763">
                  <c:v>13126</c:v>
                </c:pt>
                <c:pt idx="764">
                  <c:v>13152</c:v>
                </c:pt>
                <c:pt idx="765">
                  <c:v>13138</c:v>
                </c:pt>
                <c:pt idx="766">
                  <c:v>13122</c:v>
                </c:pt>
                <c:pt idx="767">
                  <c:v>13128</c:v>
                </c:pt>
                <c:pt idx="768">
                  <c:v>13144</c:v>
                </c:pt>
                <c:pt idx="769">
                  <c:v>13130</c:v>
                </c:pt>
                <c:pt idx="770">
                  <c:v>13126</c:v>
                </c:pt>
                <c:pt idx="771">
                  <c:v>13112</c:v>
                </c:pt>
                <c:pt idx="772">
                  <c:v>13116</c:v>
                </c:pt>
                <c:pt idx="773">
                  <c:v>13156</c:v>
                </c:pt>
                <c:pt idx="774">
                  <c:v>13126</c:v>
                </c:pt>
                <c:pt idx="775">
                  <c:v>13110</c:v>
                </c:pt>
                <c:pt idx="776">
                  <c:v>13114</c:v>
                </c:pt>
                <c:pt idx="777">
                  <c:v>13122</c:v>
                </c:pt>
                <c:pt idx="778">
                  <c:v>13134</c:v>
                </c:pt>
                <c:pt idx="779">
                  <c:v>13118</c:v>
                </c:pt>
                <c:pt idx="780">
                  <c:v>13122</c:v>
                </c:pt>
                <c:pt idx="781">
                  <c:v>13114</c:v>
                </c:pt>
                <c:pt idx="782">
                  <c:v>13124</c:v>
                </c:pt>
                <c:pt idx="783">
                  <c:v>13118</c:v>
                </c:pt>
                <c:pt idx="784">
                  <c:v>13146</c:v>
                </c:pt>
                <c:pt idx="785">
                  <c:v>13156</c:v>
                </c:pt>
                <c:pt idx="786">
                  <c:v>13108</c:v>
                </c:pt>
                <c:pt idx="787">
                  <c:v>13122</c:v>
                </c:pt>
                <c:pt idx="788">
                  <c:v>13118</c:v>
                </c:pt>
                <c:pt idx="789">
                  <c:v>13134</c:v>
                </c:pt>
                <c:pt idx="790">
                  <c:v>13130</c:v>
                </c:pt>
                <c:pt idx="791">
                  <c:v>13126</c:v>
                </c:pt>
                <c:pt idx="792">
                  <c:v>13106</c:v>
                </c:pt>
                <c:pt idx="793">
                  <c:v>13120</c:v>
                </c:pt>
                <c:pt idx="794">
                  <c:v>13168</c:v>
                </c:pt>
                <c:pt idx="795">
                  <c:v>13134</c:v>
                </c:pt>
                <c:pt idx="796">
                  <c:v>13138</c:v>
                </c:pt>
                <c:pt idx="797">
                  <c:v>13140</c:v>
                </c:pt>
                <c:pt idx="798">
                  <c:v>13156</c:v>
                </c:pt>
                <c:pt idx="799">
                  <c:v>13126</c:v>
                </c:pt>
                <c:pt idx="800">
                  <c:v>13138</c:v>
                </c:pt>
                <c:pt idx="801">
                  <c:v>13114</c:v>
                </c:pt>
                <c:pt idx="802">
                  <c:v>13130</c:v>
                </c:pt>
                <c:pt idx="803">
                  <c:v>13142</c:v>
                </c:pt>
                <c:pt idx="804">
                  <c:v>13116</c:v>
                </c:pt>
                <c:pt idx="805">
                  <c:v>13136</c:v>
                </c:pt>
                <c:pt idx="806">
                  <c:v>13142</c:v>
                </c:pt>
                <c:pt idx="807">
                  <c:v>13156</c:v>
                </c:pt>
                <c:pt idx="808">
                  <c:v>13108</c:v>
                </c:pt>
                <c:pt idx="809">
                  <c:v>13122</c:v>
                </c:pt>
                <c:pt idx="810">
                  <c:v>13140</c:v>
                </c:pt>
                <c:pt idx="811">
                  <c:v>13134</c:v>
                </c:pt>
                <c:pt idx="812">
                  <c:v>13128</c:v>
                </c:pt>
                <c:pt idx="813">
                  <c:v>13148</c:v>
                </c:pt>
                <c:pt idx="814">
                  <c:v>13136</c:v>
                </c:pt>
                <c:pt idx="815">
                  <c:v>13102</c:v>
                </c:pt>
                <c:pt idx="816">
                  <c:v>13142</c:v>
                </c:pt>
                <c:pt idx="817">
                  <c:v>13136</c:v>
                </c:pt>
                <c:pt idx="818">
                  <c:v>13124</c:v>
                </c:pt>
                <c:pt idx="819">
                  <c:v>13108</c:v>
                </c:pt>
                <c:pt idx="820">
                  <c:v>13128</c:v>
                </c:pt>
                <c:pt idx="821">
                  <c:v>13108</c:v>
                </c:pt>
                <c:pt idx="822">
                  <c:v>13116</c:v>
                </c:pt>
                <c:pt idx="823">
                  <c:v>13122</c:v>
                </c:pt>
                <c:pt idx="824">
                  <c:v>13158</c:v>
                </c:pt>
                <c:pt idx="825">
                  <c:v>13116</c:v>
                </c:pt>
                <c:pt idx="826">
                  <c:v>13140</c:v>
                </c:pt>
                <c:pt idx="827">
                  <c:v>13154</c:v>
                </c:pt>
                <c:pt idx="828">
                  <c:v>13128</c:v>
                </c:pt>
                <c:pt idx="829">
                  <c:v>13150</c:v>
                </c:pt>
                <c:pt idx="830">
                  <c:v>13120</c:v>
                </c:pt>
                <c:pt idx="831">
                  <c:v>13130</c:v>
                </c:pt>
                <c:pt idx="832">
                  <c:v>13146</c:v>
                </c:pt>
                <c:pt idx="833">
                  <c:v>13122</c:v>
                </c:pt>
                <c:pt idx="834">
                  <c:v>13116</c:v>
                </c:pt>
                <c:pt idx="835">
                  <c:v>13124</c:v>
                </c:pt>
                <c:pt idx="836">
                  <c:v>13130</c:v>
                </c:pt>
                <c:pt idx="837">
                  <c:v>13160</c:v>
                </c:pt>
                <c:pt idx="838">
                  <c:v>13112</c:v>
                </c:pt>
                <c:pt idx="839">
                  <c:v>13116</c:v>
                </c:pt>
                <c:pt idx="840">
                  <c:v>13156</c:v>
                </c:pt>
                <c:pt idx="841">
                  <c:v>13130</c:v>
                </c:pt>
                <c:pt idx="842">
                  <c:v>13136</c:v>
                </c:pt>
                <c:pt idx="843">
                  <c:v>13138</c:v>
                </c:pt>
                <c:pt idx="844">
                  <c:v>13116</c:v>
                </c:pt>
                <c:pt idx="845">
                  <c:v>13156</c:v>
                </c:pt>
                <c:pt idx="846">
                  <c:v>13148</c:v>
                </c:pt>
                <c:pt idx="847">
                  <c:v>13124</c:v>
                </c:pt>
                <c:pt idx="848">
                  <c:v>13134</c:v>
                </c:pt>
                <c:pt idx="849">
                  <c:v>13120</c:v>
                </c:pt>
                <c:pt idx="850">
                  <c:v>13130</c:v>
                </c:pt>
                <c:pt idx="851">
                  <c:v>13104</c:v>
                </c:pt>
                <c:pt idx="852">
                  <c:v>13152</c:v>
                </c:pt>
                <c:pt idx="853">
                  <c:v>13132</c:v>
                </c:pt>
                <c:pt idx="854">
                  <c:v>13144</c:v>
                </c:pt>
                <c:pt idx="855">
                  <c:v>13114</c:v>
                </c:pt>
                <c:pt idx="856">
                  <c:v>13144</c:v>
                </c:pt>
                <c:pt idx="857">
                  <c:v>13140</c:v>
                </c:pt>
                <c:pt idx="858">
                  <c:v>13150</c:v>
                </c:pt>
                <c:pt idx="859">
                  <c:v>13118</c:v>
                </c:pt>
                <c:pt idx="860">
                  <c:v>13132</c:v>
                </c:pt>
                <c:pt idx="861">
                  <c:v>13116</c:v>
                </c:pt>
                <c:pt idx="862">
                  <c:v>13110</c:v>
                </c:pt>
                <c:pt idx="863">
                  <c:v>13146</c:v>
                </c:pt>
                <c:pt idx="864">
                  <c:v>13150</c:v>
                </c:pt>
                <c:pt idx="865">
                  <c:v>13164</c:v>
                </c:pt>
                <c:pt idx="866">
                  <c:v>13128</c:v>
                </c:pt>
                <c:pt idx="867">
                  <c:v>13130</c:v>
                </c:pt>
                <c:pt idx="868">
                  <c:v>13110</c:v>
                </c:pt>
                <c:pt idx="869">
                  <c:v>13138</c:v>
                </c:pt>
                <c:pt idx="870">
                  <c:v>13100</c:v>
                </c:pt>
                <c:pt idx="871">
                  <c:v>13120</c:v>
                </c:pt>
                <c:pt idx="872">
                  <c:v>13126</c:v>
                </c:pt>
                <c:pt idx="873">
                  <c:v>13120</c:v>
                </c:pt>
                <c:pt idx="874">
                  <c:v>13102</c:v>
                </c:pt>
                <c:pt idx="875">
                  <c:v>13112</c:v>
                </c:pt>
                <c:pt idx="876">
                  <c:v>13144</c:v>
                </c:pt>
                <c:pt idx="877">
                  <c:v>13114</c:v>
                </c:pt>
                <c:pt idx="878">
                  <c:v>13118</c:v>
                </c:pt>
                <c:pt idx="879">
                  <c:v>13136</c:v>
                </c:pt>
                <c:pt idx="880">
                  <c:v>13132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BE7-4AD6-A065-5783D0213C78}"/>
            </c:ext>
          </c:extLst>
        </c:ser>
        <c:ser>
          <c:idx val="2"/>
          <c:order val="1"/>
          <c:tx>
            <c:v>cal@NU-1000</c:v>
          </c:tx>
          <c:spPr>
            <a:ln w="25400" cmpd="sng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[2]Sheet1!$B$101:$B$1297</c:f>
              <c:numCache>
                <c:formatCode>General</c:formatCode>
                <c:ptCount val="1197"/>
                <c:pt idx="0">
                  <c:v>3.3956</c:v>
                </c:pt>
                <c:pt idx="1">
                  <c:v>3.4344999999999999</c:v>
                </c:pt>
                <c:pt idx="2">
                  <c:v>3.4733000000000001</c:v>
                </c:pt>
                <c:pt idx="3">
                  <c:v>3.5122</c:v>
                </c:pt>
                <c:pt idx="4">
                  <c:v>3.5509999999999997</c:v>
                </c:pt>
                <c:pt idx="5">
                  <c:v>3.5899000000000001</c:v>
                </c:pt>
                <c:pt idx="6">
                  <c:v>3.6288</c:v>
                </c:pt>
                <c:pt idx="7">
                  <c:v>3.6675999999999997</c:v>
                </c:pt>
                <c:pt idx="8">
                  <c:v>3.7064999999999997</c:v>
                </c:pt>
                <c:pt idx="9">
                  <c:v>3.7452999999999999</c:v>
                </c:pt>
                <c:pt idx="10">
                  <c:v>3.7841999999999998</c:v>
                </c:pt>
                <c:pt idx="11">
                  <c:v>3.8230999999999997</c:v>
                </c:pt>
                <c:pt idx="12">
                  <c:v>3.8618999999999999</c:v>
                </c:pt>
                <c:pt idx="13">
                  <c:v>3.9008000000000003</c:v>
                </c:pt>
                <c:pt idx="14">
                  <c:v>3.9395999999999995</c:v>
                </c:pt>
                <c:pt idx="15">
                  <c:v>3.9784999999999995</c:v>
                </c:pt>
                <c:pt idx="16">
                  <c:v>4.0174000000000003</c:v>
                </c:pt>
                <c:pt idx="17">
                  <c:v>4.0561999999999996</c:v>
                </c:pt>
                <c:pt idx="18">
                  <c:v>4.0950999999999995</c:v>
                </c:pt>
                <c:pt idx="19">
                  <c:v>4.1339999999999995</c:v>
                </c:pt>
                <c:pt idx="20">
                  <c:v>4.1727999999999996</c:v>
                </c:pt>
                <c:pt idx="21">
                  <c:v>4.2116999999999996</c:v>
                </c:pt>
                <c:pt idx="22">
                  <c:v>4.2504999999999997</c:v>
                </c:pt>
                <c:pt idx="23">
                  <c:v>4.2893999999999997</c:v>
                </c:pt>
                <c:pt idx="24">
                  <c:v>4.3282999999999996</c:v>
                </c:pt>
                <c:pt idx="25">
                  <c:v>4.3670999999999998</c:v>
                </c:pt>
                <c:pt idx="26">
                  <c:v>4.4059999999999997</c:v>
                </c:pt>
                <c:pt idx="27">
                  <c:v>4.4447999999999999</c:v>
                </c:pt>
                <c:pt idx="28">
                  <c:v>4.4836999999999998</c:v>
                </c:pt>
                <c:pt idx="29">
                  <c:v>4.5225999999999997</c:v>
                </c:pt>
                <c:pt idx="30">
                  <c:v>4.5613999999999999</c:v>
                </c:pt>
                <c:pt idx="31">
                  <c:v>4.6002999999999998</c:v>
                </c:pt>
                <c:pt idx="32">
                  <c:v>4.6391999999999998</c:v>
                </c:pt>
                <c:pt idx="33">
                  <c:v>4.6779999999999999</c:v>
                </c:pt>
                <c:pt idx="34">
                  <c:v>4.7168999999999999</c:v>
                </c:pt>
                <c:pt idx="35">
                  <c:v>4.7557</c:v>
                </c:pt>
                <c:pt idx="36">
                  <c:v>4.7946</c:v>
                </c:pt>
                <c:pt idx="37">
                  <c:v>4.8334999999999999</c:v>
                </c:pt>
                <c:pt idx="38">
                  <c:v>4.8723000000000001</c:v>
                </c:pt>
                <c:pt idx="39">
                  <c:v>4.9112</c:v>
                </c:pt>
                <c:pt idx="40">
                  <c:v>4.95</c:v>
                </c:pt>
                <c:pt idx="41">
                  <c:v>4.9889000000000001</c:v>
                </c:pt>
                <c:pt idx="42">
                  <c:v>5.0278</c:v>
                </c:pt>
                <c:pt idx="43">
                  <c:v>5.0666000000000002</c:v>
                </c:pt>
                <c:pt idx="44">
                  <c:v>5.1055000000000001</c:v>
                </c:pt>
                <c:pt idx="45">
                  <c:v>5.1443000000000003</c:v>
                </c:pt>
                <c:pt idx="46">
                  <c:v>5.1832000000000003</c:v>
                </c:pt>
                <c:pt idx="47">
                  <c:v>5.2221000000000002</c:v>
                </c:pt>
                <c:pt idx="48">
                  <c:v>5.2608999999999995</c:v>
                </c:pt>
                <c:pt idx="49">
                  <c:v>5.2998000000000003</c:v>
                </c:pt>
                <c:pt idx="50">
                  <c:v>5.3387000000000002</c:v>
                </c:pt>
                <c:pt idx="51">
                  <c:v>5.3774999999999995</c:v>
                </c:pt>
                <c:pt idx="52">
                  <c:v>5.4164000000000003</c:v>
                </c:pt>
                <c:pt idx="53">
                  <c:v>5.4551999999999996</c:v>
                </c:pt>
                <c:pt idx="54">
                  <c:v>5.4940999999999995</c:v>
                </c:pt>
                <c:pt idx="55">
                  <c:v>5.5329999999999995</c:v>
                </c:pt>
                <c:pt idx="56">
                  <c:v>5.5717999999999996</c:v>
                </c:pt>
                <c:pt idx="57">
                  <c:v>5.6106999999999996</c:v>
                </c:pt>
                <c:pt idx="58">
                  <c:v>5.6494999999999997</c:v>
                </c:pt>
                <c:pt idx="59">
                  <c:v>5.6883999999999997</c:v>
                </c:pt>
                <c:pt idx="60">
                  <c:v>5.7272999999999996</c:v>
                </c:pt>
                <c:pt idx="61">
                  <c:v>5.7660999999999998</c:v>
                </c:pt>
                <c:pt idx="62">
                  <c:v>5.8049999999999997</c:v>
                </c:pt>
                <c:pt idx="63">
                  <c:v>5.8438999999999997</c:v>
                </c:pt>
                <c:pt idx="64">
                  <c:v>5.8826999999999998</c:v>
                </c:pt>
                <c:pt idx="65">
                  <c:v>5.9215999999999998</c:v>
                </c:pt>
                <c:pt idx="66">
                  <c:v>5.9603999999999999</c:v>
                </c:pt>
                <c:pt idx="67">
                  <c:v>5.9992999999999999</c:v>
                </c:pt>
                <c:pt idx="68">
                  <c:v>6.0381999999999998</c:v>
                </c:pt>
                <c:pt idx="69">
                  <c:v>6.077</c:v>
                </c:pt>
                <c:pt idx="70">
                  <c:v>6.1158999999999999</c:v>
                </c:pt>
                <c:pt idx="71">
                  <c:v>6.1547000000000001</c:v>
                </c:pt>
                <c:pt idx="72">
                  <c:v>6.1936</c:v>
                </c:pt>
                <c:pt idx="73">
                  <c:v>6.2324999999999999</c:v>
                </c:pt>
                <c:pt idx="74">
                  <c:v>6.2713000000000001</c:v>
                </c:pt>
                <c:pt idx="75">
                  <c:v>6.3102</c:v>
                </c:pt>
                <c:pt idx="76">
                  <c:v>6.3490000000000002</c:v>
                </c:pt>
                <c:pt idx="77">
                  <c:v>6.3879000000000001</c:v>
                </c:pt>
                <c:pt idx="78">
                  <c:v>6.4268000000000001</c:v>
                </c:pt>
                <c:pt idx="79">
                  <c:v>6.4656000000000002</c:v>
                </c:pt>
                <c:pt idx="80">
                  <c:v>6.5045000000000002</c:v>
                </c:pt>
                <c:pt idx="81">
                  <c:v>6.5434000000000001</c:v>
                </c:pt>
                <c:pt idx="82">
                  <c:v>6.5822000000000003</c:v>
                </c:pt>
                <c:pt idx="83">
                  <c:v>6.6211000000000002</c:v>
                </c:pt>
                <c:pt idx="84">
                  <c:v>6.6598999999999995</c:v>
                </c:pt>
                <c:pt idx="85">
                  <c:v>6.6988000000000003</c:v>
                </c:pt>
                <c:pt idx="86">
                  <c:v>6.7377000000000002</c:v>
                </c:pt>
                <c:pt idx="87">
                  <c:v>6.7764999999999995</c:v>
                </c:pt>
                <c:pt idx="88">
                  <c:v>6.8153999999999995</c:v>
                </c:pt>
                <c:pt idx="89">
                  <c:v>6.8541999999999996</c:v>
                </c:pt>
                <c:pt idx="90">
                  <c:v>6.8930999999999996</c:v>
                </c:pt>
                <c:pt idx="91">
                  <c:v>6.9319999999999995</c:v>
                </c:pt>
                <c:pt idx="92">
                  <c:v>6.9707999999999997</c:v>
                </c:pt>
                <c:pt idx="93">
                  <c:v>7.0096999999999996</c:v>
                </c:pt>
                <c:pt idx="94">
                  <c:v>7.0485999999999995</c:v>
                </c:pt>
                <c:pt idx="95">
                  <c:v>7.0873999999999997</c:v>
                </c:pt>
                <c:pt idx="96">
                  <c:v>7.1262999999999996</c:v>
                </c:pt>
                <c:pt idx="97">
                  <c:v>7.1650999999999998</c:v>
                </c:pt>
                <c:pt idx="98">
                  <c:v>7.2039999999999997</c:v>
                </c:pt>
                <c:pt idx="99">
                  <c:v>7.2428999999999997</c:v>
                </c:pt>
                <c:pt idx="100">
                  <c:v>7.2816999999999998</c:v>
                </c:pt>
                <c:pt idx="101">
                  <c:v>7.3205999999999998</c:v>
                </c:pt>
                <c:pt idx="102">
                  <c:v>7.3593999999999999</c:v>
                </c:pt>
                <c:pt idx="103">
                  <c:v>7.3982999999999999</c:v>
                </c:pt>
                <c:pt idx="104">
                  <c:v>7.4371999999999998</c:v>
                </c:pt>
                <c:pt idx="105">
                  <c:v>7.476</c:v>
                </c:pt>
                <c:pt idx="106">
                  <c:v>7.5148999999999999</c:v>
                </c:pt>
                <c:pt idx="107">
                  <c:v>7.5537000000000001</c:v>
                </c:pt>
                <c:pt idx="108">
                  <c:v>7.5926</c:v>
                </c:pt>
                <c:pt idx="109">
                  <c:v>7.6315</c:v>
                </c:pt>
                <c:pt idx="110">
                  <c:v>7.6703000000000001</c:v>
                </c:pt>
                <c:pt idx="111">
                  <c:v>7.7092000000000001</c:v>
                </c:pt>
                <c:pt idx="112">
                  <c:v>7.7481</c:v>
                </c:pt>
                <c:pt idx="113">
                  <c:v>7.7869000000000002</c:v>
                </c:pt>
                <c:pt idx="114">
                  <c:v>7.8258000000000001</c:v>
                </c:pt>
                <c:pt idx="115">
                  <c:v>7.8646000000000003</c:v>
                </c:pt>
                <c:pt idx="116">
                  <c:v>7.9035000000000002</c:v>
                </c:pt>
                <c:pt idx="117">
                  <c:v>7.9424000000000001</c:v>
                </c:pt>
                <c:pt idx="118">
                  <c:v>7.9812000000000003</c:v>
                </c:pt>
                <c:pt idx="119">
                  <c:v>8.0201000000000011</c:v>
                </c:pt>
                <c:pt idx="120">
                  <c:v>8.0589000000000013</c:v>
                </c:pt>
                <c:pt idx="121">
                  <c:v>8.0978000000000012</c:v>
                </c:pt>
                <c:pt idx="122">
                  <c:v>8.1367000000000012</c:v>
                </c:pt>
                <c:pt idx="123">
                  <c:v>8.1755000000000013</c:v>
                </c:pt>
                <c:pt idx="124">
                  <c:v>8.2144000000000013</c:v>
                </c:pt>
                <c:pt idx="125">
                  <c:v>8.2533000000000012</c:v>
                </c:pt>
                <c:pt idx="126">
                  <c:v>8.2921000000000014</c:v>
                </c:pt>
                <c:pt idx="127">
                  <c:v>8.3310000000000013</c:v>
                </c:pt>
                <c:pt idx="128">
                  <c:v>8.3698000000000015</c:v>
                </c:pt>
                <c:pt idx="129">
                  <c:v>8.4087000000000014</c:v>
                </c:pt>
                <c:pt idx="130">
                  <c:v>8.4476000000000013</c:v>
                </c:pt>
                <c:pt idx="131">
                  <c:v>8.4864000000000015</c:v>
                </c:pt>
                <c:pt idx="132">
                  <c:v>8.5253000000000014</c:v>
                </c:pt>
                <c:pt idx="133">
                  <c:v>8.5641000000000016</c:v>
                </c:pt>
                <c:pt idx="134">
                  <c:v>8.6030000000000015</c:v>
                </c:pt>
                <c:pt idx="135">
                  <c:v>8.6419000000000015</c:v>
                </c:pt>
                <c:pt idx="136">
                  <c:v>8.6807000000000016</c:v>
                </c:pt>
                <c:pt idx="137">
                  <c:v>8.7196000000000016</c:v>
                </c:pt>
                <c:pt idx="138">
                  <c:v>8.7585000000000015</c:v>
                </c:pt>
                <c:pt idx="139">
                  <c:v>8.7972999999999999</c:v>
                </c:pt>
                <c:pt idx="140">
                  <c:v>8.8362000000000016</c:v>
                </c:pt>
                <c:pt idx="141">
                  <c:v>8.875</c:v>
                </c:pt>
                <c:pt idx="142">
                  <c:v>8.9138999999999999</c:v>
                </c:pt>
                <c:pt idx="143">
                  <c:v>8.9528000000000016</c:v>
                </c:pt>
                <c:pt idx="144">
                  <c:v>8.9916</c:v>
                </c:pt>
                <c:pt idx="145">
                  <c:v>9.0305</c:v>
                </c:pt>
                <c:pt idx="146">
                  <c:v>9.0693000000000001</c:v>
                </c:pt>
                <c:pt idx="147">
                  <c:v>9.1082000000000001</c:v>
                </c:pt>
                <c:pt idx="148">
                  <c:v>9.1471</c:v>
                </c:pt>
                <c:pt idx="149">
                  <c:v>9.1859000000000002</c:v>
                </c:pt>
                <c:pt idx="150">
                  <c:v>9.2248000000000001</c:v>
                </c:pt>
                <c:pt idx="151">
                  <c:v>9.2636000000000003</c:v>
                </c:pt>
                <c:pt idx="152">
                  <c:v>9.3025000000000002</c:v>
                </c:pt>
                <c:pt idx="153">
                  <c:v>9.3414000000000001</c:v>
                </c:pt>
                <c:pt idx="154">
                  <c:v>9.3802000000000003</c:v>
                </c:pt>
                <c:pt idx="155">
                  <c:v>9.4191000000000003</c:v>
                </c:pt>
                <c:pt idx="156">
                  <c:v>9.4580000000000002</c:v>
                </c:pt>
                <c:pt idx="157">
                  <c:v>9.4968000000000004</c:v>
                </c:pt>
                <c:pt idx="158">
                  <c:v>9.5357000000000003</c:v>
                </c:pt>
                <c:pt idx="159">
                  <c:v>9.5745000000000005</c:v>
                </c:pt>
                <c:pt idx="160">
                  <c:v>9.6134000000000004</c:v>
                </c:pt>
                <c:pt idx="161">
                  <c:v>9.6523000000000003</c:v>
                </c:pt>
                <c:pt idx="162">
                  <c:v>9.6911000000000005</c:v>
                </c:pt>
                <c:pt idx="163">
                  <c:v>9.73</c:v>
                </c:pt>
                <c:pt idx="164">
                  <c:v>9.7688000000000006</c:v>
                </c:pt>
                <c:pt idx="165">
                  <c:v>9.8077000000000005</c:v>
                </c:pt>
                <c:pt idx="166">
                  <c:v>9.8466000000000005</c:v>
                </c:pt>
                <c:pt idx="167">
                  <c:v>9.8854000000000006</c:v>
                </c:pt>
                <c:pt idx="168">
                  <c:v>9.9243000000000006</c:v>
                </c:pt>
                <c:pt idx="169">
                  <c:v>9.9632000000000005</c:v>
                </c:pt>
                <c:pt idx="170">
                  <c:v>10.002000000000001</c:v>
                </c:pt>
                <c:pt idx="171">
                  <c:v>10.040900000000001</c:v>
                </c:pt>
                <c:pt idx="172">
                  <c:v>10.079700000000001</c:v>
                </c:pt>
                <c:pt idx="173">
                  <c:v>10.118600000000001</c:v>
                </c:pt>
                <c:pt idx="174">
                  <c:v>10.157500000000001</c:v>
                </c:pt>
                <c:pt idx="175">
                  <c:v>10.196300000000001</c:v>
                </c:pt>
                <c:pt idx="176">
                  <c:v>10.235200000000001</c:v>
                </c:pt>
                <c:pt idx="177">
                  <c:v>10.274000000000001</c:v>
                </c:pt>
                <c:pt idx="178">
                  <c:v>10.312900000000001</c:v>
                </c:pt>
                <c:pt idx="179">
                  <c:v>10.351800000000001</c:v>
                </c:pt>
                <c:pt idx="180">
                  <c:v>10.390600000000001</c:v>
                </c:pt>
                <c:pt idx="181">
                  <c:v>10.429500000000001</c:v>
                </c:pt>
                <c:pt idx="182">
                  <c:v>10.468300000000001</c:v>
                </c:pt>
                <c:pt idx="183">
                  <c:v>10.507200000000001</c:v>
                </c:pt>
                <c:pt idx="184">
                  <c:v>10.546100000000001</c:v>
                </c:pt>
                <c:pt idx="185">
                  <c:v>10.584900000000001</c:v>
                </c:pt>
                <c:pt idx="186">
                  <c:v>10.623800000000001</c:v>
                </c:pt>
                <c:pt idx="187">
                  <c:v>10.662700000000001</c:v>
                </c:pt>
                <c:pt idx="188">
                  <c:v>10.701500000000001</c:v>
                </c:pt>
                <c:pt idx="189">
                  <c:v>10.740400000000001</c:v>
                </c:pt>
                <c:pt idx="190">
                  <c:v>10.779200000000001</c:v>
                </c:pt>
                <c:pt idx="191">
                  <c:v>10.818100000000001</c:v>
                </c:pt>
                <c:pt idx="192">
                  <c:v>10.857000000000001</c:v>
                </c:pt>
                <c:pt idx="193">
                  <c:v>10.895800000000001</c:v>
                </c:pt>
                <c:pt idx="194">
                  <c:v>10.934700000000001</c:v>
                </c:pt>
                <c:pt idx="195">
                  <c:v>10.973500000000001</c:v>
                </c:pt>
                <c:pt idx="196">
                  <c:v>11.012400000000001</c:v>
                </c:pt>
                <c:pt idx="197">
                  <c:v>11.051300000000001</c:v>
                </c:pt>
                <c:pt idx="198">
                  <c:v>11.090100000000001</c:v>
                </c:pt>
                <c:pt idx="199">
                  <c:v>11.129000000000001</c:v>
                </c:pt>
                <c:pt idx="200">
                  <c:v>11.167900000000001</c:v>
                </c:pt>
                <c:pt idx="201">
                  <c:v>11.206700000000001</c:v>
                </c:pt>
                <c:pt idx="202">
                  <c:v>11.245600000000001</c:v>
                </c:pt>
                <c:pt idx="203">
                  <c:v>11.284400000000002</c:v>
                </c:pt>
                <c:pt idx="204">
                  <c:v>11.323300000000001</c:v>
                </c:pt>
                <c:pt idx="205">
                  <c:v>11.362200000000001</c:v>
                </c:pt>
                <c:pt idx="206">
                  <c:v>11.401000000000002</c:v>
                </c:pt>
                <c:pt idx="207">
                  <c:v>11.439900000000002</c:v>
                </c:pt>
                <c:pt idx="208">
                  <c:v>11.4787</c:v>
                </c:pt>
                <c:pt idx="209">
                  <c:v>11.517600000000002</c:v>
                </c:pt>
                <c:pt idx="210">
                  <c:v>11.556500000000002</c:v>
                </c:pt>
                <c:pt idx="211">
                  <c:v>11.5953</c:v>
                </c:pt>
                <c:pt idx="212">
                  <c:v>11.634200000000002</c:v>
                </c:pt>
                <c:pt idx="213">
                  <c:v>11.673</c:v>
                </c:pt>
                <c:pt idx="214">
                  <c:v>11.7119</c:v>
                </c:pt>
                <c:pt idx="215">
                  <c:v>11.7508</c:v>
                </c:pt>
                <c:pt idx="216">
                  <c:v>11.7896</c:v>
                </c:pt>
                <c:pt idx="217">
                  <c:v>11.8285</c:v>
                </c:pt>
                <c:pt idx="218">
                  <c:v>11.8674</c:v>
                </c:pt>
                <c:pt idx="219">
                  <c:v>11.9062</c:v>
                </c:pt>
                <c:pt idx="220">
                  <c:v>11.9451</c:v>
                </c:pt>
                <c:pt idx="221">
                  <c:v>11.9839</c:v>
                </c:pt>
                <c:pt idx="222">
                  <c:v>12.0228</c:v>
                </c:pt>
                <c:pt idx="223">
                  <c:v>12.0617</c:v>
                </c:pt>
                <c:pt idx="224">
                  <c:v>12.1005</c:v>
                </c:pt>
                <c:pt idx="225">
                  <c:v>12.1394</c:v>
                </c:pt>
                <c:pt idx="226">
                  <c:v>12.1782</c:v>
                </c:pt>
                <c:pt idx="227">
                  <c:v>12.2171</c:v>
                </c:pt>
                <c:pt idx="228">
                  <c:v>12.256</c:v>
                </c:pt>
                <c:pt idx="229">
                  <c:v>12.2948</c:v>
                </c:pt>
                <c:pt idx="230">
                  <c:v>12.3337</c:v>
                </c:pt>
                <c:pt idx="231">
                  <c:v>12.3726</c:v>
                </c:pt>
                <c:pt idx="232">
                  <c:v>12.4114</c:v>
                </c:pt>
                <c:pt idx="233">
                  <c:v>12.4503</c:v>
                </c:pt>
                <c:pt idx="234">
                  <c:v>12.489100000000001</c:v>
                </c:pt>
                <c:pt idx="235">
                  <c:v>12.528</c:v>
                </c:pt>
                <c:pt idx="236">
                  <c:v>12.5669</c:v>
                </c:pt>
                <c:pt idx="237">
                  <c:v>12.605700000000001</c:v>
                </c:pt>
                <c:pt idx="238">
                  <c:v>12.644600000000001</c:v>
                </c:pt>
                <c:pt idx="239">
                  <c:v>12.683400000000001</c:v>
                </c:pt>
                <c:pt idx="240">
                  <c:v>12.722300000000001</c:v>
                </c:pt>
                <c:pt idx="241">
                  <c:v>12.761200000000001</c:v>
                </c:pt>
                <c:pt idx="242">
                  <c:v>12.8</c:v>
                </c:pt>
                <c:pt idx="243">
                  <c:v>12.838900000000001</c:v>
                </c:pt>
                <c:pt idx="244">
                  <c:v>12.877700000000001</c:v>
                </c:pt>
                <c:pt idx="245">
                  <c:v>12.916600000000001</c:v>
                </c:pt>
                <c:pt idx="246">
                  <c:v>12.955500000000001</c:v>
                </c:pt>
                <c:pt idx="247">
                  <c:v>12.994300000000001</c:v>
                </c:pt>
                <c:pt idx="248">
                  <c:v>13.033200000000001</c:v>
                </c:pt>
                <c:pt idx="249">
                  <c:v>13.072100000000001</c:v>
                </c:pt>
                <c:pt idx="250">
                  <c:v>13.110900000000001</c:v>
                </c:pt>
                <c:pt idx="251">
                  <c:v>13.149800000000001</c:v>
                </c:pt>
                <c:pt idx="252">
                  <c:v>13.188600000000001</c:v>
                </c:pt>
                <c:pt idx="253">
                  <c:v>13.227500000000001</c:v>
                </c:pt>
                <c:pt idx="254">
                  <c:v>13.266400000000001</c:v>
                </c:pt>
                <c:pt idx="255">
                  <c:v>13.305200000000001</c:v>
                </c:pt>
                <c:pt idx="256">
                  <c:v>13.344100000000001</c:v>
                </c:pt>
                <c:pt idx="257">
                  <c:v>13.382900000000001</c:v>
                </c:pt>
                <c:pt idx="258">
                  <c:v>13.421800000000001</c:v>
                </c:pt>
                <c:pt idx="259">
                  <c:v>13.460700000000001</c:v>
                </c:pt>
                <c:pt idx="260">
                  <c:v>13.499500000000001</c:v>
                </c:pt>
                <c:pt idx="261">
                  <c:v>13.538400000000001</c:v>
                </c:pt>
                <c:pt idx="262">
                  <c:v>13.577300000000001</c:v>
                </c:pt>
                <c:pt idx="263">
                  <c:v>13.616100000000001</c:v>
                </c:pt>
                <c:pt idx="264">
                  <c:v>13.655000000000001</c:v>
                </c:pt>
                <c:pt idx="265">
                  <c:v>13.693800000000001</c:v>
                </c:pt>
                <c:pt idx="266">
                  <c:v>13.732700000000001</c:v>
                </c:pt>
                <c:pt idx="267">
                  <c:v>13.771600000000001</c:v>
                </c:pt>
                <c:pt idx="268">
                  <c:v>13.810400000000001</c:v>
                </c:pt>
                <c:pt idx="269">
                  <c:v>13.849300000000001</c:v>
                </c:pt>
                <c:pt idx="270">
                  <c:v>13.888100000000001</c:v>
                </c:pt>
                <c:pt idx="271">
                  <c:v>13.927000000000001</c:v>
                </c:pt>
                <c:pt idx="272">
                  <c:v>13.965900000000001</c:v>
                </c:pt>
                <c:pt idx="273">
                  <c:v>14.004700000000001</c:v>
                </c:pt>
                <c:pt idx="274">
                  <c:v>14.043600000000001</c:v>
                </c:pt>
                <c:pt idx="275">
                  <c:v>14.082400000000002</c:v>
                </c:pt>
                <c:pt idx="276">
                  <c:v>14.121300000000002</c:v>
                </c:pt>
                <c:pt idx="277">
                  <c:v>14.160200000000001</c:v>
                </c:pt>
                <c:pt idx="278">
                  <c:v>14.199000000000002</c:v>
                </c:pt>
                <c:pt idx="279">
                  <c:v>14.237900000000002</c:v>
                </c:pt>
                <c:pt idx="280">
                  <c:v>14.276800000000001</c:v>
                </c:pt>
                <c:pt idx="281">
                  <c:v>14.315600000000002</c:v>
                </c:pt>
                <c:pt idx="282">
                  <c:v>14.354500000000002</c:v>
                </c:pt>
                <c:pt idx="283">
                  <c:v>14.3933</c:v>
                </c:pt>
                <c:pt idx="284">
                  <c:v>14.4322</c:v>
                </c:pt>
                <c:pt idx="285">
                  <c:v>14.471100000000002</c:v>
                </c:pt>
                <c:pt idx="286">
                  <c:v>14.5099</c:v>
                </c:pt>
                <c:pt idx="287">
                  <c:v>14.5488</c:v>
                </c:pt>
                <c:pt idx="288">
                  <c:v>14.5876</c:v>
                </c:pt>
                <c:pt idx="289">
                  <c:v>14.6265</c:v>
                </c:pt>
                <c:pt idx="290">
                  <c:v>14.6654</c:v>
                </c:pt>
                <c:pt idx="291">
                  <c:v>14.7042</c:v>
                </c:pt>
                <c:pt idx="292">
                  <c:v>14.7431</c:v>
                </c:pt>
                <c:pt idx="293">
                  <c:v>14.782</c:v>
                </c:pt>
                <c:pt idx="294">
                  <c:v>14.8208</c:v>
                </c:pt>
                <c:pt idx="295">
                  <c:v>14.8597</c:v>
                </c:pt>
                <c:pt idx="296">
                  <c:v>14.8985</c:v>
                </c:pt>
                <c:pt idx="297">
                  <c:v>14.9374</c:v>
                </c:pt>
                <c:pt idx="298">
                  <c:v>14.9763</c:v>
                </c:pt>
                <c:pt idx="299">
                  <c:v>15.0151</c:v>
                </c:pt>
                <c:pt idx="300">
                  <c:v>15.054</c:v>
                </c:pt>
                <c:pt idx="301">
                  <c:v>15.0928</c:v>
                </c:pt>
                <c:pt idx="302">
                  <c:v>15.1317</c:v>
                </c:pt>
                <c:pt idx="303">
                  <c:v>15.1706</c:v>
                </c:pt>
                <c:pt idx="304">
                  <c:v>15.2094</c:v>
                </c:pt>
                <c:pt idx="305">
                  <c:v>15.2483</c:v>
                </c:pt>
                <c:pt idx="306">
                  <c:v>15.287100000000001</c:v>
                </c:pt>
                <c:pt idx="307">
                  <c:v>15.326000000000001</c:v>
                </c:pt>
                <c:pt idx="308">
                  <c:v>15.3649</c:v>
                </c:pt>
                <c:pt idx="309">
                  <c:v>15.403700000000001</c:v>
                </c:pt>
                <c:pt idx="310">
                  <c:v>15.442600000000001</c:v>
                </c:pt>
                <c:pt idx="311">
                  <c:v>15.4815</c:v>
                </c:pt>
                <c:pt idx="312">
                  <c:v>15.520300000000001</c:v>
                </c:pt>
                <c:pt idx="313">
                  <c:v>15.559200000000001</c:v>
                </c:pt>
                <c:pt idx="314">
                  <c:v>15.598000000000001</c:v>
                </c:pt>
                <c:pt idx="315">
                  <c:v>15.636900000000001</c:v>
                </c:pt>
                <c:pt idx="316">
                  <c:v>15.675800000000001</c:v>
                </c:pt>
                <c:pt idx="317">
                  <c:v>15.714600000000001</c:v>
                </c:pt>
                <c:pt idx="318">
                  <c:v>15.753500000000001</c:v>
                </c:pt>
                <c:pt idx="319">
                  <c:v>15.792300000000001</c:v>
                </c:pt>
                <c:pt idx="320">
                  <c:v>15.831200000000001</c:v>
                </c:pt>
                <c:pt idx="321">
                  <c:v>15.870100000000001</c:v>
                </c:pt>
                <c:pt idx="322">
                  <c:v>15.908900000000001</c:v>
                </c:pt>
                <c:pt idx="323">
                  <c:v>15.947799999999999</c:v>
                </c:pt>
                <c:pt idx="324">
                  <c:v>15.986700000000001</c:v>
                </c:pt>
                <c:pt idx="325">
                  <c:v>16.025499999999997</c:v>
                </c:pt>
                <c:pt idx="326">
                  <c:v>16.064399999999999</c:v>
                </c:pt>
                <c:pt idx="327">
                  <c:v>16.103199999999998</c:v>
                </c:pt>
                <c:pt idx="328">
                  <c:v>16.142099999999999</c:v>
                </c:pt>
                <c:pt idx="329">
                  <c:v>16.180999999999997</c:v>
                </c:pt>
                <c:pt idx="330">
                  <c:v>16.219799999999999</c:v>
                </c:pt>
                <c:pt idx="331">
                  <c:v>16.258699999999997</c:v>
                </c:pt>
                <c:pt idx="332">
                  <c:v>16.297499999999999</c:v>
                </c:pt>
                <c:pt idx="333">
                  <c:v>16.336399999999998</c:v>
                </c:pt>
                <c:pt idx="334">
                  <c:v>16.375299999999999</c:v>
                </c:pt>
                <c:pt idx="335">
                  <c:v>16.414099999999998</c:v>
                </c:pt>
                <c:pt idx="336">
                  <c:v>16.452999999999999</c:v>
                </c:pt>
                <c:pt idx="337">
                  <c:v>16.491799999999998</c:v>
                </c:pt>
                <c:pt idx="338">
                  <c:v>16.5307</c:v>
                </c:pt>
                <c:pt idx="339">
                  <c:v>16.569599999999998</c:v>
                </c:pt>
                <c:pt idx="340">
                  <c:v>16.6084</c:v>
                </c:pt>
                <c:pt idx="341">
                  <c:v>16.647299999999998</c:v>
                </c:pt>
                <c:pt idx="342">
                  <c:v>16.686199999999999</c:v>
                </c:pt>
                <c:pt idx="343">
                  <c:v>16.724999999999998</c:v>
                </c:pt>
                <c:pt idx="344">
                  <c:v>16.7639</c:v>
                </c:pt>
                <c:pt idx="345">
                  <c:v>16.802699999999998</c:v>
                </c:pt>
                <c:pt idx="346">
                  <c:v>16.8416</c:v>
                </c:pt>
                <c:pt idx="347">
                  <c:v>16.880499999999998</c:v>
                </c:pt>
                <c:pt idx="348">
                  <c:v>16.9193</c:v>
                </c:pt>
                <c:pt idx="349">
                  <c:v>16.958199999999998</c:v>
                </c:pt>
                <c:pt idx="350">
                  <c:v>16.997</c:v>
                </c:pt>
                <c:pt idx="351">
                  <c:v>17.035899999999998</c:v>
                </c:pt>
                <c:pt idx="352">
                  <c:v>17.0748</c:v>
                </c:pt>
                <c:pt idx="353">
                  <c:v>17.113599999999998</c:v>
                </c:pt>
                <c:pt idx="354">
                  <c:v>17.1525</c:v>
                </c:pt>
                <c:pt idx="355">
                  <c:v>17.191399999999998</c:v>
                </c:pt>
                <c:pt idx="356">
                  <c:v>17.2302</c:v>
                </c:pt>
                <c:pt idx="357">
                  <c:v>17.269099999999998</c:v>
                </c:pt>
                <c:pt idx="358">
                  <c:v>17.3079</c:v>
                </c:pt>
                <c:pt idx="359">
                  <c:v>17.346799999999998</c:v>
                </c:pt>
                <c:pt idx="360">
                  <c:v>17.3857</c:v>
                </c:pt>
                <c:pt idx="361">
                  <c:v>17.424499999999998</c:v>
                </c:pt>
                <c:pt idx="362">
                  <c:v>17.4634</c:v>
                </c:pt>
                <c:pt idx="363">
                  <c:v>17.502199999999998</c:v>
                </c:pt>
                <c:pt idx="364">
                  <c:v>17.5411</c:v>
                </c:pt>
                <c:pt idx="365">
                  <c:v>17.579999999999998</c:v>
                </c:pt>
                <c:pt idx="366">
                  <c:v>17.6188</c:v>
                </c:pt>
                <c:pt idx="367">
                  <c:v>17.657699999999998</c:v>
                </c:pt>
                <c:pt idx="368">
                  <c:v>17.6965</c:v>
                </c:pt>
                <c:pt idx="369">
                  <c:v>17.735399999999998</c:v>
                </c:pt>
                <c:pt idx="370">
                  <c:v>17.7743</c:v>
                </c:pt>
                <c:pt idx="371">
                  <c:v>17.813099999999999</c:v>
                </c:pt>
                <c:pt idx="372">
                  <c:v>17.852</c:v>
                </c:pt>
                <c:pt idx="373">
                  <c:v>17.890899999999998</c:v>
                </c:pt>
                <c:pt idx="374">
                  <c:v>17.9297</c:v>
                </c:pt>
                <c:pt idx="375">
                  <c:v>17.968599999999999</c:v>
                </c:pt>
                <c:pt idx="376">
                  <c:v>18.007400000000001</c:v>
                </c:pt>
                <c:pt idx="377">
                  <c:v>18.046299999999999</c:v>
                </c:pt>
                <c:pt idx="378">
                  <c:v>18.0852</c:v>
                </c:pt>
                <c:pt idx="379">
                  <c:v>18.123999999999999</c:v>
                </c:pt>
                <c:pt idx="380">
                  <c:v>18.1629</c:v>
                </c:pt>
                <c:pt idx="381">
                  <c:v>18.201699999999999</c:v>
                </c:pt>
                <c:pt idx="382">
                  <c:v>18.240600000000001</c:v>
                </c:pt>
                <c:pt idx="383">
                  <c:v>18.279499999999999</c:v>
                </c:pt>
                <c:pt idx="384">
                  <c:v>18.318300000000001</c:v>
                </c:pt>
                <c:pt idx="385">
                  <c:v>18.357199999999999</c:v>
                </c:pt>
                <c:pt idx="386">
                  <c:v>18.396100000000001</c:v>
                </c:pt>
                <c:pt idx="387">
                  <c:v>18.434899999999999</c:v>
                </c:pt>
                <c:pt idx="388">
                  <c:v>18.473800000000001</c:v>
                </c:pt>
                <c:pt idx="389">
                  <c:v>18.512599999999999</c:v>
                </c:pt>
                <c:pt idx="390">
                  <c:v>18.551500000000001</c:v>
                </c:pt>
                <c:pt idx="391">
                  <c:v>18.590399999999999</c:v>
                </c:pt>
                <c:pt idx="392">
                  <c:v>18.629199999999997</c:v>
                </c:pt>
                <c:pt idx="393">
                  <c:v>18.668099999999999</c:v>
                </c:pt>
                <c:pt idx="394">
                  <c:v>18.706899999999997</c:v>
                </c:pt>
                <c:pt idx="395">
                  <c:v>18.745799999999999</c:v>
                </c:pt>
                <c:pt idx="396">
                  <c:v>18.784699999999997</c:v>
                </c:pt>
                <c:pt idx="397">
                  <c:v>18.823499999999999</c:v>
                </c:pt>
                <c:pt idx="398">
                  <c:v>18.862399999999997</c:v>
                </c:pt>
                <c:pt idx="399">
                  <c:v>18.901199999999999</c:v>
                </c:pt>
                <c:pt idx="400">
                  <c:v>18.940099999999997</c:v>
                </c:pt>
                <c:pt idx="401">
                  <c:v>18.978999999999999</c:v>
                </c:pt>
                <c:pt idx="402">
                  <c:v>19.017799999999998</c:v>
                </c:pt>
                <c:pt idx="403">
                  <c:v>19.056699999999999</c:v>
                </c:pt>
                <c:pt idx="404">
                  <c:v>19.095599999999997</c:v>
                </c:pt>
                <c:pt idx="405">
                  <c:v>19.134399999999999</c:v>
                </c:pt>
                <c:pt idx="406">
                  <c:v>19.173299999999998</c:v>
                </c:pt>
                <c:pt idx="407">
                  <c:v>19.2121</c:v>
                </c:pt>
                <c:pt idx="408">
                  <c:v>19.250999999999998</c:v>
                </c:pt>
                <c:pt idx="409">
                  <c:v>19.289899999999999</c:v>
                </c:pt>
                <c:pt idx="410">
                  <c:v>19.328699999999998</c:v>
                </c:pt>
                <c:pt idx="411">
                  <c:v>19.367599999999999</c:v>
                </c:pt>
                <c:pt idx="412">
                  <c:v>19.406399999999998</c:v>
                </c:pt>
                <c:pt idx="413">
                  <c:v>19.4453</c:v>
                </c:pt>
                <c:pt idx="414">
                  <c:v>19.484199999999998</c:v>
                </c:pt>
                <c:pt idx="415">
                  <c:v>19.523</c:v>
                </c:pt>
                <c:pt idx="416">
                  <c:v>19.561899999999998</c:v>
                </c:pt>
                <c:pt idx="417">
                  <c:v>19.6008</c:v>
                </c:pt>
                <c:pt idx="418">
                  <c:v>19.639599999999998</c:v>
                </c:pt>
                <c:pt idx="419">
                  <c:v>19.6785</c:v>
                </c:pt>
                <c:pt idx="420">
                  <c:v>19.717299999999998</c:v>
                </c:pt>
                <c:pt idx="421">
                  <c:v>19.7562</c:v>
                </c:pt>
                <c:pt idx="422">
                  <c:v>19.795099999999998</c:v>
                </c:pt>
                <c:pt idx="423">
                  <c:v>19.8339</c:v>
                </c:pt>
                <c:pt idx="424">
                  <c:v>19.872799999999998</c:v>
                </c:pt>
                <c:pt idx="425">
                  <c:v>19.9116</c:v>
                </c:pt>
                <c:pt idx="426">
                  <c:v>19.950499999999998</c:v>
                </c:pt>
                <c:pt idx="427">
                  <c:v>19.9894</c:v>
                </c:pt>
                <c:pt idx="428">
                  <c:v>20.028199999999998</c:v>
                </c:pt>
                <c:pt idx="429">
                  <c:v>20.0671</c:v>
                </c:pt>
                <c:pt idx="430">
                  <c:v>20.105899999999998</c:v>
                </c:pt>
                <c:pt idx="431">
                  <c:v>20.1448</c:v>
                </c:pt>
                <c:pt idx="432">
                  <c:v>20.183699999999998</c:v>
                </c:pt>
                <c:pt idx="433">
                  <c:v>20.2225</c:v>
                </c:pt>
                <c:pt idx="434">
                  <c:v>20.261399999999998</c:v>
                </c:pt>
                <c:pt idx="435">
                  <c:v>20.3003</c:v>
                </c:pt>
                <c:pt idx="436">
                  <c:v>20.339099999999998</c:v>
                </c:pt>
                <c:pt idx="437">
                  <c:v>20.378</c:v>
                </c:pt>
                <c:pt idx="438">
                  <c:v>20.416799999999999</c:v>
                </c:pt>
                <c:pt idx="439">
                  <c:v>20.4557</c:v>
                </c:pt>
                <c:pt idx="440">
                  <c:v>20.494599999999998</c:v>
                </c:pt>
                <c:pt idx="441">
                  <c:v>20.5334</c:v>
                </c:pt>
                <c:pt idx="442">
                  <c:v>20.572299999999998</c:v>
                </c:pt>
                <c:pt idx="443">
                  <c:v>20.6111</c:v>
                </c:pt>
                <c:pt idx="444">
                  <c:v>20.65</c:v>
                </c:pt>
                <c:pt idx="445">
                  <c:v>20.6889</c:v>
                </c:pt>
                <c:pt idx="446">
                  <c:v>20.727699999999999</c:v>
                </c:pt>
                <c:pt idx="447">
                  <c:v>20.7666</c:v>
                </c:pt>
                <c:pt idx="448">
                  <c:v>20.805499999999999</c:v>
                </c:pt>
                <c:pt idx="449">
                  <c:v>20.8443</c:v>
                </c:pt>
                <c:pt idx="450">
                  <c:v>20.883199999999999</c:v>
                </c:pt>
                <c:pt idx="451">
                  <c:v>20.922000000000001</c:v>
                </c:pt>
                <c:pt idx="452">
                  <c:v>20.960899999999999</c:v>
                </c:pt>
                <c:pt idx="453">
                  <c:v>20.9998</c:v>
                </c:pt>
                <c:pt idx="454">
                  <c:v>21.038599999999999</c:v>
                </c:pt>
                <c:pt idx="455">
                  <c:v>21.077500000000001</c:v>
                </c:pt>
                <c:pt idx="456">
                  <c:v>21.116299999999999</c:v>
                </c:pt>
                <c:pt idx="457">
                  <c:v>21.155200000000001</c:v>
                </c:pt>
                <c:pt idx="458">
                  <c:v>21.194099999999999</c:v>
                </c:pt>
                <c:pt idx="459">
                  <c:v>21.232900000000001</c:v>
                </c:pt>
                <c:pt idx="460">
                  <c:v>21.271799999999999</c:v>
                </c:pt>
                <c:pt idx="461">
                  <c:v>21.310700000000001</c:v>
                </c:pt>
                <c:pt idx="462">
                  <c:v>21.349499999999999</c:v>
                </c:pt>
                <c:pt idx="463">
                  <c:v>21.388400000000001</c:v>
                </c:pt>
                <c:pt idx="464">
                  <c:v>21.427199999999999</c:v>
                </c:pt>
                <c:pt idx="465">
                  <c:v>21.466099999999997</c:v>
                </c:pt>
                <c:pt idx="466">
                  <c:v>21.504999999999999</c:v>
                </c:pt>
                <c:pt idx="467">
                  <c:v>21.543799999999997</c:v>
                </c:pt>
                <c:pt idx="468">
                  <c:v>21.582699999999999</c:v>
                </c:pt>
                <c:pt idx="469">
                  <c:v>21.621499999999997</c:v>
                </c:pt>
                <c:pt idx="470">
                  <c:v>21.660399999999999</c:v>
                </c:pt>
                <c:pt idx="471">
                  <c:v>21.699299999999997</c:v>
                </c:pt>
                <c:pt idx="472">
                  <c:v>21.738099999999999</c:v>
                </c:pt>
                <c:pt idx="473">
                  <c:v>21.776999999999997</c:v>
                </c:pt>
                <c:pt idx="474">
                  <c:v>21.815799999999999</c:v>
                </c:pt>
                <c:pt idx="475">
                  <c:v>21.854699999999998</c:v>
                </c:pt>
                <c:pt idx="476">
                  <c:v>21.893599999999999</c:v>
                </c:pt>
                <c:pt idx="477">
                  <c:v>21.932399999999998</c:v>
                </c:pt>
                <c:pt idx="478">
                  <c:v>21.971299999999999</c:v>
                </c:pt>
                <c:pt idx="479">
                  <c:v>22.010199999999998</c:v>
                </c:pt>
                <c:pt idx="480">
                  <c:v>22.048999999999999</c:v>
                </c:pt>
                <c:pt idx="481">
                  <c:v>22.087899999999998</c:v>
                </c:pt>
                <c:pt idx="482">
                  <c:v>22.1267</c:v>
                </c:pt>
                <c:pt idx="483">
                  <c:v>22.165599999999998</c:v>
                </c:pt>
                <c:pt idx="484">
                  <c:v>22.204499999999999</c:v>
                </c:pt>
                <c:pt idx="485">
                  <c:v>22.243299999999998</c:v>
                </c:pt>
                <c:pt idx="486">
                  <c:v>22.2822</c:v>
                </c:pt>
                <c:pt idx="487">
                  <c:v>22.320999999999998</c:v>
                </c:pt>
                <c:pt idx="488">
                  <c:v>22.3599</c:v>
                </c:pt>
                <c:pt idx="489">
                  <c:v>22.398799999999998</c:v>
                </c:pt>
                <c:pt idx="490">
                  <c:v>22.4376</c:v>
                </c:pt>
                <c:pt idx="491">
                  <c:v>22.476499999999998</c:v>
                </c:pt>
                <c:pt idx="492">
                  <c:v>22.5154</c:v>
                </c:pt>
                <c:pt idx="493">
                  <c:v>22.554199999999998</c:v>
                </c:pt>
                <c:pt idx="494">
                  <c:v>22.5931</c:v>
                </c:pt>
                <c:pt idx="495">
                  <c:v>22.631899999999998</c:v>
                </c:pt>
                <c:pt idx="496">
                  <c:v>22.6708</c:v>
                </c:pt>
                <c:pt idx="497">
                  <c:v>22.709699999999998</c:v>
                </c:pt>
                <c:pt idx="498">
                  <c:v>22.7485</c:v>
                </c:pt>
                <c:pt idx="499">
                  <c:v>22.787399999999998</c:v>
                </c:pt>
                <c:pt idx="500">
                  <c:v>22.8262</c:v>
                </c:pt>
                <c:pt idx="501">
                  <c:v>22.865099999999998</c:v>
                </c:pt>
                <c:pt idx="502">
                  <c:v>22.904</c:v>
                </c:pt>
                <c:pt idx="503">
                  <c:v>22.942799999999998</c:v>
                </c:pt>
                <c:pt idx="504">
                  <c:v>22.9817</c:v>
                </c:pt>
                <c:pt idx="505">
                  <c:v>23.020499999999998</c:v>
                </c:pt>
                <c:pt idx="506">
                  <c:v>23.0594</c:v>
                </c:pt>
                <c:pt idx="507">
                  <c:v>23.098299999999998</c:v>
                </c:pt>
                <c:pt idx="508">
                  <c:v>23.1371</c:v>
                </c:pt>
                <c:pt idx="509">
                  <c:v>23.175999999999998</c:v>
                </c:pt>
                <c:pt idx="510">
                  <c:v>23.2149</c:v>
                </c:pt>
                <c:pt idx="511">
                  <c:v>23.253699999999998</c:v>
                </c:pt>
                <c:pt idx="512">
                  <c:v>23.2926</c:v>
                </c:pt>
                <c:pt idx="513">
                  <c:v>23.331399999999999</c:v>
                </c:pt>
                <c:pt idx="514">
                  <c:v>23.3703</c:v>
                </c:pt>
                <c:pt idx="515">
                  <c:v>23.409199999999998</c:v>
                </c:pt>
                <c:pt idx="516">
                  <c:v>23.448</c:v>
                </c:pt>
                <c:pt idx="517">
                  <c:v>23.486899999999999</c:v>
                </c:pt>
                <c:pt idx="518">
                  <c:v>23.525700000000001</c:v>
                </c:pt>
                <c:pt idx="519">
                  <c:v>23.564599999999999</c:v>
                </c:pt>
                <c:pt idx="520">
                  <c:v>23.6035</c:v>
                </c:pt>
                <c:pt idx="521">
                  <c:v>23.642299999999999</c:v>
                </c:pt>
                <c:pt idx="522">
                  <c:v>23.6812</c:v>
                </c:pt>
                <c:pt idx="523">
                  <c:v>23.720099999999999</c:v>
                </c:pt>
                <c:pt idx="524">
                  <c:v>23.758900000000001</c:v>
                </c:pt>
                <c:pt idx="525">
                  <c:v>23.797799999999999</c:v>
                </c:pt>
                <c:pt idx="526">
                  <c:v>23.836600000000001</c:v>
                </c:pt>
                <c:pt idx="527">
                  <c:v>23.875499999999999</c:v>
                </c:pt>
                <c:pt idx="528">
                  <c:v>23.914400000000001</c:v>
                </c:pt>
                <c:pt idx="529">
                  <c:v>23.953199999999999</c:v>
                </c:pt>
                <c:pt idx="530">
                  <c:v>23.992100000000001</c:v>
                </c:pt>
                <c:pt idx="531">
                  <c:v>24.030899999999999</c:v>
                </c:pt>
                <c:pt idx="532">
                  <c:v>24.069800000000001</c:v>
                </c:pt>
                <c:pt idx="533">
                  <c:v>24.108699999999999</c:v>
                </c:pt>
                <c:pt idx="534">
                  <c:v>24.147499999999997</c:v>
                </c:pt>
                <c:pt idx="535">
                  <c:v>24.186399999999999</c:v>
                </c:pt>
                <c:pt idx="536">
                  <c:v>24.225199999999997</c:v>
                </c:pt>
                <c:pt idx="537">
                  <c:v>24.264099999999999</c:v>
                </c:pt>
                <c:pt idx="538">
                  <c:v>24.302999999999997</c:v>
                </c:pt>
                <c:pt idx="539">
                  <c:v>24.341799999999999</c:v>
                </c:pt>
                <c:pt idx="540">
                  <c:v>24.380699999999997</c:v>
                </c:pt>
                <c:pt idx="541">
                  <c:v>24.419599999999999</c:v>
                </c:pt>
                <c:pt idx="542">
                  <c:v>24.458399999999997</c:v>
                </c:pt>
                <c:pt idx="543">
                  <c:v>24.497299999999999</c:v>
                </c:pt>
                <c:pt idx="544">
                  <c:v>24.536099999999998</c:v>
                </c:pt>
                <c:pt idx="545">
                  <c:v>24.574999999999999</c:v>
                </c:pt>
                <c:pt idx="546">
                  <c:v>24.613899999999997</c:v>
                </c:pt>
                <c:pt idx="547">
                  <c:v>24.652699999999999</c:v>
                </c:pt>
                <c:pt idx="548">
                  <c:v>24.691599999999998</c:v>
                </c:pt>
                <c:pt idx="549">
                  <c:v>24.730399999999999</c:v>
                </c:pt>
                <c:pt idx="550">
                  <c:v>24.769299999999998</c:v>
                </c:pt>
                <c:pt idx="551">
                  <c:v>24.808199999999999</c:v>
                </c:pt>
                <c:pt idx="552">
                  <c:v>24.846999999999998</c:v>
                </c:pt>
                <c:pt idx="553">
                  <c:v>24.885899999999999</c:v>
                </c:pt>
                <c:pt idx="554">
                  <c:v>24.924799999999998</c:v>
                </c:pt>
                <c:pt idx="555">
                  <c:v>24.9636</c:v>
                </c:pt>
                <c:pt idx="556">
                  <c:v>25.002499999999998</c:v>
                </c:pt>
                <c:pt idx="557">
                  <c:v>25.0413</c:v>
                </c:pt>
                <c:pt idx="558">
                  <c:v>25.080199999999998</c:v>
                </c:pt>
                <c:pt idx="559">
                  <c:v>25.1191</c:v>
                </c:pt>
                <c:pt idx="560">
                  <c:v>25.157899999999998</c:v>
                </c:pt>
                <c:pt idx="561">
                  <c:v>25.1968</c:v>
                </c:pt>
                <c:pt idx="562">
                  <c:v>25.235599999999998</c:v>
                </c:pt>
                <c:pt idx="563">
                  <c:v>25.2745</c:v>
                </c:pt>
                <c:pt idx="564">
                  <c:v>25.313399999999998</c:v>
                </c:pt>
                <c:pt idx="565">
                  <c:v>25.3522</c:v>
                </c:pt>
                <c:pt idx="566">
                  <c:v>25.391099999999998</c:v>
                </c:pt>
                <c:pt idx="567">
                  <c:v>25.4299</c:v>
                </c:pt>
                <c:pt idx="568">
                  <c:v>25.468799999999998</c:v>
                </c:pt>
                <c:pt idx="569">
                  <c:v>25.5077</c:v>
                </c:pt>
                <c:pt idx="570">
                  <c:v>25.546499999999998</c:v>
                </c:pt>
                <c:pt idx="571">
                  <c:v>25.5854</c:v>
                </c:pt>
                <c:pt idx="572">
                  <c:v>25.624299999999998</c:v>
                </c:pt>
                <c:pt idx="573">
                  <c:v>25.6631</c:v>
                </c:pt>
                <c:pt idx="574">
                  <c:v>25.701999999999998</c:v>
                </c:pt>
                <c:pt idx="575">
                  <c:v>25.7408</c:v>
                </c:pt>
                <c:pt idx="576">
                  <c:v>25.779699999999998</c:v>
                </c:pt>
                <c:pt idx="577">
                  <c:v>25.8186</c:v>
                </c:pt>
                <c:pt idx="578">
                  <c:v>25.857399999999998</c:v>
                </c:pt>
                <c:pt idx="579">
                  <c:v>25.8963</c:v>
                </c:pt>
                <c:pt idx="580">
                  <c:v>25.935099999999998</c:v>
                </c:pt>
                <c:pt idx="581">
                  <c:v>25.974</c:v>
                </c:pt>
                <c:pt idx="582">
                  <c:v>26.012899999999998</c:v>
                </c:pt>
                <c:pt idx="583">
                  <c:v>26.0517</c:v>
                </c:pt>
                <c:pt idx="584">
                  <c:v>26.090599999999998</c:v>
                </c:pt>
                <c:pt idx="585">
                  <c:v>26.1295</c:v>
                </c:pt>
                <c:pt idx="586">
                  <c:v>26.168299999999999</c:v>
                </c:pt>
                <c:pt idx="587">
                  <c:v>26.2072</c:v>
                </c:pt>
                <c:pt idx="588">
                  <c:v>26.245999999999999</c:v>
                </c:pt>
                <c:pt idx="589">
                  <c:v>26.2849</c:v>
                </c:pt>
                <c:pt idx="590">
                  <c:v>26.323799999999999</c:v>
                </c:pt>
                <c:pt idx="591">
                  <c:v>26.3626</c:v>
                </c:pt>
                <c:pt idx="592">
                  <c:v>26.401499999999999</c:v>
                </c:pt>
                <c:pt idx="593">
                  <c:v>26.440300000000001</c:v>
                </c:pt>
                <c:pt idx="594">
                  <c:v>26.479199999999999</c:v>
                </c:pt>
                <c:pt idx="595">
                  <c:v>26.5181</c:v>
                </c:pt>
                <c:pt idx="596">
                  <c:v>26.556899999999999</c:v>
                </c:pt>
                <c:pt idx="597">
                  <c:v>26.595800000000001</c:v>
                </c:pt>
                <c:pt idx="598">
                  <c:v>26.634599999999999</c:v>
                </c:pt>
                <c:pt idx="599">
                  <c:v>26.673500000000001</c:v>
                </c:pt>
                <c:pt idx="600">
                  <c:v>26.712399999999999</c:v>
                </c:pt>
                <c:pt idx="601">
                  <c:v>26.751200000000001</c:v>
                </c:pt>
                <c:pt idx="602">
                  <c:v>26.790099999999999</c:v>
                </c:pt>
                <c:pt idx="603">
                  <c:v>26.829000000000001</c:v>
                </c:pt>
                <c:pt idx="604">
                  <c:v>26.867799999999999</c:v>
                </c:pt>
                <c:pt idx="605">
                  <c:v>26.906700000000001</c:v>
                </c:pt>
                <c:pt idx="606">
                  <c:v>26.945499999999999</c:v>
                </c:pt>
                <c:pt idx="607">
                  <c:v>26.984399999999997</c:v>
                </c:pt>
                <c:pt idx="608">
                  <c:v>27.023299999999999</c:v>
                </c:pt>
                <c:pt idx="609">
                  <c:v>27.062099999999997</c:v>
                </c:pt>
                <c:pt idx="610">
                  <c:v>27.100999999999999</c:v>
                </c:pt>
                <c:pt idx="611">
                  <c:v>27.139799999999997</c:v>
                </c:pt>
                <c:pt idx="612">
                  <c:v>27.178699999999999</c:v>
                </c:pt>
                <c:pt idx="613">
                  <c:v>27.217599999999997</c:v>
                </c:pt>
                <c:pt idx="614">
                  <c:v>27.256399999999999</c:v>
                </c:pt>
                <c:pt idx="615">
                  <c:v>27.295299999999997</c:v>
                </c:pt>
                <c:pt idx="616">
                  <c:v>27.334199999999999</c:v>
                </c:pt>
                <c:pt idx="617">
                  <c:v>27.372999999999998</c:v>
                </c:pt>
                <c:pt idx="618">
                  <c:v>27.411899999999999</c:v>
                </c:pt>
                <c:pt idx="619">
                  <c:v>27.450699999999998</c:v>
                </c:pt>
                <c:pt idx="620">
                  <c:v>27.489599999999999</c:v>
                </c:pt>
                <c:pt idx="621">
                  <c:v>27.528499999999998</c:v>
                </c:pt>
                <c:pt idx="622">
                  <c:v>27.567299999999999</c:v>
                </c:pt>
                <c:pt idx="623">
                  <c:v>27.606199999999998</c:v>
                </c:pt>
                <c:pt idx="624">
                  <c:v>27.645</c:v>
                </c:pt>
                <c:pt idx="625">
                  <c:v>27.683899999999998</c:v>
                </c:pt>
                <c:pt idx="626">
                  <c:v>27.722799999999999</c:v>
                </c:pt>
                <c:pt idx="627">
                  <c:v>27.761599999999998</c:v>
                </c:pt>
                <c:pt idx="628">
                  <c:v>27.8005</c:v>
                </c:pt>
                <c:pt idx="629">
                  <c:v>27.839299999999998</c:v>
                </c:pt>
                <c:pt idx="630">
                  <c:v>27.8782</c:v>
                </c:pt>
                <c:pt idx="631">
                  <c:v>27.917099999999998</c:v>
                </c:pt>
                <c:pt idx="632">
                  <c:v>27.9559</c:v>
                </c:pt>
                <c:pt idx="633">
                  <c:v>27.994799999999998</c:v>
                </c:pt>
                <c:pt idx="634">
                  <c:v>28.0337</c:v>
                </c:pt>
                <c:pt idx="635">
                  <c:v>28.072499999999998</c:v>
                </c:pt>
                <c:pt idx="636">
                  <c:v>28.1114</c:v>
                </c:pt>
                <c:pt idx="637">
                  <c:v>28.150199999999998</c:v>
                </c:pt>
                <c:pt idx="638">
                  <c:v>28.1891</c:v>
                </c:pt>
                <c:pt idx="639">
                  <c:v>28.227999999999998</c:v>
                </c:pt>
                <c:pt idx="640">
                  <c:v>28.2668</c:v>
                </c:pt>
                <c:pt idx="641">
                  <c:v>28.305699999999998</c:v>
                </c:pt>
                <c:pt idx="642">
                  <c:v>28.3445</c:v>
                </c:pt>
                <c:pt idx="643">
                  <c:v>28.383399999999998</c:v>
                </c:pt>
                <c:pt idx="644">
                  <c:v>28.4223</c:v>
                </c:pt>
                <c:pt idx="645">
                  <c:v>28.461099999999998</c:v>
                </c:pt>
                <c:pt idx="646">
                  <c:v>28.5</c:v>
                </c:pt>
                <c:pt idx="647">
                  <c:v>28.538899999999998</c:v>
                </c:pt>
                <c:pt idx="648">
                  <c:v>28.5777</c:v>
                </c:pt>
                <c:pt idx="649">
                  <c:v>28.616599999999998</c:v>
                </c:pt>
                <c:pt idx="650">
                  <c:v>28.6554</c:v>
                </c:pt>
                <c:pt idx="651">
                  <c:v>28.694299999999998</c:v>
                </c:pt>
                <c:pt idx="652">
                  <c:v>28.7332</c:v>
                </c:pt>
                <c:pt idx="653">
                  <c:v>28.771999999999998</c:v>
                </c:pt>
                <c:pt idx="654">
                  <c:v>28.8109</c:v>
                </c:pt>
                <c:pt idx="655">
                  <c:v>28.849699999999999</c:v>
                </c:pt>
                <c:pt idx="656">
                  <c:v>28.8886</c:v>
                </c:pt>
                <c:pt idx="657">
                  <c:v>28.927499999999998</c:v>
                </c:pt>
                <c:pt idx="658">
                  <c:v>28.9663</c:v>
                </c:pt>
                <c:pt idx="659">
                  <c:v>29.005199999999999</c:v>
                </c:pt>
                <c:pt idx="660">
                  <c:v>29.044</c:v>
                </c:pt>
                <c:pt idx="661">
                  <c:v>29.082899999999999</c:v>
                </c:pt>
                <c:pt idx="662">
                  <c:v>29.1218</c:v>
                </c:pt>
                <c:pt idx="663">
                  <c:v>29.160599999999999</c:v>
                </c:pt>
                <c:pt idx="664">
                  <c:v>29.1995</c:v>
                </c:pt>
                <c:pt idx="665">
                  <c:v>29.238399999999999</c:v>
                </c:pt>
                <c:pt idx="666">
                  <c:v>29.277200000000001</c:v>
                </c:pt>
                <c:pt idx="667">
                  <c:v>29.316099999999999</c:v>
                </c:pt>
                <c:pt idx="668">
                  <c:v>29.354900000000001</c:v>
                </c:pt>
                <c:pt idx="669">
                  <c:v>29.393799999999999</c:v>
                </c:pt>
                <c:pt idx="670">
                  <c:v>29.432700000000001</c:v>
                </c:pt>
                <c:pt idx="671">
                  <c:v>29.471499999999999</c:v>
                </c:pt>
                <c:pt idx="672">
                  <c:v>29.510400000000001</c:v>
                </c:pt>
                <c:pt idx="673">
                  <c:v>29.549199999999999</c:v>
                </c:pt>
                <c:pt idx="674">
                  <c:v>29.588100000000001</c:v>
                </c:pt>
                <c:pt idx="675">
                  <c:v>29.626999999999999</c:v>
                </c:pt>
                <c:pt idx="676">
                  <c:v>29.665799999999997</c:v>
                </c:pt>
                <c:pt idx="677">
                  <c:v>29.704699999999999</c:v>
                </c:pt>
                <c:pt idx="678">
                  <c:v>29.743600000000001</c:v>
                </c:pt>
                <c:pt idx="679">
                  <c:v>29.782399999999999</c:v>
                </c:pt>
                <c:pt idx="680">
                  <c:v>29.821299999999997</c:v>
                </c:pt>
                <c:pt idx="681">
                  <c:v>29.860099999999999</c:v>
                </c:pt>
                <c:pt idx="682">
                  <c:v>29.898999999999997</c:v>
                </c:pt>
                <c:pt idx="683">
                  <c:v>29.937899999999999</c:v>
                </c:pt>
                <c:pt idx="684">
                  <c:v>29.976699999999997</c:v>
                </c:pt>
                <c:pt idx="685">
                  <c:v>30.015599999999999</c:v>
                </c:pt>
                <c:pt idx="686">
                  <c:v>30.054399999999998</c:v>
                </c:pt>
                <c:pt idx="687">
                  <c:v>30.093299999999999</c:v>
                </c:pt>
                <c:pt idx="688">
                  <c:v>30.132199999999997</c:v>
                </c:pt>
                <c:pt idx="689">
                  <c:v>30.170999999999999</c:v>
                </c:pt>
                <c:pt idx="690">
                  <c:v>30.209899999999998</c:v>
                </c:pt>
                <c:pt idx="691">
                  <c:v>30.248699999999999</c:v>
                </c:pt>
                <c:pt idx="692">
                  <c:v>30.287599999999998</c:v>
                </c:pt>
                <c:pt idx="693">
                  <c:v>30.326499999999999</c:v>
                </c:pt>
                <c:pt idx="694">
                  <c:v>30.365299999999998</c:v>
                </c:pt>
                <c:pt idx="695">
                  <c:v>30.404199999999999</c:v>
                </c:pt>
                <c:pt idx="696">
                  <c:v>30.443099999999998</c:v>
                </c:pt>
                <c:pt idx="697">
                  <c:v>30.4819</c:v>
                </c:pt>
                <c:pt idx="698">
                  <c:v>30.520799999999998</c:v>
                </c:pt>
                <c:pt idx="699">
                  <c:v>30.5596</c:v>
                </c:pt>
                <c:pt idx="700">
                  <c:v>30.598499999999998</c:v>
                </c:pt>
                <c:pt idx="701">
                  <c:v>30.6374</c:v>
                </c:pt>
                <c:pt idx="702">
                  <c:v>30.676199999999998</c:v>
                </c:pt>
                <c:pt idx="703">
                  <c:v>30.7151</c:v>
                </c:pt>
                <c:pt idx="704">
                  <c:v>30.753899999999998</c:v>
                </c:pt>
                <c:pt idx="705">
                  <c:v>30.7928</c:v>
                </c:pt>
                <c:pt idx="706">
                  <c:v>30.831699999999998</c:v>
                </c:pt>
                <c:pt idx="707">
                  <c:v>30.8705</c:v>
                </c:pt>
                <c:pt idx="708">
                  <c:v>30.909399999999998</c:v>
                </c:pt>
                <c:pt idx="709">
                  <c:v>30.9483</c:v>
                </c:pt>
                <c:pt idx="710">
                  <c:v>30.987099999999998</c:v>
                </c:pt>
                <c:pt idx="711">
                  <c:v>31.026</c:v>
                </c:pt>
                <c:pt idx="712">
                  <c:v>31.064799999999998</c:v>
                </c:pt>
                <c:pt idx="713">
                  <c:v>31.1037</c:v>
                </c:pt>
                <c:pt idx="714">
                  <c:v>31.142599999999998</c:v>
                </c:pt>
                <c:pt idx="715">
                  <c:v>31.1814</c:v>
                </c:pt>
                <c:pt idx="716">
                  <c:v>31.220299999999998</c:v>
                </c:pt>
                <c:pt idx="717">
                  <c:v>31.2591</c:v>
                </c:pt>
                <c:pt idx="718">
                  <c:v>31.297999999999998</c:v>
                </c:pt>
                <c:pt idx="719">
                  <c:v>31.3369</c:v>
                </c:pt>
                <c:pt idx="720">
                  <c:v>31.375699999999998</c:v>
                </c:pt>
                <c:pt idx="721">
                  <c:v>31.4146</c:v>
                </c:pt>
                <c:pt idx="722">
                  <c:v>31.453399999999998</c:v>
                </c:pt>
                <c:pt idx="723">
                  <c:v>31.4923</c:v>
                </c:pt>
                <c:pt idx="724">
                  <c:v>31.531199999999998</c:v>
                </c:pt>
                <c:pt idx="725">
                  <c:v>31.57</c:v>
                </c:pt>
                <c:pt idx="726">
                  <c:v>31.608899999999998</c:v>
                </c:pt>
                <c:pt idx="727">
                  <c:v>31.6478</c:v>
                </c:pt>
                <c:pt idx="728">
                  <c:v>31.686599999999999</c:v>
                </c:pt>
                <c:pt idx="729">
                  <c:v>31.7255</c:v>
                </c:pt>
                <c:pt idx="730">
                  <c:v>31.764299999999999</c:v>
                </c:pt>
                <c:pt idx="731">
                  <c:v>31.8032</c:v>
                </c:pt>
                <c:pt idx="732">
                  <c:v>31.842099999999999</c:v>
                </c:pt>
                <c:pt idx="733">
                  <c:v>31.8809</c:v>
                </c:pt>
                <c:pt idx="734">
                  <c:v>31.919799999999999</c:v>
                </c:pt>
                <c:pt idx="735">
                  <c:v>31.958600000000001</c:v>
                </c:pt>
                <c:pt idx="736">
                  <c:v>31.997499999999999</c:v>
                </c:pt>
                <c:pt idx="737">
                  <c:v>32.0364</c:v>
                </c:pt>
                <c:pt idx="738">
                  <c:v>32.075200000000002</c:v>
                </c:pt>
                <c:pt idx="739">
                  <c:v>32.114100000000001</c:v>
                </c:pt>
                <c:pt idx="740">
                  <c:v>32.153000000000006</c:v>
                </c:pt>
                <c:pt idx="741">
                  <c:v>32.191800000000001</c:v>
                </c:pt>
                <c:pt idx="742">
                  <c:v>32.230700000000006</c:v>
                </c:pt>
                <c:pt idx="743">
                  <c:v>32.269500000000001</c:v>
                </c:pt>
                <c:pt idx="744">
                  <c:v>32.308400000000006</c:v>
                </c:pt>
                <c:pt idx="745">
                  <c:v>32.347300000000004</c:v>
                </c:pt>
                <c:pt idx="746">
                  <c:v>32.386100000000006</c:v>
                </c:pt>
                <c:pt idx="747">
                  <c:v>32.425000000000004</c:v>
                </c:pt>
                <c:pt idx="748">
                  <c:v>32.463799999999999</c:v>
                </c:pt>
                <c:pt idx="749">
                  <c:v>32.502700000000004</c:v>
                </c:pt>
                <c:pt idx="750">
                  <c:v>32.541600000000003</c:v>
                </c:pt>
                <c:pt idx="751">
                  <c:v>32.580400000000004</c:v>
                </c:pt>
                <c:pt idx="752">
                  <c:v>32.619300000000003</c:v>
                </c:pt>
                <c:pt idx="753">
                  <c:v>32.658100000000005</c:v>
                </c:pt>
                <c:pt idx="754">
                  <c:v>32.697000000000003</c:v>
                </c:pt>
                <c:pt idx="755">
                  <c:v>32.735900000000001</c:v>
                </c:pt>
                <c:pt idx="756">
                  <c:v>32.774700000000003</c:v>
                </c:pt>
                <c:pt idx="757">
                  <c:v>32.813600000000001</c:v>
                </c:pt>
                <c:pt idx="758">
                  <c:v>32.852499999999999</c:v>
                </c:pt>
                <c:pt idx="759">
                  <c:v>32.891300000000001</c:v>
                </c:pt>
                <c:pt idx="760">
                  <c:v>32.930199999999999</c:v>
                </c:pt>
                <c:pt idx="761">
                  <c:v>32.969000000000001</c:v>
                </c:pt>
                <c:pt idx="762">
                  <c:v>33.007899999999999</c:v>
                </c:pt>
                <c:pt idx="763">
                  <c:v>33.046800000000005</c:v>
                </c:pt>
                <c:pt idx="764">
                  <c:v>33.085599999999999</c:v>
                </c:pt>
                <c:pt idx="765">
                  <c:v>33.124500000000005</c:v>
                </c:pt>
                <c:pt idx="766">
                  <c:v>33.1633</c:v>
                </c:pt>
                <c:pt idx="767">
                  <c:v>33.202200000000005</c:v>
                </c:pt>
                <c:pt idx="768">
                  <c:v>33.241100000000003</c:v>
                </c:pt>
                <c:pt idx="769">
                  <c:v>33.279900000000005</c:v>
                </c:pt>
                <c:pt idx="770">
                  <c:v>33.318800000000003</c:v>
                </c:pt>
                <c:pt idx="771">
                  <c:v>33.357700000000001</c:v>
                </c:pt>
                <c:pt idx="772">
                  <c:v>33.396500000000003</c:v>
                </c:pt>
                <c:pt idx="773">
                  <c:v>33.435400000000001</c:v>
                </c:pt>
                <c:pt idx="774">
                  <c:v>33.474200000000003</c:v>
                </c:pt>
                <c:pt idx="775">
                  <c:v>33.513100000000001</c:v>
                </c:pt>
                <c:pt idx="776">
                  <c:v>33.552</c:v>
                </c:pt>
                <c:pt idx="777">
                  <c:v>33.590800000000002</c:v>
                </c:pt>
                <c:pt idx="778">
                  <c:v>33.6297</c:v>
                </c:pt>
                <c:pt idx="779">
                  <c:v>33.668500000000002</c:v>
                </c:pt>
                <c:pt idx="780">
                  <c:v>33.7074</c:v>
                </c:pt>
                <c:pt idx="781">
                  <c:v>33.746300000000005</c:v>
                </c:pt>
                <c:pt idx="782">
                  <c:v>33.7851</c:v>
                </c:pt>
                <c:pt idx="783">
                  <c:v>33.824000000000005</c:v>
                </c:pt>
                <c:pt idx="784">
                  <c:v>33.8628</c:v>
                </c:pt>
                <c:pt idx="785">
                  <c:v>33.901700000000005</c:v>
                </c:pt>
                <c:pt idx="786">
                  <c:v>33.940600000000003</c:v>
                </c:pt>
                <c:pt idx="787">
                  <c:v>33.979400000000005</c:v>
                </c:pt>
                <c:pt idx="788">
                  <c:v>34.018300000000004</c:v>
                </c:pt>
                <c:pt idx="789">
                  <c:v>34.057200000000002</c:v>
                </c:pt>
                <c:pt idx="790">
                  <c:v>34.096000000000004</c:v>
                </c:pt>
                <c:pt idx="791">
                  <c:v>34.134900000000002</c:v>
                </c:pt>
                <c:pt idx="792">
                  <c:v>34.173700000000004</c:v>
                </c:pt>
                <c:pt idx="793">
                  <c:v>34.212600000000002</c:v>
                </c:pt>
                <c:pt idx="794">
                  <c:v>34.2515</c:v>
                </c:pt>
                <c:pt idx="795">
                  <c:v>34.290300000000002</c:v>
                </c:pt>
                <c:pt idx="796">
                  <c:v>34.3292</c:v>
                </c:pt>
                <c:pt idx="797">
                  <c:v>34.368000000000002</c:v>
                </c:pt>
                <c:pt idx="798">
                  <c:v>34.4069</c:v>
                </c:pt>
                <c:pt idx="799">
                  <c:v>34.445800000000006</c:v>
                </c:pt>
                <c:pt idx="800">
                  <c:v>34.4846</c:v>
                </c:pt>
                <c:pt idx="801">
                  <c:v>34.523500000000006</c:v>
                </c:pt>
                <c:pt idx="802">
                  <c:v>34.562400000000004</c:v>
                </c:pt>
                <c:pt idx="803">
                  <c:v>34.601200000000006</c:v>
                </c:pt>
                <c:pt idx="804">
                  <c:v>34.640100000000004</c:v>
                </c:pt>
                <c:pt idx="805">
                  <c:v>34.678900000000006</c:v>
                </c:pt>
                <c:pt idx="806">
                  <c:v>34.717800000000004</c:v>
                </c:pt>
                <c:pt idx="807">
                  <c:v>34.756700000000002</c:v>
                </c:pt>
                <c:pt idx="808">
                  <c:v>34.795500000000004</c:v>
                </c:pt>
                <c:pt idx="809">
                  <c:v>34.834400000000002</c:v>
                </c:pt>
                <c:pt idx="810">
                  <c:v>34.873200000000004</c:v>
                </c:pt>
                <c:pt idx="811">
                  <c:v>34.912100000000002</c:v>
                </c:pt>
                <c:pt idx="812">
                  <c:v>34.951000000000001</c:v>
                </c:pt>
                <c:pt idx="813">
                  <c:v>34.989800000000002</c:v>
                </c:pt>
                <c:pt idx="814">
                  <c:v>35.028700000000001</c:v>
                </c:pt>
                <c:pt idx="815">
                  <c:v>35.067600000000006</c:v>
                </c:pt>
                <c:pt idx="816">
                  <c:v>35.106400000000001</c:v>
                </c:pt>
                <c:pt idx="817">
                  <c:v>35.145300000000006</c:v>
                </c:pt>
                <c:pt idx="818">
                  <c:v>35.184100000000001</c:v>
                </c:pt>
                <c:pt idx="819">
                  <c:v>35.223000000000006</c:v>
                </c:pt>
                <c:pt idx="820">
                  <c:v>35.261900000000004</c:v>
                </c:pt>
                <c:pt idx="821">
                  <c:v>35.300699999999999</c:v>
                </c:pt>
                <c:pt idx="822">
                  <c:v>35.339600000000004</c:v>
                </c:pt>
                <c:pt idx="823">
                  <c:v>35.378399999999999</c:v>
                </c:pt>
                <c:pt idx="824">
                  <c:v>35.417300000000004</c:v>
                </c:pt>
                <c:pt idx="825">
                  <c:v>35.456200000000003</c:v>
                </c:pt>
                <c:pt idx="826">
                  <c:v>35.495000000000005</c:v>
                </c:pt>
                <c:pt idx="827">
                  <c:v>35.533900000000003</c:v>
                </c:pt>
                <c:pt idx="828">
                  <c:v>35.572700000000005</c:v>
                </c:pt>
                <c:pt idx="829">
                  <c:v>35.611600000000003</c:v>
                </c:pt>
                <c:pt idx="830">
                  <c:v>35.650500000000001</c:v>
                </c:pt>
                <c:pt idx="831">
                  <c:v>35.689300000000003</c:v>
                </c:pt>
                <c:pt idx="832">
                  <c:v>35.728200000000001</c:v>
                </c:pt>
                <c:pt idx="833">
                  <c:v>35.767099999999999</c:v>
                </c:pt>
                <c:pt idx="834">
                  <c:v>35.805900000000001</c:v>
                </c:pt>
                <c:pt idx="835">
                  <c:v>35.844799999999999</c:v>
                </c:pt>
                <c:pt idx="836">
                  <c:v>35.883600000000001</c:v>
                </c:pt>
                <c:pt idx="837">
                  <c:v>35.922499999999999</c:v>
                </c:pt>
                <c:pt idx="838">
                  <c:v>35.961400000000005</c:v>
                </c:pt>
                <c:pt idx="839">
                  <c:v>36.0002</c:v>
                </c:pt>
                <c:pt idx="840">
                  <c:v>36.039100000000005</c:v>
                </c:pt>
                <c:pt idx="841">
                  <c:v>36.0779</c:v>
                </c:pt>
                <c:pt idx="842">
                  <c:v>36.116800000000005</c:v>
                </c:pt>
                <c:pt idx="843">
                  <c:v>36.155700000000003</c:v>
                </c:pt>
                <c:pt idx="844">
                  <c:v>36.194500000000005</c:v>
                </c:pt>
                <c:pt idx="845">
                  <c:v>36.233400000000003</c:v>
                </c:pt>
                <c:pt idx="846">
                  <c:v>36.272300000000001</c:v>
                </c:pt>
                <c:pt idx="847">
                  <c:v>36.311100000000003</c:v>
                </c:pt>
                <c:pt idx="848">
                  <c:v>36.35</c:v>
                </c:pt>
                <c:pt idx="849">
                  <c:v>36.388800000000003</c:v>
                </c:pt>
                <c:pt idx="850">
                  <c:v>36.427700000000002</c:v>
                </c:pt>
                <c:pt idx="851">
                  <c:v>36.4666</c:v>
                </c:pt>
                <c:pt idx="852">
                  <c:v>36.505400000000002</c:v>
                </c:pt>
                <c:pt idx="853">
                  <c:v>36.5443</c:v>
                </c:pt>
                <c:pt idx="854">
                  <c:v>36.583100000000002</c:v>
                </c:pt>
                <c:pt idx="855">
                  <c:v>36.622</c:v>
                </c:pt>
                <c:pt idx="856">
                  <c:v>36.660900000000005</c:v>
                </c:pt>
                <c:pt idx="857">
                  <c:v>36.6997</c:v>
                </c:pt>
                <c:pt idx="858">
                  <c:v>36.738600000000005</c:v>
                </c:pt>
                <c:pt idx="859">
                  <c:v>36.7774</c:v>
                </c:pt>
                <c:pt idx="860">
                  <c:v>36.816300000000005</c:v>
                </c:pt>
                <c:pt idx="861">
                  <c:v>36.855200000000004</c:v>
                </c:pt>
                <c:pt idx="862">
                  <c:v>36.894000000000005</c:v>
                </c:pt>
                <c:pt idx="863">
                  <c:v>36.932900000000004</c:v>
                </c:pt>
                <c:pt idx="864">
                  <c:v>36.971800000000002</c:v>
                </c:pt>
                <c:pt idx="865">
                  <c:v>37.010600000000004</c:v>
                </c:pt>
                <c:pt idx="866">
                  <c:v>37.049500000000002</c:v>
                </c:pt>
                <c:pt idx="867">
                  <c:v>37.088300000000004</c:v>
                </c:pt>
                <c:pt idx="868">
                  <c:v>37.127200000000002</c:v>
                </c:pt>
                <c:pt idx="869">
                  <c:v>37.1661</c:v>
                </c:pt>
                <c:pt idx="870">
                  <c:v>37.204900000000002</c:v>
                </c:pt>
                <c:pt idx="871">
                  <c:v>37.2438</c:v>
                </c:pt>
                <c:pt idx="872">
                  <c:v>37.282600000000002</c:v>
                </c:pt>
                <c:pt idx="873">
                  <c:v>37.3215</c:v>
                </c:pt>
                <c:pt idx="874">
                  <c:v>37.360400000000006</c:v>
                </c:pt>
                <c:pt idx="875">
                  <c:v>37.3992</c:v>
                </c:pt>
                <c:pt idx="876">
                  <c:v>37.438100000000006</c:v>
                </c:pt>
                <c:pt idx="877">
                  <c:v>37.477000000000004</c:v>
                </c:pt>
                <c:pt idx="878">
                  <c:v>37.515800000000006</c:v>
                </c:pt>
                <c:pt idx="879">
                  <c:v>37.554700000000004</c:v>
                </c:pt>
                <c:pt idx="880">
                  <c:v>37.593500000000006</c:v>
                </c:pt>
                <c:pt idx="881">
                  <c:v>37.632400000000004</c:v>
                </c:pt>
                <c:pt idx="882">
                  <c:v>37.671300000000002</c:v>
                </c:pt>
                <c:pt idx="883">
                  <c:v>37.710100000000004</c:v>
                </c:pt>
                <c:pt idx="884">
                  <c:v>37.749000000000002</c:v>
                </c:pt>
                <c:pt idx="885">
                  <c:v>37.787800000000004</c:v>
                </c:pt>
                <c:pt idx="886">
                  <c:v>37.826700000000002</c:v>
                </c:pt>
                <c:pt idx="887">
                  <c:v>37.865600000000001</c:v>
                </c:pt>
                <c:pt idx="888">
                  <c:v>37.904400000000003</c:v>
                </c:pt>
                <c:pt idx="889">
                  <c:v>37.943300000000001</c:v>
                </c:pt>
                <c:pt idx="890">
                  <c:v>37.982100000000003</c:v>
                </c:pt>
                <c:pt idx="891">
                  <c:v>38.021000000000001</c:v>
                </c:pt>
                <c:pt idx="892">
                  <c:v>38.059900000000006</c:v>
                </c:pt>
                <c:pt idx="893">
                  <c:v>38.098700000000001</c:v>
                </c:pt>
                <c:pt idx="894">
                  <c:v>38.137599999999999</c:v>
                </c:pt>
                <c:pt idx="895">
                  <c:v>38.176500000000004</c:v>
                </c:pt>
                <c:pt idx="896">
                  <c:v>38.215299999999999</c:v>
                </c:pt>
                <c:pt idx="897">
                  <c:v>38.254200000000004</c:v>
                </c:pt>
                <c:pt idx="898">
                  <c:v>38.292999999999999</c:v>
                </c:pt>
                <c:pt idx="899">
                  <c:v>38.331900000000005</c:v>
                </c:pt>
                <c:pt idx="900">
                  <c:v>38.370800000000003</c:v>
                </c:pt>
                <c:pt idx="901">
                  <c:v>38.409600000000005</c:v>
                </c:pt>
                <c:pt idx="902">
                  <c:v>38.448500000000003</c:v>
                </c:pt>
                <c:pt idx="903">
                  <c:v>38.487300000000005</c:v>
                </c:pt>
                <c:pt idx="904">
                  <c:v>38.526200000000003</c:v>
                </c:pt>
                <c:pt idx="905">
                  <c:v>38.565100000000001</c:v>
                </c:pt>
                <c:pt idx="906">
                  <c:v>38.603900000000003</c:v>
                </c:pt>
                <c:pt idx="907">
                  <c:v>38.642800000000001</c:v>
                </c:pt>
                <c:pt idx="908">
                  <c:v>38.681699999999999</c:v>
                </c:pt>
                <c:pt idx="909">
                  <c:v>38.720500000000001</c:v>
                </c:pt>
                <c:pt idx="910">
                  <c:v>38.759399999999999</c:v>
                </c:pt>
                <c:pt idx="911">
                  <c:v>38.798200000000001</c:v>
                </c:pt>
                <c:pt idx="912">
                  <c:v>38.8371</c:v>
                </c:pt>
                <c:pt idx="913">
                  <c:v>38.876000000000005</c:v>
                </c:pt>
                <c:pt idx="914">
                  <c:v>38.9148</c:v>
                </c:pt>
                <c:pt idx="915">
                  <c:v>38.953700000000005</c:v>
                </c:pt>
                <c:pt idx="916">
                  <c:v>38.9925</c:v>
                </c:pt>
                <c:pt idx="917">
                  <c:v>39.031400000000005</c:v>
                </c:pt>
                <c:pt idx="918">
                  <c:v>39.070300000000003</c:v>
                </c:pt>
                <c:pt idx="919">
                  <c:v>39.109100000000005</c:v>
                </c:pt>
                <c:pt idx="920">
                  <c:v>39.148000000000003</c:v>
                </c:pt>
                <c:pt idx="921">
                  <c:v>39.186800000000005</c:v>
                </c:pt>
                <c:pt idx="922">
                  <c:v>39.225700000000003</c:v>
                </c:pt>
                <c:pt idx="923">
                  <c:v>39.264600000000002</c:v>
                </c:pt>
                <c:pt idx="924">
                  <c:v>39.303400000000003</c:v>
                </c:pt>
                <c:pt idx="925">
                  <c:v>39.342300000000002</c:v>
                </c:pt>
                <c:pt idx="926">
                  <c:v>39.3812</c:v>
                </c:pt>
                <c:pt idx="927">
                  <c:v>39.42</c:v>
                </c:pt>
                <c:pt idx="928">
                  <c:v>39.4589</c:v>
                </c:pt>
                <c:pt idx="929">
                  <c:v>39.497700000000002</c:v>
                </c:pt>
                <c:pt idx="930">
                  <c:v>39.5366</c:v>
                </c:pt>
                <c:pt idx="931">
                  <c:v>39.575500000000005</c:v>
                </c:pt>
                <c:pt idx="932">
                  <c:v>39.6143</c:v>
                </c:pt>
                <c:pt idx="933">
                  <c:v>39.653200000000005</c:v>
                </c:pt>
                <c:pt idx="934">
                  <c:v>39.692</c:v>
                </c:pt>
                <c:pt idx="935">
                  <c:v>39.730900000000005</c:v>
                </c:pt>
                <c:pt idx="936">
                  <c:v>39.769800000000004</c:v>
                </c:pt>
                <c:pt idx="937">
                  <c:v>39.808600000000006</c:v>
                </c:pt>
                <c:pt idx="938">
                  <c:v>39.847500000000004</c:v>
                </c:pt>
                <c:pt idx="939">
                  <c:v>39.886400000000002</c:v>
                </c:pt>
                <c:pt idx="940">
                  <c:v>39.925200000000004</c:v>
                </c:pt>
                <c:pt idx="941">
                  <c:v>39.964100000000002</c:v>
                </c:pt>
                <c:pt idx="942">
                  <c:v>40.002900000000004</c:v>
                </c:pt>
                <c:pt idx="943">
                  <c:v>40.041800000000002</c:v>
                </c:pt>
                <c:pt idx="944">
                  <c:v>40.0807</c:v>
                </c:pt>
                <c:pt idx="945">
                  <c:v>40.119500000000002</c:v>
                </c:pt>
                <c:pt idx="946">
                  <c:v>40.1584</c:v>
                </c:pt>
                <c:pt idx="947">
                  <c:v>40.197200000000002</c:v>
                </c:pt>
                <c:pt idx="948">
                  <c:v>40.2361</c:v>
                </c:pt>
                <c:pt idx="949">
                  <c:v>40.275000000000006</c:v>
                </c:pt>
                <c:pt idx="950">
                  <c:v>40.313800000000001</c:v>
                </c:pt>
                <c:pt idx="951">
                  <c:v>40.352700000000006</c:v>
                </c:pt>
                <c:pt idx="952">
                  <c:v>40.391500000000001</c:v>
                </c:pt>
                <c:pt idx="953">
                  <c:v>40.430400000000006</c:v>
                </c:pt>
                <c:pt idx="954">
                  <c:v>40.469300000000004</c:v>
                </c:pt>
                <c:pt idx="955">
                  <c:v>40.508100000000006</c:v>
                </c:pt>
                <c:pt idx="956">
                  <c:v>40.547000000000004</c:v>
                </c:pt>
                <c:pt idx="957">
                  <c:v>40.585900000000002</c:v>
                </c:pt>
                <c:pt idx="958">
                  <c:v>40.624700000000004</c:v>
                </c:pt>
                <c:pt idx="959">
                  <c:v>40.663600000000002</c:v>
                </c:pt>
                <c:pt idx="960">
                  <c:v>40.702400000000004</c:v>
                </c:pt>
                <c:pt idx="961">
                  <c:v>40.741300000000003</c:v>
                </c:pt>
                <c:pt idx="962">
                  <c:v>40.780200000000001</c:v>
                </c:pt>
                <c:pt idx="963">
                  <c:v>40.819000000000003</c:v>
                </c:pt>
                <c:pt idx="964">
                  <c:v>40.857900000000001</c:v>
                </c:pt>
                <c:pt idx="965">
                  <c:v>40.896700000000003</c:v>
                </c:pt>
                <c:pt idx="966">
                  <c:v>40.935600000000001</c:v>
                </c:pt>
                <c:pt idx="967">
                  <c:v>40.974499999999999</c:v>
                </c:pt>
                <c:pt idx="968">
                  <c:v>41.013300000000001</c:v>
                </c:pt>
                <c:pt idx="969">
                  <c:v>41.052199999999999</c:v>
                </c:pt>
                <c:pt idx="970">
                  <c:v>41.091100000000004</c:v>
                </c:pt>
                <c:pt idx="971">
                  <c:v>41.129899999999999</c:v>
                </c:pt>
                <c:pt idx="972">
                  <c:v>41.168800000000005</c:v>
                </c:pt>
                <c:pt idx="973">
                  <c:v>41.207599999999999</c:v>
                </c:pt>
                <c:pt idx="974">
                  <c:v>41.246500000000005</c:v>
                </c:pt>
                <c:pt idx="975">
                  <c:v>41.285400000000003</c:v>
                </c:pt>
                <c:pt idx="976">
                  <c:v>41.324200000000005</c:v>
                </c:pt>
                <c:pt idx="977">
                  <c:v>41.363100000000003</c:v>
                </c:pt>
                <c:pt idx="978">
                  <c:v>41.401900000000005</c:v>
                </c:pt>
                <c:pt idx="979">
                  <c:v>41.440800000000003</c:v>
                </c:pt>
                <c:pt idx="980">
                  <c:v>41.479700000000001</c:v>
                </c:pt>
                <c:pt idx="981">
                  <c:v>41.518500000000003</c:v>
                </c:pt>
                <c:pt idx="982">
                  <c:v>41.557400000000001</c:v>
                </c:pt>
                <c:pt idx="983">
                  <c:v>41.596200000000003</c:v>
                </c:pt>
                <c:pt idx="984">
                  <c:v>41.635100000000001</c:v>
                </c:pt>
                <c:pt idx="985">
                  <c:v>41.673999999999999</c:v>
                </c:pt>
                <c:pt idx="986">
                  <c:v>41.712800000000001</c:v>
                </c:pt>
                <c:pt idx="987">
                  <c:v>41.7517</c:v>
                </c:pt>
                <c:pt idx="988">
                  <c:v>41.790600000000005</c:v>
                </c:pt>
                <c:pt idx="989">
                  <c:v>41.8294</c:v>
                </c:pt>
                <c:pt idx="990">
                  <c:v>41.868300000000005</c:v>
                </c:pt>
                <c:pt idx="991">
                  <c:v>41.9071</c:v>
                </c:pt>
                <c:pt idx="992">
                  <c:v>41.946000000000005</c:v>
                </c:pt>
                <c:pt idx="993">
                  <c:v>41.984900000000003</c:v>
                </c:pt>
                <c:pt idx="994">
                  <c:v>42.023700000000005</c:v>
                </c:pt>
                <c:pt idx="995">
                  <c:v>42.062600000000003</c:v>
                </c:pt>
                <c:pt idx="996">
                  <c:v>42.101400000000005</c:v>
                </c:pt>
                <c:pt idx="997">
                  <c:v>42.140300000000003</c:v>
                </c:pt>
                <c:pt idx="998">
                  <c:v>42.179200000000002</c:v>
                </c:pt>
                <c:pt idx="999">
                  <c:v>42.218000000000004</c:v>
                </c:pt>
                <c:pt idx="1000">
                  <c:v>42.256900000000002</c:v>
                </c:pt>
                <c:pt idx="1001">
                  <c:v>42.2958</c:v>
                </c:pt>
                <c:pt idx="1002">
                  <c:v>42.334600000000002</c:v>
                </c:pt>
                <c:pt idx="1003">
                  <c:v>42.3735</c:v>
                </c:pt>
                <c:pt idx="1004">
                  <c:v>42.412300000000002</c:v>
                </c:pt>
                <c:pt idx="1005">
                  <c:v>42.4512</c:v>
                </c:pt>
                <c:pt idx="1006">
                  <c:v>42.490100000000005</c:v>
                </c:pt>
                <c:pt idx="1007">
                  <c:v>42.5289</c:v>
                </c:pt>
                <c:pt idx="1008">
                  <c:v>42.567800000000005</c:v>
                </c:pt>
                <c:pt idx="1009">
                  <c:v>42.6066</c:v>
                </c:pt>
                <c:pt idx="1010">
                  <c:v>42.645500000000006</c:v>
                </c:pt>
                <c:pt idx="1011">
                  <c:v>42.684400000000004</c:v>
                </c:pt>
                <c:pt idx="1012">
                  <c:v>42.723200000000006</c:v>
                </c:pt>
                <c:pt idx="1013">
                  <c:v>42.762100000000004</c:v>
                </c:pt>
                <c:pt idx="1014">
                  <c:v>42.800900000000006</c:v>
                </c:pt>
                <c:pt idx="1015">
                  <c:v>42.839800000000004</c:v>
                </c:pt>
                <c:pt idx="1016">
                  <c:v>42.878700000000002</c:v>
                </c:pt>
                <c:pt idx="1017">
                  <c:v>42.917500000000004</c:v>
                </c:pt>
                <c:pt idx="1018">
                  <c:v>42.956400000000002</c:v>
                </c:pt>
                <c:pt idx="1019">
                  <c:v>42.9953</c:v>
                </c:pt>
                <c:pt idx="1020">
                  <c:v>43.034100000000002</c:v>
                </c:pt>
                <c:pt idx="1021">
                  <c:v>43.073</c:v>
                </c:pt>
                <c:pt idx="1022">
                  <c:v>43.111800000000002</c:v>
                </c:pt>
                <c:pt idx="1023">
                  <c:v>43.150700000000001</c:v>
                </c:pt>
                <c:pt idx="1024">
                  <c:v>43.189600000000006</c:v>
                </c:pt>
                <c:pt idx="1025">
                  <c:v>43.228400000000001</c:v>
                </c:pt>
                <c:pt idx="1026">
                  <c:v>43.267300000000006</c:v>
                </c:pt>
                <c:pt idx="1027">
                  <c:v>43.306100000000001</c:v>
                </c:pt>
                <c:pt idx="1028">
                  <c:v>43.345000000000006</c:v>
                </c:pt>
                <c:pt idx="1029">
                  <c:v>43.383900000000004</c:v>
                </c:pt>
                <c:pt idx="1030">
                  <c:v>43.422700000000006</c:v>
                </c:pt>
                <c:pt idx="1031">
                  <c:v>43.461600000000004</c:v>
                </c:pt>
                <c:pt idx="1032">
                  <c:v>43.500500000000002</c:v>
                </c:pt>
                <c:pt idx="1033">
                  <c:v>43.539300000000004</c:v>
                </c:pt>
                <c:pt idx="1034">
                  <c:v>43.578200000000002</c:v>
                </c:pt>
                <c:pt idx="1035">
                  <c:v>43.617000000000004</c:v>
                </c:pt>
                <c:pt idx="1036">
                  <c:v>43.655900000000003</c:v>
                </c:pt>
                <c:pt idx="1037">
                  <c:v>43.694800000000001</c:v>
                </c:pt>
                <c:pt idx="1038">
                  <c:v>43.733600000000003</c:v>
                </c:pt>
                <c:pt idx="1039">
                  <c:v>43.772500000000001</c:v>
                </c:pt>
                <c:pt idx="1040">
                  <c:v>43.811300000000003</c:v>
                </c:pt>
                <c:pt idx="1041">
                  <c:v>43.850200000000001</c:v>
                </c:pt>
                <c:pt idx="1042">
                  <c:v>43.889099999999999</c:v>
                </c:pt>
                <c:pt idx="1043">
                  <c:v>43.927900000000001</c:v>
                </c:pt>
                <c:pt idx="1044">
                  <c:v>43.966799999999999</c:v>
                </c:pt>
                <c:pt idx="1045">
                  <c:v>44.005600000000001</c:v>
                </c:pt>
                <c:pt idx="1046">
                  <c:v>44.044499999999999</c:v>
                </c:pt>
                <c:pt idx="1047">
                  <c:v>44.083400000000005</c:v>
                </c:pt>
                <c:pt idx="1048">
                  <c:v>44.122199999999999</c:v>
                </c:pt>
                <c:pt idx="1049">
                  <c:v>44.161100000000005</c:v>
                </c:pt>
                <c:pt idx="1050">
                  <c:v>44.2</c:v>
                </c:pt>
                <c:pt idx="1051">
                  <c:v>44.238800000000005</c:v>
                </c:pt>
                <c:pt idx="1052">
                  <c:v>44.277700000000003</c:v>
                </c:pt>
                <c:pt idx="1053">
                  <c:v>44.316500000000005</c:v>
                </c:pt>
                <c:pt idx="1054">
                  <c:v>44.355400000000003</c:v>
                </c:pt>
                <c:pt idx="1055">
                  <c:v>44.394300000000001</c:v>
                </c:pt>
                <c:pt idx="1056">
                  <c:v>44.433100000000003</c:v>
                </c:pt>
                <c:pt idx="1057">
                  <c:v>44.472000000000001</c:v>
                </c:pt>
                <c:pt idx="1058">
                  <c:v>44.510800000000003</c:v>
                </c:pt>
                <c:pt idx="1059">
                  <c:v>44.549700000000001</c:v>
                </c:pt>
                <c:pt idx="1060">
                  <c:v>44.5886</c:v>
                </c:pt>
                <c:pt idx="1061">
                  <c:v>44.627400000000002</c:v>
                </c:pt>
                <c:pt idx="1062">
                  <c:v>44.6663</c:v>
                </c:pt>
                <c:pt idx="1063">
                  <c:v>44.705200000000005</c:v>
                </c:pt>
                <c:pt idx="1064">
                  <c:v>44.744</c:v>
                </c:pt>
                <c:pt idx="1065">
                  <c:v>44.782900000000005</c:v>
                </c:pt>
                <c:pt idx="1066">
                  <c:v>44.8217</c:v>
                </c:pt>
                <c:pt idx="1067">
                  <c:v>44.860600000000005</c:v>
                </c:pt>
                <c:pt idx="1068">
                  <c:v>44.899500000000003</c:v>
                </c:pt>
                <c:pt idx="1069">
                  <c:v>44.938300000000005</c:v>
                </c:pt>
                <c:pt idx="1070">
                  <c:v>44.977200000000003</c:v>
                </c:pt>
                <c:pt idx="1071">
                  <c:v>45.016000000000005</c:v>
                </c:pt>
                <c:pt idx="1072">
                  <c:v>45.054900000000004</c:v>
                </c:pt>
                <c:pt idx="1073">
                  <c:v>45.093800000000002</c:v>
                </c:pt>
                <c:pt idx="1074">
                  <c:v>45.132600000000004</c:v>
                </c:pt>
                <c:pt idx="1075">
                  <c:v>45.171500000000002</c:v>
                </c:pt>
                <c:pt idx="1076">
                  <c:v>45.210300000000004</c:v>
                </c:pt>
                <c:pt idx="1077">
                  <c:v>45.249200000000002</c:v>
                </c:pt>
                <c:pt idx="1078">
                  <c:v>45.2881</c:v>
                </c:pt>
                <c:pt idx="1079">
                  <c:v>45.326900000000002</c:v>
                </c:pt>
                <c:pt idx="1080">
                  <c:v>45.3658</c:v>
                </c:pt>
                <c:pt idx="1081">
                  <c:v>45.404700000000005</c:v>
                </c:pt>
                <c:pt idx="1082">
                  <c:v>45.4435</c:v>
                </c:pt>
                <c:pt idx="1083">
                  <c:v>45.482400000000005</c:v>
                </c:pt>
                <c:pt idx="1084">
                  <c:v>45.5212</c:v>
                </c:pt>
                <c:pt idx="1085">
                  <c:v>45.560100000000006</c:v>
                </c:pt>
                <c:pt idx="1086">
                  <c:v>45.599000000000004</c:v>
                </c:pt>
                <c:pt idx="1087">
                  <c:v>45.637800000000006</c:v>
                </c:pt>
                <c:pt idx="1088">
                  <c:v>45.676700000000004</c:v>
                </c:pt>
                <c:pt idx="1089">
                  <c:v>45.715500000000006</c:v>
                </c:pt>
                <c:pt idx="1090">
                  <c:v>45.754400000000004</c:v>
                </c:pt>
                <c:pt idx="1091">
                  <c:v>45.793300000000002</c:v>
                </c:pt>
                <c:pt idx="1092">
                  <c:v>45.832100000000004</c:v>
                </c:pt>
                <c:pt idx="1093">
                  <c:v>45.871000000000002</c:v>
                </c:pt>
                <c:pt idx="1094">
                  <c:v>45.9099</c:v>
                </c:pt>
                <c:pt idx="1095">
                  <c:v>45.948700000000002</c:v>
                </c:pt>
                <c:pt idx="1096">
                  <c:v>45.9876</c:v>
                </c:pt>
                <c:pt idx="1097">
                  <c:v>46.026400000000002</c:v>
                </c:pt>
                <c:pt idx="1098">
                  <c:v>46.065300000000001</c:v>
                </c:pt>
                <c:pt idx="1099">
                  <c:v>46.104200000000006</c:v>
                </c:pt>
                <c:pt idx="1100">
                  <c:v>46.143000000000001</c:v>
                </c:pt>
                <c:pt idx="1101">
                  <c:v>46.181900000000006</c:v>
                </c:pt>
                <c:pt idx="1102">
                  <c:v>46.220700000000001</c:v>
                </c:pt>
                <c:pt idx="1103">
                  <c:v>46.259600000000006</c:v>
                </c:pt>
                <c:pt idx="1104">
                  <c:v>46.298500000000004</c:v>
                </c:pt>
                <c:pt idx="1105">
                  <c:v>46.337299999999999</c:v>
                </c:pt>
                <c:pt idx="1106">
                  <c:v>46.376200000000004</c:v>
                </c:pt>
                <c:pt idx="1107">
                  <c:v>46.414999999999999</c:v>
                </c:pt>
                <c:pt idx="1108">
                  <c:v>46.453900000000004</c:v>
                </c:pt>
                <c:pt idx="1109">
                  <c:v>46.492800000000003</c:v>
                </c:pt>
                <c:pt idx="1110">
                  <c:v>46.531600000000005</c:v>
                </c:pt>
                <c:pt idx="1111">
                  <c:v>46.570500000000003</c:v>
                </c:pt>
                <c:pt idx="1112">
                  <c:v>46.609400000000001</c:v>
                </c:pt>
                <c:pt idx="1113">
                  <c:v>46.648200000000003</c:v>
                </c:pt>
                <c:pt idx="1114">
                  <c:v>46.687100000000001</c:v>
                </c:pt>
                <c:pt idx="1115">
                  <c:v>46.725900000000003</c:v>
                </c:pt>
                <c:pt idx="1116">
                  <c:v>46.764800000000001</c:v>
                </c:pt>
                <c:pt idx="1117">
                  <c:v>46.803699999999999</c:v>
                </c:pt>
                <c:pt idx="1118">
                  <c:v>46.842500000000001</c:v>
                </c:pt>
                <c:pt idx="1119">
                  <c:v>46.881399999999999</c:v>
                </c:pt>
                <c:pt idx="1120">
                  <c:v>46.920200000000001</c:v>
                </c:pt>
                <c:pt idx="1121">
                  <c:v>46.959099999999999</c:v>
                </c:pt>
                <c:pt idx="1122">
                  <c:v>46.998000000000005</c:v>
                </c:pt>
                <c:pt idx="1123">
                  <c:v>47.036799999999999</c:v>
                </c:pt>
                <c:pt idx="1124">
                  <c:v>47.075700000000005</c:v>
                </c:pt>
                <c:pt idx="1125">
                  <c:v>47.114600000000003</c:v>
                </c:pt>
                <c:pt idx="1126">
                  <c:v>47.153400000000005</c:v>
                </c:pt>
                <c:pt idx="1127">
                  <c:v>47.192300000000003</c:v>
                </c:pt>
                <c:pt idx="1128">
                  <c:v>47.231100000000005</c:v>
                </c:pt>
                <c:pt idx="1129">
                  <c:v>47.27</c:v>
                </c:pt>
                <c:pt idx="1130">
                  <c:v>47.308900000000001</c:v>
                </c:pt>
                <c:pt idx="1131">
                  <c:v>47.347700000000003</c:v>
                </c:pt>
                <c:pt idx="1132">
                  <c:v>47.386600000000001</c:v>
                </c:pt>
                <c:pt idx="1133">
                  <c:v>47.425400000000003</c:v>
                </c:pt>
                <c:pt idx="1134">
                  <c:v>47.464300000000001</c:v>
                </c:pt>
                <c:pt idx="1135">
                  <c:v>47.5032</c:v>
                </c:pt>
                <c:pt idx="1136">
                  <c:v>47.542000000000002</c:v>
                </c:pt>
                <c:pt idx="1137">
                  <c:v>47.5809</c:v>
                </c:pt>
                <c:pt idx="1138">
                  <c:v>47.619800000000005</c:v>
                </c:pt>
                <c:pt idx="1139">
                  <c:v>47.6586</c:v>
                </c:pt>
                <c:pt idx="1140">
                  <c:v>47.697500000000005</c:v>
                </c:pt>
                <c:pt idx="1141">
                  <c:v>47.7363</c:v>
                </c:pt>
                <c:pt idx="1142">
                  <c:v>47.775200000000005</c:v>
                </c:pt>
                <c:pt idx="1143">
                  <c:v>47.814100000000003</c:v>
                </c:pt>
                <c:pt idx="1144">
                  <c:v>47.852900000000005</c:v>
                </c:pt>
                <c:pt idx="1145">
                  <c:v>47.891800000000003</c:v>
                </c:pt>
                <c:pt idx="1146">
                  <c:v>47.930600000000005</c:v>
                </c:pt>
                <c:pt idx="1147">
                  <c:v>47.969500000000004</c:v>
                </c:pt>
                <c:pt idx="1148">
                  <c:v>48.008400000000002</c:v>
                </c:pt>
                <c:pt idx="1149">
                  <c:v>48.047200000000004</c:v>
                </c:pt>
                <c:pt idx="1150">
                  <c:v>48.086100000000002</c:v>
                </c:pt>
                <c:pt idx="1151">
                  <c:v>48.124900000000004</c:v>
                </c:pt>
                <c:pt idx="1152">
                  <c:v>48.163800000000002</c:v>
                </c:pt>
                <c:pt idx="1153">
                  <c:v>48.2027</c:v>
                </c:pt>
                <c:pt idx="1154">
                  <c:v>48.241500000000002</c:v>
                </c:pt>
                <c:pt idx="1155">
                  <c:v>48.2804</c:v>
                </c:pt>
                <c:pt idx="1156">
                  <c:v>48.319300000000005</c:v>
                </c:pt>
                <c:pt idx="1157">
                  <c:v>48.3581</c:v>
                </c:pt>
                <c:pt idx="1158">
                  <c:v>48.397000000000006</c:v>
                </c:pt>
                <c:pt idx="1159">
                  <c:v>48.4358</c:v>
                </c:pt>
                <c:pt idx="1160">
                  <c:v>48.474700000000006</c:v>
                </c:pt>
                <c:pt idx="1161">
                  <c:v>48.513600000000004</c:v>
                </c:pt>
                <c:pt idx="1162">
                  <c:v>48.552400000000006</c:v>
                </c:pt>
                <c:pt idx="1163">
                  <c:v>48.591300000000004</c:v>
                </c:pt>
                <c:pt idx="1164">
                  <c:v>48.630100000000006</c:v>
                </c:pt>
                <c:pt idx="1165">
                  <c:v>48.669000000000004</c:v>
                </c:pt>
                <c:pt idx="1166">
                  <c:v>48.707900000000002</c:v>
                </c:pt>
                <c:pt idx="1167">
                  <c:v>48.746700000000004</c:v>
                </c:pt>
                <c:pt idx="1168">
                  <c:v>48.785600000000002</c:v>
                </c:pt>
                <c:pt idx="1169">
                  <c:v>48.8245</c:v>
                </c:pt>
                <c:pt idx="1170">
                  <c:v>48.863300000000002</c:v>
                </c:pt>
                <c:pt idx="1171">
                  <c:v>48.902200000000001</c:v>
                </c:pt>
                <c:pt idx="1172">
                  <c:v>48.941000000000003</c:v>
                </c:pt>
                <c:pt idx="1173">
                  <c:v>48.979900000000001</c:v>
                </c:pt>
                <c:pt idx="1174">
                  <c:v>49.018800000000006</c:v>
                </c:pt>
                <c:pt idx="1175">
                  <c:v>49.057600000000001</c:v>
                </c:pt>
                <c:pt idx="1176">
                  <c:v>49.096500000000006</c:v>
                </c:pt>
                <c:pt idx="1177">
                  <c:v>49.135300000000001</c:v>
                </c:pt>
                <c:pt idx="1178">
                  <c:v>49.174199999999999</c:v>
                </c:pt>
                <c:pt idx="1179">
                  <c:v>49.213100000000004</c:v>
                </c:pt>
                <c:pt idx="1180">
                  <c:v>49.251899999999999</c:v>
                </c:pt>
                <c:pt idx="1181">
                  <c:v>49.290800000000004</c:v>
                </c:pt>
                <c:pt idx="1182">
                  <c:v>49.329599999999999</c:v>
                </c:pt>
                <c:pt idx="1183">
                  <c:v>49.368500000000004</c:v>
                </c:pt>
                <c:pt idx="1184">
                  <c:v>49.407400000000003</c:v>
                </c:pt>
                <c:pt idx="1185">
                  <c:v>49.446200000000005</c:v>
                </c:pt>
                <c:pt idx="1186">
                  <c:v>49.485100000000003</c:v>
                </c:pt>
                <c:pt idx="1187">
                  <c:v>49.524000000000001</c:v>
                </c:pt>
                <c:pt idx="1188">
                  <c:v>49.562800000000003</c:v>
                </c:pt>
                <c:pt idx="1189">
                  <c:v>49.601700000000001</c:v>
                </c:pt>
                <c:pt idx="1190">
                  <c:v>49.640500000000003</c:v>
                </c:pt>
                <c:pt idx="1191">
                  <c:v>49.679400000000001</c:v>
                </c:pt>
                <c:pt idx="1192">
                  <c:v>49.718299999999999</c:v>
                </c:pt>
                <c:pt idx="1193">
                  <c:v>49.757100000000001</c:v>
                </c:pt>
                <c:pt idx="1194">
                  <c:v>49.795999999999999</c:v>
                </c:pt>
                <c:pt idx="1195">
                  <c:v>49.834800000000001</c:v>
                </c:pt>
                <c:pt idx="1196">
                  <c:v>49.873699999999999</c:v>
                </c:pt>
              </c:numCache>
            </c:numRef>
          </c:xVal>
          <c:yVal>
            <c:numRef>
              <c:f>[2]Sheet1!$D$101:$D$1297</c:f>
              <c:numCache>
                <c:formatCode>General</c:formatCode>
                <c:ptCount val="1197"/>
                <c:pt idx="0">
                  <c:v>11242</c:v>
                </c:pt>
                <c:pt idx="1">
                  <c:v>11260</c:v>
                </c:pt>
                <c:pt idx="2">
                  <c:v>11164</c:v>
                </c:pt>
                <c:pt idx="3">
                  <c:v>11074</c:v>
                </c:pt>
                <c:pt idx="4">
                  <c:v>11136</c:v>
                </c:pt>
                <c:pt idx="5">
                  <c:v>11028</c:v>
                </c:pt>
                <c:pt idx="6">
                  <c:v>11126</c:v>
                </c:pt>
                <c:pt idx="7">
                  <c:v>11000</c:v>
                </c:pt>
                <c:pt idx="8">
                  <c:v>11048</c:v>
                </c:pt>
                <c:pt idx="9">
                  <c:v>10844</c:v>
                </c:pt>
                <c:pt idx="10">
                  <c:v>10946</c:v>
                </c:pt>
                <c:pt idx="11">
                  <c:v>11026</c:v>
                </c:pt>
                <c:pt idx="12">
                  <c:v>10820</c:v>
                </c:pt>
                <c:pt idx="13">
                  <c:v>10896</c:v>
                </c:pt>
                <c:pt idx="14">
                  <c:v>10970</c:v>
                </c:pt>
                <c:pt idx="15">
                  <c:v>10820</c:v>
                </c:pt>
                <c:pt idx="16">
                  <c:v>11092</c:v>
                </c:pt>
                <c:pt idx="17">
                  <c:v>10848</c:v>
                </c:pt>
                <c:pt idx="18">
                  <c:v>10820</c:v>
                </c:pt>
                <c:pt idx="19">
                  <c:v>10902</c:v>
                </c:pt>
                <c:pt idx="20">
                  <c:v>10900</c:v>
                </c:pt>
                <c:pt idx="21">
                  <c:v>10892</c:v>
                </c:pt>
                <c:pt idx="22">
                  <c:v>11102</c:v>
                </c:pt>
                <c:pt idx="23">
                  <c:v>10966</c:v>
                </c:pt>
                <c:pt idx="24">
                  <c:v>11076</c:v>
                </c:pt>
                <c:pt idx="25">
                  <c:v>11132</c:v>
                </c:pt>
                <c:pt idx="26">
                  <c:v>11424</c:v>
                </c:pt>
                <c:pt idx="27">
                  <c:v>11306</c:v>
                </c:pt>
                <c:pt idx="28">
                  <c:v>11216</c:v>
                </c:pt>
                <c:pt idx="29">
                  <c:v>11194</c:v>
                </c:pt>
                <c:pt idx="30">
                  <c:v>11260</c:v>
                </c:pt>
                <c:pt idx="31">
                  <c:v>11250</c:v>
                </c:pt>
                <c:pt idx="32">
                  <c:v>11308</c:v>
                </c:pt>
                <c:pt idx="33">
                  <c:v>11158</c:v>
                </c:pt>
                <c:pt idx="34">
                  <c:v>11160</c:v>
                </c:pt>
                <c:pt idx="35">
                  <c:v>11116</c:v>
                </c:pt>
                <c:pt idx="36">
                  <c:v>11134</c:v>
                </c:pt>
                <c:pt idx="37">
                  <c:v>11216</c:v>
                </c:pt>
                <c:pt idx="38">
                  <c:v>11288</c:v>
                </c:pt>
                <c:pt idx="39">
                  <c:v>11214</c:v>
                </c:pt>
                <c:pt idx="40">
                  <c:v>11484</c:v>
                </c:pt>
                <c:pt idx="41">
                  <c:v>11692</c:v>
                </c:pt>
                <c:pt idx="42">
                  <c:v>11972</c:v>
                </c:pt>
                <c:pt idx="43">
                  <c:v>12556</c:v>
                </c:pt>
                <c:pt idx="44">
                  <c:v>13246</c:v>
                </c:pt>
                <c:pt idx="45">
                  <c:v>13630</c:v>
                </c:pt>
                <c:pt idx="46">
                  <c:v>13658</c:v>
                </c:pt>
                <c:pt idx="47">
                  <c:v>13314</c:v>
                </c:pt>
                <c:pt idx="48">
                  <c:v>13100</c:v>
                </c:pt>
                <c:pt idx="49">
                  <c:v>12942</c:v>
                </c:pt>
                <c:pt idx="50">
                  <c:v>12690</c:v>
                </c:pt>
                <c:pt idx="51">
                  <c:v>12154</c:v>
                </c:pt>
                <c:pt idx="52">
                  <c:v>11884</c:v>
                </c:pt>
                <c:pt idx="53">
                  <c:v>11526</c:v>
                </c:pt>
                <c:pt idx="54">
                  <c:v>11242</c:v>
                </c:pt>
                <c:pt idx="55">
                  <c:v>11006</c:v>
                </c:pt>
                <c:pt idx="56">
                  <c:v>10940</c:v>
                </c:pt>
                <c:pt idx="57">
                  <c:v>10850</c:v>
                </c:pt>
                <c:pt idx="58">
                  <c:v>10812</c:v>
                </c:pt>
                <c:pt idx="59">
                  <c:v>10648</c:v>
                </c:pt>
                <c:pt idx="60">
                  <c:v>10842</c:v>
                </c:pt>
                <c:pt idx="61">
                  <c:v>10692</c:v>
                </c:pt>
                <c:pt idx="62">
                  <c:v>10674</c:v>
                </c:pt>
                <c:pt idx="63">
                  <c:v>10698</c:v>
                </c:pt>
                <c:pt idx="64">
                  <c:v>10596</c:v>
                </c:pt>
                <c:pt idx="65">
                  <c:v>10664</c:v>
                </c:pt>
                <c:pt idx="66">
                  <c:v>10558</c:v>
                </c:pt>
                <c:pt idx="67">
                  <c:v>10626</c:v>
                </c:pt>
                <c:pt idx="68">
                  <c:v>10688</c:v>
                </c:pt>
                <c:pt idx="69">
                  <c:v>10586</c:v>
                </c:pt>
                <c:pt idx="70">
                  <c:v>10478</c:v>
                </c:pt>
                <c:pt idx="71">
                  <c:v>10346</c:v>
                </c:pt>
                <c:pt idx="72">
                  <c:v>10526</c:v>
                </c:pt>
                <c:pt idx="73">
                  <c:v>10390</c:v>
                </c:pt>
                <c:pt idx="74">
                  <c:v>10480</c:v>
                </c:pt>
                <c:pt idx="75">
                  <c:v>10330</c:v>
                </c:pt>
                <c:pt idx="76">
                  <c:v>10286</c:v>
                </c:pt>
                <c:pt idx="77">
                  <c:v>10402</c:v>
                </c:pt>
                <c:pt idx="78">
                  <c:v>10316</c:v>
                </c:pt>
                <c:pt idx="79">
                  <c:v>10286</c:v>
                </c:pt>
                <c:pt idx="80">
                  <c:v>10228</c:v>
                </c:pt>
                <c:pt idx="81">
                  <c:v>10226</c:v>
                </c:pt>
                <c:pt idx="82">
                  <c:v>10310</c:v>
                </c:pt>
                <c:pt idx="83">
                  <c:v>10278</c:v>
                </c:pt>
                <c:pt idx="84">
                  <c:v>10268</c:v>
                </c:pt>
                <c:pt idx="85">
                  <c:v>10254</c:v>
                </c:pt>
                <c:pt idx="86">
                  <c:v>10164</c:v>
                </c:pt>
                <c:pt idx="87">
                  <c:v>10294</c:v>
                </c:pt>
                <c:pt idx="88">
                  <c:v>10418</c:v>
                </c:pt>
                <c:pt idx="89">
                  <c:v>10306</c:v>
                </c:pt>
                <c:pt idx="90">
                  <c:v>10346</c:v>
                </c:pt>
                <c:pt idx="91">
                  <c:v>10494</c:v>
                </c:pt>
                <c:pt idx="92">
                  <c:v>10318</c:v>
                </c:pt>
                <c:pt idx="93">
                  <c:v>10406</c:v>
                </c:pt>
                <c:pt idx="94">
                  <c:v>10412</c:v>
                </c:pt>
                <c:pt idx="95">
                  <c:v>10266</c:v>
                </c:pt>
                <c:pt idx="96">
                  <c:v>10448</c:v>
                </c:pt>
                <c:pt idx="97">
                  <c:v>10382</c:v>
                </c:pt>
                <c:pt idx="98">
                  <c:v>10268</c:v>
                </c:pt>
                <c:pt idx="99">
                  <c:v>10402</c:v>
                </c:pt>
                <c:pt idx="100">
                  <c:v>10520</c:v>
                </c:pt>
                <c:pt idx="101">
                  <c:v>10612</c:v>
                </c:pt>
                <c:pt idx="102">
                  <c:v>10822</c:v>
                </c:pt>
                <c:pt idx="103">
                  <c:v>11044</c:v>
                </c:pt>
                <c:pt idx="104">
                  <c:v>10854</c:v>
                </c:pt>
                <c:pt idx="105">
                  <c:v>11038</c:v>
                </c:pt>
                <c:pt idx="106">
                  <c:v>10738</c:v>
                </c:pt>
                <c:pt idx="107">
                  <c:v>10658</c:v>
                </c:pt>
                <c:pt idx="108">
                  <c:v>10488</c:v>
                </c:pt>
                <c:pt idx="109">
                  <c:v>10366</c:v>
                </c:pt>
                <c:pt idx="110">
                  <c:v>10150</c:v>
                </c:pt>
                <c:pt idx="111">
                  <c:v>10116</c:v>
                </c:pt>
                <c:pt idx="112">
                  <c:v>10068</c:v>
                </c:pt>
                <c:pt idx="113">
                  <c:v>10062</c:v>
                </c:pt>
                <c:pt idx="114">
                  <c:v>10004</c:v>
                </c:pt>
                <c:pt idx="115">
                  <c:v>9948</c:v>
                </c:pt>
                <c:pt idx="116">
                  <c:v>9932</c:v>
                </c:pt>
                <c:pt idx="117">
                  <c:v>9894</c:v>
                </c:pt>
                <c:pt idx="118">
                  <c:v>9898</c:v>
                </c:pt>
                <c:pt idx="119">
                  <c:v>9870</c:v>
                </c:pt>
                <c:pt idx="120">
                  <c:v>9792</c:v>
                </c:pt>
                <c:pt idx="121">
                  <c:v>9794</c:v>
                </c:pt>
                <c:pt idx="122">
                  <c:v>9750</c:v>
                </c:pt>
                <c:pt idx="123">
                  <c:v>9758</c:v>
                </c:pt>
                <c:pt idx="124">
                  <c:v>9746</c:v>
                </c:pt>
                <c:pt idx="125">
                  <c:v>9682</c:v>
                </c:pt>
                <c:pt idx="126">
                  <c:v>9624</c:v>
                </c:pt>
                <c:pt idx="127">
                  <c:v>9660</c:v>
                </c:pt>
                <c:pt idx="128">
                  <c:v>9618</c:v>
                </c:pt>
                <c:pt idx="129">
                  <c:v>9622</c:v>
                </c:pt>
                <c:pt idx="130">
                  <c:v>9606</c:v>
                </c:pt>
                <c:pt idx="131">
                  <c:v>9614</c:v>
                </c:pt>
                <c:pt idx="132">
                  <c:v>9570</c:v>
                </c:pt>
                <c:pt idx="133">
                  <c:v>9506</c:v>
                </c:pt>
                <c:pt idx="134">
                  <c:v>9540</c:v>
                </c:pt>
                <c:pt idx="135">
                  <c:v>9550</c:v>
                </c:pt>
                <c:pt idx="136">
                  <c:v>9636</c:v>
                </c:pt>
                <c:pt idx="137">
                  <c:v>9698</c:v>
                </c:pt>
                <c:pt idx="138">
                  <c:v>9564</c:v>
                </c:pt>
                <c:pt idx="139">
                  <c:v>9574</c:v>
                </c:pt>
                <c:pt idx="140">
                  <c:v>9604</c:v>
                </c:pt>
                <c:pt idx="141">
                  <c:v>9480</c:v>
                </c:pt>
                <c:pt idx="142">
                  <c:v>9570</c:v>
                </c:pt>
                <c:pt idx="143">
                  <c:v>9652</c:v>
                </c:pt>
                <c:pt idx="144">
                  <c:v>9638</c:v>
                </c:pt>
                <c:pt idx="145">
                  <c:v>9534</c:v>
                </c:pt>
                <c:pt idx="146">
                  <c:v>9500</c:v>
                </c:pt>
                <c:pt idx="147">
                  <c:v>9512</c:v>
                </c:pt>
                <c:pt idx="148">
                  <c:v>9546</c:v>
                </c:pt>
                <c:pt idx="149">
                  <c:v>9458</c:v>
                </c:pt>
                <c:pt idx="150">
                  <c:v>9450</c:v>
                </c:pt>
                <c:pt idx="151">
                  <c:v>9438</c:v>
                </c:pt>
                <c:pt idx="152">
                  <c:v>9456</c:v>
                </c:pt>
                <c:pt idx="153">
                  <c:v>9524</c:v>
                </c:pt>
                <c:pt idx="154">
                  <c:v>9472</c:v>
                </c:pt>
                <c:pt idx="155">
                  <c:v>9348</c:v>
                </c:pt>
                <c:pt idx="156">
                  <c:v>9344</c:v>
                </c:pt>
                <c:pt idx="157">
                  <c:v>9300</c:v>
                </c:pt>
                <c:pt idx="158">
                  <c:v>9360</c:v>
                </c:pt>
                <c:pt idx="159">
                  <c:v>9296</c:v>
                </c:pt>
                <c:pt idx="160">
                  <c:v>9286</c:v>
                </c:pt>
                <c:pt idx="161">
                  <c:v>9260</c:v>
                </c:pt>
                <c:pt idx="162">
                  <c:v>9228</c:v>
                </c:pt>
                <c:pt idx="163">
                  <c:v>9234</c:v>
                </c:pt>
                <c:pt idx="164">
                  <c:v>9242</c:v>
                </c:pt>
                <c:pt idx="165">
                  <c:v>9170</c:v>
                </c:pt>
                <c:pt idx="166">
                  <c:v>9174</c:v>
                </c:pt>
                <c:pt idx="167">
                  <c:v>9214</c:v>
                </c:pt>
                <c:pt idx="168">
                  <c:v>9090</c:v>
                </c:pt>
                <c:pt idx="169">
                  <c:v>9192</c:v>
                </c:pt>
                <c:pt idx="170">
                  <c:v>9128</c:v>
                </c:pt>
                <c:pt idx="171">
                  <c:v>9184</c:v>
                </c:pt>
                <c:pt idx="172">
                  <c:v>9188</c:v>
                </c:pt>
                <c:pt idx="173">
                  <c:v>9156</c:v>
                </c:pt>
                <c:pt idx="174">
                  <c:v>9152</c:v>
                </c:pt>
                <c:pt idx="175">
                  <c:v>9114</c:v>
                </c:pt>
                <c:pt idx="176">
                  <c:v>9156</c:v>
                </c:pt>
                <c:pt idx="177">
                  <c:v>9210</c:v>
                </c:pt>
                <c:pt idx="178">
                  <c:v>9342</c:v>
                </c:pt>
                <c:pt idx="179">
                  <c:v>9386</c:v>
                </c:pt>
                <c:pt idx="180">
                  <c:v>9496</c:v>
                </c:pt>
                <c:pt idx="181">
                  <c:v>9460</c:v>
                </c:pt>
                <c:pt idx="182">
                  <c:v>9444</c:v>
                </c:pt>
                <c:pt idx="183">
                  <c:v>9458</c:v>
                </c:pt>
                <c:pt idx="184">
                  <c:v>9388</c:v>
                </c:pt>
                <c:pt idx="185">
                  <c:v>9282</c:v>
                </c:pt>
                <c:pt idx="186">
                  <c:v>9340</c:v>
                </c:pt>
                <c:pt idx="187">
                  <c:v>9274</c:v>
                </c:pt>
                <c:pt idx="188">
                  <c:v>9244</c:v>
                </c:pt>
                <c:pt idx="189">
                  <c:v>9136</c:v>
                </c:pt>
                <c:pt idx="190">
                  <c:v>9108</c:v>
                </c:pt>
                <c:pt idx="191">
                  <c:v>9092</c:v>
                </c:pt>
                <c:pt idx="192">
                  <c:v>9060</c:v>
                </c:pt>
                <c:pt idx="193">
                  <c:v>9070</c:v>
                </c:pt>
                <c:pt idx="194">
                  <c:v>9002</c:v>
                </c:pt>
                <c:pt idx="195">
                  <c:v>9008</c:v>
                </c:pt>
                <c:pt idx="196">
                  <c:v>9046</c:v>
                </c:pt>
                <c:pt idx="197">
                  <c:v>9024</c:v>
                </c:pt>
                <c:pt idx="198">
                  <c:v>8966</c:v>
                </c:pt>
                <c:pt idx="199">
                  <c:v>8996</c:v>
                </c:pt>
                <c:pt idx="200">
                  <c:v>8932</c:v>
                </c:pt>
                <c:pt idx="201">
                  <c:v>9018</c:v>
                </c:pt>
                <c:pt idx="202">
                  <c:v>9062</c:v>
                </c:pt>
                <c:pt idx="203">
                  <c:v>8996</c:v>
                </c:pt>
                <c:pt idx="204">
                  <c:v>8950</c:v>
                </c:pt>
                <c:pt idx="205">
                  <c:v>8988</c:v>
                </c:pt>
                <c:pt idx="206">
                  <c:v>8970</c:v>
                </c:pt>
                <c:pt idx="207">
                  <c:v>9022</c:v>
                </c:pt>
                <c:pt idx="208">
                  <c:v>8898</c:v>
                </c:pt>
                <c:pt idx="209">
                  <c:v>8962</c:v>
                </c:pt>
                <c:pt idx="210">
                  <c:v>8936</c:v>
                </c:pt>
                <c:pt idx="211">
                  <c:v>8990</c:v>
                </c:pt>
                <c:pt idx="212">
                  <c:v>8974</c:v>
                </c:pt>
                <c:pt idx="213">
                  <c:v>8962</c:v>
                </c:pt>
                <c:pt idx="214">
                  <c:v>8998</c:v>
                </c:pt>
                <c:pt idx="215">
                  <c:v>9020</c:v>
                </c:pt>
                <c:pt idx="216">
                  <c:v>8998</c:v>
                </c:pt>
                <c:pt idx="217">
                  <c:v>9010</c:v>
                </c:pt>
                <c:pt idx="218">
                  <c:v>8982</c:v>
                </c:pt>
                <c:pt idx="219">
                  <c:v>8964</c:v>
                </c:pt>
                <c:pt idx="220">
                  <c:v>8940</c:v>
                </c:pt>
                <c:pt idx="221">
                  <c:v>8932</c:v>
                </c:pt>
                <c:pt idx="222">
                  <c:v>9028</c:v>
                </c:pt>
                <c:pt idx="223">
                  <c:v>8956</c:v>
                </c:pt>
                <c:pt idx="224">
                  <c:v>8916</c:v>
                </c:pt>
                <c:pt idx="225">
                  <c:v>8950</c:v>
                </c:pt>
                <c:pt idx="226">
                  <c:v>8902</c:v>
                </c:pt>
                <c:pt idx="227">
                  <c:v>8920</c:v>
                </c:pt>
                <c:pt idx="228">
                  <c:v>8958</c:v>
                </c:pt>
                <c:pt idx="229">
                  <c:v>8914</c:v>
                </c:pt>
                <c:pt idx="230">
                  <c:v>8920</c:v>
                </c:pt>
                <c:pt idx="231">
                  <c:v>8932</c:v>
                </c:pt>
                <c:pt idx="232">
                  <c:v>8930</c:v>
                </c:pt>
                <c:pt idx="233">
                  <c:v>8898</c:v>
                </c:pt>
                <c:pt idx="234">
                  <c:v>8918</c:v>
                </c:pt>
                <c:pt idx="235">
                  <c:v>8954</c:v>
                </c:pt>
                <c:pt idx="236">
                  <c:v>8936</c:v>
                </c:pt>
                <c:pt idx="237">
                  <c:v>8940</c:v>
                </c:pt>
                <c:pt idx="238">
                  <c:v>8950</c:v>
                </c:pt>
                <c:pt idx="239">
                  <c:v>8994</c:v>
                </c:pt>
                <c:pt idx="240">
                  <c:v>8896</c:v>
                </c:pt>
                <c:pt idx="241">
                  <c:v>8926</c:v>
                </c:pt>
                <c:pt idx="242">
                  <c:v>8922</c:v>
                </c:pt>
                <c:pt idx="243">
                  <c:v>8888</c:v>
                </c:pt>
                <c:pt idx="244">
                  <c:v>8864</c:v>
                </c:pt>
                <c:pt idx="245">
                  <c:v>8904</c:v>
                </c:pt>
                <c:pt idx="246">
                  <c:v>8888</c:v>
                </c:pt>
                <c:pt idx="247">
                  <c:v>8892</c:v>
                </c:pt>
                <c:pt idx="248">
                  <c:v>8918</c:v>
                </c:pt>
                <c:pt idx="249">
                  <c:v>8908</c:v>
                </c:pt>
                <c:pt idx="250">
                  <c:v>8894</c:v>
                </c:pt>
                <c:pt idx="251">
                  <c:v>8906</c:v>
                </c:pt>
                <c:pt idx="252">
                  <c:v>8902</c:v>
                </c:pt>
                <c:pt idx="253">
                  <c:v>8882</c:v>
                </c:pt>
                <c:pt idx="254">
                  <c:v>8888</c:v>
                </c:pt>
                <c:pt idx="255">
                  <c:v>8928</c:v>
                </c:pt>
                <c:pt idx="256">
                  <c:v>8912</c:v>
                </c:pt>
                <c:pt idx="257">
                  <c:v>8890</c:v>
                </c:pt>
                <c:pt idx="258">
                  <c:v>8876</c:v>
                </c:pt>
                <c:pt idx="259">
                  <c:v>8868</c:v>
                </c:pt>
                <c:pt idx="260">
                  <c:v>8846</c:v>
                </c:pt>
                <c:pt idx="261">
                  <c:v>8902</c:v>
                </c:pt>
                <c:pt idx="262">
                  <c:v>8880</c:v>
                </c:pt>
                <c:pt idx="263">
                  <c:v>8820</c:v>
                </c:pt>
                <c:pt idx="264">
                  <c:v>8852</c:v>
                </c:pt>
                <c:pt idx="265">
                  <c:v>8932</c:v>
                </c:pt>
                <c:pt idx="266">
                  <c:v>8880</c:v>
                </c:pt>
                <c:pt idx="267">
                  <c:v>8904</c:v>
                </c:pt>
                <c:pt idx="268">
                  <c:v>8918</c:v>
                </c:pt>
                <c:pt idx="269">
                  <c:v>8898</c:v>
                </c:pt>
                <c:pt idx="270">
                  <c:v>8946</c:v>
                </c:pt>
                <c:pt idx="271">
                  <c:v>8910</c:v>
                </c:pt>
                <c:pt idx="272">
                  <c:v>8946</c:v>
                </c:pt>
                <c:pt idx="273">
                  <c:v>8942</c:v>
                </c:pt>
                <c:pt idx="274">
                  <c:v>8866</c:v>
                </c:pt>
                <c:pt idx="275">
                  <c:v>8904</c:v>
                </c:pt>
                <c:pt idx="276">
                  <c:v>8934</c:v>
                </c:pt>
                <c:pt idx="277">
                  <c:v>8920</c:v>
                </c:pt>
                <c:pt idx="278">
                  <c:v>8916</c:v>
                </c:pt>
                <c:pt idx="279">
                  <c:v>8908</c:v>
                </c:pt>
                <c:pt idx="280">
                  <c:v>8870</c:v>
                </c:pt>
                <c:pt idx="281">
                  <c:v>8912</c:v>
                </c:pt>
                <c:pt idx="282">
                  <c:v>8904</c:v>
                </c:pt>
                <c:pt idx="283">
                  <c:v>8862</c:v>
                </c:pt>
                <c:pt idx="284">
                  <c:v>8864</c:v>
                </c:pt>
                <c:pt idx="285">
                  <c:v>8856</c:v>
                </c:pt>
                <c:pt idx="286">
                  <c:v>8854</c:v>
                </c:pt>
                <c:pt idx="287">
                  <c:v>8854</c:v>
                </c:pt>
                <c:pt idx="288">
                  <c:v>8942</c:v>
                </c:pt>
                <c:pt idx="289">
                  <c:v>8936</c:v>
                </c:pt>
                <c:pt idx="290">
                  <c:v>8876</c:v>
                </c:pt>
                <c:pt idx="291">
                  <c:v>8898</c:v>
                </c:pt>
                <c:pt idx="292">
                  <c:v>8930</c:v>
                </c:pt>
                <c:pt idx="293">
                  <c:v>8868</c:v>
                </c:pt>
                <c:pt idx="294">
                  <c:v>8868</c:v>
                </c:pt>
                <c:pt idx="295">
                  <c:v>8888</c:v>
                </c:pt>
                <c:pt idx="296">
                  <c:v>8878</c:v>
                </c:pt>
                <c:pt idx="297">
                  <c:v>8916</c:v>
                </c:pt>
                <c:pt idx="298">
                  <c:v>8890</c:v>
                </c:pt>
                <c:pt idx="299">
                  <c:v>8868</c:v>
                </c:pt>
                <c:pt idx="300">
                  <c:v>8912</c:v>
                </c:pt>
                <c:pt idx="301">
                  <c:v>8868</c:v>
                </c:pt>
                <c:pt idx="302">
                  <c:v>8886</c:v>
                </c:pt>
                <c:pt idx="303">
                  <c:v>8852</c:v>
                </c:pt>
                <c:pt idx="304">
                  <c:v>8866</c:v>
                </c:pt>
                <c:pt idx="305">
                  <c:v>8894</c:v>
                </c:pt>
                <c:pt idx="306">
                  <c:v>8848</c:v>
                </c:pt>
                <c:pt idx="307">
                  <c:v>8914</c:v>
                </c:pt>
                <c:pt idx="308">
                  <c:v>8874</c:v>
                </c:pt>
                <c:pt idx="309">
                  <c:v>8886</c:v>
                </c:pt>
                <c:pt idx="310">
                  <c:v>8918</c:v>
                </c:pt>
                <c:pt idx="311">
                  <c:v>8848</c:v>
                </c:pt>
                <c:pt idx="312">
                  <c:v>8882</c:v>
                </c:pt>
                <c:pt idx="313">
                  <c:v>8922</c:v>
                </c:pt>
                <c:pt idx="314">
                  <c:v>8880</c:v>
                </c:pt>
                <c:pt idx="315">
                  <c:v>8854</c:v>
                </c:pt>
                <c:pt idx="316">
                  <c:v>8874</c:v>
                </c:pt>
                <c:pt idx="317">
                  <c:v>8938</c:v>
                </c:pt>
                <c:pt idx="318">
                  <c:v>8894</c:v>
                </c:pt>
                <c:pt idx="319">
                  <c:v>8912</c:v>
                </c:pt>
                <c:pt idx="320">
                  <c:v>8906</c:v>
                </c:pt>
                <c:pt idx="321">
                  <c:v>8954</c:v>
                </c:pt>
                <c:pt idx="322">
                  <c:v>8860</c:v>
                </c:pt>
                <c:pt idx="323">
                  <c:v>8856</c:v>
                </c:pt>
                <c:pt idx="324">
                  <c:v>8890</c:v>
                </c:pt>
                <c:pt idx="325">
                  <c:v>8882</c:v>
                </c:pt>
                <c:pt idx="326">
                  <c:v>8908</c:v>
                </c:pt>
                <c:pt idx="327">
                  <c:v>8876</c:v>
                </c:pt>
                <c:pt idx="328">
                  <c:v>8868</c:v>
                </c:pt>
                <c:pt idx="329">
                  <c:v>8912</c:v>
                </c:pt>
                <c:pt idx="330">
                  <c:v>8876</c:v>
                </c:pt>
                <c:pt idx="331">
                  <c:v>8890</c:v>
                </c:pt>
                <c:pt idx="332">
                  <c:v>8860</c:v>
                </c:pt>
                <c:pt idx="333">
                  <c:v>8896</c:v>
                </c:pt>
                <c:pt idx="334">
                  <c:v>8900</c:v>
                </c:pt>
                <c:pt idx="335">
                  <c:v>8868</c:v>
                </c:pt>
                <c:pt idx="336">
                  <c:v>8920</c:v>
                </c:pt>
                <c:pt idx="337">
                  <c:v>8912</c:v>
                </c:pt>
                <c:pt idx="338">
                  <c:v>8882</c:v>
                </c:pt>
                <c:pt idx="339">
                  <c:v>8856</c:v>
                </c:pt>
                <c:pt idx="340">
                  <c:v>8900</c:v>
                </c:pt>
                <c:pt idx="341">
                  <c:v>8876</c:v>
                </c:pt>
                <c:pt idx="342">
                  <c:v>8848</c:v>
                </c:pt>
                <c:pt idx="343">
                  <c:v>8890</c:v>
                </c:pt>
                <c:pt idx="344">
                  <c:v>8912</c:v>
                </c:pt>
                <c:pt idx="345">
                  <c:v>8870</c:v>
                </c:pt>
                <c:pt idx="346">
                  <c:v>8898</c:v>
                </c:pt>
                <c:pt idx="347">
                  <c:v>8906</c:v>
                </c:pt>
                <c:pt idx="348">
                  <c:v>8872</c:v>
                </c:pt>
                <c:pt idx="349">
                  <c:v>8824</c:v>
                </c:pt>
                <c:pt idx="350">
                  <c:v>8878</c:v>
                </c:pt>
                <c:pt idx="351">
                  <c:v>8858</c:v>
                </c:pt>
                <c:pt idx="352">
                  <c:v>8888</c:v>
                </c:pt>
                <c:pt idx="353">
                  <c:v>8854</c:v>
                </c:pt>
                <c:pt idx="354">
                  <c:v>8892</c:v>
                </c:pt>
                <c:pt idx="355">
                  <c:v>8906</c:v>
                </c:pt>
                <c:pt idx="356">
                  <c:v>8854</c:v>
                </c:pt>
                <c:pt idx="357">
                  <c:v>8888</c:v>
                </c:pt>
                <c:pt idx="358">
                  <c:v>8868</c:v>
                </c:pt>
                <c:pt idx="359">
                  <c:v>8918</c:v>
                </c:pt>
                <c:pt idx="360">
                  <c:v>8898</c:v>
                </c:pt>
                <c:pt idx="361">
                  <c:v>8870</c:v>
                </c:pt>
                <c:pt idx="362">
                  <c:v>8854</c:v>
                </c:pt>
                <c:pt idx="363">
                  <c:v>8848</c:v>
                </c:pt>
                <c:pt idx="364">
                  <c:v>8862</c:v>
                </c:pt>
                <c:pt idx="365">
                  <c:v>8870</c:v>
                </c:pt>
                <c:pt idx="366">
                  <c:v>8874</c:v>
                </c:pt>
                <c:pt idx="367">
                  <c:v>8840</c:v>
                </c:pt>
                <c:pt idx="368">
                  <c:v>8862</c:v>
                </c:pt>
                <c:pt idx="369">
                  <c:v>8868</c:v>
                </c:pt>
                <c:pt idx="370">
                  <c:v>8884</c:v>
                </c:pt>
                <c:pt idx="371">
                  <c:v>8838</c:v>
                </c:pt>
                <c:pt idx="372">
                  <c:v>8848</c:v>
                </c:pt>
                <c:pt idx="373">
                  <c:v>8826</c:v>
                </c:pt>
                <c:pt idx="374">
                  <c:v>8832</c:v>
                </c:pt>
                <c:pt idx="375">
                  <c:v>8830</c:v>
                </c:pt>
                <c:pt idx="376">
                  <c:v>8890</c:v>
                </c:pt>
                <c:pt idx="377">
                  <c:v>8892</c:v>
                </c:pt>
                <c:pt idx="378">
                  <c:v>8884</c:v>
                </c:pt>
                <c:pt idx="379">
                  <c:v>8850</c:v>
                </c:pt>
                <c:pt idx="380">
                  <c:v>8872</c:v>
                </c:pt>
                <c:pt idx="381">
                  <c:v>8850</c:v>
                </c:pt>
                <c:pt idx="382">
                  <c:v>8904</c:v>
                </c:pt>
                <c:pt idx="383">
                  <c:v>8856</c:v>
                </c:pt>
                <c:pt idx="384">
                  <c:v>8840</c:v>
                </c:pt>
                <c:pt idx="385">
                  <c:v>8880</c:v>
                </c:pt>
                <c:pt idx="386">
                  <c:v>8870</c:v>
                </c:pt>
                <c:pt idx="387">
                  <c:v>8854</c:v>
                </c:pt>
                <c:pt idx="388">
                  <c:v>8876</c:v>
                </c:pt>
                <c:pt idx="389">
                  <c:v>8880</c:v>
                </c:pt>
                <c:pt idx="390">
                  <c:v>8850</c:v>
                </c:pt>
                <c:pt idx="391">
                  <c:v>8836</c:v>
                </c:pt>
                <c:pt idx="392">
                  <c:v>8850</c:v>
                </c:pt>
                <c:pt idx="393">
                  <c:v>8874</c:v>
                </c:pt>
                <c:pt idx="394">
                  <c:v>8868</c:v>
                </c:pt>
                <c:pt idx="395">
                  <c:v>8882</c:v>
                </c:pt>
                <c:pt idx="396">
                  <c:v>8884</c:v>
                </c:pt>
                <c:pt idx="397">
                  <c:v>8934</c:v>
                </c:pt>
                <c:pt idx="398">
                  <c:v>8934</c:v>
                </c:pt>
                <c:pt idx="399">
                  <c:v>8920</c:v>
                </c:pt>
                <c:pt idx="400">
                  <c:v>8942</c:v>
                </c:pt>
                <c:pt idx="401">
                  <c:v>8950</c:v>
                </c:pt>
                <c:pt idx="402">
                  <c:v>8924</c:v>
                </c:pt>
                <c:pt idx="403">
                  <c:v>8930</c:v>
                </c:pt>
                <c:pt idx="404">
                  <c:v>8932</c:v>
                </c:pt>
                <c:pt idx="405">
                  <c:v>8920</c:v>
                </c:pt>
                <c:pt idx="406">
                  <c:v>8944</c:v>
                </c:pt>
                <c:pt idx="407">
                  <c:v>8912</c:v>
                </c:pt>
                <c:pt idx="408">
                  <c:v>8906</c:v>
                </c:pt>
                <c:pt idx="409">
                  <c:v>8918</c:v>
                </c:pt>
                <c:pt idx="410">
                  <c:v>8860</c:v>
                </c:pt>
                <c:pt idx="411">
                  <c:v>8902</c:v>
                </c:pt>
                <c:pt idx="412">
                  <c:v>8898</c:v>
                </c:pt>
                <c:pt idx="413">
                  <c:v>8884</c:v>
                </c:pt>
                <c:pt idx="414">
                  <c:v>8898</c:v>
                </c:pt>
                <c:pt idx="415">
                  <c:v>8862</c:v>
                </c:pt>
                <c:pt idx="416">
                  <c:v>8884</c:v>
                </c:pt>
                <c:pt idx="417">
                  <c:v>8890</c:v>
                </c:pt>
                <c:pt idx="418">
                  <c:v>8834</c:v>
                </c:pt>
                <c:pt idx="419">
                  <c:v>8872</c:v>
                </c:pt>
                <c:pt idx="420">
                  <c:v>8862</c:v>
                </c:pt>
                <c:pt idx="421">
                  <c:v>8866</c:v>
                </c:pt>
                <c:pt idx="422">
                  <c:v>8922</c:v>
                </c:pt>
                <c:pt idx="423">
                  <c:v>8848</c:v>
                </c:pt>
                <c:pt idx="424">
                  <c:v>8892</c:v>
                </c:pt>
                <c:pt idx="425">
                  <c:v>8832</c:v>
                </c:pt>
                <c:pt idx="426">
                  <c:v>8868</c:v>
                </c:pt>
                <c:pt idx="427">
                  <c:v>8854</c:v>
                </c:pt>
                <c:pt idx="428">
                  <c:v>8892</c:v>
                </c:pt>
                <c:pt idx="429">
                  <c:v>8872</c:v>
                </c:pt>
                <c:pt idx="430">
                  <c:v>8862</c:v>
                </c:pt>
                <c:pt idx="431">
                  <c:v>8846</c:v>
                </c:pt>
                <c:pt idx="432">
                  <c:v>8886</c:v>
                </c:pt>
                <c:pt idx="433">
                  <c:v>8942</c:v>
                </c:pt>
                <c:pt idx="434">
                  <c:v>8894</c:v>
                </c:pt>
                <c:pt idx="435">
                  <c:v>8874</c:v>
                </c:pt>
                <c:pt idx="436">
                  <c:v>8896</c:v>
                </c:pt>
                <c:pt idx="437">
                  <c:v>8878</c:v>
                </c:pt>
                <c:pt idx="438">
                  <c:v>8868</c:v>
                </c:pt>
                <c:pt idx="439">
                  <c:v>8902</c:v>
                </c:pt>
                <c:pt idx="440">
                  <c:v>8864</c:v>
                </c:pt>
                <c:pt idx="441">
                  <c:v>8864</c:v>
                </c:pt>
                <c:pt idx="442">
                  <c:v>8872</c:v>
                </c:pt>
                <c:pt idx="443">
                  <c:v>8886</c:v>
                </c:pt>
                <c:pt idx="444">
                  <c:v>8866</c:v>
                </c:pt>
                <c:pt idx="445">
                  <c:v>8876</c:v>
                </c:pt>
                <c:pt idx="446">
                  <c:v>8894</c:v>
                </c:pt>
                <c:pt idx="447">
                  <c:v>8904</c:v>
                </c:pt>
                <c:pt idx="448">
                  <c:v>8900</c:v>
                </c:pt>
                <c:pt idx="449">
                  <c:v>8852</c:v>
                </c:pt>
                <c:pt idx="450">
                  <c:v>8870</c:v>
                </c:pt>
                <c:pt idx="451">
                  <c:v>8888</c:v>
                </c:pt>
                <c:pt idx="452">
                  <c:v>8922</c:v>
                </c:pt>
                <c:pt idx="453">
                  <c:v>8920</c:v>
                </c:pt>
                <c:pt idx="454">
                  <c:v>8934</c:v>
                </c:pt>
                <c:pt idx="455">
                  <c:v>8908</c:v>
                </c:pt>
                <c:pt idx="456">
                  <c:v>8902</c:v>
                </c:pt>
                <c:pt idx="457">
                  <c:v>8954</c:v>
                </c:pt>
                <c:pt idx="458">
                  <c:v>8896</c:v>
                </c:pt>
                <c:pt idx="459">
                  <c:v>8898</c:v>
                </c:pt>
                <c:pt idx="460">
                  <c:v>8882</c:v>
                </c:pt>
                <c:pt idx="461">
                  <c:v>8958</c:v>
                </c:pt>
                <c:pt idx="462">
                  <c:v>8934</c:v>
                </c:pt>
                <c:pt idx="463">
                  <c:v>8946</c:v>
                </c:pt>
                <c:pt idx="464">
                  <c:v>8926</c:v>
                </c:pt>
                <c:pt idx="465">
                  <c:v>8930</c:v>
                </c:pt>
                <c:pt idx="466">
                  <c:v>8902</c:v>
                </c:pt>
                <c:pt idx="467">
                  <c:v>8938</c:v>
                </c:pt>
                <c:pt idx="468">
                  <c:v>8930</c:v>
                </c:pt>
                <c:pt idx="469">
                  <c:v>9000</c:v>
                </c:pt>
                <c:pt idx="470">
                  <c:v>8946</c:v>
                </c:pt>
                <c:pt idx="471">
                  <c:v>8946</c:v>
                </c:pt>
                <c:pt idx="472">
                  <c:v>8910</c:v>
                </c:pt>
                <c:pt idx="473">
                  <c:v>8926</c:v>
                </c:pt>
                <c:pt idx="474">
                  <c:v>8934</c:v>
                </c:pt>
                <c:pt idx="475">
                  <c:v>8954</c:v>
                </c:pt>
                <c:pt idx="476">
                  <c:v>8942</c:v>
                </c:pt>
                <c:pt idx="477">
                  <c:v>8918</c:v>
                </c:pt>
                <c:pt idx="478">
                  <c:v>8900</c:v>
                </c:pt>
                <c:pt idx="479">
                  <c:v>8870</c:v>
                </c:pt>
                <c:pt idx="480">
                  <c:v>8916</c:v>
                </c:pt>
                <c:pt idx="481">
                  <c:v>8962</c:v>
                </c:pt>
                <c:pt idx="482">
                  <c:v>8910</c:v>
                </c:pt>
                <c:pt idx="483">
                  <c:v>8870</c:v>
                </c:pt>
                <c:pt idx="484">
                  <c:v>8878</c:v>
                </c:pt>
                <c:pt idx="485">
                  <c:v>8928</c:v>
                </c:pt>
                <c:pt idx="486">
                  <c:v>8902</c:v>
                </c:pt>
                <c:pt idx="487">
                  <c:v>8906</c:v>
                </c:pt>
                <c:pt idx="488">
                  <c:v>8890</c:v>
                </c:pt>
                <c:pt idx="489">
                  <c:v>8888</c:v>
                </c:pt>
                <c:pt idx="490">
                  <c:v>8916</c:v>
                </c:pt>
                <c:pt idx="491">
                  <c:v>8940</c:v>
                </c:pt>
                <c:pt idx="492">
                  <c:v>8962</c:v>
                </c:pt>
                <c:pt idx="493">
                  <c:v>8920</c:v>
                </c:pt>
                <c:pt idx="494">
                  <c:v>8936</c:v>
                </c:pt>
                <c:pt idx="495">
                  <c:v>8916</c:v>
                </c:pt>
                <c:pt idx="496">
                  <c:v>8936</c:v>
                </c:pt>
                <c:pt idx="497">
                  <c:v>8884</c:v>
                </c:pt>
                <c:pt idx="498">
                  <c:v>8920</c:v>
                </c:pt>
                <c:pt idx="499">
                  <c:v>8922</c:v>
                </c:pt>
                <c:pt idx="500">
                  <c:v>8904</c:v>
                </c:pt>
                <c:pt idx="501">
                  <c:v>8896</c:v>
                </c:pt>
                <c:pt idx="502">
                  <c:v>8944</c:v>
                </c:pt>
                <c:pt idx="503">
                  <c:v>8938</c:v>
                </c:pt>
                <c:pt idx="504">
                  <c:v>8932</c:v>
                </c:pt>
                <c:pt idx="505">
                  <c:v>8942</c:v>
                </c:pt>
                <c:pt idx="506">
                  <c:v>8910</c:v>
                </c:pt>
                <c:pt idx="507">
                  <c:v>8894</c:v>
                </c:pt>
                <c:pt idx="508">
                  <c:v>8896</c:v>
                </c:pt>
                <c:pt idx="509">
                  <c:v>8908</c:v>
                </c:pt>
                <c:pt idx="510">
                  <c:v>8940</c:v>
                </c:pt>
                <c:pt idx="511">
                  <c:v>8962</c:v>
                </c:pt>
                <c:pt idx="512">
                  <c:v>8908</c:v>
                </c:pt>
                <c:pt idx="513">
                  <c:v>8888</c:v>
                </c:pt>
                <c:pt idx="514">
                  <c:v>8956</c:v>
                </c:pt>
                <c:pt idx="515">
                  <c:v>8892</c:v>
                </c:pt>
                <c:pt idx="516">
                  <c:v>8922</c:v>
                </c:pt>
                <c:pt idx="517">
                  <c:v>8938</c:v>
                </c:pt>
                <c:pt idx="518">
                  <c:v>8904</c:v>
                </c:pt>
                <c:pt idx="519">
                  <c:v>8918</c:v>
                </c:pt>
                <c:pt idx="520">
                  <c:v>8926</c:v>
                </c:pt>
                <c:pt idx="521">
                  <c:v>8888</c:v>
                </c:pt>
                <c:pt idx="522">
                  <c:v>8926</c:v>
                </c:pt>
                <c:pt idx="523">
                  <c:v>8892</c:v>
                </c:pt>
                <c:pt idx="524">
                  <c:v>8884</c:v>
                </c:pt>
                <c:pt idx="525">
                  <c:v>8922</c:v>
                </c:pt>
                <c:pt idx="526">
                  <c:v>8878</c:v>
                </c:pt>
                <c:pt idx="527">
                  <c:v>8878</c:v>
                </c:pt>
                <c:pt idx="528">
                  <c:v>8884</c:v>
                </c:pt>
                <c:pt idx="529">
                  <c:v>8906</c:v>
                </c:pt>
                <c:pt idx="530">
                  <c:v>8920</c:v>
                </c:pt>
                <c:pt idx="531">
                  <c:v>8874</c:v>
                </c:pt>
                <c:pt idx="532">
                  <c:v>8862</c:v>
                </c:pt>
                <c:pt idx="533">
                  <c:v>8896</c:v>
                </c:pt>
                <c:pt idx="534">
                  <c:v>8934</c:v>
                </c:pt>
                <c:pt idx="535">
                  <c:v>8992</c:v>
                </c:pt>
                <c:pt idx="536">
                  <c:v>8914</c:v>
                </c:pt>
                <c:pt idx="537">
                  <c:v>8878</c:v>
                </c:pt>
                <c:pt idx="538">
                  <c:v>8916</c:v>
                </c:pt>
                <c:pt idx="539">
                  <c:v>8900</c:v>
                </c:pt>
                <c:pt idx="540">
                  <c:v>8912</c:v>
                </c:pt>
                <c:pt idx="541">
                  <c:v>8918</c:v>
                </c:pt>
                <c:pt idx="542">
                  <c:v>8914</c:v>
                </c:pt>
                <c:pt idx="543">
                  <c:v>8932</c:v>
                </c:pt>
                <c:pt idx="544">
                  <c:v>8898</c:v>
                </c:pt>
                <c:pt idx="545">
                  <c:v>8906</c:v>
                </c:pt>
                <c:pt idx="546">
                  <c:v>8918</c:v>
                </c:pt>
                <c:pt idx="547">
                  <c:v>8960</c:v>
                </c:pt>
                <c:pt idx="548">
                  <c:v>8894</c:v>
                </c:pt>
                <c:pt idx="549">
                  <c:v>8902</c:v>
                </c:pt>
                <c:pt idx="550">
                  <c:v>8942</c:v>
                </c:pt>
                <c:pt idx="551">
                  <c:v>8924</c:v>
                </c:pt>
                <c:pt idx="552">
                  <c:v>8930</c:v>
                </c:pt>
                <c:pt idx="553">
                  <c:v>8902</c:v>
                </c:pt>
                <c:pt idx="554">
                  <c:v>8890</c:v>
                </c:pt>
                <c:pt idx="555">
                  <c:v>8890</c:v>
                </c:pt>
                <c:pt idx="556">
                  <c:v>8886</c:v>
                </c:pt>
                <c:pt idx="557">
                  <c:v>8912</c:v>
                </c:pt>
                <c:pt idx="558">
                  <c:v>8882</c:v>
                </c:pt>
                <c:pt idx="559">
                  <c:v>8952</c:v>
                </c:pt>
                <c:pt idx="560">
                  <c:v>8922</c:v>
                </c:pt>
                <c:pt idx="561">
                  <c:v>8954</c:v>
                </c:pt>
                <c:pt idx="562">
                  <c:v>8932</c:v>
                </c:pt>
                <c:pt idx="563">
                  <c:v>8908</c:v>
                </c:pt>
                <c:pt idx="564">
                  <c:v>8944</c:v>
                </c:pt>
                <c:pt idx="565">
                  <c:v>8930</c:v>
                </c:pt>
                <c:pt idx="566">
                  <c:v>8892</c:v>
                </c:pt>
                <c:pt idx="567">
                  <c:v>8934</c:v>
                </c:pt>
                <c:pt idx="568">
                  <c:v>8944</c:v>
                </c:pt>
                <c:pt idx="569">
                  <c:v>8904</c:v>
                </c:pt>
                <c:pt idx="570">
                  <c:v>8874</c:v>
                </c:pt>
                <c:pt idx="571">
                  <c:v>8900</c:v>
                </c:pt>
                <c:pt idx="572">
                  <c:v>8886</c:v>
                </c:pt>
                <c:pt idx="573">
                  <c:v>8894</c:v>
                </c:pt>
                <c:pt idx="574">
                  <c:v>8900</c:v>
                </c:pt>
                <c:pt idx="575">
                  <c:v>8888</c:v>
                </c:pt>
                <c:pt idx="576">
                  <c:v>8882</c:v>
                </c:pt>
                <c:pt idx="577">
                  <c:v>8878</c:v>
                </c:pt>
                <c:pt idx="578">
                  <c:v>8896</c:v>
                </c:pt>
                <c:pt idx="579">
                  <c:v>8936</c:v>
                </c:pt>
                <c:pt idx="580">
                  <c:v>8924</c:v>
                </c:pt>
                <c:pt idx="581">
                  <c:v>8930</c:v>
                </c:pt>
                <c:pt idx="582">
                  <c:v>8926</c:v>
                </c:pt>
                <c:pt idx="583">
                  <c:v>8984</c:v>
                </c:pt>
                <c:pt idx="584">
                  <c:v>8940</c:v>
                </c:pt>
                <c:pt idx="585">
                  <c:v>8884</c:v>
                </c:pt>
                <c:pt idx="586">
                  <c:v>8930</c:v>
                </c:pt>
                <c:pt idx="587">
                  <c:v>8924</c:v>
                </c:pt>
                <c:pt idx="588">
                  <c:v>8938</c:v>
                </c:pt>
                <c:pt idx="589">
                  <c:v>8910</c:v>
                </c:pt>
                <c:pt idx="590">
                  <c:v>8882</c:v>
                </c:pt>
                <c:pt idx="591">
                  <c:v>8912</c:v>
                </c:pt>
                <c:pt idx="592">
                  <c:v>8906</c:v>
                </c:pt>
                <c:pt idx="593">
                  <c:v>8940</c:v>
                </c:pt>
                <c:pt idx="594">
                  <c:v>8922</c:v>
                </c:pt>
                <c:pt idx="595">
                  <c:v>8930</c:v>
                </c:pt>
                <c:pt idx="596">
                  <c:v>8878</c:v>
                </c:pt>
                <c:pt idx="597">
                  <c:v>8934</c:v>
                </c:pt>
                <c:pt idx="598">
                  <c:v>8962</c:v>
                </c:pt>
                <c:pt idx="599">
                  <c:v>8958</c:v>
                </c:pt>
                <c:pt idx="600">
                  <c:v>8940</c:v>
                </c:pt>
                <c:pt idx="601">
                  <c:v>8920</c:v>
                </c:pt>
                <c:pt idx="602">
                  <c:v>8950</c:v>
                </c:pt>
                <c:pt idx="603">
                  <c:v>8988</c:v>
                </c:pt>
                <c:pt idx="604">
                  <c:v>8942</c:v>
                </c:pt>
                <c:pt idx="605">
                  <c:v>8910</c:v>
                </c:pt>
                <c:pt idx="606">
                  <c:v>8876</c:v>
                </c:pt>
                <c:pt idx="607">
                  <c:v>8956</c:v>
                </c:pt>
                <c:pt idx="608">
                  <c:v>8924</c:v>
                </c:pt>
                <c:pt idx="609">
                  <c:v>8966</c:v>
                </c:pt>
                <c:pt idx="610">
                  <c:v>8912</c:v>
                </c:pt>
                <c:pt idx="611">
                  <c:v>8898</c:v>
                </c:pt>
                <c:pt idx="612">
                  <c:v>8858</c:v>
                </c:pt>
                <c:pt idx="613">
                  <c:v>8942</c:v>
                </c:pt>
                <c:pt idx="614">
                  <c:v>8956</c:v>
                </c:pt>
                <c:pt idx="615">
                  <c:v>8918</c:v>
                </c:pt>
                <c:pt idx="616">
                  <c:v>8942</c:v>
                </c:pt>
                <c:pt idx="617">
                  <c:v>8922</c:v>
                </c:pt>
                <c:pt idx="618">
                  <c:v>8908</c:v>
                </c:pt>
                <c:pt idx="619">
                  <c:v>8902</c:v>
                </c:pt>
                <c:pt idx="620">
                  <c:v>8924</c:v>
                </c:pt>
                <c:pt idx="621">
                  <c:v>8896</c:v>
                </c:pt>
                <c:pt idx="622">
                  <c:v>8918</c:v>
                </c:pt>
                <c:pt idx="623">
                  <c:v>8896</c:v>
                </c:pt>
                <c:pt idx="624">
                  <c:v>8870</c:v>
                </c:pt>
                <c:pt idx="625">
                  <c:v>8846</c:v>
                </c:pt>
                <c:pt idx="626">
                  <c:v>8872</c:v>
                </c:pt>
                <c:pt idx="627">
                  <c:v>8892</c:v>
                </c:pt>
                <c:pt idx="628">
                  <c:v>8898</c:v>
                </c:pt>
                <c:pt idx="629">
                  <c:v>8964</c:v>
                </c:pt>
                <c:pt idx="630">
                  <c:v>8920</c:v>
                </c:pt>
                <c:pt idx="631">
                  <c:v>8910</c:v>
                </c:pt>
                <c:pt idx="632">
                  <c:v>8908</c:v>
                </c:pt>
                <c:pt idx="633">
                  <c:v>8930</c:v>
                </c:pt>
                <c:pt idx="634">
                  <c:v>8886</c:v>
                </c:pt>
                <c:pt idx="635">
                  <c:v>8902</c:v>
                </c:pt>
                <c:pt idx="636">
                  <c:v>8910</c:v>
                </c:pt>
                <c:pt idx="637">
                  <c:v>8926</c:v>
                </c:pt>
                <c:pt idx="638">
                  <c:v>8968</c:v>
                </c:pt>
                <c:pt idx="639">
                  <c:v>8930</c:v>
                </c:pt>
                <c:pt idx="640">
                  <c:v>8902</c:v>
                </c:pt>
                <c:pt idx="641">
                  <c:v>8954</c:v>
                </c:pt>
                <c:pt idx="642">
                  <c:v>8952</c:v>
                </c:pt>
                <c:pt idx="643">
                  <c:v>8900</c:v>
                </c:pt>
                <c:pt idx="644">
                  <c:v>8966</c:v>
                </c:pt>
                <c:pt idx="645">
                  <c:v>8964</c:v>
                </c:pt>
                <c:pt idx="646">
                  <c:v>8912</c:v>
                </c:pt>
                <c:pt idx="647">
                  <c:v>8938</c:v>
                </c:pt>
                <c:pt idx="648">
                  <c:v>8892</c:v>
                </c:pt>
                <c:pt idx="649">
                  <c:v>8918</c:v>
                </c:pt>
                <c:pt idx="650">
                  <c:v>8900</c:v>
                </c:pt>
                <c:pt idx="651">
                  <c:v>8886</c:v>
                </c:pt>
                <c:pt idx="652">
                  <c:v>8908</c:v>
                </c:pt>
                <c:pt idx="653">
                  <c:v>8860</c:v>
                </c:pt>
                <c:pt idx="654">
                  <c:v>8920</c:v>
                </c:pt>
                <c:pt idx="655">
                  <c:v>8924</c:v>
                </c:pt>
                <c:pt idx="656">
                  <c:v>8912</c:v>
                </c:pt>
                <c:pt idx="657">
                  <c:v>8904</c:v>
                </c:pt>
                <c:pt idx="658">
                  <c:v>8918</c:v>
                </c:pt>
                <c:pt idx="659">
                  <c:v>8870</c:v>
                </c:pt>
                <c:pt idx="660">
                  <c:v>8914</c:v>
                </c:pt>
                <c:pt idx="661">
                  <c:v>8874</c:v>
                </c:pt>
                <c:pt idx="662">
                  <c:v>8874</c:v>
                </c:pt>
                <c:pt idx="663">
                  <c:v>8914</c:v>
                </c:pt>
                <c:pt idx="664">
                  <c:v>8860</c:v>
                </c:pt>
                <c:pt idx="665">
                  <c:v>8888</c:v>
                </c:pt>
                <c:pt idx="666">
                  <c:v>8914</c:v>
                </c:pt>
                <c:pt idx="667">
                  <c:v>8876</c:v>
                </c:pt>
                <c:pt idx="668">
                  <c:v>8908</c:v>
                </c:pt>
                <c:pt idx="669">
                  <c:v>8840</c:v>
                </c:pt>
                <c:pt idx="670">
                  <c:v>8896</c:v>
                </c:pt>
                <c:pt idx="671">
                  <c:v>8886</c:v>
                </c:pt>
                <c:pt idx="672">
                  <c:v>8932</c:v>
                </c:pt>
                <c:pt idx="673">
                  <c:v>8910</c:v>
                </c:pt>
                <c:pt idx="674">
                  <c:v>8888</c:v>
                </c:pt>
                <c:pt idx="675">
                  <c:v>8880</c:v>
                </c:pt>
                <c:pt idx="676">
                  <c:v>8888</c:v>
                </c:pt>
                <c:pt idx="677">
                  <c:v>8898</c:v>
                </c:pt>
                <c:pt idx="678">
                  <c:v>8840</c:v>
                </c:pt>
                <c:pt idx="679">
                  <c:v>8860</c:v>
                </c:pt>
                <c:pt idx="680">
                  <c:v>8856</c:v>
                </c:pt>
                <c:pt idx="681">
                  <c:v>8940</c:v>
                </c:pt>
                <c:pt idx="682">
                  <c:v>8876</c:v>
                </c:pt>
                <c:pt idx="683">
                  <c:v>8904</c:v>
                </c:pt>
                <c:pt idx="684">
                  <c:v>8850</c:v>
                </c:pt>
                <c:pt idx="685">
                  <c:v>8922</c:v>
                </c:pt>
                <c:pt idx="686">
                  <c:v>8900</c:v>
                </c:pt>
                <c:pt idx="687">
                  <c:v>8860</c:v>
                </c:pt>
                <c:pt idx="688">
                  <c:v>8910</c:v>
                </c:pt>
                <c:pt idx="689">
                  <c:v>8842</c:v>
                </c:pt>
                <c:pt idx="690">
                  <c:v>8880</c:v>
                </c:pt>
                <c:pt idx="691">
                  <c:v>8880</c:v>
                </c:pt>
                <c:pt idx="692">
                  <c:v>8874</c:v>
                </c:pt>
                <c:pt idx="693">
                  <c:v>8910</c:v>
                </c:pt>
                <c:pt idx="694">
                  <c:v>8888</c:v>
                </c:pt>
                <c:pt idx="695">
                  <c:v>8874</c:v>
                </c:pt>
                <c:pt idx="696">
                  <c:v>8876</c:v>
                </c:pt>
                <c:pt idx="697">
                  <c:v>8898</c:v>
                </c:pt>
                <c:pt idx="698">
                  <c:v>8874</c:v>
                </c:pt>
                <c:pt idx="699">
                  <c:v>8864</c:v>
                </c:pt>
                <c:pt idx="700">
                  <c:v>8876</c:v>
                </c:pt>
                <c:pt idx="701">
                  <c:v>8858</c:v>
                </c:pt>
                <c:pt idx="702">
                  <c:v>8900</c:v>
                </c:pt>
                <c:pt idx="703">
                  <c:v>8888</c:v>
                </c:pt>
                <c:pt idx="704">
                  <c:v>8820</c:v>
                </c:pt>
                <c:pt idx="705">
                  <c:v>8836</c:v>
                </c:pt>
                <c:pt idx="706">
                  <c:v>8888</c:v>
                </c:pt>
                <c:pt idx="707">
                  <c:v>8908</c:v>
                </c:pt>
                <c:pt idx="708">
                  <c:v>8916</c:v>
                </c:pt>
                <c:pt idx="709">
                  <c:v>8902</c:v>
                </c:pt>
                <c:pt idx="710">
                  <c:v>8904</c:v>
                </c:pt>
                <c:pt idx="711">
                  <c:v>8886</c:v>
                </c:pt>
                <c:pt idx="712">
                  <c:v>8852</c:v>
                </c:pt>
                <c:pt idx="713">
                  <c:v>8880</c:v>
                </c:pt>
                <c:pt idx="714">
                  <c:v>8826</c:v>
                </c:pt>
                <c:pt idx="715">
                  <c:v>8910</c:v>
                </c:pt>
                <c:pt idx="716">
                  <c:v>8868</c:v>
                </c:pt>
                <c:pt idx="717">
                  <c:v>8938</c:v>
                </c:pt>
                <c:pt idx="718">
                  <c:v>8862</c:v>
                </c:pt>
                <c:pt idx="719">
                  <c:v>8872</c:v>
                </c:pt>
                <c:pt idx="720">
                  <c:v>8922</c:v>
                </c:pt>
                <c:pt idx="721">
                  <c:v>8870</c:v>
                </c:pt>
                <c:pt idx="722">
                  <c:v>8872</c:v>
                </c:pt>
                <c:pt idx="723">
                  <c:v>8884</c:v>
                </c:pt>
                <c:pt idx="724">
                  <c:v>8928</c:v>
                </c:pt>
                <c:pt idx="725">
                  <c:v>8822</c:v>
                </c:pt>
                <c:pt idx="726">
                  <c:v>8874</c:v>
                </c:pt>
                <c:pt idx="727">
                  <c:v>8862</c:v>
                </c:pt>
                <c:pt idx="728">
                  <c:v>8834</c:v>
                </c:pt>
                <c:pt idx="729">
                  <c:v>8892</c:v>
                </c:pt>
                <c:pt idx="730">
                  <c:v>8912</c:v>
                </c:pt>
                <c:pt idx="731">
                  <c:v>8872</c:v>
                </c:pt>
                <c:pt idx="732">
                  <c:v>8890</c:v>
                </c:pt>
                <c:pt idx="733">
                  <c:v>8924</c:v>
                </c:pt>
                <c:pt idx="734">
                  <c:v>8902</c:v>
                </c:pt>
                <c:pt idx="735">
                  <c:v>8900</c:v>
                </c:pt>
                <c:pt idx="736">
                  <c:v>8904</c:v>
                </c:pt>
                <c:pt idx="737">
                  <c:v>8910</c:v>
                </c:pt>
                <c:pt idx="738">
                  <c:v>8878</c:v>
                </c:pt>
                <c:pt idx="739">
                  <c:v>8868</c:v>
                </c:pt>
                <c:pt idx="740">
                  <c:v>8846</c:v>
                </c:pt>
                <c:pt idx="741">
                  <c:v>8876</c:v>
                </c:pt>
                <c:pt idx="742">
                  <c:v>8856</c:v>
                </c:pt>
                <c:pt idx="743">
                  <c:v>8872</c:v>
                </c:pt>
                <c:pt idx="744">
                  <c:v>8888</c:v>
                </c:pt>
                <c:pt idx="745">
                  <c:v>8842</c:v>
                </c:pt>
                <c:pt idx="746">
                  <c:v>8934</c:v>
                </c:pt>
                <c:pt idx="747">
                  <c:v>8874</c:v>
                </c:pt>
                <c:pt idx="748">
                  <c:v>8856</c:v>
                </c:pt>
                <c:pt idx="749">
                  <c:v>8854</c:v>
                </c:pt>
                <c:pt idx="750">
                  <c:v>8862</c:v>
                </c:pt>
                <c:pt idx="751">
                  <c:v>8872</c:v>
                </c:pt>
                <c:pt idx="752">
                  <c:v>8868</c:v>
                </c:pt>
                <c:pt idx="753">
                  <c:v>8948</c:v>
                </c:pt>
                <c:pt idx="754">
                  <c:v>8884</c:v>
                </c:pt>
                <c:pt idx="755">
                  <c:v>8856</c:v>
                </c:pt>
                <c:pt idx="756">
                  <c:v>8840</c:v>
                </c:pt>
                <c:pt idx="757">
                  <c:v>8870</c:v>
                </c:pt>
                <c:pt idx="758">
                  <c:v>8888</c:v>
                </c:pt>
                <c:pt idx="759">
                  <c:v>8860</c:v>
                </c:pt>
                <c:pt idx="760">
                  <c:v>8876</c:v>
                </c:pt>
                <c:pt idx="761">
                  <c:v>8920</c:v>
                </c:pt>
                <c:pt idx="762">
                  <c:v>8844</c:v>
                </c:pt>
                <c:pt idx="763">
                  <c:v>8858</c:v>
                </c:pt>
                <c:pt idx="764">
                  <c:v>8906</c:v>
                </c:pt>
                <c:pt idx="765">
                  <c:v>8862</c:v>
                </c:pt>
                <c:pt idx="766">
                  <c:v>8898</c:v>
                </c:pt>
                <c:pt idx="767">
                  <c:v>8900</c:v>
                </c:pt>
                <c:pt idx="768">
                  <c:v>8864</c:v>
                </c:pt>
                <c:pt idx="769">
                  <c:v>8878</c:v>
                </c:pt>
                <c:pt idx="770">
                  <c:v>8904</c:v>
                </c:pt>
                <c:pt idx="771">
                  <c:v>8882</c:v>
                </c:pt>
                <c:pt idx="772">
                  <c:v>8870</c:v>
                </c:pt>
                <c:pt idx="773">
                  <c:v>8864</c:v>
                </c:pt>
                <c:pt idx="774">
                  <c:v>8876</c:v>
                </c:pt>
                <c:pt idx="775">
                  <c:v>8864</c:v>
                </c:pt>
                <c:pt idx="776">
                  <c:v>8852</c:v>
                </c:pt>
                <c:pt idx="777">
                  <c:v>8848</c:v>
                </c:pt>
                <c:pt idx="778">
                  <c:v>8868</c:v>
                </c:pt>
                <c:pt idx="779">
                  <c:v>8892</c:v>
                </c:pt>
                <c:pt idx="780">
                  <c:v>8856</c:v>
                </c:pt>
                <c:pt idx="781">
                  <c:v>8830</c:v>
                </c:pt>
                <c:pt idx="782">
                  <c:v>8838</c:v>
                </c:pt>
                <c:pt idx="783">
                  <c:v>8872</c:v>
                </c:pt>
                <c:pt idx="784">
                  <c:v>8850</c:v>
                </c:pt>
                <c:pt idx="785">
                  <c:v>8852</c:v>
                </c:pt>
                <c:pt idx="786">
                  <c:v>8878</c:v>
                </c:pt>
                <c:pt idx="787">
                  <c:v>8838</c:v>
                </c:pt>
                <c:pt idx="788">
                  <c:v>8820</c:v>
                </c:pt>
                <c:pt idx="789">
                  <c:v>8874</c:v>
                </c:pt>
                <c:pt idx="790">
                  <c:v>8820</c:v>
                </c:pt>
                <c:pt idx="791">
                  <c:v>8844</c:v>
                </c:pt>
                <c:pt idx="792">
                  <c:v>8828</c:v>
                </c:pt>
                <c:pt idx="793">
                  <c:v>8878</c:v>
                </c:pt>
                <c:pt idx="794">
                  <c:v>8832</c:v>
                </c:pt>
                <c:pt idx="795">
                  <c:v>8858</c:v>
                </c:pt>
                <c:pt idx="796">
                  <c:v>8814</c:v>
                </c:pt>
                <c:pt idx="797">
                  <c:v>8848</c:v>
                </c:pt>
                <c:pt idx="798">
                  <c:v>8876</c:v>
                </c:pt>
                <c:pt idx="799">
                  <c:v>8852</c:v>
                </c:pt>
                <c:pt idx="800">
                  <c:v>8866</c:v>
                </c:pt>
                <c:pt idx="801">
                  <c:v>8856</c:v>
                </c:pt>
                <c:pt idx="802">
                  <c:v>8860</c:v>
                </c:pt>
                <c:pt idx="803">
                  <c:v>8876</c:v>
                </c:pt>
                <c:pt idx="804">
                  <c:v>8864</c:v>
                </c:pt>
                <c:pt idx="805">
                  <c:v>8846</c:v>
                </c:pt>
                <c:pt idx="806">
                  <c:v>8910</c:v>
                </c:pt>
                <c:pt idx="807">
                  <c:v>8830</c:v>
                </c:pt>
                <c:pt idx="808">
                  <c:v>8852</c:v>
                </c:pt>
                <c:pt idx="809">
                  <c:v>8858</c:v>
                </c:pt>
                <c:pt idx="810">
                  <c:v>8858</c:v>
                </c:pt>
                <c:pt idx="811">
                  <c:v>8832</c:v>
                </c:pt>
                <c:pt idx="812">
                  <c:v>8856</c:v>
                </c:pt>
                <c:pt idx="813">
                  <c:v>8846</c:v>
                </c:pt>
                <c:pt idx="814">
                  <c:v>8906</c:v>
                </c:pt>
                <c:pt idx="815">
                  <c:v>8902</c:v>
                </c:pt>
                <c:pt idx="816">
                  <c:v>8840</c:v>
                </c:pt>
                <c:pt idx="817">
                  <c:v>8850</c:v>
                </c:pt>
                <c:pt idx="818">
                  <c:v>8880</c:v>
                </c:pt>
                <c:pt idx="819">
                  <c:v>8864</c:v>
                </c:pt>
                <c:pt idx="820">
                  <c:v>8872</c:v>
                </c:pt>
                <c:pt idx="821">
                  <c:v>8876</c:v>
                </c:pt>
                <c:pt idx="822">
                  <c:v>8844</c:v>
                </c:pt>
                <c:pt idx="823">
                  <c:v>8900</c:v>
                </c:pt>
                <c:pt idx="824">
                  <c:v>8830</c:v>
                </c:pt>
                <c:pt idx="825">
                  <c:v>8866</c:v>
                </c:pt>
                <c:pt idx="826">
                  <c:v>8820</c:v>
                </c:pt>
                <c:pt idx="827">
                  <c:v>8864</c:v>
                </c:pt>
                <c:pt idx="828">
                  <c:v>8838</c:v>
                </c:pt>
                <c:pt idx="829">
                  <c:v>8886</c:v>
                </c:pt>
                <c:pt idx="830">
                  <c:v>8866</c:v>
                </c:pt>
                <c:pt idx="831">
                  <c:v>8842</c:v>
                </c:pt>
                <c:pt idx="832">
                  <c:v>8804</c:v>
                </c:pt>
                <c:pt idx="833">
                  <c:v>8874</c:v>
                </c:pt>
                <c:pt idx="834">
                  <c:v>8880</c:v>
                </c:pt>
                <c:pt idx="835">
                  <c:v>8846</c:v>
                </c:pt>
                <c:pt idx="836">
                  <c:v>8880</c:v>
                </c:pt>
                <c:pt idx="837">
                  <c:v>8852</c:v>
                </c:pt>
                <c:pt idx="838">
                  <c:v>8836</c:v>
                </c:pt>
                <c:pt idx="839">
                  <c:v>8822</c:v>
                </c:pt>
                <c:pt idx="840">
                  <c:v>8850</c:v>
                </c:pt>
                <c:pt idx="841">
                  <c:v>8864</c:v>
                </c:pt>
                <c:pt idx="842">
                  <c:v>8846</c:v>
                </c:pt>
                <c:pt idx="843">
                  <c:v>8868</c:v>
                </c:pt>
                <c:pt idx="844">
                  <c:v>8876</c:v>
                </c:pt>
                <c:pt idx="845">
                  <c:v>8828</c:v>
                </c:pt>
                <c:pt idx="846">
                  <c:v>8844</c:v>
                </c:pt>
                <c:pt idx="847">
                  <c:v>8860</c:v>
                </c:pt>
                <c:pt idx="848">
                  <c:v>8830</c:v>
                </c:pt>
                <c:pt idx="849">
                  <c:v>8874</c:v>
                </c:pt>
                <c:pt idx="850">
                  <c:v>8818</c:v>
                </c:pt>
                <c:pt idx="851">
                  <c:v>8850</c:v>
                </c:pt>
                <c:pt idx="852">
                  <c:v>8856</c:v>
                </c:pt>
                <c:pt idx="853">
                  <c:v>8858</c:v>
                </c:pt>
                <c:pt idx="854">
                  <c:v>8816</c:v>
                </c:pt>
                <c:pt idx="855">
                  <c:v>8848</c:v>
                </c:pt>
                <c:pt idx="856">
                  <c:v>8878</c:v>
                </c:pt>
                <c:pt idx="857">
                  <c:v>8840</c:v>
                </c:pt>
                <c:pt idx="858">
                  <c:v>8834</c:v>
                </c:pt>
                <c:pt idx="859">
                  <c:v>8872</c:v>
                </c:pt>
                <c:pt idx="860">
                  <c:v>8840</c:v>
                </c:pt>
                <c:pt idx="861">
                  <c:v>8866</c:v>
                </c:pt>
                <c:pt idx="862">
                  <c:v>8836</c:v>
                </c:pt>
                <c:pt idx="863">
                  <c:v>8868</c:v>
                </c:pt>
                <c:pt idx="864">
                  <c:v>8836</c:v>
                </c:pt>
                <c:pt idx="865">
                  <c:v>8854</c:v>
                </c:pt>
                <c:pt idx="866">
                  <c:v>8824</c:v>
                </c:pt>
                <c:pt idx="867">
                  <c:v>8872</c:v>
                </c:pt>
                <c:pt idx="868">
                  <c:v>8884</c:v>
                </c:pt>
                <c:pt idx="869">
                  <c:v>8884</c:v>
                </c:pt>
                <c:pt idx="870">
                  <c:v>8858</c:v>
                </c:pt>
                <c:pt idx="871">
                  <c:v>8834</c:v>
                </c:pt>
                <c:pt idx="872">
                  <c:v>8832</c:v>
                </c:pt>
                <c:pt idx="873">
                  <c:v>8852</c:v>
                </c:pt>
                <c:pt idx="874">
                  <c:v>8898</c:v>
                </c:pt>
                <c:pt idx="875">
                  <c:v>8892</c:v>
                </c:pt>
                <c:pt idx="876">
                  <c:v>8834</c:v>
                </c:pt>
                <c:pt idx="877">
                  <c:v>8842</c:v>
                </c:pt>
                <c:pt idx="878">
                  <c:v>8846</c:v>
                </c:pt>
                <c:pt idx="879">
                  <c:v>8878</c:v>
                </c:pt>
                <c:pt idx="880">
                  <c:v>8848</c:v>
                </c:pt>
                <c:pt idx="881">
                  <c:v>8870</c:v>
                </c:pt>
                <c:pt idx="882">
                  <c:v>8896</c:v>
                </c:pt>
                <c:pt idx="883">
                  <c:v>8838</c:v>
                </c:pt>
                <c:pt idx="884">
                  <c:v>8822</c:v>
                </c:pt>
                <c:pt idx="885">
                  <c:v>8826</c:v>
                </c:pt>
                <c:pt idx="886">
                  <c:v>8852</c:v>
                </c:pt>
                <c:pt idx="887">
                  <c:v>8866</c:v>
                </c:pt>
                <c:pt idx="888">
                  <c:v>8864</c:v>
                </c:pt>
                <c:pt idx="889">
                  <c:v>8846</c:v>
                </c:pt>
                <c:pt idx="890">
                  <c:v>8862</c:v>
                </c:pt>
                <c:pt idx="891">
                  <c:v>8814</c:v>
                </c:pt>
                <c:pt idx="892">
                  <c:v>8870</c:v>
                </c:pt>
                <c:pt idx="893">
                  <c:v>8846</c:v>
                </c:pt>
                <c:pt idx="894">
                  <c:v>8854</c:v>
                </c:pt>
                <c:pt idx="895">
                  <c:v>8854</c:v>
                </c:pt>
                <c:pt idx="896">
                  <c:v>8854</c:v>
                </c:pt>
                <c:pt idx="897">
                  <c:v>8818</c:v>
                </c:pt>
                <c:pt idx="898">
                  <c:v>8828</c:v>
                </c:pt>
                <c:pt idx="899">
                  <c:v>8806</c:v>
                </c:pt>
                <c:pt idx="900">
                  <c:v>8844</c:v>
                </c:pt>
                <c:pt idx="901">
                  <c:v>8886</c:v>
                </c:pt>
                <c:pt idx="902">
                  <c:v>8818</c:v>
                </c:pt>
                <c:pt idx="903">
                  <c:v>8820</c:v>
                </c:pt>
                <c:pt idx="904">
                  <c:v>8832</c:v>
                </c:pt>
                <c:pt idx="905">
                  <c:v>8878</c:v>
                </c:pt>
                <c:pt idx="906">
                  <c:v>8854</c:v>
                </c:pt>
                <c:pt idx="907">
                  <c:v>8842</c:v>
                </c:pt>
                <c:pt idx="908">
                  <c:v>8840</c:v>
                </c:pt>
                <c:pt idx="909">
                  <c:v>8822</c:v>
                </c:pt>
                <c:pt idx="910">
                  <c:v>8898</c:v>
                </c:pt>
                <c:pt idx="911">
                  <c:v>8850</c:v>
                </c:pt>
                <c:pt idx="912">
                  <c:v>8832</c:v>
                </c:pt>
                <c:pt idx="913">
                  <c:v>8844</c:v>
                </c:pt>
                <c:pt idx="914">
                  <c:v>8838</c:v>
                </c:pt>
                <c:pt idx="915">
                  <c:v>8882</c:v>
                </c:pt>
                <c:pt idx="916">
                  <c:v>8808</c:v>
                </c:pt>
                <c:pt idx="917">
                  <c:v>8872</c:v>
                </c:pt>
                <c:pt idx="918">
                  <c:v>8874</c:v>
                </c:pt>
                <c:pt idx="919">
                  <c:v>8856</c:v>
                </c:pt>
                <c:pt idx="920">
                  <c:v>8814</c:v>
                </c:pt>
                <c:pt idx="921">
                  <c:v>8878</c:v>
                </c:pt>
                <c:pt idx="922">
                  <c:v>8888</c:v>
                </c:pt>
                <c:pt idx="923">
                  <c:v>8804</c:v>
                </c:pt>
                <c:pt idx="924">
                  <c:v>8828</c:v>
                </c:pt>
                <c:pt idx="925">
                  <c:v>8900</c:v>
                </c:pt>
                <c:pt idx="926">
                  <c:v>8830</c:v>
                </c:pt>
                <c:pt idx="927">
                  <c:v>8860</c:v>
                </c:pt>
                <c:pt idx="928">
                  <c:v>8836</c:v>
                </c:pt>
                <c:pt idx="929">
                  <c:v>8846</c:v>
                </c:pt>
                <c:pt idx="930">
                  <c:v>8874</c:v>
                </c:pt>
                <c:pt idx="931">
                  <c:v>8828</c:v>
                </c:pt>
                <c:pt idx="932">
                  <c:v>8892</c:v>
                </c:pt>
                <c:pt idx="933">
                  <c:v>8800</c:v>
                </c:pt>
                <c:pt idx="934">
                  <c:v>8832</c:v>
                </c:pt>
                <c:pt idx="935">
                  <c:v>8816</c:v>
                </c:pt>
                <c:pt idx="936">
                  <c:v>8832</c:v>
                </c:pt>
                <c:pt idx="937">
                  <c:v>8884</c:v>
                </c:pt>
                <c:pt idx="938">
                  <c:v>8820</c:v>
                </c:pt>
                <c:pt idx="939">
                  <c:v>8868</c:v>
                </c:pt>
                <c:pt idx="940">
                  <c:v>8836</c:v>
                </c:pt>
                <c:pt idx="941">
                  <c:v>8866</c:v>
                </c:pt>
                <c:pt idx="942">
                  <c:v>8912</c:v>
                </c:pt>
                <c:pt idx="943">
                  <c:v>8882</c:v>
                </c:pt>
                <c:pt idx="944">
                  <c:v>8846</c:v>
                </c:pt>
                <c:pt idx="945">
                  <c:v>8866</c:v>
                </c:pt>
                <c:pt idx="946">
                  <c:v>8904</c:v>
                </c:pt>
                <c:pt idx="947">
                  <c:v>8852</c:v>
                </c:pt>
                <c:pt idx="948">
                  <c:v>8890</c:v>
                </c:pt>
                <c:pt idx="949">
                  <c:v>8884</c:v>
                </c:pt>
                <c:pt idx="950">
                  <c:v>8870</c:v>
                </c:pt>
                <c:pt idx="951">
                  <c:v>8860</c:v>
                </c:pt>
                <c:pt idx="952">
                  <c:v>8846</c:v>
                </c:pt>
                <c:pt idx="953">
                  <c:v>8898</c:v>
                </c:pt>
                <c:pt idx="954">
                  <c:v>8884</c:v>
                </c:pt>
                <c:pt idx="955">
                  <c:v>8876</c:v>
                </c:pt>
                <c:pt idx="956">
                  <c:v>8840</c:v>
                </c:pt>
                <c:pt idx="957">
                  <c:v>8830</c:v>
                </c:pt>
                <c:pt idx="958">
                  <c:v>8864</c:v>
                </c:pt>
                <c:pt idx="959">
                  <c:v>8886</c:v>
                </c:pt>
                <c:pt idx="960">
                  <c:v>8840</c:v>
                </c:pt>
                <c:pt idx="961">
                  <c:v>8860</c:v>
                </c:pt>
                <c:pt idx="962">
                  <c:v>8850</c:v>
                </c:pt>
                <c:pt idx="963">
                  <c:v>8890</c:v>
                </c:pt>
                <c:pt idx="964">
                  <c:v>8896</c:v>
                </c:pt>
                <c:pt idx="965">
                  <c:v>8870</c:v>
                </c:pt>
                <c:pt idx="966">
                  <c:v>8900</c:v>
                </c:pt>
                <c:pt idx="967">
                  <c:v>8812</c:v>
                </c:pt>
                <c:pt idx="968">
                  <c:v>8858</c:v>
                </c:pt>
                <c:pt idx="969">
                  <c:v>8838</c:v>
                </c:pt>
                <c:pt idx="970">
                  <c:v>8840</c:v>
                </c:pt>
                <c:pt idx="971">
                  <c:v>8904</c:v>
                </c:pt>
                <c:pt idx="972">
                  <c:v>8828</c:v>
                </c:pt>
                <c:pt idx="973">
                  <c:v>8854</c:v>
                </c:pt>
                <c:pt idx="974">
                  <c:v>8850</c:v>
                </c:pt>
                <c:pt idx="975">
                  <c:v>8852</c:v>
                </c:pt>
                <c:pt idx="976">
                  <c:v>8846</c:v>
                </c:pt>
                <c:pt idx="977">
                  <c:v>8860</c:v>
                </c:pt>
                <c:pt idx="978">
                  <c:v>8836</c:v>
                </c:pt>
                <c:pt idx="979">
                  <c:v>8842</c:v>
                </c:pt>
                <c:pt idx="980">
                  <c:v>8854</c:v>
                </c:pt>
                <c:pt idx="981">
                  <c:v>8862</c:v>
                </c:pt>
                <c:pt idx="982">
                  <c:v>8798</c:v>
                </c:pt>
                <c:pt idx="983">
                  <c:v>8886</c:v>
                </c:pt>
                <c:pt idx="984">
                  <c:v>8822</c:v>
                </c:pt>
                <c:pt idx="985">
                  <c:v>8894</c:v>
                </c:pt>
                <c:pt idx="986">
                  <c:v>8830</c:v>
                </c:pt>
                <c:pt idx="987">
                  <c:v>8890</c:v>
                </c:pt>
                <c:pt idx="988">
                  <c:v>8862</c:v>
                </c:pt>
                <c:pt idx="989">
                  <c:v>8892</c:v>
                </c:pt>
                <c:pt idx="990">
                  <c:v>8860</c:v>
                </c:pt>
                <c:pt idx="991">
                  <c:v>8844</c:v>
                </c:pt>
                <c:pt idx="992">
                  <c:v>8854</c:v>
                </c:pt>
                <c:pt idx="993">
                  <c:v>8908</c:v>
                </c:pt>
                <c:pt idx="994">
                  <c:v>8836</c:v>
                </c:pt>
                <c:pt idx="995">
                  <c:v>8816</c:v>
                </c:pt>
                <c:pt idx="996">
                  <c:v>8870</c:v>
                </c:pt>
                <c:pt idx="997">
                  <c:v>8862</c:v>
                </c:pt>
                <c:pt idx="998">
                  <c:v>8900</c:v>
                </c:pt>
                <c:pt idx="999">
                  <c:v>8896</c:v>
                </c:pt>
                <c:pt idx="1000">
                  <c:v>8852</c:v>
                </c:pt>
                <c:pt idx="1001">
                  <c:v>8874</c:v>
                </c:pt>
                <c:pt idx="1002">
                  <c:v>8878</c:v>
                </c:pt>
                <c:pt idx="1003">
                  <c:v>8878</c:v>
                </c:pt>
                <c:pt idx="1004">
                  <c:v>8884</c:v>
                </c:pt>
                <c:pt idx="1005">
                  <c:v>8896</c:v>
                </c:pt>
                <c:pt idx="1006">
                  <c:v>8880</c:v>
                </c:pt>
                <c:pt idx="1007">
                  <c:v>8848</c:v>
                </c:pt>
                <c:pt idx="1008">
                  <c:v>8852</c:v>
                </c:pt>
                <c:pt idx="1009">
                  <c:v>8866</c:v>
                </c:pt>
                <c:pt idx="1010">
                  <c:v>8888</c:v>
                </c:pt>
                <c:pt idx="1011">
                  <c:v>8868</c:v>
                </c:pt>
                <c:pt idx="1012">
                  <c:v>8860</c:v>
                </c:pt>
                <c:pt idx="1013">
                  <c:v>8872</c:v>
                </c:pt>
                <c:pt idx="1014">
                  <c:v>8868</c:v>
                </c:pt>
                <c:pt idx="1015">
                  <c:v>8876</c:v>
                </c:pt>
                <c:pt idx="1016">
                  <c:v>8840</c:v>
                </c:pt>
                <c:pt idx="1017">
                  <c:v>8824</c:v>
                </c:pt>
                <c:pt idx="1018">
                  <c:v>8884</c:v>
                </c:pt>
                <c:pt idx="1019">
                  <c:v>8910</c:v>
                </c:pt>
                <c:pt idx="1020">
                  <c:v>8864</c:v>
                </c:pt>
                <c:pt idx="1021">
                  <c:v>8900</c:v>
                </c:pt>
                <c:pt idx="1022">
                  <c:v>8884</c:v>
                </c:pt>
                <c:pt idx="1023">
                  <c:v>8810</c:v>
                </c:pt>
                <c:pt idx="1024">
                  <c:v>8842</c:v>
                </c:pt>
                <c:pt idx="1025">
                  <c:v>8924</c:v>
                </c:pt>
                <c:pt idx="1026">
                  <c:v>8866</c:v>
                </c:pt>
                <c:pt idx="1027">
                  <c:v>8906</c:v>
                </c:pt>
                <c:pt idx="1028">
                  <c:v>8888</c:v>
                </c:pt>
                <c:pt idx="1029">
                  <c:v>8872</c:v>
                </c:pt>
                <c:pt idx="1030">
                  <c:v>8878</c:v>
                </c:pt>
                <c:pt idx="1031">
                  <c:v>8874</c:v>
                </c:pt>
                <c:pt idx="1032">
                  <c:v>8844</c:v>
                </c:pt>
                <c:pt idx="1033">
                  <c:v>8872</c:v>
                </c:pt>
                <c:pt idx="1034">
                  <c:v>8886</c:v>
                </c:pt>
                <c:pt idx="1035">
                  <c:v>8802</c:v>
                </c:pt>
                <c:pt idx="1036">
                  <c:v>8864</c:v>
                </c:pt>
                <c:pt idx="1037">
                  <c:v>8804</c:v>
                </c:pt>
                <c:pt idx="1038">
                  <c:v>8870</c:v>
                </c:pt>
                <c:pt idx="1039">
                  <c:v>8880</c:v>
                </c:pt>
                <c:pt idx="1040">
                  <c:v>8898</c:v>
                </c:pt>
                <c:pt idx="1041">
                  <c:v>8834</c:v>
                </c:pt>
                <c:pt idx="1042">
                  <c:v>8860</c:v>
                </c:pt>
                <c:pt idx="1043">
                  <c:v>8912</c:v>
                </c:pt>
                <c:pt idx="1044">
                  <c:v>8884</c:v>
                </c:pt>
                <c:pt idx="1045">
                  <c:v>8832</c:v>
                </c:pt>
                <c:pt idx="1046">
                  <c:v>8868</c:v>
                </c:pt>
                <c:pt idx="1047">
                  <c:v>8868</c:v>
                </c:pt>
                <c:pt idx="1048">
                  <c:v>8882</c:v>
                </c:pt>
                <c:pt idx="1049">
                  <c:v>8834</c:v>
                </c:pt>
                <c:pt idx="1050">
                  <c:v>8864</c:v>
                </c:pt>
                <c:pt idx="1051">
                  <c:v>8860</c:v>
                </c:pt>
                <c:pt idx="1052">
                  <c:v>8822</c:v>
                </c:pt>
                <c:pt idx="1053">
                  <c:v>8808</c:v>
                </c:pt>
                <c:pt idx="1054">
                  <c:v>8922</c:v>
                </c:pt>
                <c:pt idx="1055">
                  <c:v>8872</c:v>
                </c:pt>
                <c:pt idx="1056">
                  <c:v>8828</c:v>
                </c:pt>
                <c:pt idx="1057">
                  <c:v>8834</c:v>
                </c:pt>
                <c:pt idx="1058">
                  <c:v>8826</c:v>
                </c:pt>
                <c:pt idx="1059">
                  <c:v>8858</c:v>
                </c:pt>
                <c:pt idx="1060">
                  <c:v>8846</c:v>
                </c:pt>
                <c:pt idx="1061">
                  <c:v>8878</c:v>
                </c:pt>
                <c:pt idx="1062">
                  <c:v>8806</c:v>
                </c:pt>
                <c:pt idx="1063">
                  <c:v>8870</c:v>
                </c:pt>
                <c:pt idx="1064">
                  <c:v>8844</c:v>
                </c:pt>
                <c:pt idx="1065">
                  <c:v>8856</c:v>
                </c:pt>
                <c:pt idx="1066">
                  <c:v>8870</c:v>
                </c:pt>
                <c:pt idx="1067">
                  <c:v>8842</c:v>
                </c:pt>
                <c:pt idx="1068">
                  <c:v>8828</c:v>
                </c:pt>
                <c:pt idx="1069">
                  <c:v>8858</c:v>
                </c:pt>
                <c:pt idx="1070">
                  <c:v>8864</c:v>
                </c:pt>
                <c:pt idx="1071">
                  <c:v>8874</c:v>
                </c:pt>
                <c:pt idx="1072">
                  <c:v>8878</c:v>
                </c:pt>
                <c:pt idx="1073">
                  <c:v>8864</c:v>
                </c:pt>
                <c:pt idx="1074">
                  <c:v>8844</c:v>
                </c:pt>
                <c:pt idx="1075">
                  <c:v>8828</c:v>
                </c:pt>
                <c:pt idx="1076">
                  <c:v>8880</c:v>
                </c:pt>
                <c:pt idx="1077">
                  <c:v>8852</c:v>
                </c:pt>
                <c:pt idx="1078">
                  <c:v>8898</c:v>
                </c:pt>
                <c:pt idx="1079">
                  <c:v>8818</c:v>
                </c:pt>
                <c:pt idx="1080">
                  <c:v>8868</c:v>
                </c:pt>
                <c:pt idx="1081">
                  <c:v>8832</c:v>
                </c:pt>
                <c:pt idx="1082">
                  <c:v>8834</c:v>
                </c:pt>
                <c:pt idx="1083">
                  <c:v>8856</c:v>
                </c:pt>
                <c:pt idx="1084">
                  <c:v>8838</c:v>
                </c:pt>
                <c:pt idx="1085">
                  <c:v>8866</c:v>
                </c:pt>
                <c:pt idx="1086">
                  <c:v>8834</c:v>
                </c:pt>
                <c:pt idx="1087">
                  <c:v>8812</c:v>
                </c:pt>
                <c:pt idx="1088">
                  <c:v>8872</c:v>
                </c:pt>
                <c:pt idx="1089">
                  <c:v>8856</c:v>
                </c:pt>
                <c:pt idx="1090">
                  <c:v>8842</c:v>
                </c:pt>
                <c:pt idx="1091">
                  <c:v>8856</c:v>
                </c:pt>
                <c:pt idx="1092">
                  <c:v>8852</c:v>
                </c:pt>
                <c:pt idx="1093">
                  <c:v>8854</c:v>
                </c:pt>
                <c:pt idx="1094">
                  <c:v>8810</c:v>
                </c:pt>
                <c:pt idx="1095">
                  <c:v>8832</c:v>
                </c:pt>
                <c:pt idx="1096">
                  <c:v>8852</c:v>
                </c:pt>
                <c:pt idx="1097">
                  <c:v>8898</c:v>
                </c:pt>
                <c:pt idx="1098">
                  <c:v>8850</c:v>
                </c:pt>
                <c:pt idx="1099">
                  <c:v>8856</c:v>
                </c:pt>
                <c:pt idx="1100">
                  <c:v>8876</c:v>
                </c:pt>
                <c:pt idx="1101">
                  <c:v>8824</c:v>
                </c:pt>
                <c:pt idx="1102">
                  <c:v>8876</c:v>
                </c:pt>
                <c:pt idx="1103">
                  <c:v>8856</c:v>
                </c:pt>
                <c:pt idx="1104">
                  <c:v>8828</c:v>
                </c:pt>
                <c:pt idx="1105">
                  <c:v>8860</c:v>
                </c:pt>
                <c:pt idx="1106">
                  <c:v>8808</c:v>
                </c:pt>
                <c:pt idx="1107">
                  <c:v>8842</c:v>
                </c:pt>
                <c:pt idx="1108">
                  <c:v>8856</c:v>
                </c:pt>
                <c:pt idx="1109">
                  <c:v>8872</c:v>
                </c:pt>
                <c:pt idx="1110">
                  <c:v>8812</c:v>
                </c:pt>
                <c:pt idx="1111">
                  <c:v>8868</c:v>
                </c:pt>
                <c:pt idx="1112">
                  <c:v>8852</c:v>
                </c:pt>
                <c:pt idx="1113">
                  <c:v>8820</c:v>
                </c:pt>
                <c:pt idx="1114">
                  <c:v>8856</c:v>
                </c:pt>
                <c:pt idx="1115">
                  <c:v>8824</c:v>
                </c:pt>
                <c:pt idx="1116">
                  <c:v>8830</c:v>
                </c:pt>
                <c:pt idx="1117">
                  <c:v>8884</c:v>
                </c:pt>
                <c:pt idx="1118">
                  <c:v>8846</c:v>
                </c:pt>
                <c:pt idx="1119">
                  <c:v>8890</c:v>
                </c:pt>
                <c:pt idx="1120">
                  <c:v>8838</c:v>
                </c:pt>
                <c:pt idx="1121">
                  <c:v>8838</c:v>
                </c:pt>
                <c:pt idx="1122">
                  <c:v>8874</c:v>
                </c:pt>
                <c:pt idx="1123">
                  <c:v>8816</c:v>
                </c:pt>
                <c:pt idx="1124">
                  <c:v>8788</c:v>
                </c:pt>
                <c:pt idx="1125">
                  <c:v>8858</c:v>
                </c:pt>
                <c:pt idx="1126">
                  <c:v>8820</c:v>
                </c:pt>
                <c:pt idx="1127">
                  <c:v>8860</c:v>
                </c:pt>
                <c:pt idx="1128">
                  <c:v>8838</c:v>
                </c:pt>
                <c:pt idx="1129">
                  <c:v>8844</c:v>
                </c:pt>
                <c:pt idx="1130">
                  <c:v>8836</c:v>
                </c:pt>
                <c:pt idx="1131">
                  <c:v>8866</c:v>
                </c:pt>
                <c:pt idx="1132">
                  <c:v>8846</c:v>
                </c:pt>
                <c:pt idx="1133">
                  <c:v>8834</c:v>
                </c:pt>
                <c:pt idx="1134">
                  <c:v>8830</c:v>
                </c:pt>
                <c:pt idx="1135">
                  <c:v>8880</c:v>
                </c:pt>
                <c:pt idx="1136">
                  <c:v>8830</c:v>
                </c:pt>
                <c:pt idx="1137">
                  <c:v>8822</c:v>
                </c:pt>
                <c:pt idx="1138">
                  <c:v>8806</c:v>
                </c:pt>
                <c:pt idx="1139">
                  <c:v>8840</c:v>
                </c:pt>
                <c:pt idx="1140">
                  <c:v>8842</c:v>
                </c:pt>
                <c:pt idx="1141">
                  <c:v>8850</c:v>
                </c:pt>
                <c:pt idx="1142">
                  <c:v>8790</c:v>
                </c:pt>
                <c:pt idx="1143">
                  <c:v>8852</c:v>
                </c:pt>
                <c:pt idx="1144">
                  <c:v>8870</c:v>
                </c:pt>
                <c:pt idx="1145">
                  <c:v>8856</c:v>
                </c:pt>
                <c:pt idx="1146">
                  <c:v>8836</c:v>
                </c:pt>
                <c:pt idx="1147">
                  <c:v>8844</c:v>
                </c:pt>
                <c:pt idx="1148">
                  <c:v>8834</c:v>
                </c:pt>
                <c:pt idx="1149">
                  <c:v>8850</c:v>
                </c:pt>
                <c:pt idx="1150">
                  <c:v>8808</c:v>
                </c:pt>
                <c:pt idx="1151">
                  <c:v>8794</c:v>
                </c:pt>
                <c:pt idx="1152">
                  <c:v>8852</c:v>
                </c:pt>
                <c:pt idx="1153">
                  <c:v>8834</c:v>
                </c:pt>
                <c:pt idx="1154">
                  <c:v>8842</c:v>
                </c:pt>
                <c:pt idx="1155">
                  <c:v>8838</c:v>
                </c:pt>
                <c:pt idx="1156">
                  <c:v>8830</c:v>
                </c:pt>
                <c:pt idx="1157">
                  <c:v>8822</c:v>
                </c:pt>
                <c:pt idx="1158">
                  <c:v>8854</c:v>
                </c:pt>
                <c:pt idx="1159">
                  <c:v>8812</c:v>
                </c:pt>
                <c:pt idx="1160">
                  <c:v>8814</c:v>
                </c:pt>
                <c:pt idx="1161">
                  <c:v>8788</c:v>
                </c:pt>
                <c:pt idx="1162">
                  <c:v>8816</c:v>
                </c:pt>
                <c:pt idx="1163">
                  <c:v>8814</c:v>
                </c:pt>
                <c:pt idx="1164">
                  <c:v>8842</c:v>
                </c:pt>
                <c:pt idx="1165">
                  <c:v>8822</c:v>
                </c:pt>
                <c:pt idx="1166">
                  <c:v>8808</c:v>
                </c:pt>
                <c:pt idx="1167">
                  <c:v>8862</c:v>
                </c:pt>
                <c:pt idx="1168">
                  <c:v>8826</c:v>
                </c:pt>
                <c:pt idx="1169">
                  <c:v>8814</c:v>
                </c:pt>
                <c:pt idx="1170">
                  <c:v>8862</c:v>
                </c:pt>
                <c:pt idx="1171">
                  <c:v>8840</c:v>
                </c:pt>
                <c:pt idx="1172">
                  <c:v>8854</c:v>
                </c:pt>
                <c:pt idx="1173">
                  <c:v>8822</c:v>
                </c:pt>
                <c:pt idx="1174">
                  <c:v>8808</c:v>
                </c:pt>
                <c:pt idx="1175">
                  <c:v>8794</c:v>
                </c:pt>
                <c:pt idx="1176">
                  <c:v>8810</c:v>
                </c:pt>
                <c:pt idx="1177">
                  <c:v>8846</c:v>
                </c:pt>
                <c:pt idx="1178">
                  <c:v>8794</c:v>
                </c:pt>
                <c:pt idx="1179">
                  <c:v>8854</c:v>
                </c:pt>
                <c:pt idx="1180">
                  <c:v>8816</c:v>
                </c:pt>
                <c:pt idx="1181">
                  <c:v>8836</c:v>
                </c:pt>
                <c:pt idx="1182">
                  <c:v>8836</c:v>
                </c:pt>
                <c:pt idx="1183">
                  <c:v>8844</c:v>
                </c:pt>
                <c:pt idx="1184">
                  <c:v>8810</c:v>
                </c:pt>
                <c:pt idx="1185">
                  <c:v>8814</c:v>
                </c:pt>
                <c:pt idx="1186">
                  <c:v>8840</c:v>
                </c:pt>
                <c:pt idx="1187">
                  <c:v>8826</c:v>
                </c:pt>
                <c:pt idx="1188">
                  <c:v>8818</c:v>
                </c:pt>
                <c:pt idx="1189">
                  <c:v>8822</c:v>
                </c:pt>
                <c:pt idx="1190">
                  <c:v>8836</c:v>
                </c:pt>
                <c:pt idx="1191">
                  <c:v>8878</c:v>
                </c:pt>
                <c:pt idx="1192">
                  <c:v>8860</c:v>
                </c:pt>
                <c:pt idx="1193">
                  <c:v>8868</c:v>
                </c:pt>
                <c:pt idx="1194">
                  <c:v>8834</c:v>
                </c:pt>
                <c:pt idx="1195">
                  <c:v>8848</c:v>
                </c:pt>
                <c:pt idx="1196">
                  <c:v>8792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BE7-4AD6-A065-5783D0213C78}"/>
            </c:ext>
          </c:extLst>
        </c:ser>
        <c:ser>
          <c:idx val="1"/>
          <c:order val="2"/>
          <c:tx>
            <c:v>NU-1000</c:v>
          </c:tx>
          <c:spPr>
            <a:ln w="25400" cmpd="sng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[1]NU1000_141203!$B$101:$B$1297</c:f>
              <c:numCache>
                <c:formatCode>General</c:formatCode>
                <c:ptCount val="1197"/>
                <c:pt idx="0">
                  <c:v>3.5556000000000001</c:v>
                </c:pt>
                <c:pt idx="1">
                  <c:v>3.5945</c:v>
                </c:pt>
                <c:pt idx="2">
                  <c:v>3.6333000000000002</c:v>
                </c:pt>
                <c:pt idx="3">
                  <c:v>3.6722000000000001</c:v>
                </c:pt>
                <c:pt idx="4">
                  <c:v>3.7109999999999999</c:v>
                </c:pt>
                <c:pt idx="5">
                  <c:v>3.7499000000000002</c:v>
                </c:pt>
                <c:pt idx="6">
                  <c:v>3.7888000000000002</c:v>
                </c:pt>
                <c:pt idx="7">
                  <c:v>3.8275999999999999</c:v>
                </c:pt>
                <c:pt idx="8">
                  <c:v>3.8664999999999998</c:v>
                </c:pt>
                <c:pt idx="9">
                  <c:v>3.9053</c:v>
                </c:pt>
                <c:pt idx="10">
                  <c:v>3.9441999999999999</c:v>
                </c:pt>
                <c:pt idx="11">
                  <c:v>3.9830999999999999</c:v>
                </c:pt>
                <c:pt idx="12">
                  <c:v>4.0218999999999996</c:v>
                </c:pt>
                <c:pt idx="13">
                  <c:v>4.0608000000000004</c:v>
                </c:pt>
                <c:pt idx="14">
                  <c:v>4.0995999999999997</c:v>
                </c:pt>
                <c:pt idx="15">
                  <c:v>4.1384999999999996</c:v>
                </c:pt>
                <c:pt idx="16">
                  <c:v>4.1774000000000004</c:v>
                </c:pt>
                <c:pt idx="17">
                  <c:v>4.2161999999999997</c:v>
                </c:pt>
                <c:pt idx="18">
                  <c:v>4.2550999999999997</c:v>
                </c:pt>
                <c:pt idx="19">
                  <c:v>4.2939999999999996</c:v>
                </c:pt>
                <c:pt idx="20">
                  <c:v>4.3327999999999998</c:v>
                </c:pt>
                <c:pt idx="21">
                  <c:v>4.3716999999999997</c:v>
                </c:pt>
                <c:pt idx="22">
                  <c:v>4.4104999999999999</c:v>
                </c:pt>
                <c:pt idx="23">
                  <c:v>4.4493999999999998</c:v>
                </c:pt>
                <c:pt idx="24">
                  <c:v>4.4882999999999997</c:v>
                </c:pt>
                <c:pt idx="25">
                  <c:v>4.5270999999999999</c:v>
                </c:pt>
                <c:pt idx="26">
                  <c:v>4.5659999999999998</c:v>
                </c:pt>
                <c:pt idx="27">
                  <c:v>4.6048</c:v>
                </c:pt>
                <c:pt idx="28">
                  <c:v>4.6436999999999999</c:v>
                </c:pt>
                <c:pt idx="29">
                  <c:v>4.6825999999999999</c:v>
                </c:pt>
                <c:pt idx="30">
                  <c:v>4.7214</c:v>
                </c:pt>
                <c:pt idx="31">
                  <c:v>4.7603</c:v>
                </c:pt>
                <c:pt idx="32">
                  <c:v>4.7991999999999999</c:v>
                </c:pt>
                <c:pt idx="33">
                  <c:v>4.8380000000000001</c:v>
                </c:pt>
                <c:pt idx="34">
                  <c:v>4.8769</c:v>
                </c:pt>
                <c:pt idx="35">
                  <c:v>4.9157000000000002</c:v>
                </c:pt>
                <c:pt idx="36">
                  <c:v>4.9546000000000001</c:v>
                </c:pt>
                <c:pt idx="37">
                  <c:v>4.9935</c:v>
                </c:pt>
                <c:pt idx="38">
                  <c:v>5.0323000000000002</c:v>
                </c:pt>
                <c:pt idx="39">
                  <c:v>5.0712000000000002</c:v>
                </c:pt>
                <c:pt idx="40">
                  <c:v>5.1100000000000003</c:v>
                </c:pt>
                <c:pt idx="41">
                  <c:v>5.1489000000000003</c:v>
                </c:pt>
                <c:pt idx="42">
                  <c:v>5.1878000000000002</c:v>
                </c:pt>
                <c:pt idx="43">
                  <c:v>5.2266000000000004</c:v>
                </c:pt>
                <c:pt idx="44">
                  <c:v>5.2655000000000003</c:v>
                </c:pt>
                <c:pt idx="45">
                  <c:v>5.3043000000000005</c:v>
                </c:pt>
                <c:pt idx="46">
                  <c:v>5.3432000000000004</c:v>
                </c:pt>
                <c:pt idx="47">
                  <c:v>5.3821000000000003</c:v>
                </c:pt>
                <c:pt idx="48">
                  <c:v>5.4208999999999996</c:v>
                </c:pt>
                <c:pt idx="49">
                  <c:v>5.4598000000000004</c:v>
                </c:pt>
                <c:pt idx="50">
                  <c:v>5.4987000000000004</c:v>
                </c:pt>
                <c:pt idx="51">
                  <c:v>5.5374999999999996</c:v>
                </c:pt>
                <c:pt idx="52">
                  <c:v>5.5764000000000005</c:v>
                </c:pt>
                <c:pt idx="53">
                  <c:v>5.6151999999999997</c:v>
                </c:pt>
                <c:pt idx="54">
                  <c:v>5.6540999999999997</c:v>
                </c:pt>
                <c:pt idx="55">
                  <c:v>5.6929999999999996</c:v>
                </c:pt>
                <c:pt idx="56">
                  <c:v>5.7317999999999998</c:v>
                </c:pt>
                <c:pt idx="57">
                  <c:v>5.7706999999999997</c:v>
                </c:pt>
                <c:pt idx="58">
                  <c:v>5.8094999999999999</c:v>
                </c:pt>
                <c:pt idx="59">
                  <c:v>5.8483999999999998</c:v>
                </c:pt>
                <c:pt idx="60">
                  <c:v>5.8872999999999998</c:v>
                </c:pt>
                <c:pt idx="61">
                  <c:v>5.9260999999999999</c:v>
                </c:pt>
                <c:pt idx="62">
                  <c:v>5.9649999999999999</c:v>
                </c:pt>
                <c:pt idx="63">
                  <c:v>6.0038999999999998</c:v>
                </c:pt>
                <c:pt idx="64">
                  <c:v>6.0427</c:v>
                </c:pt>
                <c:pt idx="65">
                  <c:v>6.0815999999999999</c:v>
                </c:pt>
                <c:pt idx="66">
                  <c:v>6.1204000000000001</c:v>
                </c:pt>
                <c:pt idx="67">
                  <c:v>6.1593</c:v>
                </c:pt>
                <c:pt idx="68">
                  <c:v>6.1981999999999999</c:v>
                </c:pt>
                <c:pt idx="69">
                  <c:v>6.2370000000000001</c:v>
                </c:pt>
                <c:pt idx="70">
                  <c:v>6.2759</c:v>
                </c:pt>
                <c:pt idx="71">
                  <c:v>6.3147000000000002</c:v>
                </c:pt>
                <c:pt idx="72">
                  <c:v>6.3536000000000001</c:v>
                </c:pt>
                <c:pt idx="73">
                  <c:v>6.3925000000000001</c:v>
                </c:pt>
                <c:pt idx="74">
                  <c:v>6.4313000000000002</c:v>
                </c:pt>
                <c:pt idx="75">
                  <c:v>6.4702000000000002</c:v>
                </c:pt>
                <c:pt idx="76">
                  <c:v>6.5090000000000003</c:v>
                </c:pt>
                <c:pt idx="77">
                  <c:v>6.5479000000000003</c:v>
                </c:pt>
                <c:pt idx="78">
                  <c:v>6.5868000000000002</c:v>
                </c:pt>
                <c:pt idx="79">
                  <c:v>6.6256000000000004</c:v>
                </c:pt>
                <c:pt idx="80">
                  <c:v>6.6645000000000003</c:v>
                </c:pt>
                <c:pt idx="81">
                  <c:v>6.7034000000000002</c:v>
                </c:pt>
                <c:pt idx="82">
                  <c:v>6.7422000000000004</c:v>
                </c:pt>
                <c:pt idx="83">
                  <c:v>6.7811000000000003</c:v>
                </c:pt>
                <c:pt idx="84">
                  <c:v>6.8198999999999996</c:v>
                </c:pt>
                <c:pt idx="85">
                  <c:v>6.8588000000000005</c:v>
                </c:pt>
                <c:pt idx="86">
                  <c:v>6.8977000000000004</c:v>
                </c:pt>
                <c:pt idx="87">
                  <c:v>6.9364999999999997</c:v>
                </c:pt>
                <c:pt idx="88">
                  <c:v>6.9753999999999996</c:v>
                </c:pt>
                <c:pt idx="89">
                  <c:v>7.0141999999999998</c:v>
                </c:pt>
                <c:pt idx="90">
                  <c:v>7.0530999999999997</c:v>
                </c:pt>
                <c:pt idx="91">
                  <c:v>7.0919999999999996</c:v>
                </c:pt>
                <c:pt idx="92">
                  <c:v>7.1307999999999998</c:v>
                </c:pt>
                <c:pt idx="93">
                  <c:v>7.1696999999999997</c:v>
                </c:pt>
                <c:pt idx="94">
                  <c:v>7.2085999999999997</c:v>
                </c:pt>
                <c:pt idx="95">
                  <c:v>7.2473999999999998</c:v>
                </c:pt>
                <c:pt idx="96">
                  <c:v>7.2862999999999998</c:v>
                </c:pt>
                <c:pt idx="97">
                  <c:v>7.3250999999999999</c:v>
                </c:pt>
                <c:pt idx="98">
                  <c:v>7.3639999999999999</c:v>
                </c:pt>
                <c:pt idx="99">
                  <c:v>7.4028999999999998</c:v>
                </c:pt>
                <c:pt idx="100">
                  <c:v>7.4417</c:v>
                </c:pt>
                <c:pt idx="101">
                  <c:v>7.4805999999999999</c:v>
                </c:pt>
                <c:pt idx="102">
                  <c:v>7.5194000000000001</c:v>
                </c:pt>
                <c:pt idx="103">
                  <c:v>7.5583</c:v>
                </c:pt>
                <c:pt idx="104">
                  <c:v>7.5972</c:v>
                </c:pt>
                <c:pt idx="105">
                  <c:v>7.6360000000000001</c:v>
                </c:pt>
                <c:pt idx="106">
                  <c:v>7.6749000000000001</c:v>
                </c:pt>
                <c:pt idx="107">
                  <c:v>7.7137000000000002</c:v>
                </c:pt>
                <c:pt idx="108">
                  <c:v>7.7526000000000002</c:v>
                </c:pt>
                <c:pt idx="109">
                  <c:v>7.7915000000000001</c:v>
                </c:pt>
                <c:pt idx="110">
                  <c:v>7.8303000000000003</c:v>
                </c:pt>
                <c:pt idx="111">
                  <c:v>7.8692000000000002</c:v>
                </c:pt>
                <c:pt idx="112">
                  <c:v>7.9081000000000001</c:v>
                </c:pt>
                <c:pt idx="113">
                  <c:v>7.9469000000000003</c:v>
                </c:pt>
                <c:pt idx="114">
                  <c:v>7.9858000000000002</c:v>
                </c:pt>
                <c:pt idx="115">
                  <c:v>8.0245999999999995</c:v>
                </c:pt>
                <c:pt idx="116">
                  <c:v>8.0634999999999994</c:v>
                </c:pt>
                <c:pt idx="117">
                  <c:v>8.1023999999999994</c:v>
                </c:pt>
                <c:pt idx="118">
                  <c:v>8.1411999999999995</c:v>
                </c:pt>
                <c:pt idx="119">
                  <c:v>8.1800999999999995</c:v>
                </c:pt>
                <c:pt idx="120">
                  <c:v>8.2188999999999997</c:v>
                </c:pt>
                <c:pt idx="121">
                  <c:v>8.2577999999999996</c:v>
                </c:pt>
                <c:pt idx="122">
                  <c:v>8.2966999999999995</c:v>
                </c:pt>
                <c:pt idx="123">
                  <c:v>8.3354999999999997</c:v>
                </c:pt>
                <c:pt idx="124">
                  <c:v>8.3743999999999996</c:v>
                </c:pt>
                <c:pt idx="125">
                  <c:v>8.4132999999999996</c:v>
                </c:pt>
                <c:pt idx="126">
                  <c:v>8.4520999999999997</c:v>
                </c:pt>
                <c:pt idx="127">
                  <c:v>8.4909999999999997</c:v>
                </c:pt>
                <c:pt idx="128">
                  <c:v>8.5297999999999998</c:v>
                </c:pt>
                <c:pt idx="129">
                  <c:v>8.5686999999999998</c:v>
                </c:pt>
                <c:pt idx="130">
                  <c:v>8.6075999999999997</c:v>
                </c:pt>
                <c:pt idx="131">
                  <c:v>8.6463999999999999</c:v>
                </c:pt>
                <c:pt idx="132">
                  <c:v>8.6852999999999998</c:v>
                </c:pt>
                <c:pt idx="133">
                  <c:v>8.7241</c:v>
                </c:pt>
                <c:pt idx="134">
                  <c:v>8.7629999999999999</c:v>
                </c:pt>
                <c:pt idx="135">
                  <c:v>8.8018999999999998</c:v>
                </c:pt>
                <c:pt idx="136">
                  <c:v>8.8407</c:v>
                </c:pt>
                <c:pt idx="137">
                  <c:v>8.8795999999999999</c:v>
                </c:pt>
                <c:pt idx="138">
                  <c:v>8.9184999999999999</c:v>
                </c:pt>
                <c:pt idx="139">
                  <c:v>8.9572999999999983</c:v>
                </c:pt>
                <c:pt idx="140">
                  <c:v>8.9962</c:v>
                </c:pt>
                <c:pt idx="141">
                  <c:v>9.0349999999999984</c:v>
                </c:pt>
                <c:pt idx="142">
                  <c:v>9.0738999999999983</c:v>
                </c:pt>
                <c:pt idx="143">
                  <c:v>9.1128</c:v>
                </c:pt>
                <c:pt idx="144">
                  <c:v>9.1515999999999984</c:v>
                </c:pt>
                <c:pt idx="145">
                  <c:v>9.1904999999999983</c:v>
                </c:pt>
                <c:pt idx="146">
                  <c:v>9.2292999999999985</c:v>
                </c:pt>
                <c:pt idx="147">
                  <c:v>9.2681999999999984</c:v>
                </c:pt>
                <c:pt idx="148">
                  <c:v>9.3070999999999984</c:v>
                </c:pt>
                <c:pt idx="149">
                  <c:v>9.3458999999999985</c:v>
                </c:pt>
                <c:pt idx="150">
                  <c:v>9.3847999999999985</c:v>
                </c:pt>
                <c:pt idx="151">
                  <c:v>9.4235999999999986</c:v>
                </c:pt>
                <c:pt idx="152">
                  <c:v>9.4624999999999986</c:v>
                </c:pt>
                <c:pt idx="153">
                  <c:v>9.5013999999999985</c:v>
                </c:pt>
                <c:pt idx="154">
                  <c:v>9.5401999999999987</c:v>
                </c:pt>
                <c:pt idx="155">
                  <c:v>9.5790999999999986</c:v>
                </c:pt>
                <c:pt idx="156">
                  <c:v>9.6179999999999986</c:v>
                </c:pt>
                <c:pt idx="157">
                  <c:v>9.6567999999999987</c:v>
                </c:pt>
                <c:pt idx="158">
                  <c:v>9.6956999999999987</c:v>
                </c:pt>
                <c:pt idx="159">
                  <c:v>9.7344999999999988</c:v>
                </c:pt>
                <c:pt idx="160">
                  <c:v>9.7733999999999988</c:v>
                </c:pt>
                <c:pt idx="161">
                  <c:v>9.8122999999999987</c:v>
                </c:pt>
                <c:pt idx="162">
                  <c:v>9.8510999999999989</c:v>
                </c:pt>
                <c:pt idx="163">
                  <c:v>9.8899999999999988</c:v>
                </c:pt>
                <c:pt idx="164">
                  <c:v>9.928799999999999</c:v>
                </c:pt>
                <c:pt idx="165">
                  <c:v>9.9676999999999989</c:v>
                </c:pt>
                <c:pt idx="166">
                  <c:v>10.006599999999999</c:v>
                </c:pt>
                <c:pt idx="167">
                  <c:v>10.045399999999999</c:v>
                </c:pt>
                <c:pt idx="168">
                  <c:v>10.084299999999999</c:v>
                </c:pt>
                <c:pt idx="169">
                  <c:v>10.123199999999999</c:v>
                </c:pt>
                <c:pt idx="170">
                  <c:v>10.161999999999999</c:v>
                </c:pt>
                <c:pt idx="171">
                  <c:v>10.200899999999999</c:v>
                </c:pt>
                <c:pt idx="172">
                  <c:v>10.239699999999999</c:v>
                </c:pt>
                <c:pt idx="173">
                  <c:v>10.278599999999999</c:v>
                </c:pt>
                <c:pt idx="174">
                  <c:v>10.317499999999999</c:v>
                </c:pt>
                <c:pt idx="175">
                  <c:v>10.356299999999999</c:v>
                </c:pt>
                <c:pt idx="176">
                  <c:v>10.395199999999999</c:v>
                </c:pt>
                <c:pt idx="177">
                  <c:v>10.433999999999999</c:v>
                </c:pt>
                <c:pt idx="178">
                  <c:v>10.472899999999999</c:v>
                </c:pt>
                <c:pt idx="179">
                  <c:v>10.511799999999999</c:v>
                </c:pt>
                <c:pt idx="180">
                  <c:v>10.550599999999999</c:v>
                </c:pt>
                <c:pt idx="181">
                  <c:v>10.589499999999999</c:v>
                </c:pt>
                <c:pt idx="182">
                  <c:v>10.628299999999999</c:v>
                </c:pt>
                <c:pt idx="183">
                  <c:v>10.667199999999999</c:v>
                </c:pt>
                <c:pt idx="184">
                  <c:v>10.706099999999999</c:v>
                </c:pt>
                <c:pt idx="185">
                  <c:v>10.744899999999999</c:v>
                </c:pt>
                <c:pt idx="186">
                  <c:v>10.783799999999999</c:v>
                </c:pt>
                <c:pt idx="187">
                  <c:v>10.822699999999999</c:v>
                </c:pt>
                <c:pt idx="188">
                  <c:v>10.861499999999999</c:v>
                </c:pt>
                <c:pt idx="189">
                  <c:v>10.900399999999999</c:v>
                </c:pt>
                <c:pt idx="190">
                  <c:v>10.9392</c:v>
                </c:pt>
                <c:pt idx="191">
                  <c:v>10.9781</c:v>
                </c:pt>
                <c:pt idx="192">
                  <c:v>11.016999999999999</c:v>
                </c:pt>
                <c:pt idx="193">
                  <c:v>11.0558</c:v>
                </c:pt>
                <c:pt idx="194">
                  <c:v>11.0947</c:v>
                </c:pt>
                <c:pt idx="195">
                  <c:v>11.1335</c:v>
                </c:pt>
                <c:pt idx="196">
                  <c:v>11.1724</c:v>
                </c:pt>
                <c:pt idx="197">
                  <c:v>11.2113</c:v>
                </c:pt>
                <c:pt idx="198">
                  <c:v>11.2501</c:v>
                </c:pt>
                <c:pt idx="199">
                  <c:v>11.289</c:v>
                </c:pt>
                <c:pt idx="200">
                  <c:v>11.3279</c:v>
                </c:pt>
                <c:pt idx="201">
                  <c:v>11.3667</c:v>
                </c:pt>
                <c:pt idx="202">
                  <c:v>11.4056</c:v>
                </c:pt>
                <c:pt idx="203">
                  <c:v>11.4444</c:v>
                </c:pt>
                <c:pt idx="204">
                  <c:v>11.4833</c:v>
                </c:pt>
                <c:pt idx="205">
                  <c:v>11.5222</c:v>
                </c:pt>
                <c:pt idx="206">
                  <c:v>11.561</c:v>
                </c:pt>
                <c:pt idx="207">
                  <c:v>11.5999</c:v>
                </c:pt>
                <c:pt idx="208">
                  <c:v>11.638699999999998</c:v>
                </c:pt>
                <c:pt idx="209">
                  <c:v>11.6776</c:v>
                </c:pt>
                <c:pt idx="210">
                  <c:v>11.7165</c:v>
                </c:pt>
                <c:pt idx="211">
                  <c:v>11.755299999999998</c:v>
                </c:pt>
                <c:pt idx="212">
                  <c:v>11.7942</c:v>
                </c:pt>
                <c:pt idx="213">
                  <c:v>11.832999999999998</c:v>
                </c:pt>
                <c:pt idx="214">
                  <c:v>11.871899999999998</c:v>
                </c:pt>
                <c:pt idx="215">
                  <c:v>11.910799999999998</c:v>
                </c:pt>
                <c:pt idx="216">
                  <c:v>11.949599999999998</c:v>
                </c:pt>
                <c:pt idx="217">
                  <c:v>11.988499999999998</c:v>
                </c:pt>
                <c:pt idx="218">
                  <c:v>12.027399999999998</c:v>
                </c:pt>
                <c:pt idx="219">
                  <c:v>12.066199999999998</c:v>
                </c:pt>
                <c:pt idx="220">
                  <c:v>12.105099999999998</c:v>
                </c:pt>
                <c:pt idx="221">
                  <c:v>12.143899999999999</c:v>
                </c:pt>
                <c:pt idx="222">
                  <c:v>12.182799999999999</c:v>
                </c:pt>
                <c:pt idx="223">
                  <c:v>12.221699999999998</c:v>
                </c:pt>
                <c:pt idx="224">
                  <c:v>12.260499999999999</c:v>
                </c:pt>
                <c:pt idx="225">
                  <c:v>12.299399999999999</c:v>
                </c:pt>
                <c:pt idx="226">
                  <c:v>12.338199999999999</c:v>
                </c:pt>
                <c:pt idx="227">
                  <c:v>12.377099999999999</c:v>
                </c:pt>
                <c:pt idx="228">
                  <c:v>12.415999999999999</c:v>
                </c:pt>
                <c:pt idx="229">
                  <c:v>12.454799999999999</c:v>
                </c:pt>
                <c:pt idx="230">
                  <c:v>12.493699999999999</c:v>
                </c:pt>
                <c:pt idx="231">
                  <c:v>12.532599999999999</c:v>
                </c:pt>
                <c:pt idx="232">
                  <c:v>12.571399999999999</c:v>
                </c:pt>
                <c:pt idx="233">
                  <c:v>12.610299999999999</c:v>
                </c:pt>
                <c:pt idx="234">
                  <c:v>12.649099999999999</c:v>
                </c:pt>
                <c:pt idx="235">
                  <c:v>12.687999999999999</c:v>
                </c:pt>
                <c:pt idx="236">
                  <c:v>12.726899999999999</c:v>
                </c:pt>
                <c:pt idx="237">
                  <c:v>12.765699999999999</c:v>
                </c:pt>
                <c:pt idx="238">
                  <c:v>12.804599999999999</c:v>
                </c:pt>
                <c:pt idx="239">
                  <c:v>12.843399999999999</c:v>
                </c:pt>
                <c:pt idx="240">
                  <c:v>12.882299999999999</c:v>
                </c:pt>
                <c:pt idx="241">
                  <c:v>12.921199999999999</c:v>
                </c:pt>
                <c:pt idx="242">
                  <c:v>12.959999999999999</c:v>
                </c:pt>
                <c:pt idx="243">
                  <c:v>12.998899999999999</c:v>
                </c:pt>
                <c:pt idx="244">
                  <c:v>13.037699999999999</c:v>
                </c:pt>
                <c:pt idx="245">
                  <c:v>13.076599999999999</c:v>
                </c:pt>
                <c:pt idx="246">
                  <c:v>13.115499999999999</c:v>
                </c:pt>
                <c:pt idx="247">
                  <c:v>13.154299999999999</c:v>
                </c:pt>
                <c:pt idx="248">
                  <c:v>13.193199999999999</c:v>
                </c:pt>
                <c:pt idx="249">
                  <c:v>13.232099999999999</c:v>
                </c:pt>
                <c:pt idx="250">
                  <c:v>13.270899999999999</c:v>
                </c:pt>
                <c:pt idx="251">
                  <c:v>13.309799999999999</c:v>
                </c:pt>
                <c:pt idx="252">
                  <c:v>13.348599999999999</c:v>
                </c:pt>
                <c:pt idx="253">
                  <c:v>13.387499999999999</c:v>
                </c:pt>
                <c:pt idx="254">
                  <c:v>13.426399999999999</c:v>
                </c:pt>
                <c:pt idx="255">
                  <c:v>13.465199999999999</c:v>
                </c:pt>
                <c:pt idx="256">
                  <c:v>13.504099999999999</c:v>
                </c:pt>
                <c:pt idx="257">
                  <c:v>13.542899999999999</c:v>
                </c:pt>
                <c:pt idx="258">
                  <c:v>13.581799999999999</c:v>
                </c:pt>
                <c:pt idx="259">
                  <c:v>13.620699999999999</c:v>
                </c:pt>
                <c:pt idx="260">
                  <c:v>13.6595</c:v>
                </c:pt>
                <c:pt idx="261">
                  <c:v>13.698399999999999</c:v>
                </c:pt>
                <c:pt idx="262">
                  <c:v>13.737299999999999</c:v>
                </c:pt>
                <c:pt idx="263">
                  <c:v>13.7761</c:v>
                </c:pt>
                <c:pt idx="264">
                  <c:v>13.815</c:v>
                </c:pt>
                <c:pt idx="265">
                  <c:v>13.8538</c:v>
                </c:pt>
                <c:pt idx="266">
                  <c:v>13.8927</c:v>
                </c:pt>
                <c:pt idx="267">
                  <c:v>13.9316</c:v>
                </c:pt>
                <c:pt idx="268">
                  <c:v>13.9704</c:v>
                </c:pt>
                <c:pt idx="269">
                  <c:v>14.0093</c:v>
                </c:pt>
                <c:pt idx="270">
                  <c:v>14.0481</c:v>
                </c:pt>
                <c:pt idx="271">
                  <c:v>14.087</c:v>
                </c:pt>
                <c:pt idx="272">
                  <c:v>14.1259</c:v>
                </c:pt>
                <c:pt idx="273">
                  <c:v>14.1647</c:v>
                </c:pt>
                <c:pt idx="274">
                  <c:v>14.2036</c:v>
                </c:pt>
                <c:pt idx="275">
                  <c:v>14.2424</c:v>
                </c:pt>
                <c:pt idx="276">
                  <c:v>14.2813</c:v>
                </c:pt>
                <c:pt idx="277">
                  <c:v>14.3202</c:v>
                </c:pt>
                <c:pt idx="278">
                  <c:v>14.359</c:v>
                </c:pt>
                <c:pt idx="279">
                  <c:v>14.3979</c:v>
                </c:pt>
                <c:pt idx="280">
                  <c:v>14.4368</c:v>
                </c:pt>
                <c:pt idx="281">
                  <c:v>14.4756</c:v>
                </c:pt>
                <c:pt idx="282">
                  <c:v>14.5145</c:v>
                </c:pt>
                <c:pt idx="283">
                  <c:v>14.553299999999998</c:v>
                </c:pt>
                <c:pt idx="284">
                  <c:v>14.592199999999998</c:v>
                </c:pt>
                <c:pt idx="285">
                  <c:v>14.6311</c:v>
                </c:pt>
                <c:pt idx="286">
                  <c:v>14.669899999999998</c:v>
                </c:pt>
                <c:pt idx="287">
                  <c:v>14.708799999999998</c:v>
                </c:pt>
                <c:pt idx="288">
                  <c:v>14.747599999999998</c:v>
                </c:pt>
                <c:pt idx="289">
                  <c:v>14.786499999999998</c:v>
                </c:pt>
                <c:pt idx="290">
                  <c:v>14.825399999999998</c:v>
                </c:pt>
                <c:pt idx="291">
                  <c:v>14.864199999999999</c:v>
                </c:pt>
                <c:pt idx="292">
                  <c:v>14.903099999999998</c:v>
                </c:pt>
                <c:pt idx="293">
                  <c:v>14.941999999999998</c:v>
                </c:pt>
                <c:pt idx="294">
                  <c:v>14.980799999999999</c:v>
                </c:pt>
                <c:pt idx="295">
                  <c:v>15.019699999999998</c:v>
                </c:pt>
                <c:pt idx="296">
                  <c:v>15.058499999999999</c:v>
                </c:pt>
                <c:pt idx="297">
                  <c:v>15.097399999999999</c:v>
                </c:pt>
                <c:pt idx="298">
                  <c:v>15.136299999999999</c:v>
                </c:pt>
                <c:pt idx="299">
                  <c:v>15.175099999999999</c:v>
                </c:pt>
                <c:pt idx="300">
                  <c:v>15.213999999999999</c:v>
                </c:pt>
                <c:pt idx="301">
                  <c:v>15.252799999999999</c:v>
                </c:pt>
                <c:pt idx="302">
                  <c:v>15.291699999999999</c:v>
                </c:pt>
                <c:pt idx="303">
                  <c:v>15.330599999999999</c:v>
                </c:pt>
                <c:pt idx="304">
                  <c:v>15.369399999999999</c:v>
                </c:pt>
                <c:pt idx="305">
                  <c:v>15.408299999999999</c:v>
                </c:pt>
                <c:pt idx="306">
                  <c:v>15.447099999999999</c:v>
                </c:pt>
                <c:pt idx="307">
                  <c:v>15.485999999999999</c:v>
                </c:pt>
                <c:pt idx="308">
                  <c:v>15.524899999999999</c:v>
                </c:pt>
                <c:pt idx="309">
                  <c:v>15.563699999999999</c:v>
                </c:pt>
                <c:pt idx="310">
                  <c:v>15.602599999999999</c:v>
                </c:pt>
                <c:pt idx="311">
                  <c:v>15.641499999999999</c:v>
                </c:pt>
                <c:pt idx="312">
                  <c:v>15.680299999999999</c:v>
                </c:pt>
                <c:pt idx="313">
                  <c:v>15.719199999999999</c:v>
                </c:pt>
                <c:pt idx="314">
                  <c:v>15.757999999999999</c:v>
                </c:pt>
                <c:pt idx="315">
                  <c:v>15.796899999999999</c:v>
                </c:pt>
                <c:pt idx="316">
                  <c:v>15.835799999999999</c:v>
                </c:pt>
                <c:pt idx="317">
                  <c:v>15.874599999999999</c:v>
                </c:pt>
                <c:pt idx="318">
                  <c:v>15.913499999999999</c:v>
                </c:pt>
                <c:pt idx="319">
                  <c:v>15.952299999999999</c:v>
                </c:pt>
                <c:pt idx="320">
                  <c:v>15.991199999999999</c:v>
                </c:pt>
                <c:pt idx="321">
                  <c:v>16.030100000000001</c:v>
                </c:pt>
                <c:pt idx="322">
                  <c:v>16.068899999999999</c:v>
                </c:pt>
                <c:pt idx="323">
                  <c:v>16.107799999999997</c:v>
                </c:pt>
                <c:pt idx="324">
                  <c:v>16.146699999999999</c:v>
                </c:pt>
                <c:pt idx="325">
                  <c:v>16.185499999999998</c:v>
                </c:pt>
                <c:pt idx="326">
                  <c:v>16.224399999999999</c:v>
                </c:pt>
                <c:pt idx="327">
                  <c:v>16.263199999999998</c:v>
                </c:pt>
                <c:pt idx="328">
                  <c:v>16.302099999999999</c:v>
                </c:pt>
                <c:pt idx="329">
                  <c:v>16.340999999999998</c:v>
                </c:pt>
                <c:pt idx="330">
                  <c:v>16.379799999999999</c:v>
                </c:pt>
                <c:pt idx="331">
                  <c:v>16.418699999999998</c:v>
                </c:pt>
                <c:pt idx="332">
                  <c:v>16.4575</c:v>
                </c:pt>
                <c:pt idx="333">
                  <c:v>16.496399999999998</c:v>
                </c:pt>
                <c:pt idx="334">
                  <c:v>16.535299999999999</c:v>
                </c:pt>
                <c:pt idx="335">
                  <c:v>16.574099999999998</c:v>
                </c:pt>
                <c:pt idx="336">
                  <c:v>16.613</c:v>
                </c:pt>
                <c:pt idx="337">
                  <c:v>16.651799999999998</c:v>
                </c:pt>
                <c:pt idx="338">
                  <c:v>16.6907</c:v>
                </c:pt>
                <c:pt idx="339">
                  <c:v>16.729599999999998</c:v>
                </c:pt>
                <c:pt idx="340">
                  <c:v>16.7684</c:v>
                </c:pt>
                <c:pt idx="341">
                  <c:v>16.807299999999998</c:v>
                </c:pt>
                <c:pt idx="342">
                  <c:v>16.8462</c:v>
                </c:pt>
                <c:pt idx="343">
                  <c:v>16.884999999999998</c:v>
                </c:pt>
                <c:pt idx="344">
                  <c:v>16.9239</c:v>
                </c:pt>
                <c:pt idx="345">
                  <c:v>16.962699999999998</c:v>
                </c:pt>
                <c:pt idx="346">
                  <c:v>17.0016</c:v>
                </c:pt>
                <c:pt idx="347">
                  <c:v>17.040499999999998</c:v>
                </c:pt>
                <c:pt idx="348">
                  <c:v>17.0793</c:v>
                </c:pt>
                <c:pt idx="349">
                  <c:v>17.118199999999998</c:v>
                </c:pt>
                <c:pt idx="350">
                  <c:v>17.157</c:v>
                </c:pt>
                <c:pt idx="351">
                  <c:v>17.195899999999998</c:v>
                </c:pt>
                <c:pt idx="352">
                  <c:v>17.2348</c:v>
                </c:pt>
                <c:pt idx="353">
                  <c:v>17.273599999999998</c:v>
                </c:pt>
                <c:pt idx="354">
                  <c:v>17.3125</c:v>
                </c:pt>
                <c:pt idx="355">
                  <c:v>17.351399999999998</c:v>
                </c:pt>
                <c:pt idx="356">
                  <c:v>17.3902</c:v>
                </c:pt>
                <c:pt idx="357">
                  <c:v>17.429099999999998</c:v>
                </c:pt>
                <c:pt idx="358">
                  <c:v>17.4679</c:v>
                </c:pt>
                <c:pt idx="359">
                  <c:v>17.506799999999998</c:v>
                </c:pt>
                <c:pt idx="360">
                  <c:v>17.5457</c:v>
                </c:pt>
                <c:pt idx="361">
                  <c:v>17.584499999999998</c:v>
                </c:pt>
                <c:pt idx="362">
                  <c:v>17.6234</c:v>
                </c:pt>
                <c:pt idx="363">
                  <c:v>17.662199999999999</c:v>
                </c:pt>
                <c:pt idx="364">
                  <c:v>17.7011</c:v>
                </c:pt>
                <c:pt idx="365">
                  <c:v>17.739999999999998</c:v>
                </c:pt>
                <c:pt idx="366">
                  <c:v>17.7788</c:v>
                </c:pt>
                <c:pt idx="367">
                  <c:v>17.817699999999999</c:v>
                </c:pt>
                <c:pt idx="368">
                  <c:v>17.8565</c:v>
                </c:pt>
                <c:pt idx="369">
                  <c:v>17.895399999999999</c:v>
                </c:pt>
                <c:pt idx="370">
                  <c:v>17.9343</c:v>
                </c:pt>
                <c:pt idx="371">
                  <c:v>17.973099999999999</c:v>
                </c:pt>
                <c:pt idx="372">
                  <c:v>18.012</c:v>
                </c:pt>
                <c:pt idx="373">
                  <c:v>18.050899999999999</c:v>
                </c:pt>
                <c:pt idx="374">
                  <c:v>18.089700000000001</c:v>
                </c:pt>
                <c:pt idx="375">
                  <c:v>18.128599999999999</c:v>
                </c:pt>
                <c:pt idx="376">
                  <c:v>18.167400000000001</c:v>
                </c:pt>
                <c:pt idx="377">
                  <c:v>18.206299999999999</c:v>
                </c:pt>
                <c:pt idx="378">
                  <c:v>18.245200000000001</c:v>
                </c:pt>
                <c:pt idx="379">
                  <c:v>18.283999999999999</c:v>
                </c:pt>
                <c:pt idx="380">
                  <c:v>18.322900000000001</c:v>
                </c:pt>
                <c:pt idx="381">
                  <c:v>18.361699999999999</c:v>
                </c:pt>
                <c:pt idx="382">
                  <c:v>18.400600000000001</c:v>
                </c:pt>
                <c:pt idx="383">
                  <c:v>18.439499999999999</c:v>
                </c:pt>
                <c:pt idx="384">
                  <c:v>18.478300000000001</c:v>
                </c:pt>
                <c:pt idx="385">
                  <c:v>18.517199999999999</c:v>
                </c:pt>
                <c:pt idx="386">
                  <c:v>18.556100000000001</c:v>
                </c:pt>
                <c:pt idx="387">
                  <c:v>18.594899999999999</c:v>
                </c:pt>
                <c:pt idx="388">
                  <c:v>18.633800000000001</c:v>
                </c:pt>
                <c:pt idx="389">
                  <c:v>18.672599999999999</c:v>
                </c:pt>
                <c:pt idx="390">
                  <c:v>18.711500000000001</c:v>
                </c:pt>
                <c:pt idx="391">
                  <c:v>18.750399999999999</c:v>
                </c:pt>
                <c:pt idx="392">
                  <c:v>18.789199999999997</c:v>
                </c:pt>
                <c:pt idx="393">
                  <c:v>18.828099999999999</c:v>
                </c:pt>
                <c:pt idx="394">
                  <c:v>18.866899999999998</c:v>
                </c:pt>
                <c:pt idx="395">
                  <c:v>18.905799999999999</c:v>
                </c:pt>
                <c:pt idx="396">
                  <c:v>18.944699999999997</c:v>
                </c:pt>
                <c:pt idx="397">
                  <c:v>18.983499999999999</c:v>
                </c:pt>
                <c:pt idx="398">
                  <c:v>19.022399999999998</c:v>
                </c:pt>
                <c:pt idx="399">
                  <c:v>19.061199999999999</c:v>
                </c:pt>
                <c:pt idx="400">
                  <c:v>19.100099999999998</c:v>
                </c:pt>
                <c:pt idx="401">
                  <c:v>19.138999999999999</c:v>
                </c:pt>
                <c:pt idx="402">
                  <c:v>19.177799999999998</c:v>
                </c:pt>
                <c:pt idx="403">
                  <c:v>19.216699999999999</c:v>
                </c:pt>
                <c:pt idx="404">
                  <c:v>19.255599999999998</c:v>
                </c:pt>
                <c:pt idx="405">
                  <c:v>19.2944</c:v>
                </c:pt>
                <c:pt idx="406">
                  <c:v>19.333299999999998</c:v>
                </c:pt>
                <c:pt idx="407">
                  <c:v>19.3721</c:v>
                </c:pt>
                <c:pt idx="408">
                  <c:v>19.410999999999998</c:v>
                </c:pt>
                <c:pt idx="409">
                  <c:v>19.4499</c:v>
                </c:pt>
                <c:pt idx="410">
                  <c:v>19.488699999999998</c:v>
                </c:pt>
                <c:pt idx="411">
                  <c:v>19.5276</c:v>
                </c:pt>
                <c:pt idx="412">
                  <c:v>19.566399999999998</c:v>
                </c:pt>
                <c:pt idx="413">
                  <c:v>19.6053</c:v>
                </c:pt>
                <c:pt idx="414">
                  <c:v>19.644199999999998</c:v>
                </c:pt>
                <c:pt idx="415">
                  <c:v>19.683</c:v>
                </c:pt>
                <c:pt idx="416">
                  <c:v>19.721899999999998</c:v>
                </c:pt>
                <c:pt idx="417">
                  <c:v>19.7608</c:v>
                </c:pt>
                <c:pt idx="418">
                  <c:v>19.799599999999998</c:v>
                </c:pt>
                <c:pt idx="419">
                  <c:v>19.8385</c:v>
                </c:pt>
                <c:pt idx="420">
                  <c:v>19.877299999999998</c:v>
                </c:pt>
                <c:pt idx="421">
                  <c:v>19.9162</c:v>
                </c:pt>
                <c:pt idx="422">
                  <c:v>19.955099999999998</c:v>
                </c:pt>
                <c:pt idx="423">
                  <c:v>19.9939</c:v>
                </c:pt>
                <c:pt idx="424">
                  <c:v>20.032799999999998</c:v>
                </c:pt>
                <c:pt idx="425">
                  <c:v>20.0716</c:v>
                </c:pt>
                <c:pt idx="426">
                  <c:v>20.110499999999998</c:v>
                </c:pt>
                <c:pt idx="427">
                  <c:v>20.1494</c:v>
                </c:pt>
                <c:pt idx="428">
                  <c:v>20.188199999999998</c:v>
                </c:pt>
                <c:pt idx="429">
                  <c:v>20.2271</c:v>
                </c:pt>
                <c:pt idx="430">
                  <c:v>20.265899999999998</c:v>
                </c:pt>
                <c:pt idx="431">
                  <c:v>20.3048</c:v>
                </c:pt>
                <c:pt idx="432">
                  <c:v>20.343699999999998</c:v>
                </c:pt>
                <c:pt idx="433">
                  <c:v>20.3825</c:v>
                </c:pt>
                <c:pt idx="434">
                  <c:v>20.421399999999998</c:v>
                </c:pt>
                <c:pt idx="435">
                  <c:v>20.4603</c:v>
                </c:pt>
                <c:pt idx="436">
                  <c:v>20.499099999999999</c:v>
                </c:pt>
                <c:pt idx="437">
                  <c:v>20.538</c:v>
                </c:pt>
                <c:pt idx="438">
                  <c:v>20.576799999999999</c:v>
                </c:pt>
                <c:pt idx="439">
                  <c:v>20.6157</c:v>
                </c:pt>
                <c:pt idx="440">
                  <c:v>20.654599999999999</c:v>
                </c:pt>
                <c:pt idx="441">
                  <c:v>20.6934</c:v>
                </c:pt>
                <c:pt idx="442">
                  <c:v>20.732299999999999</c:v>
                </c:pt>
                <c:pt idx="443">
                  <c:v>20.771100000000001</c:v>
                </c:pt>
                <c:pt idx="444">
                  <c:v>20.81</c:v>
                </c:pt>
                <c:pt idx="445">
                  <c:v>20.8489</c:v>
                </c:pt>
                <c:pt idx="446">
                  <c:v>20.887699999999999</c:v>
                </c:pt>
                <c:pt idx="447">
                  <c:v>20.926600000000001</c:v>
                </c:pt>
                <c:pt idx="448">
                  <c:v>20.965499999999999</c:v>
                </c:pt>
                <c:pt idx="449">
                  <c:v>21.004300000000001</c:v>
                </c:pt>
                <c:pt idx="450">
                  <c:v>21.043199999999999</c:v>
                </c:pt>
                <c:pt idx="451">
                  <c:v>21.082000000000001</c:v>
                </c:pt>
                <c:pt idx="452">
                  <c:v>21.120899999999999</c:v>
                </c:pt>
                <c:pt idx="453">
                  <c:v>21.159800000000001</c:v>
                </c:pt>
                <c:pt idx="454">
                  <c:v>21.198599999999999</c:v>
                </c:pt>
                <c:pt idx="455">
                  <c:v>21.237500000000001</c:v>
                </c:pt>
                <c:pt idx="456">
                  <c:v>21.276299999999999</c:v>
                </c:pt>
                <c:pt idx="457">
                  <c:v>21.315200000000001</c:v>
                </c:pt>
                <c:pt idx="458">
                  <c:v>21.354099999999999</c:v>
                </c:pt>
                <c:pt idx="459">
                  <c:v>21.392900000000001</c:v>
                </c:pt>
                <c:pt idx="460">
                  <c:v>21.431799999999999</c:v>
                </c:pt>
                <c:pt idx="461">
                  <c:v>21.470700000000001</c:v>
                </c:pt>
                <c:pt idx="462">
                  <c:v>21.509499999999999</c:v>
                </c:pt>
                <c:pt idx="463">
                  <c:v>21.548400000000001</c:v>
                </c:pt>
                <c:pt idx="464">
                  <c:v>21.587199999999999</c:v>
                </c:pt>
                <c:pt idx="465">
                  <c:v>21.626099999999997</c:v>
                </c:pt>
                <c:pt idx="466">
                  <c:v>21.664999999999999</c:v>
                </c:pt>
                <c:pt idx="467">
                  <c:v>21.703799999999998</c:v>
                </c:pt>
                <c:pt idx="468">
                  <c:v>21.742699999999999</c:v>
                </c:pt>
                <c:pt idx="469">
                  <c:v>21.781499999999998</c:v>
                </c:pt>
                <c:pt idx="470">
                  <c:v>21.820399999999999</c:v>
                </c:pt>
                <c:pt idx="471">
                  <c:v>21.859299999999998</c:v>
                </c:pt>
                <c:pt idx="472">
                  <c:v>21.898099999999999</c:v>
                </c:pt>
                <c:pt idx="473">
                  <c:v>21.936999999999998</c:v>
                </c:pt>
                <c:pt idx="474">
                  <c:v>21.9758</c:v>
                </c:pt>
                <c:pt idx="475">
                  <c:v>22.014699999999998</c:v>
                </c:pt>
                <c:pt idx="476">
                  <c:v>22.053599999999999</c:v>
                </c:pt>
                <c:pt idx="477">
                  <c:v>22.092399999999998</c:v>
                </c:pt>
                <c:pt idx="478">
                  <c:v>22.1313</c:v>
                </c:pt>
                <c:pt idx="479">
                  <c:v>22.170199999999998</c:v>
                </c:pt>
                <c:pt idx="480">
                  <c:v>22.209</c:v>
                </c:pt>
                <c:pt idx="481">
                  <c:v>22.247899999999998</c:v>
                </c:pt>
                <c:pt idx="482">
                  <c:v>22.2867</c:v>
                </c:pt>
                <c:pt idx="483">
                  <c:v>22.325599999999998</c:v>
                </c:pt>
                <c:pt idx="484">
                  <c:v>22.3645</c:v>
                </c:pt>
                <c:pt idx="485">
                  <c:v>22.403299999999998</c:v>
                </c:pt>
                <c:pt idx="486">
                  <c:v>22.4422</c:v>
                </c:pt>
                <c:pt idx="487">
                  <c:v>22.480999999999998</c:v>
                </c:pt>
                <c:pt idx="488">
                  <c:v>22.5199</c:v>
                </c:pt>
                <c:pt idx="489">
                  <c:v>22.558799999999998</c:v>
                </c:pt>
                <c:pt idx="490">
                  <c:v>22.5976</c:v>
                </c:pt>
                <c:pt idx="491">
                  <c:v>22.636499999999998</c:v>
                </c:pt>
                <c:pt idx="492">
                  <c:v>22.6754</c:v>
                </c:pt>
                <c:pt idx="493">
                  <c:v>22.714199999999998</c:v>
                </c:pt>
                <c:pt idx="494">
                  <c:v>22.7531</c:v>
                </c:pt>
                <c:pt idx="495">
                  <c:v>22.791899999999998</c:v>
                </c:pt>
                <c:pt idx="496">
                  <c:v>22.8308</c:v>
                </c:pt>
                <c:pt idx="497">
                  <c:v>22.869699999999998</c:v>
                </c:pt>
                <c:pt idx="498">
                  <c:v>22.9085</c:v>
                </c:pt>
                <c:pt idx="499">
                  <c:v>22.947399999999998</c:v>
                </c:pt>
                <c:pt idx="500">
                  <c:v>22.9862</c:v>
                </c:pt>
                <c:pt idx="501">
                  <c:v>23.025099999999998</c:v>
                </c:pt>
                <c:pt idx="502">
                  <c:v>23.064</c:v>
                </c:pt>
                <c:pt idx="503">
                  <c:v>23.102799999999998</c:v>
                </c:pt>
                <c:pt idx="504">
                  <c:v>23.1417</c:v>
                </c:pt>
                <c:pt idx="505">
                  <c:v>23.180499999999999</c:v>
                </c:pt>
                <c:pt idx="506">
                  <c:v>23.2194</c:v>
                </c:pt>
                <c:pt idx="507">
                  <c:v>23.258299999999998</c:v>
                </c:pt>
                <c:pt idx="508">
                  <c:v>23.2971</c:v>
                </c:pt>
                <c:pt idx="509">
                  <c:v>23.335999999999999</c:v>
                </c:pt>
                <c:pt idx="510">
                  <c:v>23.3749</c:v>
                </c:pt>
                <c:pt idx="511">
                  <c:v>23.413699999999999</c:v>
                </c:pt>
                <c:pt idx="512">
                  <c:v>23.4526</c:v>
                </c:pt>
                <c:pt idx="513">
                  <c:v>23.491399999999999</c:v>
                </c:pt>
                <c:pt idx="514">
                  <c:v>23.5303</c:v>
                </c:pt>
                <c:pt idx="515">
                  <c:v>23.569199999999999</c:v>
                </c:pt>
                <c:pt idx="516">
                  <c:v>23.608000000000001</c:v>
                </c:pt>
                <c:pt idx="517">
                  <c:v>23.646899999999999</c:v>
                </c:pt>
                <c:pt idx="518">
                  <c:v>23.685700000000001</c:v>
                </c:pt>
                <c:pt idx="519">
                  <c:v>23.724599999999999</c:v>
                </c:pt>
                <c:pt idx="520">
                  <c:v>23.763500000000001</c:v>
                </c:pt>
                <c:pt idx="521">
                  <c:v>23.802299999999999</c:v>
                </c:pt>
                <c:pt idx="522">
                  <c:v>23.841200000000001</c:v>
                </c:pt>
                <c:pt idx="523">
                  <c:v>23.880099999999999</c:v>
                </c:pt>
                <c:pt idx="524">
                  <c:v>23.918900000000001</c:v>
                </c:pt>
                <c:pt idx="525">
                  <c:v>23.957799999999999</c:v>
                </c:pt>
                <c:pt idx="526">
                  <c:v>23.996600000000001</c:v>
                </c:pt>
                <c:pt idx="527">
                  <c:v>24.035499999999999</c:v>
                </c:pt>
                <c:pt idx="528">
                  <c:v>24.074400000000001</c:v>
                </c:pt>
                <c:pt idx="529">
                  <c:v>24.113199999999999</c:v>
                </c:pt>
                <c:pt idx="530">
                  <c:v>24.152100000000001</c:v>
                </c:pt>
                <c:pt idx="531">
                  <c:v>24.190899999999999</c:v>
                </c:pt>
                <c:pt idx="532">
                  <c:v>24.229800000000001</c:v>
                </c:pt>
                <c:pt idx="533">
                  <c:v>24.268699999999999</c:v>
                </c:pt>
                <c:pt idx="534">
                  <c:v>24.307499999999997</c:v>
                </c:pt>
                <c:pt idx="535">
                  <c:v>24.346399999999999</c:v>
                </c:pt>
                <c:pt idx="536">
                  <c:v>24.385199999999998</c:v>
                </c:pt>
                <c:pt idx="537">
                  <c:v>24.424099999999999</c:v>
                </c:pt>
                <c:pt idx="538">
                  <c:v>24.462999999999997</c:v>
                </c:pt>
                <c:pt idx="539">
                  <c:v>24.501799999999999</c:v>
                </c:pt>
                <c:pt idx="540">
                  <c:v>24.540699999999998</c:v>
                </c:pt>
                <c:pt idx="541">
                  <c:v>24.579599999999999</c:v>
                </c:pt>
                <c:pt idx="542">
                  <c:v>24.618399999999998</c:v>
                </c:pt>
                <c:pt idx="543">
                  <c:v>24.657299999999999</c:v>
                </c:pt>
                <c:pt idx="544">
                  <c:v>24.696099999999998</c:v>
                </c:pt>
                <c:pt idx="545">
                  <c:v>24.734999999999999</c:v>
                </c:pt>
                <c:pt idx="546">
                  <c:v>24.773899999999998</c:v>
                </c:pt>
                <c:pt idx="547">
                  <c:v>24.8127</c:v>
                </c:pt>
                <c:pt idx="548">
                  <c:v>24.851599999999998</c:v>
                </c:pt>
                <c:pt idx="549">
                  <c:v>24.8904</c:v>
                </c:pt>
                <c:pt idx="550">
                  <c:v>24.929299999999998</c:v>
                </c:pt>
                <c:pt idx="551">
                  <c:v>24.9682</c:v>
                </c:pt>
                <c:pt idx="552">
                  <c:v>25.006999999999998</c:v>
                </c:pt>
                <c:pt idx="553">
                  <c:v>25.0459</c:v>
                </c:pt>
                <c:pt idx="554">
                  <c:v>25.084799999999998</c:v>
                </c:pt>
                <c:pt idx="555">
                  <c:v>25.1236</c:v>
                </c:pt>
                <c:pt idx="556">
                  <c:v>25.162499999999998</c:v>
                </c:pt>
                <c:pt idx="557">
                  <c:v>25.2013</c:v>
                </c:pt>
                <c:pt idx="558">
                  <c:v>25.240199999999998</c:v>
                </c:pt>
                <c:pt idx="559">
                  <c:v>25.2791</c:v>
                </c:pt>
                <c:pt idx="560">
                  <c:v>25.317899999999998</c:v>
                </c:pt>
                <c:pt idx="561">
                  <c:v>25.3568</c:v>
                </c:pt>
                <c:pt idx="562">
                  <c:v>25.395599999999998</c:v>
                </c:pt>
                <c:pt idx="563">
                  <c:v>25.4345</c:v>
                </c:pt>
                <c:pt idx="564">
                  <c:v>25.473399999999998</c:v>
                </c:pt>
                <c:pt idx="565">
                  <c:v>25.5122</c:v>
                </c:pt>
                <c:pt idx="566">
                  <c:v>25.551099999999998</c:v>
                </c:pt>
                <c:pt idx="567">
                  <c:v>25.5899</c:v>
                </c:pt>
                <c:pt idx="568">
                  <c:v>25.628799999999998</c:v>
                </c:pt>
                <c:pt idx="569">
                  <c:v>25.6677</c:v>
                </c:pt>
                <c:pt idx="570">
                  <c:v>25.706499999999998</c:v>
                </c:pt>
                <c:pt idx="571">
                  <c:v>25.7454</c:v>
                </c:pt>
                <c:pt idx="572">
                  <c:v>25.784299999999998</c:v>
                </c:pt>
                <c:pt idx="573">
                  <c:v>25.8231</c:v>
                </c:pt>
                <c:pt idx="574">
                  <c:v>25.861999999999998</c:v>
                </c:pt>
                <c:pt idx="575">
                  <c:v>25.9008</c:v>
                </c:pt>
                <c:pt idx="576">
                  <c:v>25.939699999999998</c:v>
                </c:pt>
                <c:pt idx="577">
                  <c:v>25.9786</c:v>
                </c:pt>
                <c:pt idx="578">
                  <c:v>26.017399999999999</c:v>
                </c:pt>
                <c:pt idx="579">
                  <c:v>26.0563</c:v>
                </c:pt>
                <c:pt idx="580">
                  <c:v>26.095099999999999</c:v>
                </c:pt>
                <c:pt idx="581">
                  <c:v>26.134</c:v>
                </c:pt>
                <c:pt idx="582">
                  <c:v>26.172899999999998</c:v>
                </c:pt>
                <c:pt idx="583">
                  <c:v>26.2117</c:v>
                </c:pt>
                <c:pt idx="584">
                  <c:v>26.250599999999999</c:v>
                </c:pt>
                <c:pt idx="585">
                  <c:v>26.2895</c:v>
                </c:pt>
                <c:pt idx="586">
                  <c:v>26.328299999999999</c:v>
                </c:pt>
                <c:pt idx="587">
                  <c:v>26.3672</c:v>
                </c:pt>
                <c:pt idx="588">
                  <c:v>26.405999999999999</c:v>
                </c:pt>
                <c:pt idx="589">
                  <c:v>26.444900000000001</c:v>
                </c:pt>
                <c:pt idx="590">
                  <c:v>26.483799999999999</c:v>
                </c:pt>
                <c:pt idx="591">
                  <c:v>26.522600000000001</c:v>
                </c:pt>
                <c:pt idx="592">
                  <c:v>26.561499999999999</c:v>
                </c:pt>
                <c:pt idx="593">
                  <c:v>26.600300000000001</c:v>
                </c:pt>
                <c:pt idx="594">
                  <c:v>26.639199999999999</c:v>
                </c:pt>
                <c:pt idx="595">
                  <c:v>26.678100000000001</c:v>
                </c:pt>
                <c:pt idx="596">
                  <c:v>26.716899999999999</c:v>
                </c:pt>
                <c:pt idx="597">
                  <c:v>26.755800000000001</c:v>
                </c:pt>
                <c:pt idx="598">
                  <c:v>26.794599999999999</c:v>
                </c:pt>
                <c:pt idx="599">
                  <c:v>26.833500000000001</c:v>
                </c:pt>
                <c:pt idx="600">
                  <c:v>26.872399999999999</c:v>
                </c:pt>
                <c:pt idx="601">
                  <c:v>26.911200000000001</c:v>
                </c:pt>
                <c:pt idx="602">
                  <c:v>26.950099999999999</c:v>
                </c:pt>
                <c:pt idx="603">
                  <c:v>26.989000000000001</c:v>
                </c:pt>
                <c:pt idx="604">
                  <c:v>27.027799999999999</c:v>
                </c:pt>
                <c:pt idx="605">
                  <c:v>27.066700000000001</c:v>
                </c:pt>
                <c:pt idx="606">
                  <c:v>27.105499999999999</c:v>
                </c:pt>
                <c:pt idx="607">
                  <c:v>27.144399999999997</c:v>
                </c:pt>
                <c:pt idx="608">
                  <c:v>27.183299999999999</c:v>
                </c:pt>
                <c:pt idx="609">
                  <c:v>27.222099999999998</c:v>
                </c:pt>
                <c:pt idx="610">
                  <c:v>27.260999999999999</c:v>
                </c:pt>
                <c:pt idx="611">
                  <c:v>27.299799999999998</c:v>
                </c:pt>
                <c:pt idx="612">
                  <c:v>27.338699999999999</c:v>
                </c:pt>
                <c:pt idx="613">
                  <c:v>27.377599999999997</c:v>
                </c:pt>
                <c:pt idx="614">
                  <c:v>27.416399999999999</c:v>
                </c:pt>
                <c:pt idx="615">
                  <c:v>27.455299999999998</c:v>
                </c:pt>
                <c:pt idx="616">
                  <c:v>27.494199999999999</c:v>
                </c:pt>
                <c:pt idx="617">
                  <c:v>27.532999999999998</c:v>
                </c:pt>
                <c:pt idx="618">
                  <c:v>27.571899999999999</c:v>
                </c:pt>
                <c:pt idx="619">
                  <c:v>27.610699999999998</c:v>
                </c:pt>
                <c:pt idx="620">
                  <c:v>27.6496</c:v>
                </c:pt>
                <c:pt idx="621">
                  <c:v>27.688499999999998</c:v>
                </c:pt>
                <c:pt idx="622">
                  <c:v>27.7273</c:v>
                </c:pt>
                <c:pt idx="623">
                  <c:v>27.766199999999998</c:v>
                </c:pt>
                <c:pt idx="624">
                  <c:v>27.805</c:v>
                </c:pt>
                <c:pt idx="625">
                  <c:v>27.843899999999998</c:v>
                </c:pt>
                <c:pt idx="626">
                  <c:v>27.8828</c:v>
                </c:pt>
                <c:pt idx="627">
                  <c:v>27.921599999999998</c:v>
                </c:pt>
                <c:pt idx="628">
                  <c:v>27.9605</c:v>
                </c:pt>
                <c:pt idx="629">
                  <c:v>27.999299999999998</c:v>
                </c:pt>
                <c:pt idx="630">
                  <c:v>28.0382</c:v>
                </c:pt>
                <c:pt idx="631">
                  <c:v>28.077099999999998</c:v>
                </c:pt>
                <c:pt idx="632">
                  <c:v>28.1159</c:v>
                </c:pt>
                <c:pt idx="633">
                  <c:v>28.154799999999998</c:v>
                </c:pt>
                <c:pt idx="634">
                  <c:v>28.1937</c:v>
                </c:pt>
                <c:pt idx="635">
                  <c:v>28.232499999999998</c:v>
                </c:pt>
                <c:pt idx="636">
                  <c:v>28.2714</c:v>
                </c:pt>
                <c:pt idx="637">
                  <c:v>28.310199999999998</c:v>
                </c:pt>
                <c:pt idx="638">
                  <c:v>28.3491</c:v>
                </c:pt>
                <c:pt idx="639">
                  <c:v>28.387999999999998</c:v>
                </c:pt>
                <c:pt idx="640">
                  <c:v>28.4268</c:v>
                </c:pt>
                <c:pt idx="641">
                  <c:v>28.465699999999998</c:v>
                </c:pt>
                <c:pt idx="642">
                  <c:v>28.5045</c:v>
                </c:pt>
                <c:pt idx="643">
                  <c:v>28.543399999999998</c:v>
                </c:pt>
                <c:pt idx="644">
                  <c:v>28.5823</c:v>
                </c:pt>
                <c:pt idx="645">
                  <c:v>28.621099999999998</c:v>
                </c:pt>
                <c:pt idx="646">
                  <c:v>28.66</c:v>
                </c:pt>
                <c:pt idx="647">
                  <c:v>28.698899999999998</c:v>
                </c:pt>
                <c:pt idx="648">
                  <c:v>28.7377</c:v>
                </c:pt>
                <c:pt idx="649">
                  <c:v>28.776599999999998</c:v>
                </c:pt>
                <c:pt idx="650">
                  <c:v>28.8154</c:v>
                </c:pt>
                <c:pt idx="651">
                  <c:v>28.854299999999999</c:v>
                </c:pt>
                <c:pt idx="652">
                  <c:v>28.8932</c:v>
                </c:pt>
                <c:pt idx="653">
                  <c:v>28.931999999999999</c:v>
                </c:pt>
                <c:pt idx="654">
                  <c:v>28.9709</c:v>
                </c:pt>
                <c:pt idx="655">
                  <c:v>29.009699999999999</c:v>
                </c:pt>
                <c:pt idx="656">
                  <c:v>29.0486</c:v>
                </c:pt>
                <c:pt idx="657">
                  <c:v>29.087499999999999</c:v>
                </c:pt>
                <c:pt idx="658">
                  <c:v>29.126300000000001</c:v>
                </c:pt>
                <c:pt idx="659">
                  <c:v>29.165199999999999</c:v>
                </c:pt>
                <c:pt idx="660">
                  <c:v>29.204000000000001</c:v>
                </c:pt>
                <c:pt idx="661">
                  <c:v>29.242899999999999</c:v>
                </c:pt>
                <c:pt idx="662">
                  <c:v>29.2818</c:v>
                </c:pt>
                <c:pt idx="663">
                  <c:v>29.320599999999999</c:v>
                </c:pt>
                <c:pt idx="664">
                  <c:v>29.359500000000001</c:v>
                </c:pt>
                <c:pt idx="665">
                  <c:v>29.398399999999999</c:v>
                </c:pt>
                <c:pt idx="666">
                  <c:v>29.437200000000001</c:v>
                </c:pt>
                <c:pt idx="667">
                  <c:v>29.476099999999999</c:v>
                </c:pt>
                <c:pt idx="668">
                  <c:v>29.514900000000001</c:v>
                </c:pt>
                <c:pt idx="669">
                  <c:v>29.553799999999999</c:v>
                </c:pt>
                <c:pt idx="670">
                  <c:v>29.592700000000001</c:v>
                </c:pt>
                <c:pt idx="671">
                  <c:v>29.631499999999999</c:v>
                </c:pt>
                <c:pt idx="672">
                  <c:v>29.670400000000001</c:v>
                </c:pt>
                <c:pt idx="673">
                  <c:v>29.709199999999999</c:v>
                </c:pt>
                <c:pt idx="674">
                  <c:v>29.748100000000001</c:v>
                </c:pt>
                <c:pt idx="675">
                  <c:v>29.786999999999999</c:v>
                </c:pt>
                <c:pt idx="676">
                  <c:v>29.825799999999997</c:v>
                </c:pt>
                <c:pt idx="677">
                  <c:v>29.864699999999999</c:v>
                </c:pt>
                <c:pt idx="678">
                  <c:v>29.903600000000001</c:v>
                </c:pt>
                <c:pt idx="679">
                  <c:v>29.942399999999999</c:v>
                </c:pt>
                <c:pt idx="680">
                  <c:v>29.981299999999997</c:v>
                </c:pt>
                <c:pt idx="681">
                  <c:v>30.020099999999999</c:v>
                </c:pt>
                <c:pt idx="682">
                  <c:v>30.058999999999997</c:v>
                </c:pt>
                <c:pt idx="683">
                  <c:v>30.097899999999999</c:v>
                </c:pt>
                <c:pt idx="684">
                  <c:v>30.136699999999998</c:v>
                </c:pt>
                <c:pt idx="685">
                  <c:v>30.175599999999999</c:v>
                </c:pt>
                <c:pt idx="686">
                  <c:v>30.214399999999998</c:v>
                </c:pt>
                <c:pt idx="687">
                  <c:v>30.253299999999999</c:v>
                </c:pt>
                <c:pt idx="688">
                  <c:v>30.292199999999998</c:v>
                </c:pt>
                <c:pt idx="689">
                  <c:v>30.331</c:v>
                </c:pt>
                <c:pt idx="690">
                  <c:v>30.369899999999998</c:v>
                </c:pt>
                <c:pt idx="691">
                  <c:v>30.4087</c:v>
                </c:pt>
                <c:pt idx="692">
                  <c:v>30.447599999999998</c:v>
                </c:pt>
                <c:pt idx="693">
                  <c:v>30.486499999999999</c:v>
                </c:pt>
                <c:pt idx="694">
                  <c:v>30.525299999999998</c:v>
                </c:pt>
                <c:pt idx="695">
                  <c:v>30.5642</c:v>
                </c:pt>
                <c:pt idx="696">
                  <c:v>30.603099999999998</c:v>
                </c:pt>
                <c:pt idx="697">
                  <c:v>30.6419</c:v>
                </c:pt>
                <c:pt idx="698">
                  <c:v>30.680799999999998</c:v>
                </c:pt>
                <c:pt idx="699">
                  <c:v>30.7196</c:v>
                </c:pt>
                <c:pt idx="700">
                  <c:v>30.758499999999998</c:v>
                </c:pt>
                <c:pt idx="701">
                  <c:v>30.7974</c:v>
                </c:pt>
                <c:pt idx="702">
                  <c:v>30.836199999999998</c:v>
                </c:pt>
                <c:pt idx="703">
                  <c:v>30.8751</c:v>
                </c:pt>
                <c:pt idx="704">
                  <c:v>30.913899999999998</c:v>
                </c:pt>
                <c:pt idx="705">
                  <c:v>30.9528</c:v>
                </c:pt>
                <c:pt idx="706">
                  <c:v>30.991699999999998</c:v>
                </c:pt>
                <c:pt idx="707">
                  <c:v>31.0305</c:v>
                </c:pt>
                <c:pt idx="708">
                  <c:v>31.069399999999998</c:v>
                </c:pt>
                <c:pt idx="709">
                  <c:v>31.1083</c:v>
                </c:pt>
                <c:pt idx="710">
                  <c:v>31.147099999999998</c:v>
                </c:pt>
                <c:pt idx="711">
                  <c:v>31.186</c:v>
                </c:pt>
                <c:pt idx="712">
                  <c:v>31.224799999999998</c:v>
                </c:pt>
                <c:pt idx="713">
                  <c:v>31.2637</c:v>
                </c:pt>
                <c:pt idx="714">
                  <c:v>31.302599999999998</c:v>
                </c:pt>
                <c:pt idx="715">
                  <c:v>31.3414</c:v>
                </c:pt>
                <c:pt idx="716">
                  <c:v>31.380299999999998</c:v>
                </c:pt>
                <c:pt idx="717">
                  <c:v>31.4191</c:v>
                </c:pt>
                <c:pt idx="718">
                  <c:v>31.457999999999998</c:v>
                </c:pt>
                <c:pt idx="719">
                  <c:v>31.4969</c:v>
                </c:pt>
                <c:pt idx="720">
                  <c:v>31.535699999999999</c:v>
                </c:pt>
                <c:pt idx="721">
                  <c:v>31.5746</c:v>
                </c:pt>
                <c:pt idx="722">
                  <c:v>31.613399999999999</c:v>
                </c:pt>
                <c:pt idx="723">
                  <c:v>31.6523</c:v>
                </c:pt>
                <c:pt idx="724">
                  <c:v>31.691199999999998</c:v>
                </c:pt>
                <c:pt idx="725">
                  <c:v>31.73</c:v>
                </c:pt>
                <c:pt idx="726">
                  <c:v>31.768899999999999</c:v>
                </c:pt>
                <c:pt idx="727">
                  <c:v>31.8078</c:v>
                </c:pt>
                <c:pt idx="728">
                  <c:v>31.846599999999999</c:v>
                </c:pt>
                <c:pt idx="729">
                  <c:v>31.8855</c:v>
                </c:pt>
                <c:pt idx="730">
                  <c:v>31.924299999999999</c:v>
                </c:pt>
                <c:pt idx="731">
                  <c:v>31.963200000000001</c:v>
                </c:pt>
                <c:pt idx="732">
                  <c:v>32.002099999999999</c:v>
                </c:pt>
                <c:pt idx="733">
                  <c:v>32.040900000000001</c:v>
                </c:pt>
                <c:pt idx="734">
                  <c:v>32.079799999999999</c:v>
                </c:pt>
                <c:pt idx="735">
                  <c:v>32.118600000000001</c:v>
                </c:pt>
                <c:pt idx="736">
                  <c:v>32.157499999999999</c:v>
                </c:pt>
                <c:pt idx="737">
                  <c:v>32.196399999999997</c:v>
                </c:pt>
                <c:pt idx="738">
                  <c:v>32.235199999999999</c:v>
                </c:pt>
                <c:pt idx="739">
                  <c:v>32.274099999999997</c:v>
                </c:pt>
                <c:pt idx="740">
                  <c:v>32.313000000000002</c:v>
                </c:pt>
                <c:pt idx="741">
                  <c:v>32.351799999999997</c:v>
                </c:pt>
                <c:pt idx="742">
                  <c:v>32.390700000000002</c:v>
                </c:pt>
                <c:pt idx="743">
                  <c:v>32.429499999999997</c:v>
                </c:pt>
                <c:pt idx="744">
                  <c:v>32.468400000000003</c:v>
                </c:pt>
                <c:pt idx="745">
                  <c:v>32.507300000000001</c:v>
                </c:pt>
                <c:pt idx="746">
                  <c:v>32.546100000000003</c:v>
                </c:pt>
                <c:pt idx="747">
                  <c:v>32.585000000000001</c:v>
                </c:pt>
                <c:pt idx="748">
                  <c:v>32.623799999999996</c:v>
                </c:pt>
                <c:pt idx="749">
                  <c:v>32.662700000000001</c:v>
                </c:pt>
                <c:pt idx="750">
                  <c:v>32.701599999999999</c:v>
                </c:pt>
                <c:pt idx="751">
                  <c:v>32.740400000000001</c:v>
                </c:pt>
                <c:pt idx="752">
                  <c:v>32.779299999999999</c:v>
                </c:pt>
                <c:pt idx="753">
                  <c:v>32.818100000000001</c:v>
                </c:pt>
                <c:pt idx="754">
                  <c:v>32.856999999999999</c:v>
                </c:pt>
                <c:pt idx="755">
                  <c:v>32.895899999999997</c:v>
                </c:pt>
                <c:pt idx="756">
                  <c:v>32.934699999999999</c:v>
                </c:pt>
                <c:pt idx="757">
                  <c:v>32.973599999999998</c:v>
                </c:pt>
                <c:pt idx="758">
                  <c:v>33.012499999999996</c:v>
                </c:pt>
                <c:pt idx="759">
                  <c:v>33.051299999999998</c:v>
                </c:pt>
                <c:pt idx="760">
                  <c:v>33.090199999999996</c:v>
                </c:pt>
                <c:pt idx="761">
                  <c:v>33.128999999999998</c:v>
                </c:pt>
                <c:pt idx="762">
                  <c:v>33.167899999999996</c:v>
                </c:pt>
                <c:pt idx="763">
                  <c:v>33.206800000000001</c:v>
                </c:pt>
                <c:pt idx="764">
                  <c:v>33.245599999999996</c:v>
                </c:pt>
                <c:pt idx="765">
                  <c:v>33.284500000000001</c:v>
                </c:pt>
                <c:pt idx="766">
                  <c:v>33.323299999999996</c:v>
                </c:pt>
                <c:pt idx="767">
                  <c:v>33.362200000000001</c:v>
                </c:pt>
                <c:pt idx="768">
                  <c:v>33.4011</c:v>
                </c:pt>
                <c:pt idx="769">
                  <c:v>33.439900000000002</c:v>
                </c:pt>
                <c:pt idx="770">
                  <c:v>33.4788</c:v>
                </c:pt>
                <c:pt idx="771">
                  <c:v>33.517699999999998</c:v>
                </c:pt>
                <c:pt idx="772">
                  <c:v>33.5565</c:v>
                </c:pt>
                <c:pt idx="773">
                  <c:v>33.595399999999998</c:v>
                </c:pt>
                <c:pt idx="774">
                  <c:v>33.6342</c:v>
                </c:pt>
                <c:pt idx="775">
                  <c:v>33.673099999999998</c:v>
                </c:pt>
                <c:pt idx="776">
                  <c:v>33.711999999999996</c:v>
                </c:pt>
                <c:pt idx="777">
                  <c:v>33.750799999999998</c:v>
                </c:pt>
                <c:pt idx="778">
                  <c:v>33.789699999999996</c:v>
                </c:pt>
                <c:pt idx="779">
                  <c:v>33.828499999999998</c:v>
                </c:pt>
                <c:pt idx="780">
                  <c:v>33.867399999999996</c:v>
                </c:pt>
                <c:pt idx="781">
                  <c:v>33.906300000000002</c:v>
                </c:pt>
                <c:pt idx="782">
                  <c:v>33.945099999999996</c:v>
                </c:pt>
                <c:pt idx="783">
                  <c:v>33.984000000000002</c:v>
                </c:pt>
                <c:pt idx="784">
                  <c:v>34.022799999999997</c:v>
                </c:pt>
                <c:pt idx="785">
                  <c:v>34.061700000000002</c:v>
                </c:pt>
                <c:pt idx="786">
                  <c:v>34.1006</c:v>
                </c:pt>
                <c:pt idx="787">
                  <c:v>34.139400000000002</c:v>
                </c:pt>
                <c:pt idx="788">
                  <c:v>34.1783</c:v>
                </c:pt>
                <c:pt idx="789">
                  <c:v>34.217199999999998</c:v>
                </c:pt>
                <c:pt idx="790">
                  <c:v>34.256</c:v>
                </c:pt>
                <c:pt idx="791">
                  <c:v>34.294899999999998</c:v>
                </c:pt>
                <c:pt idx="792">
                  <c:v>34.3337</c:v>
                </c:pt>
                <c:pt idx="793">
                  <c:v>34.372599999999998</c:v>
                </c:pt>
                <c:pt idx="794">
                  <c:v>34.411499999999997</c:v>
                </c:pt>
                <c:pt idx="795">
                  <c:v>34.450299999999999</c:v>
                </c:pt>
                <c:pt idx="796">
                  <c:v>34.489199999999997</c:v>
                </c:pt>
                <c:pt idx="797">
                  <c:v>34.527999999999999</c:v>
                </c:pt>
                <c:pt idx="798">
                  <c:v>34.566899999999997</c:v>
                </c:pt>
                <c:pt idx="799">
                  <c:v>34.605800000000002</c:v>
                </c:pt>
                <c:pt idx="800">
                  <c:v>34.644599999999997</c:v>
                </c:pt>
                <c:pt idx="801">
                  <c:v>34.683500000000002</c:v>
                </c:pt>
                <c:pt idx="802">
                  <c:v>34.7224</c:v>
                </c:pt>
                <c:pt idx="803">
                  <c:v>34.761200000000002</c:v>
                </c:pt>
                <c:pt idx="804">
                  <c:v>34.8001</c:v>
                </c:pt>
                <c:pt idx="805">
                  <c:v>34.838900000000002</c:v>
                </c:pt>
                <c:pt idx="806">
                  <c:v>34.877800000000001</c:v>
                </c:pt>
                <c:pt idx="807">
                  <c:v>34.916699999999999</c:v>
                </c:pt>
                <c:pt idx="808">
                  <c:v>34.955500000000001</c:v>
                </c:pt>
                <c:pt idx="809">
                  <c:v>34.994399999999999</c:v>
                </c:pt>
                <c:pt idx="810">
                  <c:v>35.033200000000001</c:v>
                </c:pt>
                <c:pt idx="811">
                  <c:v>35.072099999999999</c:v>
                </c:pt>
                <c:pt idx="812">
                  <c:v>35.110999999999997</c:v>
                </c:pt>
                <c:pt idx="813">
                  <c:v>35.149799999999999</c:v>
                </c:pt>
                <c:pt idx="814">
                  <c:v>35.188699999999997</c:v>
                </c:pt>
                <c:pt idx="815">
                  <c:v>35.227600000000002</c:v>
                </c:pt>
                <c:pt idx="816">
                  <c:v>35.266399999999997</c:v>
                </c:pt>
                <c:pt idx="817">
                  <c:v>35.305300000000003</c:v>
                </c:pt>
                <c:pt idx="818">
                  <c:v>35.344099999999997</c:v>
                </c:pt>
                <c:pt idx="819">
                  <c:v>35.383000000000003</c:v>
                </c:pt>
                <c:pt idx="820">
                  <c:v>35.421900000000001</c:v>
                </c:pt>
                <c:pt idx="821">
                  <c:v>35.460699999999996</c:v>
                </c:pt>
                <c:pt idx="822">
                  <c:v>35.499600000000001</c:v>
                </c:pt>
                <c:pt idx="823">
                  <c:v>35.538399999999996</c:v>
                </c:pt>
                <c:pt idx="824">
                  <c:v>35.577300000000001</c:v>
                </c:pt>
                <c:pt idx="825">
                  <c:v>35.616199999999999</c:v>
                </c:pt>
                <c:pt idx="826">
                  <c:v>35.655000000000001</c:v>
                </c:pt>
                <c:pt idx="827">
                  <c:v>35.693899999999999</c:v>
                </c:pt>
                <c:pt idx="828">
                  <c:v>35.732700000000001</c:v>
                </c:pt>
                <c:pt idx="829">
                  <c:v>35.771599999999999</c:v>
                </c:pt>
                <c:pt idx="830">
                  <c:v>35.810499999999998</c:v>
                </c:pt>
                <c:pt idx="831">
                  <c:v>35.849299999999999</c:v>
                </c:pt>
                <c:pt idx="832">
                  <c:v>35.888199999999998</c:v>
                </c:pt>
                <c:pt idx="833">
                  <c:v>35.927099999999996</c:v>
                </c:pt>
                <c:pt idx="834">
                  <c:v>35.965899999999998</c:v>
                </c:pt>
                <c:pt idx="835">
                  <c:v>36.004799999999996</c:v>
                </c:pt>
                <c:pt idx="836">
                  <c:v>36.043599999999998</c:v>
                </c:pt>
                <c:pt idx="837">
                  <c:v>36.082499999999996</c:v>
                </c:pt>
                <c:pt idx="838">
                  <c:v>36.121400000000001</c:v>
                </c:pt>
                <c:pt idx="839">
                  <c:v>36.160199999999996</c:v>
                </c:pt>
                <c:pt idx="840">
                  <c:v>36.199100000000001</c:v>
                </c:pt>
                <c:pt idx="841">
                  <c:v>36.237899999999996</c:v>
                </c:pt>
                <c:pt idx="842">
                  <c:v>36.276800000000001</c:v>
                </c:pt>
                <c:pt idx="843">
                  <c:v>36.3157</c:v>
                </c:pt>
                <c:pt idx="844">
                  <c:v>36.354500000000002</c:v>
                </c:pt>
                <c:pt idx="845">
                  <c:v>36.3934</c:v>
                </c:pt>
                <c:pt idx="846">
                  <c:v>36.432299999999998</c:v>
                </c:pt>
                <c:pt idx="847">
                  <c:v>36.4711</c:v>
                </c:pt>
                <c:pt idx="848">
                  <c:v>36.51</c:v>
                </c:pt>
                <c:pt idx="849">
                  <c:v>36.5488</c:v>
                </c:pt>
                <c:pt idx="850">
                  <c:v>36.587699999999998</c:v>
                </c:pt>
                <c:pt idx="851">
                  <c:v>36.626599999999996</c:v>
                </c:pt>
                <c:pt idx="852">
                  <c:v>36.665399999999998</c:v>
                </c:pt>
                <c:pt idx="853">
                  <c:v>36.704299999999996</c:v>
                </c:pt>
                <c:pt idx="854">
                  <c:v>36.743099999999998</c:v>
                </c:pt>
                <c:pt idx="855">
                  <c:v>36.781999999999996</c:v>
                </c:pt>
                <c:pt idx="856">
                  <c:v>36.820900000000002</c:v>
                </c:pt>
                <c:pt idx="857">
                  <c:v>36.859699999999997</c:v>
                </c:pt>
                <c:pt idx="858">
                  <c:v>36.898600000000002</c:v>
                </c:pt>
                <c:pt idx="859">
                  <c:v>36.937399999999997</c:v>
                </c:pt>
                <c:pt idx="860">
                  <c:v>36.976300000000002</c:v>
                </c:pt>
                <c:pt idx="861">
                  <c:v>37.0152</c:v>
                </c:pt>
                <c:pt idx="862">
                  <c:v>37.054000000000002</c:v>
                </c:pt>
                <c:pt idx="863">
                  <c:v>37.0929</c:v>
                </c:pt>
                <c:pt idx="864">
                  <c:v>37.131799999999998</c:v>
                </c:pt>
                <c:pt idx="865">
                  <c:v>37.1706</c:v>
                </c:pt>
                <c:pt idx="866">
                  <c:v>37.209499999999998</c:v>
                </c:pt>
                <c:pt idx="867">
                  <c:v>37.2483</c:v>
                </c:pt>
                <c:pt idx="868">
                  <c:v>37.287199999999999</c:v>
                </c:pt>
                <c:pt idx="869">
                  <c:v>37.326099999999997</c:v>
                </c:pt>
                <c:pt idx="870">
                  <c:v>37.364899999999999</c:v>
                </c:pt>
                <c:pt idx="871">
                  <c:v>37.403799999999997</c:v>
                </c:pt>
                <c:pt idx="872">
                  <c:v>37.442599999999999</c:v>
                </c:pt>
                <c:pt idx="873">
                  <c:v>37.481499999999997</c:v>
                </c:pt>
                <c:pt idx="874">
                  <c:v>37.520400000000002</c:v>
                </c:pt>
                <c:pt idx="875">
                  <c:v>37.559199999999997</c:v>
                </c:pt>
                <c:pt idx="876">
                  <c:v>37.598100000000002</c:v>
                </c:pt>
                <c:pt idx="877">
                  <c:v>37.637</c:v>
                </c:pt>
                <c:pt idx="878">
                  <c:v>37.675800000000002</c:v>
                </c:pt>
                <c:pt idx="879">
                  <c:v>37.714700000000001</c:v>
                </c:pt>
                <c:pt idx="880">
                  <c:v>37.753500000000003</c:v>
                </c:pt>
                <c:pt idx="881">
                  <c:v>37.792400000000001</c:v>
                </c:pt>
                <c:pt idx="882">
                  <c:v>37.831299999999999</c:v>
                </c:pt>
                <c:pt idx="883">
                  <c:v>37.870100000000001</c:v>
                </c:pt>
                <c:pt idx="884">
                  <c:v>37.908999999999999</c:v>
                </c:pt>
                <c:pt idx="885">
                  <c:v>37.947800000000001</c:v>
                </c:pt>
                <c:pt idx="886">
                  <c:v>37.986699999999999</c:v>
                </c:pt>
                <c:pt idx="887">
                  <c:v>38.025599999999997</c:v>
                </c:pt>
                <c:pt idx="888">
                  <c:v>38.064399999999999</c:v>
                </c:pt>
                <c:pt idx="889">
                  <c:v>38.103299999999997</c:v>
                </c:pt>
                <c:pt idx="890">
                  <c:v>38.142099999999999</c:v>
                </c:pt>
                <c:pt idx="891">
                  <c:v>38.180999999999997</c:v>
                </c:pt>
                <c:pt idx="892">
                  <c:v>38.219900000000003</c:v>
                </c:pt>
                <c:pt idx="893">
                  <c:v>38.258699999999997</c:v>
                </c:pt>
                <c:pt idx="894">
                  <c:v>38.297599999999996</c:v>
                </c:pt>
                <c:pt idx="895">
                  <c:v>38.336500000000001</c:v>
                </c:pt>
                <c:pt idx="896">
                  <c:v>38.375299999999996</c:v>
                </c:pt>
                <c:pt idx="897">
                  <c:v>38.414200000000001</c:v>
                </c:pt>
                <c:pt idx="898">
                  <c:v>38.452999999999996</c:v>
                </c:pt>
                <c:pt idx="899">
                  <c:v>38.491900000000001</c:v>
                </c:pt>
                <c:pt idx="900">
                  <c:v>38.530799999999999</c:v>
                </c:pt>
                <c:pt idx="901">
                  <c:v>38.569600000000001</c:v>
                </c:pt>
                <c:pt idx="902">
                  <c:v>38.608499999999999</c:v>
                </c:pt>
                <c:pt idx="903">
                  <c:v>38.647300000000001</c:v>
                </c:pt>
                <c:pt idx="904">
                  <c:v>38.686199999999999</c:v>
                </c:pt>
                <c:pt idx="905">
                  <c:v>38.725099999999998</c:v>
                </c:pt>
                <c:pt idx="906">
                  <c:v>38.7639</c:v>
                </c:pt>
                <c:pt idx="907">
                  <c:v>38.802799999999998</c:v>
                </c:pt>
                <c:pt idx="908">
                  <c:v>38.841699999999996</c:v>
                </c:pt>
                <c:pt idx="909">
                  <c:v>38.880499999999998</c:v>
                </c:pt>
                <c:pt idx="910">
                  <c:v>38.919399999999996</c:v>
                </c:pt>
                <c:pt idx="911">
                  <c:v>38.958199999999998</c:v>
                </c:pt>
                <c:pt idx="912">
                  <c:v>38.997099999999996</c:v>
                </c:pt>
                <c:pt idx="913">
                  <c:v>39.036000000000001</c:v>
                </c:pt>
                <c:pt idx="914">
                  <c:v>39.074799999999996</c:v>
                </c:pt>
                <c:pt idx="915">
                  <c:v>39.113700000000001</c:v>
                </c:pt>
                <c:pt idx="916">
                  <c:v>39.152499999999996</c:v>
                </c:pt>
                <c:pt idx="917">
                  <c:v>39.191400000000002</c:v>
                </c:pt>
                <c:pt idx="918">
                  <c:v>39.2303</c:v>
                </c:pt>
                <c:pt idx="919">
                  <c:v>39.269100000000002</c:v>
                </c:pt>
                <c:pt idx="920">
                  <c:v>39.308</c:v>
                </c:pt>
                <c:pt idx="921">
                  <c:v>39.346800000000002</c:v>
                </c:pt>
                <c:pt idx="922">
                  <c:v>39.3857</c:v>
                </c:pt>
                <c:pt idx="923">
                  <c:v>39.424599999999998</c:v>
                </c:pt>
                <c:pt idx="924">
                  <c:v>39.4634</c:v>
                </c:pt>
                <c:pt idx="925">
                  <c:v>39.502299999999998</c:v>
                </c:pt>
                <c:pt idx="926">
                  <c:v>39.541199999999996</c:v>
                </c:pt>
                <c:pt idx="927">
                  <c:v>39.58</c:v>
                </c:pt>
                <c:pt idx="928">
                  <c:v>39.618899999999996</c:v>
                </c:pt>
                <c:pt idx="929">
                  <c:v>39.657699999999998</c:v>
                </c:pt>
                <c:pt idx="930">
                  <c:v>39.696599999999997</c:v>
                </c:pt>
                <c:pt idx="931">
                  <c:v>39.735500000000002</c:v>
                </c:pt>
                <c:pt idx="932">
                  <c:v>39.774299999999997</c:v>
                </c:pt>
                <c:pt idx="933">
                  <c:v>39.813200000000002</c:v>
                </c:pt>
                <c:pt idx="934">
                  <c:v>39.851999999999997</c:v>
                </c:pt>
                <c:pt idx="935">
                  <c:v>39.890900000000002</c:v>
                </c:pt>
                <c:pt idx="936">
                  <c:v>39.9298</c:v>
                </c:pt>
                <c:pt idx="937">
                  <c:v>39.968600000000002</c:v>
                </c:pt>
                <c:pt idx="938">
                  <c:v>40.0075</c:v>
                </c:pt>
                <c:pt idx="939">
                  <c:v>40.046399999999998</c:v>
                </c:pt>
                <c:pt idx="940">
                  <c:v>40.0852</c:v>
                </c:pt>
                <c:pt idx="941">
                  <c:v>40.124099999999999</c:v>
                </c:pt>
                <c:pt idx="942">
                  <c:v>40.1629</c:v>
                </c:pt>
                <c:pt idx="943">
                  <c:v>40.201799999999999</c:v>
                </c:pt>
                <c:pt idx="944">
                  <c:v>40.240699999999997</c:v>
                </c:pt>
                <c:pt idx="945">
                  <c:v>40.279499999999999</c:v>
                </c:pt>
                <c:pt idx="946">
                  <c:v>40.318399999999997</c:v>
                </c:pt>
                <c:pt idx="947">
                  <c:v>40.357199999999999</c:v>
                </c:pt>
                <c:pt idx="948">
                  <c:v>40.396099999999997</c:v>
                </c:pt>
                <c:pt idx="949">
                  <c:v>40.435000000000002</c:v>
                </c:pt>
                <c:pt idx="950">
                  <c:v>40.473799999999997</c:v>
                </c:pt>
                <c:pt idx="951">
                  <c:v>40.512700000000002</c:v>
                </c:pt>
                <c:pt idx="952">
                  <c:v>40.551499999999997</c:v>
                </c:pt>
                <c:pt idx="953">
                  <c:v>40.590400000000002</c:v>
                </c:pt>
                <c:pt idx="954">
                  <c:v>40.629300000000001</c:v>
                </c:pt>
                <c:pt idx="955">
                  <c:v>40.668100000000003</c:v>
                </c:pt>
                <c:pt idx="956">
                  <c:v>40.707000000000001</c:v>
                </c:pt>
                <c:pt idx="957">
                  <c:v>40.745899999999999</c:v>
                </c:pt>
                <c:pt idx="958">
                  <c:v>40.784700000000001</c:v>
                </c:pt>
                <c:pt idx="959">
                  <c:v>40.823599999999999</c:v>
                </c:pt>
                <c:pt idx="960">
                  <c:v>40.862400000000001</c:v>
                </c:pt>
                <c:pt idx="961">
                  <c:v>40.901299999999999</c:v>
                </c:pt>
                <c:pt idx="962">
                  <c:v>40.940199999999997</c:v>
                </c:pt>
                <c:pt idx="963">
                  <c:v>40.978999999999999</c:v>
                </c:pt>
                <c:pt idx="964">
                  <c:v>41.017899999999997</c:v>
                </c:pt>
                <c:pt idx="965">
                  <c:v>41.056699999999999</c:v>
                </c:pt>
                <c:pt idx="966">
                  <c:v>41.095599999999997</c:v>
                </c:pt>
                <c:pt idx="967">
                  <c:v>41.134499999999996</c:v>
                </c:pt>
                <c:pt idx="968">
                  <c:v>41.173299999999998</c:v>
                </c:pt>
                <c:pt idx="969">
                  <c:v>41.212199999999996</c:v>
                </c:pt>
                <c:pt idx="970">
                  <c:v>41.251100000000001</c:v>
                </c:pt>
                <c:pt idx="971">
                  <c:v>41.289899999999996</c:v>
                </c:pt>
                <c:pt idx="972">
                  <c:v>41.328800000000001</c:v>
                </c:pt>
                <c:pt idx="973">
                  <c:v>41.367599999999996</c:v>
                </c:pt>
                <c:pt idx="974">
                  <c:v>41.406500000000001</c:v>
                </c:pt>
                <c:pt idx="975">
                  <c:v>41.445399999999999</c:v>
                </c:pt>
                <c:pt idx="976">
                  <c:v>41.484200000000001</c:v>
                </c:pt>
                <c:pt idx="977">
                  <c:v>41.523099999999999</c:v>
                </c:pt>
                <c:pt idx="978">
                  <c:v>41.561900000000001</c:v>
                </c:pt>
                <c:pt idx="979">
                  <c:v>41.6008</c:v>
                </c:pt>
                <c:pt idx="980">
                  <c:v>41.639699999999998</c:v>
                </c:pt>
                <c:pt idx="981">
                  <c:v>41.6785</c:v>
                </c:pt>
                <c:pt idx="982">
                  <c:v>41.717399999999998</c:v>
                </c:pt>
                <c:pt idx="983">
                  <c:v>41.7562</c:v>
                </c:pt>
                <c:pt idx="984">
                  <c:v>41.795099999999998</c:v>
                </c:pt>
                <c:pt idx="985">
                  <c:v>41.833999999999996</c:v>
                </c:pt>
                <c:pt idx="986">
                  <c:v>41.872799999999998</c:v>
                </c:pt>
                <c:pt idx="987">
                  <c:v>41.911699999999996</c:v>
                </c:pt>
                <c:pt idx="988">
                  <c:v>41.950600000000001</c:v>
                </c:pt>
                <c:pt idx="989">
                  <c:v>41.989399999999996</c:v>
                </c:pt>
                <c:pt idx="990">
                  <c:v>42.028300000000002</c:v>
                </c:pt>
                <c:pt idx="991">
                  <c:v>42.067099999999996</c:v>
                </c:pt>
                <c:pt idx="992">
                  <c:v>42.106000000000002</c:v>
                </c:pt>
                <c:pt idx="993">
                  <c:v>42.1449</c:v>
                </c:pt>
                <c:pt idx="994">
                  <c:v>42.183700000000002</c:v>
                </c:pt>
                <c:pt idx="995">
                  <c:v>42.2226</c:v>
                </c:pt>
                <c:pt idx="996">
                  <c:v>42.261400000000002</c:v>
                </c:pt>
                <c:pt idx="997">
                  <c:v>42.3003</c:v>
                </c:pt>
                <c:pt idx="998">
                  <c:v>42.339199999999998</c:v>
                </c:pt>
                <c:pt idx="999">
                  <c:v>42.378</c:v>
                </c:pt>
                <c:pt idx="1000">
                  <c:v>42.416899999999998</c:v>
                </c:pt>
                <c:pt idx="1001">
                  <c:v>42.455799999999996</c:v>
                </c:pt>
                <c:pt idx="1002">
                  <c:v>42.494599999999998</c:v>
                </c:pt>
                <c:pt idx="1003">
                  <c:v>42.533499999999997</c:v>
                </c:pt>
                <c:pt idx="1004">
                  <c:v>42.572299999999998</c:v>
                </c:pt>
                <c:pt idx="1005">
                  <c:v>42.611199999999997</c:v>
                </c:pt>
                <c:pt idx="1006">
                  <c:v>42.650100000000002</c:v>
                </c:pt>
                <c:pt idx="1007">
                  <c:v>42.688899999999997</c:v>
                </c:pt>
                <c:pt idx="1008">
                  <c:v>42.727800000000002</c:v>
                </c:pt>
                <c:pt idx="1009">
                  <c:v>42.766599999999997</c:v>
                </c:pt>
                <c:pt idx="1010">
                  <c:v>42.805500000000002</c:v>
                </c:pt>
                <c:pt idx="1011">
                  <c:v>42.8444</c:v>
                </c:pt>
                <c:pt idx="1012">
                  <c:v>42.883200000000002</c:v>
                </c:pt>
                <c:pt idx="1013">
                  <c:v>42.9221</c:v>
                </c:pt>
                <c:pt idx="1014">
                  <c:v>42.960900000000002</c:v>
                </c:pt>
                <c:pt idx="1015">
                  <c:v>42.9998</c:v>
                </c:pt>
                <c:pt idx="1016">
                  <c:v>43.038699999999999</c:v>
                </c:pt>
                <c:pt idx="1017">
                  <c:v>43.077500000000001</c:v>
                </c:pt>
                <c:pt idx="1018">
                  <c:v>43.116399999999999</c:v>
                </c:pt>
                <c:pt idx="1019">
                  <c:v>43.155299999999997</c:v>
                </c:pt>
                <c:pt idx="1020">
                  <c:v>43.194099999999999</c:v>
                </c:pt>
                <c:pt idx="1021">
                  <c:v>43.232999999999997</c:v>
                </c:pt>
                <c:pt idx="1022">
                  <c:v>43.271799999999999</c:v>
                </c:pt>
                <c:pt idx="1023">
                  <c:v>43.310699999999997</c:v>
                </c:pt>
                <c:pt idx="1024">
                  <c:v>43.349600000000002</c:v>
                </c:pt>
                <c:pt idx="1025">
                  <c:v>43.388399999999997</c:v>
                </c:pt>
                <c:pt idx="1026">
                  <c:v>43.427300000000002</c:v>
                </c:pt>
                <c:pt idx="1027">
                  <c:v>43.466099999999997</c:v>
                </c:pt>
                <c:pt idx="1028">
                  <c:v>43.505000000000003</c:v>
                </c:pt>
                <c:pt idx="1029">
                  <c:v>43.543900000000001</c:v>
                </c:pt>
                <c:pt idx="1030">
                  <c:v>43.582700000000003</c:v>
                </c:pt>
                <c:pt idx="1031">
                  <c:v>43.621600000000001</c:v>
                </c:pt>
                <c:pt idx="1032">
                  <c:v>43.660499999999999</c:v>
                </c:pt>
                <c:pt idx="1033">
                  <c:v>43.699300000000001</c:v>
                </c:pt>
                <c:pt idx="1034">
                  <c:v>43.738199999999999</c:v>
                </c:pt>
                <c:pt idx="1035">
                  <c:v>43.777000000000001</c:v>
                </c:pt>
                <c:pt idx="1036">
                  <c:v>43.815899999999999</c:v>
                </c:pt>
                <c:pt idx="1037">
                  <c:v>43.854799999999997</c:v>
                </c:pt>
                <c:pt idx="1038">
                  <c:v>43.893599999999999</c:v>
                </c:pt>
                <c:pt idx="1039">
                  <c:v>43.932499999999997</c:v>
                </c:pt>
                <c:pt idx="1040">
                  <c:v>43.971299999999999</c:v>
                </c:pt>
                <c:pt idx="1041">
                  <c:v>44.010199999999998</c:v>
                </c:pt>
                <c:pt idx="1042">
                  <c:v>44.049099999999996</c:v>
                </c:pt>
                <c:pt idx="1043">
                  <c:v>44.087899999999998</c:v>
                </c:pt>
                <c:pt idx="1044">
                  <c:v>44.126799999999996</c:v>
                </c:pt>
                <c:pt idx="1045">
                  <c:v>44.165599999999998</c:v>
                </c:pt>
                <c:pt idx="1046">
                  <c:v>44.204499999999996</c:v>
                </c:pt>
                <c:pt idx="1047">
                  <c:v>44.243400000000001</c:v>
                </c:pt>
                <c:pt idx="1048">
                  <c:v>44.282199999999996</c:v>
                </c:pt>
                <c:pt idx="1049">
                  <c:v>44.321100000000001</c:v>
                </c:pt>
                <c:pt idx="1050">
                  <c:v>44.36</c:v>
                </c:pt>
                <c:pt idx="1051">
                  <c:v>44.398800000000001</c:v>
                </c:pt>
                <c:pt idx="1052">
                  <c:v>44.4377</c:v>
                </c:pt>
                <c:pt idx="1053">
                  <c:v>44.476500000000001</c:v>
                </c:pt>
                <c:pt idx="1054">
                  <c:v>44.5154</c:v>
                </c:pt>
                <c:pt idx="1055">
                  <c:v>44.554299999999998</c:v>
                </c:pt>
                <c:pt idx="1056">
                  <c:v>44.5931</c:v>
                </c:pt>
                <c:pt idx="1057">
                  <c:v>44.631999999999998</c:v>
                </c:pt>
                <c:pt idx="1058">
                  <c:v>44.6708</c:v>
                </c:pt>
                <c:pt idx="1059">
                  <c:v>44.709699999999998</c:v>
                </c:pt>
                <c:pt idx="1060">
                  <c:v>44.748599999999996</c:v>
                </c:pt>
                <c:pt idx="1061">
                  <c:v>44.787399999999998</c:v>
                </c:pt>
                <c:pt idx="1062">
                  <c:v>44.826299999999996</c:v>
                </c:pt>
                <c:pt idx="1063">
                  <c:v>44.865200000000002</c:v>
                </c:pt>
                <c:pt idx="1064">
                  <c:v>44.903999999999996</c:v>
                </c:pt>
                <c:pt idx="1065">
                  <c:v>44.942900000000002</c:v>
                </c:pt>
                <c:pt idx="1066">
                  <c:v>44.981699999999996</c:v>
                </c:pt>
                <c:pt idx="1067">
                  <c:v>45.020600000000002</c:v>
                </c:pt>
                <c:pt idx="1068">
                  <c:v>45.0595</c:v>
                </c:pt>
                <c:pt idx="1069">
                  <c:v>45.098300000000002</c:v>
                </c:pt>
                <c:pt idx="1070">
                  <c:v>45.1372</c:v>
                </c:pt>
                <c:pt idx="1071">
                  <c:v>45.176000000000002</c:v>
                </c:pt>
                <c:pt idx="1072">
                  <c:v>45.2149</c:v>
                </c:pt>
                <c:pt idx="1073">
                  <c:v>45.253799999999998</c:v>
                </c:pt>
                <c:pt idx="1074">
                  <c:v>45.2926</c:v>
                </c:pt>
                <c:pt idx="1075">
                  <c:v>45.331499999999998</c:v>
                </c:pt>
                <c:pt idx="1076">
                  <c:v>45.3703</c:v>
                </c:pt>
                <c:pt idx="1077">
                  <c:v>45.409199999999998</c:v>
                </c:pt>
                <c:pt idx="1078">
                  <c:v>45.448099999999997</c:v>
                </c:pt>
                <c:pt idx="1079">
                  <c:v>45.486899999999999</c:v>
                </c:pt>
                <c:pt idx="1080">
                  <c:v>45.525799999999997</c:v>
                </c:pt>
                <c:pt idx="1081">
                  <c:v>45.564700000000002</c:v>
                </c:pt>
                <c:pt idx="1082">
                  <c:v>45.603499999999997</c:v>
                </c:pt>
                <c:pt idx="1083">
                  <c:v>45.642400000000002</c:v>
                </c:pt>
                <c:pt idx="1084">
                  <c:v>45.681199999999997</c:v>
                </c:pt>
                <c:pt idx="1085">
                  <c:v>45.720100000000002</c:v>
                </c:pt>
                <c:pt idx="1086">
                  <c:v>45.759</c:v>
                </c:pt>
                <c:pt idx="1087">
                  <c:v>45.797800000000002</c:v>
                </c:pt>
                <c:pt idx="1088">
                  <c:v>45.8367</c:v>
                </c:pt>
                <c:pt idx="1089">
                  <c:v>45.875500000000002</c:v>
                </c:pt>
                <c:pt idx="1090">
                  <c:v>45.914400000000001</c:v>
                </c:pt>
                <c:pt idx="1091">
                  <c:v>45.953299999999999</c:v>
                </c:pt>
                <c:pt idx="1092">
                  <c:v>45.992100000000001</c:v>
                </c:pt>
                <c:pt idx="1093">
                  <c:v>46.030999999999999</c:v>
                </c:pt>
                <c:pt idx="1094">
                  <c:v>46.069899999999997</c:v>
                </c:pt>
                <c:pt idx="1095">
                  <c:v>46.108699999999999</c:v>
                </c:pt>
                <c:pt idx="1096">
                  <c:v>46.147599999999997</c:v>
                </c:pt>
                <c:pt idx="1097">
                  <c:v>46.186399999999999</c:v>
                </c:pt>
                <c:pt idx="1098">
                  <c:v>46.225299999999997</c:v>
                </c:pt>
                <c:pt idx="1099">
                  <c:v>46.264200000000002</c:v>
                </c:pt>
                <c:pt idx="1100">
                  <c:v>46.302999999999997</c:v>
                </c:pt>
                <c:pt idx="1101">
                  <c:v>46.341900000000003</c:v>
                </c:pt>
                <c:pt idx="1102">
                  <c:v>46.380699999999997</c:v>
                </c:pt>
                <c:pt idx="1103">
                  <c:v>46.419600000000003</c:v>
                </c:pt>
                <c:pt idx="1104">
                  <c:v>46.458500000000001</c:v>
                </c:pt>
                <c:pt idx="1105">
                  <c:v>46.497299999999996</c:v>
                </c:pt>
                <c:pt idx="1106">
                  <c:v>46.536200000000001</c:v>
                </c:pt>
                <c:pt idx="1107">
                  <c:v>46.574999999999996</c:v>
                </c:pt>
                <c:pt idx="1108">
                  <c:v>46.613900000000001</c:v>
                </c:pt>
                <c:pt idx="1109">
                  <c:v>46.652799999999999</c:v>
                </c:pt>
                <c:pt idx="1110">
                  <c:v>46.691600000000001</c:v>
                </c:pt>
                <c:pt idx="1111">
                  <c:v>46.730499999999999</c:v>
                </c:pt>
                <c:pt idx="1112">
                  <c:v>46.769399999999997</c:v>
                </c:pt>
                <c:pt idx="1113">
                  <c:v>46.808199999999999</c:v>
                </c:pt>
                <c:pt idx="1114">
                  <c:v>46.847099999999998</c:v>
                </c:pt>
                <c:pt idx="1115">
                  <c:v>46.885899999999999</c:v>
                </c:pt>
                <c:pt idx="1116">
                  <c:v>46.924799999999998</c:v>
                </c:pt>
                <c:pt idx="1117">
                  <c:v>46.963699999999996</c:v>
                </c:pt>
                <c:pt idx="1118">
                  <c:v>47.002499999999998</c:v>
                </c:pt>
                <c:pt idx="1119">
                  <c:v>47.041399999999996</c:v>
                </c:pt>
                <c:pt idx="1120">
                  <c:v>47.080199999999998</c:v>
                </c:pt>
                <c:pt idx="1121">
                  <c:v>47.119099999999996</c:v>
                </c:pt>
                <c:pt idx="1122">
                  <c:v>47.158000000000001</c:v>
                </c:pt>
                <c:pt idx="1123">
                  <c:v>47.196799999999996</c:v>
                </c:pt>
                <c:pt idx="1124">
                  <c:v>47.235700000000001</c:v>
                </c:pt>
                <c:pt idx="1125">
                  <c:v>47.2746</c:v>
                </c:pt>
                <c:pt idx="1126">
                  <c:v>47.313400000000001</c:v>
                </c:pt>
                <c:pt idx="1127">
                  <c:v>47.3523</c:v>
                </c:pt>
                <c:pt idx="1128">
                  <c:v>47.391100000000002</c:v>
                </c:pt>
                <c:pt idx="1129">
                  <c:v>47.43</c:v>
                </c:pt>
                <c:pt idx="1130">
                  <c:v>47.468899999999998</c:v>
                </c:pt>
                <c:pt idx="1131">
                  <c:v>47.5077</c:v>
                </c:pt>
                <c:pt idx="1132">
                  <c:v>47.546599999999998</c:v>
                </c:pt>
                <c:pt idx="1133">
                  <c:v>47.5854</c:v>
                </c:pt>
                <c:pt idx="1134">
                  <c:v>47.624299999999998</c:v>
                </c:pt>
                <c:pt idx="1135">
                  <c:v>47.663199999999996</c:v>
                </c:pt>
                <c:pt idx="1136">
                  <c:v>47.701999999999998</c:v>
                </c:pt>
                <c:pt idx="1137">
                  <c:v>47.740899999999996</c:v>
                </c:pt>
                <c:pt idx="1138">
                  <c:v>47.779800000000002</c:v>
                </c:pt>
                <c:pt idx="1139">
                  <c:v>47.818599999999996</c:v>
                </c:pt>
                <c:pt idx="1140">
                  <c:v>47.857500000000002</c:v>
                </c:pt>
                <c:pt idx="1141">
                  <c:v>47.896299999999997</c:v>
                </c:pt>
                <c:pt idx="1142">
                  <c:v>47.935200000000002</c:v>
                </c:pt>
                <c:pt idx="1143">
                  <c:v>47.9741</c:v>
                </c:pt>
                <c:pt idx="1144">
                  <c:v>48.012900000000002</c:v>
                </c:pt>
                <c:pt idx="1145">
                  <c:v>48.0518</c:v>
                </c:pt>
                <c:pt idx="1146">
                  <c:v>48.090600000000002</c:v>
                </c:pt>
                <c:pt idx="1147">
                  <c:v>48.1295</c:v>
                </c:pt>
                <c:pt idx="1148">
                  <c:v>48.168399999999998</c:v>
                </c:pt>
                <c:pt idx="1149">
                  <c:v>48.2072</c:v>
                </c:pt>
                <c:pt idx="1150">
                  <c:v>48.246099999999998</c:v>
                </c:pt>
                <c:pt idx="1151">
                  <c:v>48.2849</c:v>
                </c:pt>
                <c:pt idx="1152">
                  <c:v>48.323799999999999</c:v>
                </c:pt>
                <c:pt idx="1153">
                  <c:v>48.362699999999997</c:v>
                </c:pt>
                <c:pt idx="1154">
                  <c:v>48.401499999999999</c:v>
                </c:pt>
                <c:pt idx="1155">
                  <c:v>48.440399999999997</c:v>
                </c:pt>
                <c:pt idx="1156">
                  <c:v>48.479300000000002</c:v>
                </c:pt>
                <c:pt idx="1157">
                  <c:v>48.518099999999997</c:v>
                </c:pt>
                <c:pt idx="1158">
                  <c:v>48.557000000000002</c:v>
                </c:pt>
                <c:pt idx="1159">
                  <c:v>48.595799999999997</c:v>
                </c:pt>
                <c:pt idx="1160">
                  <c:v>48.634700000000002</c:v>
                </c:pt>
                <c:pt idx="1161">
                  <c:v>48.6736</c:v>
                </c:pt>
                <c:pt idx="1162">
                  <c:v>48.712400000000002</c:v>
                </c:pt>
                <c:pt idx="1163">
                  <c:v>48.751300000000001</c:v>
                </c:pt>
                <c:pt idx="1164">
                  <c:v>48.790100000000002</c:v>
                </c:pt>
                <c:pt idx="1165">
                  <c:v>48.829000000000001</c:v>
                </c:pt>
                <c:pt idx="1166">
                  <c:v>48.867899999999999</c:v>
                </c:pt>
                <c:pt idx="1167">
                  <c:v>48.906700000000001</c:v>
                </c:pt>
                <c:pt idx="1168">
                  <c:v>48.945599999999999</c:v>
                </c:pt>
                <c:pt idx="1169">
                  <c:v>48.984499999999997</c:v>
                </c:pt>
                <c:pt idx="1170">
                  <c:v>49.023299999999999</c:v>
                </c:pt>
                <c:pt idx="1171">
                  <c:v>49.062199999999997</c:v>
                </c:pt>
                <c:pt idx="1172">
                  <c:v>49.100999999999999</c:v>
                </c:pt>
                <c:pt idx="1173">
                  <c:v>49.139899999999997</c:v>
                </c:pt>
                <c:pt idx="1174">
                  <c:v>49.178800000000003</c:v>
                </c:pt>
                <c:pt idx="1175">
                  <c:v>49.217599999999997</c:v>
                </c:pt>
                <c:pt idx="1176">
                  <c:v>49.256500000000003</c:v>
                </c:pt>
                <c:pt idx="1177">
                  <c:v>49.295299999999997</c:v>
                </c:pt>
                <c:pt idx="1178">
                  <c:v>49.334199999999996</c:v>
                </c:pt>
                <c:pt idx="1179">
                  <c:v>49.373100000000001</c:v>
                </c:pt>
                <c:pt idx="1180">
                  <c:v>49.411899999999996</c:v>
                </c:pt>
                <c:pt idx="1181">
                  <c:v>49.450800000000001</c:v>
                </c:pt>
                <c:pt idx="1182">
                  <c:v>49.489599999999996</c:v>
                </c:pt>
                <c:pt idx="1183">
                  <c:v>49.528500000000001</c:v>
                </c:pt>
                <c:pt idx="1184">
                  <c:v>49.567399999999999</c:v>
                </c:pt>
                <c:pt idx="1185">
                  <c:v>49.606200000000001</c:v>
                </c:pt>
                <c:pt idx="1186">
                  <c:v>49.645099999999999</c:v>
                </c:pt>
                <c:pt idx="1187">
                  <c:v>49.683999999999997</c:v>
                </c:pt>
                <c:pt idx="1188">
                  <c:v>49.722799999999999</c:v>
                </c:pt>
                <c:pt idx="1189">
                  <c:v>49.761699999999998</c:v>
                </c:pt>
                <c:pt idx="1190">
                  <c:v>49.8005</c:v>
                </c:pt>
                <c:pt idx="1191">
                  <c:v>49.839399999999998</c:v>
                </c:pt>
                <c:pt idx="1192">
                  <c:v>49.878299999999996</c:v>
                </c:pt>
                <c:pt idx="1193">
                  <c:v>49.917099999999998</c:v>
                </c:pt>
                <c:pt idx="1194">
                  <c:v>49.955999999999996</c:v>
                </c:pt>
                <c:pt idx="1195">
                  <c:v>49.994799999999998</c:v>
                </c:pt>
                <c:pt idx="1196">
                  <c:v>50.033699999999996</c:v>
                </c:pt>
              </c:numCache>
            </c:numRef>
          </c:xVal>
          <c:yVal>
            <c:numRef>
              <c:f>[1]NU1000_141203!$D$101:$D$1297</c:f>
              <c:numCache>
                <c:formatCode>General</c:formatCode>
                <c:ptCount val="1197"/>
                <c:pt idx="0">
                  <c:v>4563</c:v>
                </c:pt>
                <c:pt idx="1">
                  <c:v>4593</c:v>
                </c:pt>
                <c:pt idx="2">
                  <c:v>4569</c:v>
                </c:pt>
                <c:pt idx="3">
                  <c:v>4519</c:v>
                </c:pt>
                <c:pt idx="4">
                  <c:v>4547</c:v>
                </c:pt>
                <c:pt idx="5">
                  <c:v>4482</c:v>
                </c:pt>
                <c:pt idx="6">
                  <c:v>4522</c:v>
                </c:pt>
                <c:pt idx="7">
                  <c:v>4517</c:v>
                </c:pt>
                <c:pt idx="8">
                  <c:v>4487</c:v>
                </c:pt>
                <c:pt idx="9">
                  <c:v>4493</c:v>
                </c:pt>
                <c:pt idx="10">
                  <c:v>4509</c:v>
                </c:pt>
                <c:pt idx="11">
                  <c:v>4510</c:v>
                </c:pt>
                <c:pt idx="12">
                  <c:v>4516</c:v>
                </c:pt>
                <c:pt idx="13">
                  <c:v>4452</c:v>
                </c:pt>
                <c:pt idx="14">
                  <c:v>4477</c:v>
                </c:pt>
                <c:pt idx="15">
                  <c:v>4473</c:v>
                </c:pt>
                <c:pt idx="16">
                  <c:v>4483</c:v>
                </c:pt>
                <c:pt idx="17">
                  <c:v>4475</c:v>
                </c:pt>
                <c:pt idx="18">
                  <c:v>4414</c:v>
                </c:pt>
                <c:pt idx="19">
                  <c:v>4475</c:v>
                </c:pt>
                <c:pt idx="20">
                  <c:v>4486</c:v>
                </c:pt>
                <c:pt idx="21">
                  <c:v>4503</c:v>
                </c:pt>
                <c:pt idx="22">
                  <c:v>4495</c:v>
                </c:pt>
                <c:pt idx="23">
                  <c:v>4518</c:v>
                </c:pt>
                <c:pt idx="24">
                  <c:v>4608</c:v>
                </c:pt>
                <c:pt idx="25">
                  <c:v>4479</c:v>
                </c:pt>
                <c:pt idx="26">
                  <c:v>4437</c:v>
                </c:pt>
                <c:pt idx="27">
                  <c:v>4445</c:v>
                </c:pt>
                <c:pt idx="28">
                  <c:v>4415</c:v>
                </c:pt>
                <c:pt idx="29">
                  <c:v>4435</c:v>
                </c:pt>
                <c:pt idx="30">
                  <c:v>4408</c:v>
                </c:pt>
                <c:pt idx="31">
                  <c:v>4485</c:v>
                </c:pt>
                <c:pt idx="32">
                  <c:v>4503</c:v>
                </c:pt>
                <c:pt idx="33">
                  <c:v>4575</c:v>
                </c:pt>
                <c:pt idx="34">
                  <c:v>4564</c:v>
                </c:pt>
                <c:pt idx="35">
                  <c:v>4691</c:v>
                </c:pt>
                <c:pt idx="36">
                  <c:v>4752</c:v>
                </c:pt>
                <c:pt idx="37">
                  <c:v>5034</c:v>
                </c:pt>
                <c:pt idx="38">
                  <c:v>5305</c:v>
                </c:pt>
                <c:pt idx="39">
                  <c:v>5708</c:v>
                </c:pt>
                <c:pt idx="40">
                  <c:v>6159</c:v>
                </c:pt>
                <c:pt idx="41">
                  <c:v>7438</c:v>
                </c:pt>
                <c:pt idx="42">
                  <c:v>9506</c:v>
                </c:pt>
                <c:pt idx="43">
                  <c:v>6384</c:v>
                </c:pt>
                <c:pt idx="44">
                  <c:v>4731</c:v>
                </c:pt>
                <c:pt idx="45">
                  <c:v>4691</c:v>
                </c:pt>
                <c:pt idx="46">
                  <c:v>4714</c:v>
                </c:pt>
                <c:pt idx="47">
                  <c:v>4754</c:v>
                </c:pt>
                <c:pt idx="48">
                  <c:v>4478</c:v>
                </c:pt>
                <c:pt idx="49">
                  <c:v>4421</c:v>
                </c:pt>
                <c:pt idx="50">
                  <c:v>4402</c:v>
                </c:pt>
                <c:pt idx="51">
                  <c:v>4370</c:v>
                </c:pt>
                <c:pt idx="52">
                  <c:v>4348</c:v>
                </c:pt>
                <c:pt idx="53">
                  <c:v>4377</c:v>
                </c:pt>
                <c:pt idx="54">
                  <c:v>4363</c:v>
                </c:pt>
                <c:pt idx="55">
                  <c:v>4381</c:v>
                </c:pt>
                <c:pt idx="56">
                  <c:v>4355</c:v>
                </c:pt>
                <c:pt idx="57">
                  <c:v>4342</c:v>
                </c:pt>
                <c:pt idx="58">
                  <c:v>4374</c:v>
                </c:pt>
                <c:pt idx="59">
                  <c:v>4377</c:v>
                </c:pt>
                <c:pt idx="60">
                  <c:v>4392</c:v>
                </c:pt>
                <c:pt idx="61">
                  <c:v>4500</c:v>
                </c:pt>
                <c:pt idx="62">
                  <c:v>4521</c:v>
                </c:pt>
                <c:pt idx="63">
                  <c:v>4396</c:v>
                </c:pt>
                <c:pt idx="64">
                  <c:v>4371</c:v>
                </c:pt>
                <c:pt idx="65">
                  <c:v>4342</c:v>
                </c:pt>
                <c:pt idx="66">
                  <c:v>4305</c:v>
                </c:pt>
                <c:pt idx="67">
                  <c:v>4325</c:v>
                </c:pt>
                <c:pt idx="68">
                  <c:v>4320</c:v>
                </c:pt>
                <c:pt idx="69">
                  <c:v>4358</c:v>
                </c:pt>
                <c:pt idx="70">
                  <c:v>4310</c:v>
                </c:pt>
                <c:pt idx="71">
                  <c:v>4308</c:v>
                </c:pt>
                <c:pt idx="72">
                  <c:v>4320</c:v>
                </c:pt>
                <c:pt idx="73">
                  <c:v>4314</c:v>
                </c:pt>
                <c:pt idx="74">
                  <c:v>4330</c:v>
                </c:pt>
                <c:pt idx="75">
                  <c:v>4295</c:v>
                </c:pt>
                <c:pt idx="76">
                  <c:v>4239</c:v>
                </c:pt>
                <c:pt idx="77">
                  <c:v>4284</c:v>
                </c:pt>
                <c:pt idx="78">
                  <c:v>4286</c:v>
                </c:pt>
                <c:pt idx="79">
                  <c:v>4292</c:v>
                </c:pt>
                <c:pt idx="80">
                  <c:v>4313</c:v>
                </c:pt>
                <c:pt idx="81">
                  <c:v>4278</c:v>
                </c:pt>
                <c:pt idx="82">
                  <c:v>4315</c:v>
                </c:pt>
                <c:pt idx="83">
                  <c:v>4313</c:v>
                </c:pt>
                <c:pt idx="84">
                  <c:v>4330</c:v>
                </c:pt>
                <c:pt idx="85">
                  <c:v>4375</c:v>
                </c:pt>
                <c:pt idx="86">
                  <c:v>4417</c:v>
                </c:pt>
                <c:pt idx="87">
                  <c:v>4469</c:v>
                </c:pt>
                <c:pt idx="88">
                  <c:v>4683</c:v>
                </c:pt>
                <c:pt idx="89">
                  <c:v>4615</c:v>
                </c:pt>
                <c:pt idx="90">
                  <c:v>4349</c:v>
                </c:pt>
                <c:pt idx="91">
                  <c:v>4301</c:v>
                </c:pt>
                <c:pt idx="92">
                  <c:v>4267</c:v>
                </c:pt>
                <c:pt idx="93">
                  <c:v>4313</c:v>
                </c:pt>
                <c:pt idx="94">
                  <c:v>4376</c:v>
                </c:pt>
                <c:pt idx="95">
                  <c:v>4461</c:v>
                </c:pt>
                <c:pt idx="96">
                  <c:v>4532</c:v>
                </c:pt>
                <c:pt idx="97">
                  <c:v>4763</c:v>
                </c:pt>
                <c:pt idx="98">
                  <c:v>5131</c:v>
                </c:pt>
                <c:pt idx="99">
                  <c:v>5882</c:v>
                </c:pt>
                <c:pt idx="100">
                  <c:v>7386</c:v>
                </c:pt>
                <c:pt idx="101">
                  <c:v>6523</c:v>
                </c:pt>
                <c:pt idx="102">
                  <c:v>4719</c:v>
                </c:pt>
                <c:pt idx="103">
                  <c:v>4446</c:v>
                </c:pt>
                <c:pt idx="104">
                  <c:v>4436</c:v>
                </c:pt>
                <c:pt idx="105">
                  <c:v>4396</c:v>
                </c:pt>
                <c:pt idx="106">
                  <c:v>4462</c:v>
                </c:pt>
                <c:pt idx="107">
                  <c:v>4714</c:v>
                </c:pt>
                <c:pt idx="108">
                  <c:v>4990</c:v>
                </c:pt>
                <c:pt idx="109">
                  <c:v>4932</c:v>
                </c:pt>
                <c:pt idx="110">
                  <c:v>4446</c:v>
                </c:pt>
                <c:pt idx="111">
                  <c:v>4322</c:v>
                </c:pt>
                <c:pt idx="112">
                  <c:v>4259</c:v>
                </c:pt>
                <c:pt idx="113">
                  <c:v>4246</c:v>
                </c:pt>
                <c:pt idx="114">
                  <c:v>4230</c:v>
                </c:pt>
                <c:pt idx="115">
                  <c:v>4194</c:v>
                </c:pt>
                <c:pt idx="116">
                  <c:v>4224</c:v>
                </c:pt>
                <c:pt idx="117">
                  <c:v>4221</c:v>
                </c:pt>
                <c:pt idx="118">
                  <c:v>4192</c:v>
                </c:pt>
                <c:pt idx="119">
                  <c:v>4184</c:v>
                </c:pt>
                <c:pt idx="120">
                  <c:v>4183</c:v>
                </c:pt>
                <c:pt idx="121">
                  <c:v>4197</c:v>
                </c:pt>
                <c:pt idx="122">
                  <c:v>4193</c:v>
                </c:pt>
                <c:pt idx="123">
                  <c:v>4165</c:v>
                </c:pt>
                <c:pt idx="124">
                  <c:v>4195</c:v>
                </c:pt>
                <c:pt idx="125">
                  <c:v>4192</c:v>
                </c:pt>
                <c:pt idx="126">
                  <c:v>4194</c:v>
                </c:pt>
                <c:pt idx="127">
                  <c:v>4189</c:v>
                </c:pt>
                <c:pt idx="128">
                  <c:v>4223</c:v>
                </c:pt>
                <c:pt idx="129">
                  <c:v>4246</c:v>
                </c:pt>
                <c:pt idx="130">
                  <c:v>4321</c:v>
                </c:pt>
                <c:pt idx="131">
                  <c:v>4472</c:v>
                </c:pt>
                <c:pt idx="132">
                  <c:v>4749</c:v>
                </c:pt>
                <c:pt idx="133">
                  <c:v>4597</c:v>
                </c:pt>
                <c:pt idx="134">
                  <c:v>4270</c:v>
                </c:pt>
                <c:pt idx="135">
                  <c:v>4193</c:v>
                </c:pt>
                <c:pt idx="136">
                  <c:v>4164</c:v>
                </c:pt>
                <c:pt idx="137">
                  <c:v>4171</c:v>
                </c:pt>
                <c:pt idx="138">
                  <c:v>4180</c:v>
                </c:pt>
                <c:pt idx="139">
                  <c:v>4171</c:v>
                </c:pt>
                <c:pt idx="140">
                  <c:v>4171</c:v>
                </c:pt>
                <c:pt idx="141">
                  <c:v>4155</c:v>
                </c:pt>
                <c:pt idx="142">
                  <c:v>4145</c:v>
                </c:pt>
                <c:pt idx="143">
                  <c:v>4123</c:v>
                </c:pt>
                <c:pt idx="144">
                  <c:v>4137</c:v>
                </c:pt>
                <c:pt idx="145">
                  <c:v>4139</c:v>
                </c:pt>
                <c:pt idx="146">
                  <c:v>4160</c:v>
                </c:pt>
                <c:pt idx="147">
                  <c:v>4196</c:v>
                </c:pt>
                <c:pt idx="148">
                  <c:v>4223</c:v>
                </c:pt>
                <c:pt idx="149">
                  <c:v>4230</c:v>
                </c:pt>
                <c:pt idx="150">
                  <c:v>4179</c:v>
                </c:pt>
                <c:pt idx="151">
                  <c:v>4146</c:v>
                </c:pt>
                <c:pt idx="152">
                  <c:v>4106</c:v>
                </c:pt>
                <c:pt idx="153">
                  <c:v>4109</c:v>
                </c:pt>
                <c:pt idx="154">
                  <c:v>4085</c:v>
                </c:pt>
                <c:pt idx="155">
                  <c:v>4097</c:v>
                </c:pt>
                <c:pt idx="156">
                  <c:v>4102</c:v>
                </c:pt>
                <c:pt idx="157">
                  <c:v>4098</c:v>
                </c:pt>
                <c:pt idx="158">
                  <c:v>4115</c:v>
                </c:pt>
                <c:pt idx="159">
                  <c:v>4086</c:v>
                </c:pt>
                <c:pt idx="160">
                  <c:v>4057</c:v>
                </c:pt>
                <c:pt idx="161">
                  <c:v>4063</c:v>
                </c:pt>
                <c:pt idx="162">
                  <c:v>4080</c:v>
                </c:pt>
                <c:pt idx="163">
                  <c:v>4070</c:v>
                </c:pt>
                <c:pt idx="164">
                  <c:v>4069</c:v>
                </c:pt>
                <c:pt idx="165">
                  <c:v>4115</c:v>
                </c:pt>
                <c:pt idx="166">
                  <c:v>4096</c:v>
                </c:pt>
                <c:pt idx="167">
                  <c:v>4114</c:v>
                </c:pt>
                <c:pt idx="168">
                  <c:v>4126</c:v>
                </c:pt>
                <c:pt idx="169">
                  <c:v>4160</c:v>
                </c:pt>
                <c:pt idx="170">
                  <c:v>4175</c:v>
                </c:pt>
                <c:pt idx="171">
                  <c:v>4184</c:v>
                </c:pt>
                <c:pt idx="172">
                  <c:v>4269</c:v>
                </c:pt>
                <c:pt idx="173">
                  <c:v>4480</c:v>
                </c:pt>
                <c:pt idx="174">
                  <c:v>4835</c:v>
                </c:pt>
                <c:pt idx="175">
                  <c:v>5213</c:v>
                </c:pt>
                <c:pt idx="176">
                  <c:v>5016</c:v>
                </c:pt>
                <c:pt idx="177">
                  <c:v>4958</c:v>
                </c:pt>
                <c:pt idx="178">
                  <c:v>4709</c:v>
                </c:pt>
                <c:pt idx="179">
                  <c:v>4225</c:v>
                </c:pt>
                <c:pt idx="180">
                  <c:v>4087</c:v>
                </c:pt>
                <c:pt idx="181">
                  <c:v>4074</c:v>
                </c:pt>
                <c:pt idx="182">
                  <c:v>4091</c:v>
                </c:pt>
                <c:pt idx="183">
                  <c:v>4073</c:v>
                </c:pt>
                <c:pt idx="184">
                  <c:v>4065</c:v>
                </c:pt>
                <c:pt idx="185">
                  <c:v>4048</c:v>
                </c:pt>
                <c:pt idx="186">
                  <c:v>4062</c:v>
                </c:pt>
                <c:pt idx="187">
                  <c:v>4059</c:v>
                </c:pt>
                <c:pt idx="188">
                  <c:v>4070</c:v>
                </c:pt>
                <c:pt idx="189">
                  <c:v>4043</c:v>
                </c:pt>
                <c:pt idx="190">
                  <c:v>4030</c:v>
                </c:pt>
                <c:pt idx="191">
                  <c:v>4062</c:v>
                </c:pt>
                <c:pt idx="192">
                  <c:v>4051</c:v>
                </c:pt>
                <c:pt idx="193">
                  <c:v>4050</c:v>
                </c:pt>
                <c:pt idx="194">
                  <c:v>4063</c:v>
                </c:pt>
                <c:pt idx="195">
                  <c:v>4050</c:v>
                </c:pt>
                <c:pt idx="196">
                  <c:v>4061</c:v>
                </c:pt>
                <c:pt idx="197">
                  <c:v>4042</c:v>
                </c:pt>
                <c:pt idx="198">
                  <c:v>4059</c:v>
                </c:pt>
                <c:pt idx="199">
                  <c:v>4072</c:v>
                </c:pt>
                <c:pt idx="200">
                  <c:v>4045</c:v>
                </c:pt>
                <c:pt idx="201">
                  <c:v>4050</c:v>
                </c:pt>
                <c:pt idx="202">
                  <c:v>4037</c:v>
                </c:pt>
                <c:pt idx="203">
                  <c:v>4037</c:v>
                </c:pt>
                <c:pt idx="204">
                  <c:v>4048</c:v>
                </c:pt>
                <c:pt idx="205">
                  <c:v>4066</c:v>
                </c:pt>
                <c:pt idx="206">
                  <c:v>4059</c:v>
                </c:pt>
                <c:pt idx="207">
                  <c:v>4076</c:v>
                </c:pt>
                <c:pt idx="208">
                  <c:v>4064</c:v>
                </c:pt>
                <c:pt idx="209">
                  <c:v>4048</c:v>
                </c:pt>
                <c:pt idx="210">
                  <c:v>4056</c:v>
                </c:pt>
                <c:pt idx="211">
                  <c:v>4056</c:v>
                </c:pt>
                <c:pt idx="212">
                  <c:v>4034</c:v>
                </c:pt>
                <c:pt idx="213">
                  <c:v>4071</c:v>
                </c:pt>
                <c:pt idx="214">
                  <c:v>4132</c:v>
                </c:pt>
                <c:pt idx="215">
                  <c:v>4151</c:v>
                </c:pt>
                <c:pt idx="216">
                  <c:v>4091</c:v>
                </c:pt>
                <c:pt idx="217">
                  <c:v>4060</c:v>
                </c:pt>
                <c:pt idx="218">
                  <c:v>4042</c:v>
                </c:pt>
                <c:pt idx="219">
                  <c:v>4036</c:v>
                </c:pt>
                <c:pt idx="220">
                  <c:v>4021</c:v>
                </c:pt>
                <c:pt idx="221">
                  <c:v>4025</c:v>
                </c:pt>
                <c:pt idx="222">
                  <c:v>4042</c:v>
                </c:pt>
                <c:pt idx="223">
                  <c:v>4035</c:v>
                </c:pt>
                <c:pt idx="224">
                  <c:v>4020</c:v>
                </c:pt>
                <c:pt idx="225">
                  <c:v>4020</c:v>
                </c:pt>
                <c:pt idx="226">
                  <c:v>4047</c:v>
                </c:pt>
                <c:pt idx="227">
                  <c:v>4028</c:v>
                </c:pt>
                <c:pt idx="228">
                  <c:v>4061</c:v>
                </c:pt>
                <c:pt idx="229">
                  <c:v>4088</c:v>
                </c:pt>
                <c:pt idx="230">
                  <c:v>4111</c:v>
                </c:pt>
                <c:pt idx="231">
                  <c:v>4074</c:v>
                </c:pt>
                <c:pt idx="232">
                  <c:v>4047</c:v>
                </c:pt>
                <c:pt idx="233">
                  <c:v>4066</c:v>
                </c:pt>
                <c:pt idx="234">
                  <c:v>4072</c:v>
                </c:pt>
                <c:pt idx="235">
                  <c:v>4089</c:v>
                </c:pt>
                <c:pt idx="236">
                  <c:v>4141</c:v>
                </c:pt>
                <c:pt idx="237">
                  <c:v>4063</c:v>
                </c:pt>
                <c:pt idx="238">
                  <c:v>4047</c:v>
                </c:pt>
                <c:pt idx="239">
                  <c:v>4060</c:v>
                </c:pt>
                <c:pt idx="240">
                  <c:v>4071</c:v>
                </c:pt>
                <c:pt idx="241">
                  <c:v>4125</c:v>
                </c:pt>
                <c:pt idx="242">
                  <c:v>4173</c:v>
                </c:pt>
                <c:pt idx="243">
                  <c:v>4099</c:v>
                </c:pt>
                <c:pt idx="244">
                  <c:v>4046</c:v>
                </c:pt>
                <c:pt idx="245">
                  <c:v>4050</c:v>
                </c:pt>
                <c:pt idx="246">
                  <c:v>4049</c:v>
                </c:pt>
                <c:pt idx="247">
                  <c:v>4033</c:v>
                </c:pt>
                <c:pt idx="248">
                  <c:v>4032</c:v>
                </c:pt>
                <c:pt idx="249">
                  <c:v>4034</c:v>
                </c:pt>
                <c:pt idx="250">
                  <c:v>4032</c:v>
                </c:pt>
                <c:pt idx="251">
                  <c:v>4046</c:v>
                </c:pt>
                <c:pt idx="252">
                  <c:v>4050</c:v>
                </c:pt>
                <c:pt idx="253">
                  <c:v>4028</c:v>
                </c:pt>
                <c:pt idx="254">
                  <c:v>4046</c:v>
                </c:pt>
                <c:pt idx="255">
                  <c:v>4067</c:v>
                </c:pt>
                <c:pt idx="256">
                  <c:v>4032</c:v>
                </c:pt>
                <c:pt idx="257">
                  <c:v>4042</c:v>
                </c:pt>
                <c:pt idx="258">
                  <c:v>4048</c:v>
                </c:pt>
                <c:pt idx="259">
                  <c:v>4045</c:v>
                </c:pt>
                <c:pt idx="260">
                  <c:v>4018</c:v>
                </c:pt>
                <c:pt idx="261">
                  <c:v>4040</c:v>
                </c:pt>
                <c:pt idx="262">
                  <c:v>4027</c:v>
                </c:pt>
                <c:pt idx="263">
                  <c:v>4040</c:v>
                </c:pt>
                <c:pt idx="264">
                  <c:v>4046</c:v>
                </c:pt>
                <c:pt idx="265">
                  <c:v>4045</c:v>
                </c:pt>
                <c:pt idx="266">
                  <c:v>4063</c:v>
                </c:pt>
                <c:pt idx="267">
                  <c:v>4155</c:v>
                </c:pt>
                <c:pt idx="268">
                  <c:v>4227</c:v>
                </c:pt>
                <c:pt idx="269">
                  <c:v>4210</c:v>
                </c:pt>
                <c:pt idx="270">
                  <c:v>4071</c:v>
                </c:pt>
                <c:pt idx="271">
                  <c:v>4066</c:v>
                </c:pt>
                <c:pt idx="272">
                  <c:v>4044</c:v>
                </c:pt>
                <c:pt idx="273">
                  <c:v>4043</c:v>
                </c:pt>
                <c:pt idx="274">
                  <c:v>4055</c:v>
                </c:pt>
                <c:pt idx="275">
                  <c:v>4031</c:v>
                </c:pt>
                <c:pt idx="276">
                  <c:v>4036</c:v>
                </c:pt>
                <c:pt idx="277">
                  <c:v>4049</c:v>
                </c:pt>
                <c:pt idx="278">
                  <c:v>4061</c:v>
                </c:pt>
                <c:pt idx="279">
                  <c:v>4136</c:v>
                </c:pt>
                <c:pt idx="280">
                  <c:v>4097</c:v>
                </c:pt>
                <c:pt idx="281">
                  <c:v>4087</c:v>
                </c:pt>
                <c:pt idx="282">
                  <c:v>4046</c:v>
                </c:pt>
                <c:pt idx="283">
                  <c:v>4028</c:v>
                </c:pt>
                <c:pt idx="284">
                  <c:v>4036</c:v>
                </c:pt>
                <c:pt idx="285">
                  <c:v>4029</c:v>
                </c:pt>
                <c:pt idx="286">
                  <c:v>4046</c:v>
                </c:pt>
                <c:pt idx="287">
                  <c:v>4036</c:v>
                </c:pt>
                <c:pt idx="288">
                  <c:v>4042</c:v>
                </c:pt>
                <c:pt idx="289">
                  <c:v>4028</c:v>
                </c:pt>
                <c:pt idx="290">
                  <c:v>4032</c:v>
                </c:pt>
                <c:pt idx="291">
                  <c:v>4048</c:v>
                </c:pt>
                <c:pt idx="292">
                  <c:v>4065</c:v>
                </c:pt>
                <c:pt idx="293">
                  <c:v>4053</c:v>
                </c:pt>
                <c:pt idx="294">
                  <c:v>4055</c:v>
                </c:pt>
                <c:pt idx="295">
                  <c:v>4026</c:v>
                </c:pt>
                <c:pt idx="296">
                  <c:v>4022</c:v>
                </c:pt>
                <c:pt idx="297">
                  <c:v>4039</c:v>
                </c:pt>
                <c:pt idx="298">
                  <c:v>4048</c:v>
                </c:pt>
                <c:pt idx="299">
                  <c:v>4039</c:v>
                </c:pt>
                <c:pt idx="300">
                  <c:v>4044</c:v>
                </c:pt>
                <c:pt idx="301">
                  <c:v>4028</c:v>
                </c:pt>
                <c:pt idx="302">
                  <c:v>4023</c:v>
                </c:pt>
                <c:pt idx="303">
                  <c:v>4022</c:v>
                </c:pt>
                <c:pt idx="304">
                  <c:v>4018</c:v>
                </c:pt>
                <c:pt idx="305">
                  <c:v>4051</c:v>
                </c:pt>
                <c:pt idx="306">
                  <c:v>4080</c:v>
                </c:pt>
                <c:pt idx="307">
                  <c:v>4138</c:v>
                </c:pt>
                <c:pt idx="308">
                  <c:v>4256</c:v>
                </c:pt>
                <c:pt idx="309">
                  <c:v>4263</c:v>
                </c:pt>
                <c:pt idx="310">
                  <c:v>4161</c:v>
                </c:pt>
                <c:pt idx="311">
                  <c:v>4060</c:v>
                </c:pt>
                <c:pt idx="312">
                  <c:v>4018</c:v>
                </c:pt>
                <c:pt idx="313">
                  <c:v>4035</c:v>
                </c:pt>
                <c:pt idx="314">
                  <c:v>4032</c:v>
                </c:pt>
                <c:pt idx="315">
                  <c:v>4039</c:v>
                </c:pt>
                <c:pt idx="316">
                  <c:v>4020</c:v>
                </c:pt>
                <c:pt idx="317">
                  <c:v>4037</c:v>
                </c:pt>
                <c:pt idx="318">
                  <c:v>4050</c:v>
                </c:pt>
                <c:pt idx="319">
                  <c:v>4075</c:v>
                </c:pt>
                <c:pt idx="320">
                  <c:v>4131</c:v>
                </c:pt>
                <c:pt idx="321">
                  <c:v>4111</c:v>
                </c:pt>
                <c:pt idx="322">
                  <c:v>4073</c:v>
                </c:pt>
                <c:pt idx="323">
                  <c:v>4073</c:v>
                </c:pt>
                <c:pt idx="324">
                  <c:v>4084</c:v>
                </c:pt>
                <c:pt idx="325">
                  <c:v>4102</c:v>
                </c:pt>
                <c:pt idx="326">
                  <c:v>4094</c:v>
                </c:pt>
                <c:pt idx="327">
                  <c:v>4054</c:v>
                </c:pt>
                <c:pt idx="328">
                  <c:v>4057</c:v>
                </c:pt>
                <c:pt idx="329">
                  <c:v>4045</c:v>
                </c:pt>
                <c:pt idx="330">
                  <c:v>4021</c:v>
                </c:pt>
                <c:pt idx="331">
                  <c:v>4043</c:v>
                </c:pt>
                <c:pt idx="332">
                  <c:v>4033</c:v>
                </c:pt>
                <c:pt idx="333">
                  <c:v>4032</c:v>
                </c:pt>
                <c:pt idx="334">
                  <c:v>4034</c:v>
                </c:pt>
                <c:pt idx="335">
                  <c:v>4042</c:v>
                </c:pt>
                <c:pt idx="336">
                  <c:v>4066</c:v>
                </c:pt>
                <c:pt idx="337">
                  <c:v>4062</c:v>
                </c:pt>
                <c:pt idx="338">
                  <c:v>4066</c:v>
                </c:pt>
                <c:pt idx="339">
                  <c:v>4046</c:v>
                </c:pt>
                <c:pt idx="340">
                  <c:v>4050</c:v>
                </c:pt>
                <c:pt idx="341">
                  <c:v>4048</c:v>
                </c:pt>
                <c:pt idx="342">
                  <c:v>4074</c:v>
                </c:pt>
                <c:pt idx="343">
                  <c:v>4056</c:v>
                </c:pt>
                <c:pt idx="344">
                  <c:v>4042</c:v>
                </c:pt>
                <c:pt idx="345">
                  <c:v>4032</c:v>
                </c:pt>
                <c:pt idx="346">
                  <c:v>4027</c:v>
                </c:pt>
                <c:pt idx="347">
                  <c:v>4044</c:v>
                </c:pt>
                <c:pt idx="348">
                  <c:v>4061</c:v>
                </c:pt>
                <c:pt idx="349">
                  <c:v>4020</c:v>
                </c:pt>
                <c:pt idx="350">
                  <c:v>4086</c:v>
                </c:pt>
                <c:pt idx="351">
                  <c:v>4121</c:v>
                </c:pt>
                <c:pt idx="352">
                  <c:v>4150</c:v>
                </c:pt>
                <c:pt idx="353">
                  <c:v>4126</c:v>
                </c:pt>
                <c:pt idx="354">
                  <c:v>4056</c:v>
                </c:pt>
                <c:pt idx="355">
                  <c:v>4022</c:v>
                </c:pt>
                <c:pt idx="356">
                  <c:v>4028</c:v>
                </c:pt>
                <c:pt idx="357">
                  <c:v>4048</c:v>
                </c:pt>
                <c:pt idx="358">
                  <c:v>4037</c:v>
                </c:pt>
                <c:pt idx="359">
                  <c:v>4040</c:v>
                </c:pt>
                <c:pt idx="360">
                  <c:v>4032</c:v>
                </c:pt>
                <c:pt idx="361">
                  <c:v>4036</c:v>
                </c:pt>
                <c:pt idx="362">
                  <c:v>4044</c:v>
                </c:pt>
                <c:pt idx="363">
                  <c:v>4034</c:v>
                </c:pt>
                <c:pt idx="364">
                  <c:v>4041</c:v>
                </c:pt>
                <c:pt idx="365">
                  <c:v>4039</c:v>
                </c:pt>
                <c:pt idx="366">
                  <c:v>4017</c:v>
                </c:pt>
                <c:pt idx="367">
                  <c:v>4068</c:v>
                </c:pt>
                <c:pt idx="368">
                  <c:v>4056</c:v>
                </c:pt>
                <c:pt idx="369">
                  <c:v>4049</c:v>
                </c:pt>
                <c:pt idx="370">
                  <c:v>4077</c:v>
                </c:pt>
                <c:pt idx="371">
                  <c:v>4106</c:v>
                </c:pt>
                <c:pt idx="372">
                  <c:v>4105</c:v>
                </c:pt>
                <c:pt idx="373">
                  <c:v>4062</c:v>
                </c:pt>
                <c:pt idx="374">
                  <c:v>4041</c:v>
                </c:pt>
                <c:pt idx="375">
                  <c:v>4027</c:v>
                </c:pt>
                <c:pt idx="376">
                  <c:v>4058</c:v>
                </c:pt>
                <c:pt idx="377">
                  <c:v>4033</c:v>
                </c:pt>
                <c:pt idx="378">
                  <c:v>4026</c:v>
                </c:pt>
                <c:pt idx="379">
                  <c:v>4036</c:v>
                </c:pt>
                <c:pt idx="380">
                  <c:v>4026</c:v>
                </c:pt>
                <c:pt idx="381">
                  <c:v>4031</c:v>
                </c:pt>
                <c:pt idx="382">
                  <c:v>4018</c:v>
                </c:pt>
                <c:pt idx="383">
                  <c:v>4017</c:v>
                </c:pt>
                <c:pt idx="384">
                  <c:v>4029</c:v>
                </c:pt>
                <c:pt idx="385">
                  <c:v>4045</c:v>
                </c:pt>
                <c:pt idx="386">
                  <c:v>4045</c:v>
                </c:pt>
                <c:pt idx="387">
                  <c:v>4048</c:v>
                </c:pt>
                <c:pt idx="388">
                  <c:v>4094</c:v>
                </c:pt>
                <c:pt idx="389">
                  <c:v>4117</c:v>
                </c:pt>
                <c:pt idx="390">
                  <c:v>4150</c:v>
                </c:pt>
                <c:pt idx="391">
                  <c:v>4175</c:v>
                </c:pt>
                <c:pt idx="392">
                  <c:v>4156</c:v>
                </c:pt>
                <c:pt idx="393">
                  <c:v>4107</c:v>
                </c:pt>
                <c:pt idx="394">
                  <c:v>4123</c:v>
                </c:pt>
                <c:pt idx="395">
                  <c:v>4149</c:v>
                </c:pt>
                <c:pt idx="396">
                  <c:v>4109</c:v>
                </c:pt>
                <c:pt idx="397">
                  <c:v>4081</c:v>
                </c:pt>
                <c:pt idx="398">
                  <c:v>4071</c:v>
                </c:pt>
                <c:pt idx="399">
                  <c:v>4092</c:v>
                </c:pt>
                <c:pt idx="400">
                  <c:v>4101</c:v>
                </c:pt>
                <c:pt idx="401">
                  <c:v>4071</c:v>
                </c:pt>
                <c:pt idx="402">
                  <c:v>4065</c:v>
                </c:pt>
                <c:pt idx="403">
                  <c:v>4037</c:v>
                </c:pt>
                <c:pt idx="404">
                  <c:v>4025</c:v>
                </c:pt>
                <c:pt idx="405">
                  <c:v>4023</c:v>
                </c:pt>
                <c:pt idx="406">
                  <c:v>4035</c:v>
                </c:pt>
                <c:pt idx="407">
                  <c:v>4017</c:v>
                </c:pt>
                <c:pt idx="408">
                  <c:v>4045</c:v>
                </c:pt>
                <c:pt idx="409">
                  <c:v>4021</c:v>
                </c:pt>
                <c:pt idx="410">
                  <c:v>4027</c:v>
                </c:pt>
                <c:pt idx="411">
                  <c:v>4027</c:v>
                </c:pt>
                <c:pt idx="412">
                  <c:v>4043</c:v>
                </c:pt>
                <c:pt idx="413">
                  <c:v>4056</c:v>
                </c:pt>
                <c:pt idx="414">
                  <c:v>4045</c:v>
                </c:pt>
                <c:pt idx="415">
                  <c:v>4036</c:v>
                </c:pt>
                <c:pt idx="416">
                  <c:v>4043</c:v>
                </c:pt>
                <c:pt idx="417">
                  <c:v>4018</c:v>
                </c:pt>
                <c:pt idx="418">
                  <c:v>4016</c:v>
                </c:pt>
                <c:pt idx="419">
                  <c:v>4017</c:v>
                </c:pt>
                <c:pt idx="420">
                  <c:v>4044</c:v>
                </c:pt>
                <c:pt idx="421">
                  <c:v>4031</c:v>
                </c:pt>
                <c:pt idx="422">
                  <c:v>4021</c:v>
                </c:pt>
                <c:pt idx="423">
                  <c:v>4032</c:v>
                </c:pt>
                <c:pt idx="424">
                  <c:v>4020</c:v>
                </c:pt>
                <c:pt idx="425">
                  <c:v>4030</c:v>
                </c:pt>
                <c:pt idx="426">
                  <c:v>4014</c:v>
                </c:pt>
                <c:pt idx="427">
                  <c:v>4023</c:v>
                </c:pt>
                <c:pt idx="428">
                  <c:v>4043</c:v>
                </c:pt>
                <c:pt idx="429">
                  <c:v>4015</c:v>
                </c:pt>
                <c:pt idx="430">
                  <c:v>4020</c:v>
                </c:pt>
                <c:pt idx="431">
                  <c:v>4032</c:v>
                </c:pt>
                <c:pt idx="432">
                  <c:v>4025</c:v>
                </c:pt>
                <c:pt idx="433">
                  <c:v>4037</c:v>
                </c:pt>
                <c:pt idx="434">
                  <c:v>4021</c:v>
                </c:pt>
                <c:pt idx="435">
                  <c:v>4017</c:v>
                </c:pt>
                <c:pt idx="436">
                  <c:v>4020</c:v>
                </c:pt>
                <c:pt idx="437">
                  <c:v>4013</c:v>
                </c:pt>
                <c:pt idx="438">
                  <c:v>4034</c:v>
                </c:pt>
                <c:pt idx="439">
                  <c:v>4031</c:v>
                </c:pt>
                <c:pt idx="440">
                  <c:v>4051</c:v>
                </c:pt>
                <c:pt idx="441">
                  <c:v>4063</c:v>
                </c:pt>
                <c:pt idx="442">
                  <c:v>4050</c:v>
                </c:pt>
                <c:pt idx="443">
                  <c:v>4065</c:v>
                </c:pt>
                <c:pt idx="444">
                  <c:v>4051</c:v>
                </c:pt>
                <c:pt idx="445">
                  <c:v>4045</c:v>
                </c:pt>
                <c:pt idx="446">
                  <c:v>4070</c:v>
                </c:pt>
                <c:pt idx="447">
                  <c:v>4090</c:v>
                </c:pt>
                <c:pt idx="448">
                  <c:v>4121</c:v>
                </c:pt>
                <c:pt idx="449">
                  <c:v>4172</c:v>
                </c:pt>
                <c:pt idx="450">
                  <c:v>4192</c:v>
                </c:pt>
                <c:pt idx="451">
                  <c:v>4179</c:v>
                </c:pt>
                <c:pt idx="452">
                  <c:v>4156</c:v>
                </c:pt>
                <c:pt idx="453">
                  <c:v>4165</c:v>
                </c:pt>
                <c:pt idx="454">
                  <c:v>4141</c:v>
                </c:pt>
                <c:pt idx="455">
                  <c:v>4143</c:v>
                </c:pt>
                <c:pt idx="456">
                  <c:v>4159</c:v>
                </c:pt>
                <c:pt idx="457">
                  <c:v>4117</c:v>
                </c:pt>
                <c:pt idx="458">
                  <c:v>4050</c:v>
                </c:pt>
                <c:pt idx="459">
                  <c:v>4048</c:v>
                </c:pt>
                <c:pt idx="460">
                  <c:v>4035</c:v>
                </c:pt>
                <c:pt idx="461">
                  <c:v>4042</c:v>
                </c:pt>
                <c:pt idx="462">
                  <c:v>4046</c:v>
                </c:pt>
                <c:pt idx="463">
                  <c:v>4059</c:v>
                </c:pt>
                <c:pt idx="464">
                  <c:v>4078</c:v>
                </c:pt>
                <c:pt idx="465">
                  <c:v>4099</c:v>
                </c:pt>
                <c:pt idx="466">
                  <c:v>4076</c:v>
                </c:pt>
                <c:pt idx="467">
                  <c:v>4060</c:v>
                </c:pt>
                <c:pt idx="468">
                  <c:v>4049</c:v>
                </c:pt>
                <c:pt idx="469">
                  <c:v>4042</c:v>
                </c:pt>
                <c:pt idx="470">
                  <c:v>4023</c:v>
                </c:pt>
                <c:pt idx="471">
                  <c:v>4040</c:v>
                </c:pt>
                <c:pt idx="472">
                  <c:v>4047</c:v>
                </c:pt>
                <c:pt idx="473">
                  <c:v>4038</c:v>
                </c:pt>
                <c:pt idx="474">
                  <c:v>4047</c:v>
                </c:pt>
                <c:pt idx="475">
                  <c:v>4048</c:v>
                </c:pt>
                <c:pt idx="476">
                  <c:v>4036</c:v>
                </c:pt>
                <c:pt idx="477">
                  <c:v>4057</c:v>
                </c:pt>
                <c:pt idx="478">
                  <c:v>4091</c:v>
                </c:pt>
                <c:pt idx="479">
                  <c:v>4061</c:v>
                </c:pt>
                <c:pt idx="480">
                  <c:v>4059</c:v>
                </c:pt>
                <c:pt idx="481">
                  <c:v>4035</c:v>
                </c:pt>
                <c:pt idx="482">
                  <c:v>4059</c:v>
                </c:pt>
                <c:pt idx="483">
                  <c:v>4055</c:v>
                </c:pt>
                <c:pt idx="484">
                  <c:v>4051</c:v>
                </c:pt>
                <c:pt idx="485">
                  <c:v>4066</c:v>
                </c:pt>
                <c:pt idx="486">
                  <c:v>4076</c:v>
                </c:pt>
                <c:pt idx="487">
                  <c:v>4086</c:v>
                </c:pt>
                <c:pt idx="488">
                  <c:v>4071</c:v>
                </c:pt>
                <c:pt idx="489">
                  <c:v>4131</c:v>
                </c:pt>
                <c:pt idx="490">
                  <c:v>4164</c:v>
                </c:pt>
                <c:pt idx="491">
                  <c:v>4127</c:v>
                </c:pt>
                <c:pt idx="492">
                  <c:v>4103</c:v>
                </c:pt>
                <c:pt idx="493">
                  <c:v>4062</c:v>
                </c:pt>
                <c:pt idx="494">
                  <c:v>4069</c:v>
                </c:pt>
                <c:pt idx="495">
                  <c:v>4075</c:v>
                </c:pt>
                <c:pt idx="496">
                  <c:v>4075</c:v>
                </c:pt>
                <c:pt idx="497">
                  <c:v>4116</c:v>
                </c:pt>
                <c:pt idx="498">
                  <c:v>4089</c:v>
                </c:pt>
                <c:pt idx="499">
                  <c:v>4060</c:v>
                </c:pt>
                <c:pt idx="500">
                  <c:v>4055</c:v>
                </c:pt>
                <c:pt idx="501">
                  <c:v>4035</c:v>
                </c:pt>
                <c:pt idx="502">
                  <c:v>4040</c:v>
                </c:pt>
                <c:pt idx="503">
                  <c:v>4049</c:v>
                </c:pt>
                <c:pt idx="504">
                  <c:v>4067</c:v>
                </c:pt>
                <c:pt idx="505">
                  <c:v>4069</c:v>
                </c:pt>
                <c:pt idx="506">
                  <c:v>4103</c:v>
                </c:pt>
                <c:pt idx="507">
                  <c:v>4135</c:v>
                </c:pt>
                <c:pt idx="508">
                  <c:v>4206</c:v>
                </c:pt>
                <c:pt idx="509">
                  <c:v>4176</c:v>
                </c:pt>
                <c:pt idx="510">
                  <c:v>4142</c:v>
                </c:pt>
                <c:pt idx="511">
                  <c:v>4105</c:v>
                </c:pt>
                <c:pt idx="512">
                  <c:v>4092</c:v>
                </c:pt>
                <c:pt idx="513">
                  <c:v>4067</c:v>
                </c:pt>
                <c:pt idx="514">
                  <c:v>4051</c:v>
                </c:pt>
                <c:pt idx="515">
                  <c:v>4057</c:v>
                </c:pt>
                <c:pt idx="516">
                  <c:v>4054</c:v>
                </c:pt>
                <c:pt idx="517">
                  <c:v>4040</c:v>
                </c:pt>
                <c:pt idx="518">
                  <c:v>4048</c:v>
                </c:pt>
                <c:pt idx="519">
                  <c:v>4062</c:v>
                </c:pt>
                <c:pt idx="520">
                  <c:v>4064</c:v>
                </c:pt>
                <c:pt idx="521">
                  <c:v>4066</c:v>
                </c:pt>
                <c:pt idx="522">
                  <c:v>4096</c:v>
                </c:pt>
                <c:pt idx="523">
                  <c:v>4070</c:v>
                </c:pt>
                <c:pt idx="524">
                  <c:v>4075</c:v>
                </c:pt>
                <c:pt idx="525">
                  <c:v>4085</c:v>
                </c:pt>
                <c:pt idx="526">
                  <c:v>4079</c:v>
                </c:pt>
                <c:pt idx="527">
                  <c:v>4095</c:v>
                </c:pt>
                <c:pt idx="528">
                  <c:v>4074</c:v>
                </c:pt>
                <c:pt idx="529">
                  <c:v>4038</c:v>
                </c:pt>
                <c:pt idx="530">
                  <c:v>4071</c:v>
                </c:pt>
                <c:pt idx="531">
                  <c:v>4077</c:v>
                </c:pt>
                <c:pt idx="532">
                  <c:v>4109</c:v>
                </c:pt>
                <c:pt idx="533">
                  <c:v>4161</c:v>
                </c:pt>
                <c:pt idx="534">
                  <c:v>4237</c:v>
                </c:pt>
                <c:pt idx="535">
                  <c:v>4250</c:v>
                </c:pt>
                <c:pt idx="536">
                  <c:v>4181</c:v>
                </c:pt>
                <c:pt idx="537">
                  <c:v>4111</c:v>
                </c:pt>
                <c:pt idx="538">
                  <c:v>4073</c:v>
                </c:pt>
                <c:pt idx="539">
                  <c:v>4033</c:v>
                </c:pt>
                <c:pt idx="540">
                  <c:v>4048</c:v>
                </c:pt>
                <c:pt idx="541">
                  <c:v>4046</c:v>
                </c:pt>
                <c:pt idx="542">
                  <c:v>4046</c:v>
                </c:pt>
                <c:pt idx="543">
                  <c:v>4047</c:v>
                </c:pt>
                <c:pt idx="544">
                  <c:v>4056</c:v>
                </c:pt>
                <c:pt idx="545">
                  <c:v>4058</c:v>
                </c:pt>
                <c:pt idx="546">
                  <c:v>4074</c:v>
                </c:pt>
                <c:pt idx="547">
                  <c:v>4093</c:v>
                </c:pt>
                <c:pt idx="548">
                  <c:v>4087</c:v>
                </c:pt>
                <c:pt idx="549">
                  <c:v>4079</c:v>
                </c:pt>
                <c:pt idx="550">
                  <c:v>4059</c:v>
                </c:pt>
                <c:pt idx="551">
                  <c:v>4053</c:v>
                </c:pt>
                <c:pt idx="552">
                  <c:v>4062</c:v>
                </c:pt>
                <c:pt idx="553">
                  <c:v>4045</c:v>
                </c:pt>
                <c:pt idx="554">
                  <c:v>4074</c:v>
                </c:pt>
                <c:pt idx="555">
                  <c:v>4081</c:v>
                </c:pt>
                <c:pt idx="556">
                  <c:v>4068</c:v>
                </c:pt>
                <c:pt idx="557">
                  <c:v>4036</c:v>
                </c:pt>
                <c:pt idx="558">
                  <c:v>4056</c:v>
                </c:pt>
                <c:pt idx="559">
                  <c:v>4030</c:v>
                </c:pt>
                <c:pt idx="560">
                  <c:v>4038</c:v>
                </c:pt>
                <c:pt idx="561">
                  <c:v>4035</c:v>
                </c:pt>
                <c:pt idx="562">
                  <c:v>4064</c:v>
                </c:pt>
                <c:pt idx="563">
                  <c:v>4049</c:v>
                </c:pt>
                <c:pt idx="564">
                  <c:v>4057</c:v>
                </c:pt>
                <c:pt idx="565">
                  <c:v>4070</c:v>
                </c:pt>
                <c:pt idx="566">
                  <c:v>4077</c:v>
                </c:pt>
                <c:pt idx="567">
                  <c:v>4071</c:v>
                </c:pt>
                <c:pt idx="568">
                  <c:v>4060</c:v>
                </c:pt>
                <c:pt idx="569">
                  <c:v>4092</c:v>
                </c:pt>
                <c:pt idx="570">
                  <c:v>4058</c:v>
                </c:pt>
                <c:pt idx="571">
                  <c:v>4057</c:v>
                </c:pt>
                <c:pt idx="572">
                  <c:v>4079</c:v>
                </c:pt>
                <c:pt idx="573">
                  <c:v>4075</c:v>
                </c:pt>
                <c:pt idx="574">
                  <c:v>4080</c:v>
                </c:pt>
                <c:pt idx="575">
                  <c:v>4065</c:v>
                </c:pt>
                <c:pt idx="576">
                  <c:v>4100</c:v>
                </c:pt>
                <c:pt idx="577">
                  <c:v>4140</c:v>
                </c:pt>
                <c:pt idx="578">
                  <c:v>4109</c:v>
                </c:pt>
                <c:pt idx="579">
                  <c:v>4088</c:v>
                </c:pt>
                <c:pt idx="580">
                  <c:v>4050</c:v>
                </c:pt>
                <c:pt idx="581">
                  <c:v>4043</c:v>
                </c:pt>
                <c:pt idx="582">
                  <c:v>4062</c:v>
                </c:pt>
                <c:pt idx="583">
                  <c:v>4059</c:v>
                </c:pt>
                <c:pt idx="584">
                  <c:v>4086</c:v>
                </c:pt>
                <c:pt idx="585">
                  <c:v>4092</c:v>
                </c:pt>
                <c:pt idx="586">
                  <c:v>4085</c:v>
                </c:pt>
                <c:pt idx="587">
                  <c:v>4115</c:v>
                </c:pt>
                <c:pt idx="588">
                  <c:v>4137</c:v>
                </c:pt>
                <c:pt idx="589">
                  <c:v>4185</c:v>
                </c:pt>
                <c:pt idx="590">
                  <c:v>4130</c:v>
                </c:pt>
                <c:pt idx="591">
                  <c:v>4097</c:v>
                </c:pt>
                <c:pt idx="592">
                  <c:v>4078</c:v>
                </c:pt>
                <c:pt idx="593">
                  <c:v>4046</c:v>
                </c:pt>
                <c:pt idx="594">
                  <c:v>4084</c:v>
                </c:pt>
                <c:pt idx="595">
                  <c:v>4076</c:v>
                </c:pt>
                <c:pt idx="596">
                  <c:v>4049</c:v>
                </c:pt>
                <c:pt idx="597">
                  <c:v>4056</c:v>
                </c:pt>
                <c:pt idx="598">
                  <c:v>4044</c:v>
                </c:pt>
                <c:pt idx="599">
                  <c:v>4050</c:v>
                </c:pt>
                <c:pt idx="600">
                  <c:v>4050</c:v>
                </c:pt>
                <c:pt idx="601">
                  <c:v>4087</c:v>
                </c:pt>
                <c:pt idx="602">
                  <c:v>4102</c:v>
                </c:pt>
                <c:pt idx="603">
                  <c:v>4131</c:v>
                </c:pt>
                <c:pt idx="604">
                  <c:v>4117</c:v>
                </c:pt>
                <c:pt idx="605">
                  <c:v>4117</c:v>
                </c:pt>
                <c:pt idx="606">
                  <c:v>4071</c:v>
                </c:pt>
                <c:pt idx="607">
                  <c:v>4062</c:v>
                </c:pt>
                <c:pt idx="608">
                  <c:v>4060</c:v>
                </c:pt>
                <c:pt idx="609">
                  <c:v>4056</c:v>
                </c:pt>
                <c:pt idx="610">
                  <c:v>4036</c:v>
                </c:pt>
                <c:pt idx="611">
                  <c:v>4068</c:v>
                </c:pt>
                <c:pt idx="612">
                  <c:v>4060</c:v>
                </c:pt>
                <c:pt idx="613">
                  <c:v>4062</c:v>
                </c:pt>
                <c:pt idx="614">
                  <c:v>4099</c:v>
                </c:pt>
                <c:pt idx="615">
                  <c:v>4085</c:v>
                </c:pt>
                <c:pt idx="616">
                  <c:v>4062</c:v>
                </c:pt>
                <c:pt idx="617">
                  <c:v>4084</c:v>
                </c:pt>
                <c:pt idx="618">
                  <c:v>4059</c:v>
                </c:pt>
                <c:pt idx="619">
                  <c:v>4058</c:v>
                </c:pt>
                <c:pt idx="620">
                  <c:v>4064</c:v>
                </c:pt>
                <c:pt idx="621">
                  <c:v>4073</c:v>
                </c:pt>
                <c:pt idx="622">
                  <c:v>4107</c:v>
                </c:pt>
                <c:pt idx="623">
                  <c:v>4120</c:v>
                </c:pt>
                <c:pt idx="624">
                  <c:v>4131</c:v>
                </c:pt>
                <c:pt idx="625">
                  <c:v>4100</c:v>
                </c:pt>
                <c:pt idx="626">
                  <c:v>4093</c:v>
                </c:pt>
                <c:pt idx="627">
                  <c:v>4073</c:v>
                </c:pt>
                <c:pt idx="628">
                  <c:v>4058</c:v>
                </c:pt>
                <c:pt idx="629">
                  <c:v>4087</c:v>
                </c:pt>
                <c:pt idx="630">
                  <c:v>4103</c:v>
                </c:pt>
                <c:pt idx="631">
                  <c:v>4108</c:v>
                </c:pt>
                <c:pt idx="632">
                  <c:v>4104</c:v>
                </c:pt>
                <c:pt idx="633">
                  <c:v>4136</c:v>
                </c:pt>
                <c:pt idx="634">
                  <c:v>4157</c:v>
                </c:pt>
                <c:pt idx="635">
                  <c:v>4197</c:v>
                </c:pt>
                <c:pt idx="636">
                  <c:v>4222</c:v>
                </c:pt>
                <c:pt idx="637">
                  <c:v>4203</c:v>
                </c:pt>
                <c:pt idx="638">
                  <c:v>4174</c:v>
                </c:pt>
                <c:pt idx="639">
                  <c:v>4104</c:v>
                </c:pt>
                <c:pt idx="640">
                  <c:v>4075</c:v>
                </c:pt>
                <c:pt idx="641">
                  <c:v>4083</c:v>
                </c:pt>
                <c:pt idx="642">
                  <c:v>4103</c:v>
                </c:pt>
                <c:pt idx="643">
                  <c:v>4110</c:v>
                </c:pt>
                <c:pt idx="644">
                  <c:v>4096</c:v>
                </c:pt>
                <c:pt idx="645">
                  <c:v>4102</c:v>
                </c:pt>
                <c:pt idx="646">
                  <c:v>4085</c:v>
                </c:pt>
                <c:pt idx="647">
                  <c:v>4095</c:v>
                </c:pt>
                <c:pt idx="648">
                  <c:v>4072</c:v>
                </c:pt>
                <c:pt idx="649">
                  <c:v>4061</c:v>
                </c:pt>
                <c:pt idx="650">
                  <c:v>4074</c:v>
                </c:pt>
                <c:pt idx="651">
                  <c:v>4043</c:v>
                </c:pt>
                <c:pt idx="652">
                  <c:v>4068</c:v>
                </c:pt>
                <c:pt idx="653">
                  <c:v>4064</c:v>
                </c:pt>
                <c:pt idx="654">
                  <c:v>4073</c:v>
                </c:pt>
                <c:pt idx="655">
                  <c:v>4076</c:v>
                </c:pt>
                <c:pt idx="656">
                  <c:v>4077</c:v>
                </c:pt>
                <c:pt idx="657">
                  <c:v>4095</c:v>
                </c:pt>
                <c:pt idx="658">
                  <c:v>4108</c:v>
                </c:pt>
                <c:pt idx="659">
                  <c:v>4140</c:v>
                </c:pt>
                <c:pt idx="660">
                  <c:v>4150</c:v>
                </c:pt>
                <c:pt idx="661">
                  <c:v>4132</c:v>
                </c:pt>
                <c:pt idx="662">
                  <c:v>4102</c:v>
                </c:pt>
                <c:pt idx="663">
                  <c:v>4103</c:v>
                </c:pt>
                <c:pt idx="664">
                  <c:v>4062</c:v>
                </c:pt>
                <c:pt idx="665">
                  <c:v>4057</c:v>
                </c:pt>
                <c:pt idx="666">
                  <c:v>4062</c:v>
                </c:pt>
                <c:pt idx="667">
                  <c:v>4072</c:v>
                </c:pt>
                <c:pt idx="668">
                  <c:v>4094</c:v>
                </c:pt>
                <c:pt idx="669">
                  <c:v>4068</c:v>
                </c:pt>
                <c:pt idx="670">
                  <c:v>4051</c:v>
                </c:pt>
                <c:pt idx="671">
                  <c:v>4095</c:v>
                </c:pt>
                <c:pt idx="672">
                  <c:v>4098</c:v>
                </c:pt>
                <c:pt idx="673">
                  <c:v>4132</c:v>
                </c:pt>
                <c:pt idx="674">
                  <c:v>4110</c:v>
                </c:pt>
                <c:pt idx="675">
                  <c:v>4082</c:v>
                </c:pt>
                <c:pt idx="676">
                  <c:v>4060</c:v>
                </c:pt>
                <c:pt idx="677">
                  <c:v>4072</c:v>
                </c:pt>
                <c:pt idx="678">
                  <c:v>4066</c:v>
                </c:pt>
                <c:pt idx="679">
                  <c:v>4089</c:v>
                </c:pt>
                <c:pt idx="680">
                  <c:v>4075</c:v>
                </c:pt>
                <c:pt idx="681">
                  <c:v>4081</c:v>
                </c:pt>
                <c:pt idx="682">
                  <c:v>4095</c:v>
                </c:pt>
                <c:pt idx="683">
                  <c:v>4096</c:v>
                </c:pt>
                <c:pt idx="684">
                  <c:v>4116</c:v>
                </c:pt>
                <c:pt idx="685">
                  <c:v>4093</c:v>
                </c:pt>
                <c:pt idx="686">
                  <c:v>4096</c:v>
                </c:pt>
                <c:pt idx="687">
                  <c:v>4067</c:v>
                </c:pt>
                <c:pt idx="688">
                  <c:v>4051</c:v>
                </c:pt>
                <c:pt idx="689">
                  <c:v>4056</c:v>
                </c:pt>
                <c:pt idx="690">
                  <c:v>4088</c:v>
                </c:pt>
                <c:pt idx="691">
                  <c:v>4063</c:v>
                </c:pt>
                <c:pt idx="692">
                  <c:v>4075</c:v>
                </c:pt>
                <c:pt idx="693">
                  <c:v>4066</c:v>
                </c:pt>
                <c:pt idx="694">
                  <c:v>4062</c:v>
                </c:pt>
                <c:pt idx="695">
                  <c:v>4103</c:v>
                </c:pt>
                <c:pt idx="696">
                  <c:v>4126</c:v>
                </c:pt>
                <c:pt idx="697">
                  <c:v>4129</c:v>
                </c:pt>
                <c:pt idx="698">
                  <c:v>4119</c:v>
                </c:pt>
                <c:pt idx="699">
                  <c:v>4114</c:v>
                </c:pt>
                <c:pt idx="700">
                  <c:v>4090</c:v>
                </c:pt>
                <c:pt idx="701">
                  <c:v>4098</c:v>
                </c:pt>
                <c:pt idx="702">
                  <c:v>4063</c:v>
                </c:pt>
                <c:pt idx="703">
                  <c:v>4057</c:v>
                </c:pt>
                <c:pt idx="704">
                  <c:v>4043</c:v>
                </c:pt>
                <c:pt idx="705">
                  <c:v>4060</c:v>
                </c:pt>
                <c:pt idx="706">
                  <c:v>4050</c:v>
                </c:pt>
                <c:pt idx="707">
                  <c:v>4057</c:v>
                </c:pt>
                <c:pt idx="708">
                  <c:v>4065</c:v>
                </c:pt>
                <c:pt idx="709">
                  <c:v>4045</c:v>
                </c:pt>
                <c:pt idx="710">
                  <c:v>4038</c:v>
                </c:pt>
                <c:pt idx="711">
                  <c:v>4096</c:v>
                </c:pt>
                <c:pt idx="712">
                  <c:v>4088</c:v>
                </c:pt>
                <c:pt idx="713">
                  <c:v>4100</c:v>
                </c:pt>
                <c:pt idx="714">
                  <c:v>4135</c:v>
                </c:pt>
                <c:pt idx="715">
                  <c:v>4112</c:v>
                </c:pt>
                <c:pt idx="716">
                  <c:v>4083</c:v>
                </c:pt>
                <c:pt idx="717">
                  <c:v>4066</c:v>
                </c:pt>
                <c:pt idx="718">
                  <c:v>4081</c:v>
                </c:pt>
                <c:pt idx="719">
                  <c:v>4078</c:v>
                </c:pt>
                <c:pt idx="720">
                  <c:v>4075</c:v>
                </c:pt>
                <c:pt idx="721">
                  <c:v>4140</c:v>
                </c:pt>
                <c:pt idx="722">
                  <c:v>4164</c:v>
                </c:pt>
                <c:pt idx="723">
                  <c:v>4177</c:v>
                </c:pt>
                <c:pt idx="724">
                  <c:v>4255</c:v>
                </c:pt>
                <c:pt idx="725">
                  <c:v>4250</c:v>
                </c:pt>
                <c:pt idx="726">
                  <c:v>4187</c:v>
                </c:pt>
                <c:pt idx="727">
                  <c:v>4142</c:v>
                </c:pt>
                <c:pt idx="728">
                  <c:v>4153</c:v>
                </c:pt>
                <c:pt idx="729">
                  <c:v>4092</c:v>
                </c:pt>
                <c:pt idx="730">
                  <c:v>4047</c:v>
                </c:pt>
                <c:pt idx="731">
                  <c:v>4073</c:v>
                </c:pt>
                <c:pt idx="732">
                  <c:v>4059</c:v>
                </c:pt>
                <c:pt idx="733">
                  <c:v>4079</c:v>
                </c:pt>
                <c:pt idx="734">
                  <c:v>4088</c:v>
                </c:pt>
                <c:pt idx="735">
                  <c:v>4088</c:v>
                </c:pt>
                <c:pt idx="736">
                  <c:v>4121</c:v>
                </c:pt>
                <c:pt idx="737">
                  <c:v>4116</c:v>
                </c:pt>
                <c:pt idx="738">
                  <c:v>4103</c:v>
                </c:pt>
                <c:pt idx="739">
                  <c:v>4088</c:v>
                </c:pt>
                <c:pt idx="740">
                  <c:v>4087</c:v>
                </c:pt>
                <c:pt idx="741">
                  <c:v>4059</c:v>
                </c:pt>
                <c:pt idx="742">
                  <c:v>4079</c:v>
                </c:pt>
                <c:pt idx="743">
                  <c:v>4035</c:v>
                </c:pt>
                <c:pt idx="744">
                  <c:v>4049</c:v>
                </c:pt>
                <c:pt idx="745">
                  <c:v>4053</c:v>
                </c:pt>
                <c:pt idx="746">
                  <c:v>4077</c:v>
                </c:pt>
                <c:pt idx="747">
                  <c:v>4098</c:v>
                </c:pt>
                <c:pt idx="748">
                  <c:v>4123</c:v>
                </c:pt>
                <c:pt idx="749">
                  <c:v>4128</c:v>
                </c:pt>
                <c:pt idx="750">
                  <c:v>4114</c:v>
                </c:pt>
                <c:pt idx="751">
                  <c:v>4072</c:v>
                </c:pt>
                <c:pt idx="752">
                  <c:v>4088</c:v>
                </c:pt>
                <c:pt idx="753">
                  <c:v>4066</c:v>
                </c:pt>
                <c:pt idx="754">
                  <c:v>4069</c:v>
                </c:pt>
                <c:pt idx="755">
                  <c:v>4067</c:v>
                </c:pt>
                <c:pt idx="756">
                  <c:v>4043</c:v>
                </c:pt>
                <c:pt idx="757">
                  <c:v>4056</c:v>
                </c:pt>
                <c:pt idx="758">
                  <c:v>4068</c:v>
                </c:pt>
                <c:pt idx="759">
                  <c:v>4072</c:v>
                </c:pt>
                <c:pt idx="760">
                  <c:v>4070</c:v>
                </c:pt>
                <c:pt idx="761">
                  <c:v>4095</c:v>
                </c:pt>
                <c:pt idx="762">
                  <c:v>4105</c:v>
                </c:pt>
                <c:pt idx="763">
                  <c:v>4113</c:v>
                </c:pt>
                <c:pt idx="764">
                  <c:v>4096</c:v>
                </c:pt>
                <c:pt idx="765">
                  <c:v>4092</c:v>
                </c:pt>
                <c:pt idx="766">
                  <c:v>4072</c:v>
                </c:pt>
                <c:pt idx="767">
                  <c:v>4096</c:v>
                </c:pt>
                <c:pt idx="768">
                  <c:v>4060</c:v>
                </c:pt>
                <c:pt idx="769">
                  <c:v>4085</c:v>
                </c:pt>
                <c:pt idx="770">
                  <c:v>4082</c:v>
                </c:pt>
                <c:pt idx="771">
                  <c:v>4120</c:v>
                </c:pt>
                <c:pt idx="772">
                  <c:v>4099</c:v>
                </c:pt>
                <c:pt idx="773">
                  <c:v>4090</c:v>
                </c:pt>
                <c:pt idx="774">
                  <c:v>4072</c:v>
                </c:pt>
                <c:pt idx="775">
                  <c:v>4066</c:v>
                </c:pt>
                <c:pt idx="776">
                  <c:v>4060</c:v>
                </c:pt>
                <c:pt idx="777">
                  <c:v>4045</c:v>
                </c:pt>
                <c:pt idx="778">
                  <c:v>4062</c:v>
                </c:pt>
                <c:pt idx="779">
                  <c:v>4078</c:v>
                </c:pt>
                <c:pt idx="780">
                  <c:v>4052</c:v>
                </c:pt>
                <c:pt idx="781">
                  <c:v>4076</c:v>
                </c:pt>
                <c:pt idx="782">
                  <c:v>4074</c:v>
                </c:pt>
                <c:pt idx="783">
                  <c:v>4081</c:v>
                </c:pt>
                <c:pt idx="784">
                  <c:v>4075</c:v>
                </c:pt>
                <c:pt idx="785">
                  <c:v>4104</c:v>
                </c:pt>
                <c:pt idx="786">
                  <c:v>4074</c:v>
                </c:pt>
                <c:pt idx="787">
                  <c:v>4100</c:v>
                </c:pt>
                <c:pt idx="788">
                  <c:v>4065</c:v>
                </c:pt>
                <c:pt idx="789">
                  <c:v>4080</c:v>
                </c:pt>
                <c:pt idx="790">
                  <c:v>4075</c:v>
                </c:pt>
                <c:pt idx="791">
                  <c:v>4112</c:v>
                </c:pt>
                <c:pt idx="792">
                  <c:v>4105</c:v>
                </c:pt>
                <c:pt idx="793">
                  <c:v>4120</c:v>
                </c:pt>
                <c:pt idx="794">
                  <c:v>4149</c:v>
                </c:pt>
                <c:pt idx="795">
                  <c:v>4155</c:v>
                </c:pt>
                <c:pt idx="796">
                  <c:v>4145</c:v>
                </c:pt>
                <c:pt idx="797">
                  <c:v>4175</c:v>
                </c:pt>
                <c:pt idx="798">
                  <c:v>4144</c:v>
                </c:pt>
                <c:pt idx="799">
                  <c:v>4124</c:v>
                </c:pt>
                <c:pt idx="800">
                  <c:v>4112</c:v>
                </c:pt>
                <c:pt idx="801">
                  <c:v>4092</c:v>
                </c:pt>
                <c:pt idx="802">
                  <c:v>4056</c:v>
                </c:pt>
                <c:pt idx="803">
                  <c:v>4085</c:v>
                </c:pt>
                <c:pt idx="804">
                  <c:v>4072</c:v>
                </c:pt>
                <c:pt idx="805">
                  <c:v>4066</c:v>
                </c:pt>
                <c:pt idx="806">
                  <c:v>4098</c:v>
                </c:pt>
                <c:pt idx="807">
                  <c:v>4089</c:v>
                </c:pt>
                <c:pt idx="808">
                  <c:v>4079</c:v>
                </c:pt>
                <c:pt idx="809">
                  <c:v>4069</c:v>
                </c:pt>
                <c:pt idx="810">
                  <c:v>4087</c:v>
                </c:pt>
                <c:pt idx="811">
                  <c:v>4076</c:v>
                </c:pt>
                <c:pt idx="812">
                  <c:v>4065</c:v>
                </c:pt>
                <c:pt idx="813">
                  <c:v>4064</c:v>
                </c:pt>
                <c:pt idx="814">
                  <c:v>4073</c:v>
                </c:pt>
                <c:pt idx="815">
                  <c:v>4069</c:v>
                </c:pt>
                <c:pt idx="816">
                  <c:v>4077</c:v>
                </c:pt>
                <c:pt idx="817">
                  <c:v>4075</c:v>
                </c:pt>
                <c:pt idx="818">
                  <c:v>4102</c:v>
                </c:pt>
                <c:pt idx="819">
                  <c:v>4070</c:v>
                </c:pt>
                <c:pt idx="820">
                  <c:v>4090</c:v>
                </c:pt>
                <c:pt idx="821">
                  <c:v>4079</c:v>
                </c:pt>
                <c:pt idx="822">
                  <c:v>4067</c:v>
                </c:pt>
                <c:pt idx="823">
                  <c:v>4061</c:v>
                </c:pt>
                <c:pt idx="824">
                  <c:v>4061</c:v>
                </c:pt>
                <c:pt idx="825">
                  <c:v>4096</c:v>
                </c:pt>
                <c:pt idx="826">
                  <c:v>4120</c:v>
                </c:pt>
                <c:pt idx="827">
                  <c:v>4128</c:v>
                </c:pt>
                <c:pt idx="828">
                  <c:v>4157</c:v>
                </c:pt>
                <c:pt idx="829">
                  <c:v>4138</c:v>
                </c:pt>
                <c:pt idx="830">
                  <c:v>4129</c:v>
                </c:pt>
                <c:pt idx="831">
                  <c:v>4103</c:v>
                </c:pt>
                <c:pt idx="832">
                  <c:v>4091</c:v>
                </c:pt>
                <c:pt idx="833">
                  <c:v>4075</c:v>
                </c:pt>
                <c:pt idx="834">
                  <c:v>4078</c:v>
                </c:pt>
                <c:pt idx="835">
                  <c:v>4088</c:v>
                </c:pt>
                <c:pt idx="836">
                  <c:v>4072</c:v>
                </c:pt>
                <c:pt idx="837">
                  <c:v>4076</c:v>
                </c:pt>
                <c:pt idx="838">
                  <c:v>4081</c:v>
                </c:pt>
                <c:pt idx="839">
                  <c:v>4082</c:v>
                </c:pt>
                <c:pt idx="840">
                  <c:v>4063</c:v>
                </c:pt>
                <c:pt idx="841">
                  <c:v>4057</c:v>
                </c:pt>
                <c:pt idx="842">
                  <c:v>4043</c:v>
                </c:pt>
                <c:pt idx="843">
                  <c:v>4049</c:v>
                </c:pt>
                <c:pt idx="844">
                  <c:v>4062</c:v>
                </c:pt>
                <c:pt idx="845">
                  <c:v>4072</c:v>
                </c:pt>
                <c:pt idx="846">
                  <c:v>4084</c:v>
                </c:pt>
                <c:pt idx="847">
                  <c:v>4079</c:v>
                </c:pt>
                <c:pt idx="848">
                  <c:v>4045</c:v>
                </c:pt>
                <c:pt idx="849">
                  <c:v>4066</c:v>
                </c:pt>
                <c:pt idx="850">
                  <c:v>4081</c:v>
                </c:pt>
                <c:pt idx="851">
                  <c:v>4083</c:v>
                </c:pt>
                <c:pt idx="852">
                  <c:v>4076</c:v>
                </c:pt>
                <c:pt idx="853">
                  <c:v>4083</c:v>
                </c:pt>
                <c:pt idx="854">
                  <c:v>4060</c:v>
                </c:pt>
                <c:pt idx="855">
                  <c:v>4103</c:v>
                </c:pt>
                <c:pt idx="856">
                  <c:v>4084</c:v>
                </c:pt>
                <c:pt idx="857">
                  <c:v>4099</c:v>
                </c:pt>
                <c:pt idx="858">
                  <c:v>4125</c:v>
                </c:pt>
                <c:pt idx="859">
                  <c:v>4136</c:v>
                </c:pt>
                <c:pt idx="860">
                  <c:v>4130</c:v>
                </c:pt>
                <c:pt idx="861">
                  <c:v>4160</c:v>
                </c:pt>
                <c:pt idx="862">
                  <c:v>4143</c:v>
                </c:pt>
                <c:pt idx="863">
                  <c:v>4144</c:v>
                </c:pt>
                <c:pt idx="864">
                  <c:v>4148</c:v>
                </c:pt>
                <c:pt idx="865">
                  <c:v>4110</c:v>
                </c:pt>
                <c:pt idx="866">
                  <c:v>4090</c:v>
                </c:pt>
                <c:pt idx="867">
                  <c:v>4086</c:v>
                </c:pt>
                <c:pt idx="868">
                  <c:v>4087</c:v>
                </c:pt>
                <c:pt idx="869">
                  <c:v>4092</c:v>
                </c:pt>
                <c:pt idx="870">
                  <c:v>4089</c:v>
                </c:pt>
                <c:pt idx="871">
                  <c:v>4118</c:v>
                </c:pt>
                <c:pt idx="872">
                  <c:v>4128</c:v>
                </c:pt>
                <c:pt idx="873">
                  <c:v>4144</c:v>
                </c:pt>
                <c:pt idx="874">
                  <c:v>4103</c:v>
                </c:pt>
                <c:pt idx="875">
                  <c:v>4123</c:v>
                </c:pt>
                <c:pt idx="876">
                  <c:v>4076</c:v>
                </c:pt>
                <c:pt idx="877">
                  <c:v>4069</c:v>
                </c:pt>
                <c:pt idx="878">
                  <c:v>4070</c:v>
                </c:pt>
                <c:pt idx="879">
                  <c:v>4080</c:v>
                </c:pt>
                <c:pt idx="880">
                  <c:v>4060</c:v>
                </c:pt>
                <c:pt idx="881">
                  <c:v>4073</c:v>
                </c:pt>
                <c:pt idx="882">
                  <c:v>4064</c:v>
                </c:pt>
                <c:pt idx="883">
                  <c:v>4070</c:v>
                </c:pt>
                <c:pt idx="884">
                  <c:v>4064</c:v>
                </c:pt>
                <c:pt idx="885">
                  <c:v>4064</c:v>
                </c:pt>
                <c:pt idx="886">
                  <c:v>4073</c:v>
                </c:pt>
                <c:pt idx="887">
                  <c:v>4069</c:v>
                </c:pt>
                <c:pt idx="888">
                  <c:v>4059</c:v>
                </c:pt>
                <c:pt idx="889">
                  <c:v>4072</c:v>
                </c:pt>
                <c:pt idx="890">
                  <c:v>4083</c:v>
                </c:pt>
                <c:pt idx="891">
                  <c:v>4104</c:v>
                </c:pt>
                <c:pt idx="892">
                  <c:v>4091</c:v>
                </c:pt>
                <c:pt idx="893">
                  <c:v>4094</c:v>
                </c:pt>
                <c:pt idx="894">
                  <c:v>4074</c:v>
                </c:pt>
                <c:pt idx="895">
                  <c:v>4057</c:v>
                </c:pt>
                <c:pt idx="896">
                  <c:v>4055</c:v>
                </c:pt>
                <c:pt idx="897">
                  <c:v>4081</c:v>
                </c:pt>
                <c:pt idx="898">
                  <c:v>4070</c:v>
                </c:pt>
                <c:pt idx="899">
                  <c:v>4087</c:v>
                </c:pt>
                <c:pt idx="900">
                  <c:v>4063</c:v>
                </c:pt>
                <c:pt idx="901">
                  <c:v>4095</c:v>
                </c:pt>
                <c:pt idx="902">
                  <c:v>4100</c:v>
                </c:pt>
                <c:pt idx="903">
                  <c:v>4138</c:v>
                </c:pt>
                <c:pt idx="904">
                  <c:v>4110</c:v>
                </c:pt>
                <c:pt idx="905">
                  <c:v>4112</c:v>
                </c:pt>
                <c:pt idx="906">
                  <c:v>4067</c:v>
                </c:pt>
                <c:pt idx="907">
                  <c:v>4061</c:v>
                </c:pt>
                <c:pt idx="908">
                  <c:v>4072</c:v>
                </c:pt>
                <c:pt idx="909">
                  <c:v>4062</c:v>
                </c:pt>
                <c:pt idx="910">
                  <c:v>4105</c:v>
                </c:pt>
                <c:pt idx="911">
                  <c:v>4075</c:v>
                </c:pt>
                <c:pt idx="912">
                  <c:v>4090</c:v>
                </c:pt>
                <c:pt idx="913">
                  <c:v>4094</c:v>
                </c:pt>
                <c:pt idx="914">
                  <c:v>4079</c:v>
                </c:pt>
                <c:pt idx="915">
                  <c:v>4075</c:v>
                </c:pt>
                <c:pt idx="916">
                  <c:v>4087</c:v>
                </c:pt>
                <c:pt idx="917">
                  <c:v>4058</c:v>
                </c:pt>
                <c:pt idx="918">
                  <c:v>4087</c:v>
                </c:pt>
                <c:pt idx="919">
                  <c:v>4088</c:v>
                </c:pt>
                <c:pt idx="920">
                  <c:v>4075</c:v>
                </c:pt>
                <c:pt idx="921">
                  <c:v>4067</c:v>
                </c:pt>
                <c:pt idx="922">
                  <c:v>4090</c:v>
                </c:pt>
                <c:pt idx="923">
                  <c:v>4084</c:v>
                </c:pt>
                <c:pt idx="924">
                  <c:v>4090</c:v>
                </c:pt>
                <c:pt idx="925">
                  <c:v>4091</c:v>
                </c:pt>
                <c:pt idx="926">
                  <c:v>4084</c:v>
                </c:pt>
                <c:pt idx="927">
                  <c:v>4089</c:v>
                </c:pt>
                <c:pt idx="928">
                  <c:v>4093</c:v>
                </c:pt>
                <c:pt idx="929">
                  <c:v>4091</c:v>
                </c:pt>
                <c:pt idx="930">
                  <c:v>4069</c:v>
                </c:pt>
                <c:pt idx="931">
                  <c:v>4086</c:v>
                </c:pt>
                <c:pt idx="932">
                  <c:v>4078</c:v>
                </c:pt>
                <c:pt idx="933">
                  <c:v>4086</c:v>
                </c:pt>
                <c:pt idx="934">
                  <c:v>4128</c:v>
                </c:pt>
                <c:pt idx="935">
                  <c:v>4115</c:v>
                </c:pt>
                <c:pt idx="936">
                  <c:v>4087</c:v>
                </c:pt>
                <c:pt idx="937">
                  <c:v>4079</c:v>
                </c:pt>
                <c:pt idx="938">
                  <c:v>4097</c:v>
                </c:pt>
                <c:pt idx="939">
                  <c:v>4098</c:v>
                </c:pt>
                <c:pt idx="940">
                  <c:v>4093</c:v>
                </c:pt>
                <c:pt idx="941">
                  <c:v>4099</c:v>
                </c:pt>
                <c:pt idx="942">
                  <c:v>4109</c:v>
                </c:pt>
                <c:pt idx="943">
                  <c:v>4108</c:v>
                </c:pt>
                <c:pt idx="944">
                  <c:v>4132</c:v>
                </c:pt>
                <c:pt idx="945">
                  <c:v>4124</c:v>
                </c:pt>
                <c:pt idx="946">
                  <c:v>4123</c:v>
                </c:pt>
                <c:pt idx="947">
                  <c:v>4122</c:v>
                </c:pt>
                <c:pt idx="948">
                  <c:v>4072</c:v>
                </c:pt>
                <c:pt idx="949">
                  <c:v>4109</c:v>
                </c:pt>
                <c:pt idx="950">
                  <c:v>4079</c:v>
                </c:pt>
                <c:pt idx="951">
                  <c:v>4065</c:v>
                </c:pt>
                <c:pt idx="952">
                  <c:v>4060</c:v>
                </c:pt>
                <c:pt idx="953">
                  <c:v>4080</c:v>
                </c:pt>
                <c:pt idx="954">
                  <c:v>4087</c:v>
                </c:pt>
                <c:pt idx="955">
                  <c:v>4060</c:v>
                </c:pt>
                <c:pt idx="956">
                  <c:v>4067</c:v>
                </c:pt>
                <c:pt idx="957">
                  <c:v>4045</c:v>
                </c:pt>
                <c:pt idx="958">
                  <c:v>4084</c:v>
                </c:pt>
                <c:pt idx="959">
                  <c:v>4064</c:v>
                </c:pt>
                <c:pt idx="960">
                  <c:v>4073</c:v>
                </c:pt>
                <c:pt idx="961">
                  <c:v>4101</c:v>
                </c:pt>
                <c:pt idx="962">
                  <c:v>4114</c:v>
                </c:pt>
                <c:pt idx="963">
                  <c:v>4081</c:v>
                </c:pt>
                <c:pt idx="964">
                  <c:v>4082</c:v>
                </c:pt>
                <c:pt idx="965">
                  <c:v>4063</c:v>
                </c:pt>
                <c:pt idx="966">
                  <c:v>4070</c:v>
                </c:pt>
                <c:pt idx="967">
                  <c:v>4077</c:v>
                </c:pt>
                <c:pt idx="968">
                  <c:v>4076</c:v>
                </c:pt>
                <c:pt idx="969">
                  <c:v>4080</c:v>
                </c:pt>
                <c:pt idx="970">
                  <c:v>4091</c:v>
                </c:pt>
                <c:pt idx="971">
                  <c:v>4146</c:v>
                </c:pt>
                <c:pt idx="972">
                  <c:v>4105</c:v>
                </c:pt>
                <c:pt idx="973">
                  <c:v>4085</c:v>
                </c:pt>
                <c:pt idx="974">
                  <c:v>4088</c:v>
                </c:pt>
                <c:pt idx="975">
                  <c:v>4111</c:v>
                </c:pt>
                <c:pt idx="976">
                  <c:v>4119</c:v>
                </c:pt>
                <c:pt idx="977">
                  <c:v>4090</c:v>
                </c:pt>
                <c:pt idx="978">
                  <c:v>4103</c:v>
                </c:pt>
                <c:pt idx="979">
                  <c:v>4093</c:v>
                </c:pt>
                <c:pt idx="980">
                  <c:v>4080</c:v>
                </c:pt>
                <c:pt idx="981">
                  <c:v>4071</c:v>
                </c:pt>
                <c:pt idx="982">
                  <c:v>4098</c:v>
                </c:pt>
                <c:pt idx="983">
                  <c:v>4072</c:v>
                </c:pt>
                <c:pt idx="984">
                  <c:v>4073</c:v>
                </c:pt>
                <c:pt idx="985">
                  <c:v>4099</c:v>
                </c:pt>
                <c:pt idx="986">
                  <c:v>4067</c:v>
                </c:pt>
                <c:pt idx="987">
                  <c:v>4077</c:v>
                </c:pt>
                <c:pt idx="988">
                  <c:v>4099</c:v>
                </c:pt>
                <c:pt idx="989">
                  <c:v>4086</c:v>
                </c:pt>
                <c:pt idx="990">
                  <c:v>4093</c:v>
                </c:pt>
                <c:pt idx="991">
                  <c:v>4100</c:v>
                </c:pt>
                <c:pt idx="992">
                  <c:v>4113</c:v>
                </c:pt>
                <c:pt idx="993">
                  <c:v>4117</c:v>
                </c:pt>
                <c:pt idx="994">
                  <c:v>4125</c:v>
                </c:pt>
                <c:pt idx="995">
                  <c:v>4111</c:v>
                </c:pt>
                <c:pt idx="996">
                  <c:v>4118</c:v>
                </c:pt>
                <c:pt idx="997">
                  <c:v>4109</c:v>
                </c:pt>
                <c:pt idx="998">
                  <c:v>4104</c:v>
                </c:pt>
                <c:pt idx="999">
                  <c:v>4127</c:v>
                </c:pt>
                <c:pt idx="1000">
                  <c:v>4119</c:v>
                </c:pt>
                <c:pt idx="1001">
                  <c:v>4124</c:v>
                </c:pt>
                <c:pt idx="1002">
                  <c:v>4187</c:v>
                </c:pt>
                <c:pt idx="1003">
                  <c:v>4146</c:v>
                </c:pt>
                <c:pt idx="1004">
                  <c:v>4163</c:v>
                </c:pt>
                <c:pt idx="1005">
                  <c:v>4171</c:v>
                </c:pt>
                <c:pt idx="1006">
                  <c:v>4160</c:v>
                </c:pt>
                <c:pt idx="1007">
                  <c:v>4178</c:v>
                </c:pt>
                <c:pt idx="1008">
                  <c:v>4213</c:v>
                </c:pt>
                <c:pt idx="1009">
                  <c:v>4185</c:v>
                </c:pt>
                <c:pt idx="1010">
                  <c:v>4192</c:v>
                </c:pt>
                <c:pt idx="1011">
                  <c:v>4192</c:v>
                </c:pt>
                <c:pt idx="1012">
                  <c:v>4175</c:v>
                </c:pt>
                <c:pt idx="1013">
                  <c:v>4170</c:v>
                </c:pt>
                <c:pt idx="1014">
                  <c:v>4175</c:v>
                </c:pt>
                <c:pt idx="1015">
                  <c:v>4162</c:v>
                </c:pt>
                <c:pt idx="1016">
                  <c:v>4128</c:v>
                </c:pt>
                <c:pt idx="1017">
                  <c:v>4124</c:v>
                </c:pt>
                <c:pt idx="1018">
                  <c:v>4119</c:v>
                </c:pt>
                <c:pt idx="1019">
                  <c:v>4089</c:v>
                </c:pt>
                <c:pt idx="1020">
                  <c:v>4087</c:v>
                </c:pt>
                <c:pt idx="1021">
                  <c:v>4078</c:v>
                </c:pt>
                <c:pt idx="1022">
                  <c:v>4099</c:v>
                </c:pt>
                <c:pt idx="1023">
                  <c:v>4115</c:v>
                </c:pt>
                <c:pt idx="1024">
                  <c:v>4113</c:v>
                </c:pt>
                <c:pt idx="1025">
                  <c:v>4119</c:v>
                </c:pt>
                <c:pt idx="1026">
                  <c:v>4128</c:v>
                </c:pt>
                <c:pt idx="1027">
                  <c:v>4107</c:v>
                </c:pt>
                <c:pt idx="1028">
                  <c:v>4108</c:v>
                </c:pt>
                <c:pt idx="1029">
                  <c:v>4110</c:v>
                </c:pt>
                <c:pt idx="1030">
                  <c:v>4072</c:v>
                </c:pt>
                <c:pt idx="1031">
                  <c:v>4077</c:v>
                </c:pt>
                <c:pt idx="1032">
                  <c:v>4080</c:v>
                </c:pt>
                <c:pt idx="1033">
                  <c:v>4114</c:v>
                </c:pt>
                <c:pt idx="1034">
                  <c:v>4104</c:v>
                </c:pt>
                <c:pt idx="1035">
                  <c:v>4100</c:v>
                </c:pt>
                <c:pt idx="1036">
                  <c:v>4079</c:v>
                </c:pt>
                <c:pt idx="1037">
                  <c:v>4112</c:v>
                </c:pt>
                <c:pt idx="1038">
                  <c:v>4119</c:v>
                </c:pt>
                <c:pt idx="1039">
                  <c:v>4130</c:v>
                </c:pt>
                <c:pt idx="1040">
                  <c:v>4155</c:v>
                </c:pt>
                <c:pt idx="1041">
                  <c:v>4174</c:v>
                </c:pt>
                <c:pt idx="1042">
                  <c:v>4167</c:v>
                </c:pt>
                <c:pt idx="1043">
                  <c:v>4182</c:v>
                </c:pt>
                <c:pt idx="1044">
                  <c:v>4145</c:v>
                </c:pt>
                <c:pt idx="1045">
                  <c:v>4165</c:v>
                </c:pt>
                <c:pt idx="1046">
                  <c:v>4113</c:v>
                </c:pt>
                <c:pt idx="1047">
                  <c:v>4117</c:v>
                </c:pt>
                <c:pt idx="1048">
                  <c:v>4125</c:v>
                </c:pt>
                <c:pt idx="1049">
                  <c:v>4105</c:v>
                </c:pt>
                <c:pt idx="1050">
                  <c:v>4149</c:v>
                </c:pt>
                <c:pt idx="1051">
                  <c:v>4142</c:v>
                </c:pt>
                <c:pt idx="1052">
                  <c:v>4146</c:v>
                </c:pt>
                <c:pt idx="1053">
                  <c:v>4141</c:v>
                </c:pt>
                <c:pt idx="1054">
                  <c:v>4136</c:v>
                </c:pt>
                <c:pt idx="1055">
                  <c:v>4121</c:v>
                </c:pt>
                <c:pt idx="1056">
                  <c:v>4129</c:v>
                </c:pt>
                <c:pt idx="1057">
                  <c:v>4114</c:v>
                </c:pt>
                <c:pt idx="1058">
                  <c:v>4126</c:v>
                </c:pt>
                <c:pt idx="1059">
                  <c:v>4139</c:v>
                </c:pt>
                <c:pt idx="1060">
                  <c:v>4152</c:v>
                </c:pt>
                <c:pt idx="1061">
                  <c:v>4151</c:v>
                </c:pt>
                <c:pt idx="1062">
                  <c:v>4109</c:v>
                </c:pt>
                <c:pt idx="1063">
                  <c:v>4120</c:v>
                </c:pt>
                <c:pt idx="1064">
                  <c:v>4100</c:v>
                </c:pt>
                <c:pt idx="1065">
                  <c:v>4106</c:v>
                </c:pt>
                <c:pt idx="1066">
                  <c:v>4114</c:v>
                </c:pt>
                <c:pt idx="1067">
                  <c:v>4095</c:v>
                </c:pt>
                <c:pt idx="1068">
                  <c:v>4090</c:v>
                </c:pt>
                <c:pt idx="1069">
                  <c:v>4101</c:v>
                </c:pt>
                <c:pt idx="1070">
                  <c:v>4096</c:v>
                </c:pt>
                <c:pt idx="1071">
                  <c:v>4080</c:v>
                </c:pt>
                <c:pt idx="1072">
                  <c:v>4089</c:v>
                </c:pt>
                <c:pt idx="1073">
                  <c:v>4072</c:v>
                </c:pt>
                <c:pt idx="1074">
                  <c:v>4074</c:v>
                </c:pt>
                <c:pt idx="1075">
                  <c:v>4113</c:v>
                </c:pt>
                <c:pt idx="1076">
                  <c:v>4102</c:v>
                </c:pt>
                <c:pt idx="1077">
                  <c:v>4097</c:v>
                </c:pt>
                <c:pt idx="1078">
                  <c:v>4090</c:v>
                </c:pt>
                <c:pt idx="1079">
                  <c:v>4075</c:v>
                </c:pt>
                <c:pt idx="1080">
                  <c:v>4089</c:v>
                </c:pt>
                <c:pt idx="1081">
                  <c:v>4091</c:v>
                </c:pt>
                <c:pt idx="1082">
                  <c:v>4077</c:v>
                </c:pt>
                <c:pt idx="1083">
                  <c:v>4072</c:v>
                </c:pt>
                <c:pt idx="1084">
                  <c:v>4097</c:v>
                </c:pt>
                <c:pt idx="1085">
                  <c:v>4099</c:v>
                </c:pt>
                <c:pt idx="1086">
                  <c:v>4105</c:v>
                </c:pt>
                <c:pt idx="1087">
                  <c:v>4121</c:v>
                </c:pt>
                <c:pt idx="1088">
                  <c:v>4128</c:v>
                </c:pt>
                <c:pt idx="1089">
                  <c:v>4157</c:v>
                </c:pt>
                <c:pt idx="1090">
                  <c:v>4108</c:v>
                </c:pt>
                <c:pt idx="1091">
                  <c:v>4122</c:v>
                </c:pt>
                <c:pt idx="1092">
                  <c:v>4098</c:v>
                </c:pt>
                <c:pt idx="1093">
                  <c:v>4126</c:v>
                </c:pt>
                <c:pt idx="1094">
                  <c:v>4139</c:v>
                </c:pt>
                <c:pt idx="1095">
                  <c:v>4165</c:v>
                </c:pt>
                <c:pt idx="1096">
                  <c:v>4131</c:v>
                </c:pt>
                <c:pt idx="1097">
                  <c:v>4126</c:v>
                </c:pt>
                <c:pt idx="1098">
                  <c:v>4105</c:v>
                </c:pt>
                <c:pt idx="1099">
                  <c:v>4074</c:v>
                </c:pt>
                <c:pt idx="1100">
                  <c:v>4120</c:v>
                </c:pt>
                <c:pt idx="1101">
                  <c:v>4077</c:v>
                </c:pt>
                <c:pt idx="1102">
                  <c:v>4094</c:v>
                </c:pt>
                <c:pt idx="1103">
                  <c:v>4102</c:v>
                </c:pt>
                <c:pt idx="1104">
                  <c:v>4097</c:v>
                </c:pt>
                <c:pt idx="1105">
                  <c:v>4101</c:v>
                </c:pt>
                <c:pt idx="1106">
                  <c:v>4108</c:v>
                </c:pt>
                <c:pt idx="1107">
                  <c:v>4086</c:v>
                </c:pt>
                <c:pt idx="1108">
                  <c:v>4106</c:v>
                </c:pt>
                <c:pt idx="1109">
                  <c:v>4093</c:v>
                </c:pt>
                <c:pt idx="1110">
                  <c:v>4078</c:v>
                </c:pt>
                <c:pt idx="1111">
                  <c:v>4084</c:v>
                </c:pt>
                <c:pt idx="1112">
                  <c:v>4110</c:v>
                </c:pt>
                <c:pt idx="1113">
                  <c:v>4092</c:v>
                </c:pt>
                <c:pt idx="1114">
                  <c:v>4106</c:v>
                </c:pt>
                <c:pt idx="1115">
                  <c:v>4128</c:v>
                </c:pt>
                <c:pt idx="1116">
                  <c:v>4076</c:v>
                </c:pt>
                <c:pt idx="1117">
                  <c:v>4088</c:v>
                </c:pt>
                <c:pt idx="1118">
                  <c:v>4097</c:v>
                </c:pt>
                <c:pt idx="1119">
                  <c:v>4096</c:v>
                </c:pt>
                <c:pt idx="1120">
                  <c:v>4114</c:v>
                </c:pt>
                <c:pt idx="1121">
                  <c:v>4083</c:v>
                </c:pt>
                <c:pt idx="1122">
                  <c:v>4095</c:v>
                </c:pt>
                <c:pt idx="1123">
                  <c:v>4114</c:v>
                </c:pt>
                <c:pt idx="1124">
                  <c:v>4081</c:v>
                </c:pt>
                <c:pt idx="1125">
                  <c:v>4092</c:v>
                </c:pt>
                <c:pt idx="1126">
                  <c:v>4079</c:v>
                </c:pt>
                <c:pt idx="1127">
                  <c:v>4073</c:v>
                </c:pt>
                <c:pt idx="1128">
                  <c:v>4047</c:v>
                </c:pt>
                <c:pt idx="1129">
                  <c:v>4072</c:v>
                </c:pt>
                <c:pt idx="1130">
                  <c:v>4061</c:v>
                </c:pt>
                <c:pt idx="1131">
                  <c:v>4064</c:v>
                </c:pt>
                <c:pt idx="1132">
                  <c:v>4089</c:v>
                </c:pt>
                <c:pt idx="1133">
                  <c:v>4066</c:v>
                </c:pt>
                <c:pt idx="1134">
                  <c:v>4070</c:v>
                </c:pt>
                <c:pt idx="1135">
                  <c:v>4081</c:v>
                </c:pt>
                <c:pt idx="1136">
                  <c:v>4080</c:v>
                </c:pt>
                <c:pt idx="1137">
                  <c:v>4074</c:v>
                </c:pt>
                <c:pt idx="1138">
                  <c:v>4088</c:v>
                </c:pt>
                <c:pt idx="1139">
                  <c:v>4058</c:v>
                </c:pt>
                <c:pt idx="1140">
                  <c:v>4069</c:v>
                </c:pt>
                <c:pt idx="1141">
                  <c:v>4065</c:v>
                </c:pt>
                <c:pt idx="1142">
                  <c:v>4097</c:v>
                </c:pt>
                <c:pt idx="1143">
                  <c:v>4095</c:v>
                </c:pt>
                <c:pt idx="1144">
                  <c:v>4072</c:v>
                </c:pt>
                <c:pt idx="1145">
                  <c:v>4093</c:v>
                </c:pt>
                <c:pt idx="1146">
                  <c:v>4072</c:v>
                </c:pt>
                <c:pt idx="1147">
                  <c:v>4065</c:v>
                </c:pt>
                <c:pt idx="1148">
                  <c:v>4072</c:v>
                </c:pt>
                <c:pt idx="1149">
                  <c:v>4075</c:v>
                </c:pt>
                <c:pt idx="1150">
                  <c:v>4077</c:v>
                </c:pt>
                <c:pt idx="1151">
                  <c:v>4082</c:v>
                </c:pt>
                <c:pt idx="1152">
                  <c:v>4079</c:v>
                </c:pt>
                <c:pt idx="1153">
                  <c:v>4050</c:v>
                </c:pt>
                <c:pt idx="1154">
                  <c:v>4058</c:v>
                </c:pt>
                <c:pt idx="1155">
                  <c:v>4078</c:v>
                </c:pt>
                <c:pt idx="1156">
                  <c:v>4059</c:v>
                </c:pt>
                <c:pt idx="1157">
                  <c:v>4060</c:v>
                </c:pt>
                <c:pt idx="1158">
                  <c:v>4070</c:v>
                </c:pt>
                <c:pt idx="1159">
                  <c:v>4061</c:v>
                </c:pt>
                <c:pt idx="1160">
                  <c:v>4070</c:v>
                </c:pt>
                <c:pt idx="1161">
                  <c:v>4066</c:v>
                </c:pt>
                <c:pt idx="1162">
                  <c:v>4065</c:v>
                </c:pt>
                <c:pt idx="1163">
                  <c:v>4052</c:v>
                </c:pt>
                <c:pt idx="1164">
                  <c:v>4080</c:v>
                </c:pt>
                <c:pt idx="1165">
                  <c:v>4099</c:v>
                </c:pt>
                <c:pt idx="1166">
                  <c:v>4096</c:v>
                </c:pt>
                <c:pt idx="1167">
                  <c:v>4068</c:v>
                </c:pt>
                <c:pt idx="1168">
                  <c:v>4100</c:v>
                </c:pt>
                <c:pt idx="1169">
                  <c:v>4100</c:v>
                </c:pt>
                <c:pt idx="1170">
                  <c:v>4073</c:v>
                </c:pt>
                <c:pt idx="1171">
                  <c:v>4072</c:v>
                </c:pt>
                <c:pt idx="1172">
                  <c:v>4084</c:v>
                </c:pt>
                <c:pt idx="1173">
                  <c:v>4094</c:v>
                </c:pt>
                <c:pt idx="1174">
                  <c:v>4069</c:v>
                </c:pt>
                <c:pt idx="1175">
                  <c:v>4080</c:v>
                </c:pt>
                <c:pt idx="1176">
                  <c:v>4066</c:v>
                </c:pt>
                <c:pt idx="1177">
                  <c:v>4086</c:v>
                </c:pt>
                <c:pt idx="1178">
                  <c:v>4081</c:v>
                </c:pt>
                <c:pt idx="1179">
                  <c:v>4086</c:v>
                </c:pt>
                <c:pt idx="1180">
                  <c:v>4073</c:v>
                </c:pt>
                <c:pt idx="1181">
                  <c:v>4074</c:v>
                </c:pt>
                <c:pt idx="1182">
                  <c:v>4080</c:v>
                </c:pt>
                <c:pt idx="1183">
                  <c:v>4102</c:v>
                </c:pt>
                <c:pt idx="1184">
                  <c:v>4084</c:v>
                </c:pt>
                <c:pt idx="1185">
                  <c:v>4109</c:v>
                </c:pt>
                <c:pt idx="1186">
                  <c:v>4110</c:v>
                </c:pt>
                <c:pt idx="1187">
                  <c:v>4094</c:v>
                </c:pt>
                <c:pt idx="1188">
                  <c:v>4093</c:v>
                </c:pt>
                <c:pt idx="1189">
                  <c:v>4104</c:v>
                </c:pt>
                <c:pt idx="1190">
                  <c:v>4134</c:v>
                </c:pt>
                <c:pt idx="1191">
                  <c:v>4135</c:v>
                </c:pt>
                <c:pt idx="1192">
                  <c:v>4125</c:v>
                </c:pt>
                <c:pt idx="1193">
                  <c:v>4119</c:v>
                </c:pt>
                <c:pt idx="1194">
                  <c:v>4119</c:v>
                </c:pt>
                <c:pt idx="1195">
                  <c:v>4114</c:v>
                </c:pt>
                <c:pt idx="1196">
                  <c:v>4109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BE7-4AD6-A065-5783D0213C78}"/>
            </c:ext>
          </c:extLst>
        </c:ser>
        <c:ser>
          <c:idx val="0"/>
          <c:order val="3"/>
          <c:tx>
            <c:v>Simulated NU-1000</c:v>
          </c:tx>
          <c:spPr>
            <a:ln w="25400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'[1]Mercury Simulation XRD_ n2414'!$A$76:$A$2401</c:f>
              <c:numCache>
                <c:formatCode>General</c:formatCode>
                <c:ptCount val="2326"/>
                <c:pt idx="0">
                  <c:v>3.5</c:v>
                </c:pt>
                <c:pt idx="1">
                  <c:v>3.52</c:v>
                </c:pt>
                <c:pt idx="2">
                  <c:v>3.54</c:v>
                </c:pt>
                <c:pt idx="3">
                  <c:v>3.56</c:v>
                </c:pt>
                <c:pt idx="4">
                  <c:v>3.58</c:v>
                </c:pt>
                <c:pt idx="5">
                  <c:v>3.6</c:v>
                </c:pt>
                <c:pt idx="6">
                  <c:v>3.62</c:v>
                </c:pt>
                <c:pt idx="7">
                  <c:v>3.64</c:v>
                </c:pt>
                <c:pt idx="8">
                  <c:v>3.66</c:v>
                </c:pt>
                <c:pt idx="9">
                  <c:v>3.68</c:v>
                </c:pt>
                <c:pt idx="10">
                  <c:v>3.7</c:v>
                </c:pt>
                <c:pt idx="11">
                  <c:v>3.72</c:v>
                </c:pt>
                <c:pt idx="12">
                  <c:v>3.74</c:v>
                </c:pt>
                <c:pt idx="13">
                  <c:v>3.76</c:v>
                </c:pt>
                <c:pt idx="14">
                  <c:v>3.78</c:v>
                </c:pt>
                <c:pt idx="15">
                  <c:v>3.8</c:v>
                </c:pt>
                <c:pt idx="16">
                  <c:v>3.82</c:v>
                </c:pt>
                <c:pt idx="17">
                  <c:v>3.84</c:v>
                </c:pt>
                <c:pt idx="18">
                  <c:v>3.86</c:v>
                </c:pt>
                <c:pt idx="19">
                  <c:v>3.88</c:v>
                </c:pt>
                <c:pt idx="20">
                  <c:v>3.9</c:v>
                </c:pt>
                <c:pt idx="21">
                  <c:v>3.92</c:v>
                </c:pt>
                <c:pt idx="22">
                  <c:v>3.94</c:v>
                </c:pt>
                <c:pt idx="23">
                  <c:v>3.96</c:v>
                </c:pt>
                <c:pt idx="24">
                  <c:v>3.98</c:v>
                </c:pt>
                <c:pt idx="25">
                  <c:v>4</c:v>
                </c:pt>
                <c:pt idx="26">
                  <c:v>4.0199999999999996</c:v>
                </c:pt>
                <c:pt idx="27">
                  <c:v>4.04</c:v>
                </c:pt>
                <c:pt idx="28">
                  <c:v>4.0599999999999996</c:v>
                </c:pt>
                <c:pt idx="29">
                  <c:v>4.08</c:v>
                </c:pt>
                <c:pt idx="30">
                  <c:v>4.0999999999999996</c:v>
                </c:pt>
                <c:pt idx="31">
                  <c:v>4.12</c:v>
                </c:pt>
                <c:pt idx="32">
                  <c:v>4.1399999999999997</c:v>
                </c:pt>
                <c:pt idx="33">
                  <c:v>4.16</c:v>
                </c:pt>
                <c:pt idx="34">
                  <c:v>4.18</c:v>
                </c:pt>
                <c:pt idx="35">
                  <c:v>4.2</c:v>
                </c:pt>
                <c:pt idx="36">
                  <c:v>4.22</c:v>
                </c:pt>
                <c:pt idx="37">
                  <c:v>4.24</c:v>
                </c:pt>
                <c:pt idx="38">
                  <c:v>4.26</c:v>
                </c:pt>
                <c:pt idx="39">
                  <c:v>4.28</c:v>
                </c:pt>
                <c:pt idx="40">
                  <c:v>4.3</c:v>
                </c:pt>
                <c:pt idx="41">
                  <c:v>4.32</c:v>
                </c:pt>
                <c:pt idx="42">
                  <c:v>4.34</c:v>
                </c:pt>
                <c:pt idx="43">
                  <c:v>4.3600000000000003</c:v>
                </c:pt>
                <c:pt idx="44">
                  <c:v>4.38</c:v>
                </c:pt>
                <c:pt idx="45">
                  <c:v>4.4000000000000004</c:v>
                </c:pt>
                <c:pt idx="46">
                  <c:v>4.42</c:v>
                </c:pt>
                <c:pt idx="47">
                  <c:v>4.4400000000000004</c:v>
                </c:pt>
                <c:pt idx="48">
                  <c:v>4.46</c:v>
                </c:pt>
                <c:pt idx="49">
                  <c:v>4.4800000000000004</c:v>
                </c:pt>
                <c:pt idx="50">
                  <c:v>4.5</c:v>
                </c:pt>
                <c:pt idx="51">
                  <c:v>4.5199999999999996</c:v>
                </c:pt>
                <c:pt idx="52">
                  <c:v>4.54</c:v>
                </c:pt>
                <c:pt idx="53">
                  <c:v>4.5599999999999996</c:v>
                </c:pt>
                <c:pt idx="54">
                  <c:v>4.58</c:v>
                </c:pt>
                <c:pt idx="55">
                  <c:v>4.5999999999999996</c:v>
                </c:pt>
                <c:pt idx="56">
                  <c:v>4.62</c:v>
                </c:pt>
                <c:pt idx="57">
                  <c:v>4.6399999999999997</c:v>
                </c:pt>
                <c:pt idx="58">
                  <c:v>4.66</c:v>
                </c:pt>
                <c:pt idx="59">
                  <c:v>4.68</c:v>
                </c:pt>
                <c:pt idx="60">
                  <c:v>4.7</c:v>
                </c:pt>
                <c:pt idx="61">
                  <c:v>4.72</c:v>
                </c:pt>
                <c:pt idx="62">
                  <c:v>4.74</c:v>
                </c:pt>
                <c:pt idx="63">
                  <c:v>4.76</c:v>
                </c:pt>
                <c:pt idx="64">
                  <c:v>4.78</c:v>
                </c:pt>
                <c:pt idx="65">
                  <c:v>4.8</c:v>
                </c:pt>
                <c:pt idx="66">
                  <c:v>4.82</c:v>
                </c:pt>
                <c:pt idx="67">
                  <c:v>4.84</c:v>
                </c:pt>
                <c:pt idx="68">
                  <c:v>4.8600000000000003</c:v>
                </c:pt>
                <c:pt idx="69">
                  <c:v>4.88</c:v>
                </c:pt>
                <c:pt idx="70">
                  <c:v>4.9000000000000004</c:v>
                </c:pt>
                <c:pt idx="71">
                  <c:v>4.92</c:v>
                </c:pt>
                <c:pt idx="72">
                  <c:v>4.9400000000000004</c:v>
                </c:pt>
                <c:pt idx="73">
                  <c:v>4.96</c:v>
                </c:pt>
                <c:pt idx="74">
                  <c:v>4.9800000000000004</c:v>
                </c:pt>
                <c:pt idx="75">
                  <c:v>5</c:v>
                </c:pt>
                <c:pt idx="76">
                  <c:v>5.0199999999999996</c:v>
                </c:pt>
                <c:pt idx="77">
                  <c:v>5.04</c:v>
                </c:pt>
                <c:pt idx="78">
                  <c:v>5.0599999999999996</c:v>
                </c:pt>
                <c:pt idx="79">
                  <c:v>5.08</c:v>
                </c:pt>
                <c:pt idx="80">
                  <c:v>5.0999999999999996</c:v>
                </c:pt>
                <c:pt idx="81">
                  <c:v>5.12</c:v>
                </c:pt>
                <c:pt idx="82">
                  <c:v>5.14</c:v>
                </c:pt>
                <c:pt idx="83">
                  <c:v>5.16</c:v>
                </c:pt>
                <c:pt idx="84">
                  <c:v>5.18</c:v>
                </c:pt>
                <c:pt idx="85">
                  <c:v>5.2</c:v>
                </c:pt>
                <c:pt idx="86">
                  <c:v>5.22</c:v>
                </c:pt>
                <c:pt idx="87">
                  <c:v>5.24</c:v>
                </c:pt>
                <c:pt idx="88">
                  <c:v>5.26</c:v>
                </c:pt>
                <c:pt idx="89">
                  <c:v>5.28</c:v>
                </c:pt>
                <c:pt idx="90">
                  <c:v>5.3</c:v>
                </c:pt>
                <c:pt idx="91">
                  <c:v>5.32</c:v>
                </c:pt>
                <c:pt idx="92">
                  <c:v>5.34</c:v>
                </c:pt>
                <c:pt idx="93">
                  <c:v>5.36</c:v>
                </c:pt>
                <c:pt idx="94">
                  <c:v>5.38</c:v>
                </c:pt>
                <c:pt idx="95">
                  <c:v>5.4</c:v>
                </c:pt>
                <c:pt idx="96">
                  <c:v>5.42</c:v>
                </c:pt>
                <c:pt idx="97">
                  <c:v>5.44</c:v>
                </c:pt>
                <c:pt idx="98">
                  <c:v>5.46</c:v>
                </c:pt>
                <c:pt idx="99">
                  <c:v>5.48</c:v>
                </c:pt>
                <c:pt idx="100">
                  <c:v>5.5</c:v>
                </c:pt>
                <c:pt idx="101">
                  <c:v>5.52</c:v>
                </c:pt>
                <c:pt idx="102">
                  <c:v>5.54</c:v>
                </c:pt>
                <c:pt idx="103">
                  <c:v>5.56</c:v>
                </c:pt>
                <c:pt idx="104">
                  <c:v>5.58</c:v>
                </c:pt>
                <c:pt idx="105">
                  <c:v>5.6</c:v>
                </c:pt>
                <c:pt idx="106">
                  <c:v>5.62</c:v>
                </c:pt>
                <c:pt idx="107">
                  <c:v>5.64</c:v>
                </c:pt>
                <c:pt idx="108">
                  <c:v>5.66</c:v>
                </c:pt>
                <c:pt idx="109">
                  <c:v>5.68</c:v>
                </c:pt>
                <c:pt idx="110">
                  <c:v>5.7</c:v>
                </c:pt>
                <c:pt idx="111">
                  <c:v>5.72</c:v>
                </c:pt>
                <c:pt idx="112">
                  <c:v>5.74</c:v>
                </c:pt>
                <c:pt idx="113">
                  <c:v>5.76</c:v>
                </c:pt>
                <c:pt idx="114">
                  <c:v>5.78</c:v>
                </c:pt>
                <c:pt idx="115">
                  <c:v>5.8</c:v>
                </c:pt>
                <c:pt idx="116">
                  <c:v>5.82</c:v>
                </c:pt>
                <c:pt idx="117">
                  <c:v>5.84</c:v>
                </c:pt>
                <c:pt idx="118">
                  <c:v>5.86</c:v>
                </c:pt>
                <c:pt idx="119">
                  <c:v>5.88</c:v>
                </c:pt>
                <c:pt idx="120">
                  <c:v>5.9</c:v>
                </c:pt>
                <c:pt idx="121">
                  <c:v>5.92</c:v>
                </c:pt>
                <c:pt idx="122">
                  <c:v>5.94</c:v>
                </c:pt>
                <c:pt idx="123">
                  <c:v>5.96</c:v>
                </c:pt>
                <c:pt idx="124">
                  <c:v>5.98</c:v>
                </c:pt>
                <c:pt idx="125">
                  <c:v>6</c:v>
                </c:pt>
                <c:pt idx="126">
                  <c:v>6.02</c:v>
                </c:pt>
                <c:pt idx="127">
                  <c:v>6.04</c:v>
                </c:pt>
                <c:pt idx="128">
                  <c:v>6.06</c:v>
                </c:pt>
                <c:pt idx="129">
                  <c:v>6.08</c:v>
                </c:pt>
                <c:pt idx="130">
                  <c:v>6.1</c:v>
                </c:pt>
                <c:pt idx="131">
                  <c:v>6.12</c:v>
                </c:pt>
                <c:pt idx="132">
                  <c:v>6.14</c:v>
                </c:pt>
                <c:pt idx="133">
                  <c:v>6.16</c:v>
                </c:pt>
                <c:pt idx="134">
                  <c:v>6.18</c:v>
                </c:pt>
                <c:pt idx="135">
                  <c:v>6.2</c:v>
                </c:pt>
                <c:pt idx="136">
                  <c:v>6.22</c:v>
                </c:pt>
                <c:pt idx="137">
                  <c:v>6.24</c:v>
                </c:pt>
                <c:pt idx="138">
                  <c:v>6.26</c:v>
                </c:pt>
                <c:pt idx="139">
                  <c:v>6.28</c:v>
                </c:pt>
                <c:pt idx="140">
                  <c:v>6.3</c:v>
                </c:pt>
                <c:pt idx="141">
                  <c:v>6.32</c:v>
                </c:pt>
                <c:pt idx="142">
                  <c:v>6.34</c:v>
                </c:pt>
                <c:pt idx="143">
                  <c:v>6.36</c:v>
                </c:pt>
                <c:pt idx="144">
                  <c:v>6.38</c:v>
                </c:pt>
                <c:pt idx="145">
                  <c:v>6.4</c:v>
                </c:pt>
                <c:pt idx="146">
                  <c:v>6.42</c:v>
                </c:pt>
                <c:pt idx="147">
                  <c:v>6.44</c:v>
                </c:pt>
                <c:pt idx="148">
                  <c:v>6.46</c:v>
                </c:pt>
                <c:pt idx="149">
                  <c:v>6.48</c:v>
                </c:pt>
                <c:pt idx="150">
                  <c:v>6.5</c:v>
                </c:pt>
                <c:pt idx="151">
                  <c:v>6.52</c:v>
                </c:pt>
                <c:pt idx="152">
                  <c:v>6.54</c:v>
                </c:pt>
                <c:pt idx="153">
                  <c:v>6.56</c:v>
                </c:pt>
                <c:pt idx="154">
                  <c:v>6.58</c:v>
                </c:pt>
                <c:pt idx="155">
                  <c:v>6.6</c:v>
                </c:pt>
                <c:pt idx="156">
                  <c:v>6.62</c:v>
                </c:pt>
                <c:pt idx="157">
                  <c:v>6.64</c:v>
                </c:pt>
                <c:pt idx="158">
                  <c:v>6.66</c:v>
                </c:pt>
                <c:pt idx="159">
                  <c:v>6.68</c:v>
                </c:pt>
                <c:pt idx="160">
                  <c:v>6.7</c:v>
                </c:pt>
                <c:pt idx="161">
                  <c:v>6.72</c:v>
                </c:pt>
                <c:pt idx="162">
                  <c:v>6.74</c:v>
                </c:pt>
                <c:pt idx="163">
                  <c:v>6.76</c:v>
                </c:pt>
                <c:pt idx="164">
                  <c:v>6.78</c:v>
                </c:pt>
                <c:pt idx="165">
                  <c:v>6.8</c:v>
                </c:pt>
                <c:pt idx="166">
                  <c:v>6.82</c:v>
                </c:pt>
                <c:pt idx="167">
                  <c:v>6.84</c:v>
                </c:pt>
                <c:pt idx="168">
                  <c:v>6.86</c:v>
                </c:pt>
                <c:pt idx="169">
                  <c:v>6.88</c:v>
                </c:pt>
                <c:pt idx="170">
                  <c:v>6.9</c:v>
                </c:pt>
                <c:pt idx="171">
                  <c:v>6.92</c:v>
                </c:pt>
                <c:pt idx="172">
                  <c:v>6.94</c:v>
                </c:pt>
                <c:pt idx="173">
                  <c:v>6.96</c:v>
                </c:pt>
                <c:pt idx="174">
                  <c:v>6.98</c:v>
                </c:pt>
                <c:pt idx="175">
                  <c:v>7</c:v>
                </c:pt>
                <c:pt idx="176">
                  <c:v>7.02</c:v>
                </c:pt>
                <c:pt idx="177">
                  <c:v>7.04</c:v>
                </c:pt>
                <c:pt idx="178">
                  <c:v>7.06</c:v>
                </c:pt>
                <c:pt idx="179">
                  <c:v>7.08</c:v>
                </c:pt>
                <c:pt idx="180">
                  <c:v>7.1</c:v>
                </c:pt>
                <c:pt idx="181">
                  <c:v>7.12</c:v>
                </c:pt>
                <c:pt idx="182">
                  <c:v>7.14</c:v>
                </c:pt>
                <c:pt idx="183">
                  <c:v>7.16</c:v>
                </c:pt>
                <c:pt idx="184">
                  <c:v>7.18</c:v>
                </c:pt>
                <c:pt idx="185">
                  <c:v>7.2</c:v>
                </c:pt>
                <c:pt idx="186">
                  <c:v>7.22</c:v>
                </c:pt>
                <c:pt idx="187">
                  <c:v>7.24</c:v>
                </c:pt>
                <c:pt idx="188">
                  <c:v>7.26</c:v>
                </c:pt>
                <c:pt idx="189">
                  <c:v>7.28</c:v>
                </c:pt>
                <c:pt idx="190">
                  <c:v>7.3</c:v>
                </c:pt>
                <c:pt idx="191">
                  <c:v>7.32</c:v>
                </c:pt>
                <c:pt idx="192">
                  <c:v>7.34</c:v>
                </c:pt>
                <c:pt idx="193">
                  <c:v>7.36</c:v>
                </c:pt>
                <c:pt idx="194">
                  <c:v>7.38</c:v>
                </c:pt>
                <c:pt idx="195">
                  <c:v>7.4</c:v>
                </c:pt>
                <c:pt idx="196">
                  <c:v>7.42</c:v>
                </c:pt>
                <c:pt idx="197">
                  <c:v>7.44</c:v>
                </c:pt>
                <c:pt idx="198">
                  <c:v>7.46</c:v>
                </c:pt>
                <c:pt idx="199">
                  <c:v>7.48</c:v>
                </c:pt>
                <c:pt idx="200">
                  <c:v>7.5</c:v>
                </c:pt>
                <c:pt idx="201">
                  <c:v>7.52</c:v>
                </c:pt>
                <c:pt idx="202">
                  <c:v>7.54</c:v>
                </c:pt>
                <c:pt idx="203">
                  <c:v>7.56</c:v>
                </c:pt>
                <c:pt idx="204">
                  <c:v>7.58</c:v>
                </c:pt>
                <c:pt idx="205">
                  <c:v>7.6</c:v>
                </c:pt>
                <c:pt idx="206">
                  <c:v>7.62</c:v>
                </c:pt>
                <c:pt idx="207">
                  <c:v>7.64</c:v>
                </c:pt>
                <c:pt idx="208">
                  <c:v>7.66</c:v>
                </c:pt>
                <c:pt idx="209">
                  <c:v>7.68</c:v>
                </c:pt>
                <c:pt idx="210">
                  <c:v>7.7</c:v>
                </c:pt>
                <c:pt idx="211">
                  <c:v>7.72</c:v>
                </c:pt>
                <c:pt idx="212">
                  <c:v>7.74</c:v>
                </c:pt>
                <c:pt idx="213">
                  <c:v>7.76</c:v>
                </c:pt>
                <c:pt idx="214">
                  <c:v>7.78</c:v>
                </c:pt>
                <c:pt idx="215">
                  <c:v>7.8</c:v>
                </c:pt>
                <c:pt idx="216">
                  <c:v>7.82</c:v>
                </c:pt>
                <c:pt idx="217">
                  <c:v>7.84</c:v>
                </c:pt>
                <c:pt idx="218">
                  <c:v>7.86</c:v>
                </c:pt>
                <c:pt idx="219">
                  <c:v>7.88</c:v>
                </c:pt>
                <c:pt idx="220">
                  <c:v>7.9</c:v>
                </c:pt>
                <c:pt idx="221">
                  <c:v>7.92</c:v>
                </c:pt>
                <c:pt idx="222">
                  <c:v>7.94</c:v>
                </c:pt>
                <c:pt idx="223">
                  <c:v>7.96</c:v>
                </c:pt>
                <c:pt idx="224">
                  <c:v>7.98</c:v>
                </c:pt>
                <c:pt idx="225">
                  <c:v>8</c:v>
                </c:pt>
                <c:pt idx="226">
                  <c:v>8.02</c:v>
                </c:pt>
                <c:pt idx="227">
                  <c:v>8.0399999999999991</c:v>
                </c:pt>
                <c:pt idx="228">
                  <c:v>8.06</c:v>
                </c:pt>
                <c:pt idx="229">
                  <c:v>8.08</c:v>
                </c:pt>
                <c:pt idx="230">
                  <c:v>8.1</c:v>
                </c:pt>
                <c:pt idx="231">
                  <c:v>8.1199999999999992</c:v>
                </c:pt>
                <c:pt idx="232">
                  <c:v>8.14</c:v>
                </c:pt>
                <c:pt idx="233">
                  <c:v>8.16</c:v>
                </c:pt>
                <c:pt idx="234">
                  <c:v>8.18</c:v>
                </c:pt>
                <c:pt idx="235">
                  <c:v>8.1999999999999993</c:v>
                </c:pt>
                <c:pt idx="236">
                  <c:v>8.2200000000000006</c:v>
                </c:pt>
                <c:pt idx="237">
                  <c:v>8.24</c:v>
                </c:pt>
                <c:pt idx="238">
                  <c:v>8.26</c:v>
                </c:pt>
                <c:pt idx="239">
                  <c:v>8.2799999999999994</c:v>
                </c:pt>
                <c:pt idx="240">
                  <c:v>8.3000000000000007</c:v>
                </c:pt>
                <c:pt idx="241">
                  <c:v>8.32</c:v>
                </c:pt>
                <c:pt idx="242">
                  <c:v>8.34</c:v>
                </c:pt>
                <c:pt idx="243">
                  <c:v>8.36</c:v>
                </c:pt>
                <c:pt idx="244">
                  <c:v>8.3800000000000008</c:v>
                </c:pt>
                <c:pt idx="245">
                  <c:v>8.4</c:v>
                </c:pt>
                <c:pt idx="246">
                  <c:v>8.42</c:v>
                </c:pt>
                <c:pt idx="247">
                  <c:v>8.44</c:v>
                </c:pt>
                <c:pt idx="248">
                  <c:v>8.4600000000000009</c:v>
                </c:pt>
                <c:pt idx="249">
                  <c:v>8.48</c:v>
                </c:pt>
                <c:pt idx="250">
                  <c:v>8.5</c:v>
                </c:pt>
                <c:pt idx="251">
                  <c:v>8.52</c:v>
                </c:pt>
                <c:pt idx="252">
                  <c:v>8.5399999999999991</c:v>
                </c:pt>
                <c:pt idx="253">
                  <c:v>8.56</c:v>
                </c:pt>
                <c:pt idx="254">
                  <c:v>8.58</c:v>
                </c:pt>
                <c:pt idx="255">
                  <c:v>8.6</c:v>
                </c:pt>
                <c:pt idx="256">
                  <c:v>8.6199999999999992</c:v>
                </c:pt>
                <c:pt idx="257">
                  <c:v>8.64</c:v>
                </c:pt>
                <c:pt idx="258">
                  <c:v>8.66</c:v>
                </c:pt>
                <c:pt idx="259">
                  <c:v>8.68</c:v>
                </c:pt>
                <c:pt idx="260">
                  <c:v>8.6999999999999993</c:v>
                </c:pt>
                <c:pt idx="261">
                  <c:v>8.7200000000000006</c:v>
                </c:pt>
                <c:pt idx="262">
                  <c:v>8.74</c:v>
                </c:pt>
                <c:pt idx="263">
                  <c:v>8.76</c:v>
                </c:pt>
                <c:pt idx="264">
                  <c:v>8.7799999999999994</c:v>
                </c:pt>
                <c:pt idx="265">
                  <c:v>8.8000000000000007</c:v>
                </c:pt>
                <c:pt idx="266">
                  <c:v>8.82</c:v>
                </c:pt>
                <c:pt idx="267">
                  <c:v>8.84</c:v>
                </c:pt>
                <c:pt idx="268">
                  <c:v>8.86</c:v>
                </c:pt>
                <c:pt idx="269">
                  <c:v>8.8800000000000008</c:v>
                </c:pt>
                <c:pt idx="270">
                  <c:v>8.9</c:v>
                </c:pt>
                <c:pt idx="271">
                  <c:v>8.92</c:v>
                </c:pt>
                <c:pt idx="272">
                  <c:v>8.94</c:v>
                </c:pt>
                <c:pt idx="273">
                  <c:v>8.9600000000000009</c:v>
                </c:pt>
                <c:pt idx="274">
                  <c:v>8.98</c:v>
                </c:pt>
                <c:pt idx="275">
                  <c:v>9</c:v>
                </c:pt>
                <c:pt idx="276">
                  <c:v>9.02</c:v>
                </c:pt>
                <c:pt idx="277">
                  <c:v>9.0399999999999991</c:v>
                </c:pt>
                <c:pt idx="278">
                  <c:v>9.06</c:v>
                </c:pt>
                <c:pt idx="279">
                  <c:v>9.08</c:v>
                </c:pt>
                <c:pt idx="280">
                  <c:v>9.1</c:v>
                </c:pt>
                <c:pt idx="281">
                  <c:v>9.1199999999999992</c:v>
                </c:pt>
                <c:pt idx="282">
                  <c:v>9.14</c:v>
                </c:pt>
                <c:pt idx="283">
                  <c:v>9.16</c:v>
                </c:pt>
                <c:pt idx="284">
                  <c:v>9.18</c:v>
                </c:pt>
                <c:pt idx="285">
                  <c:v>9.1999999999999993</c:v>
                </c:pt>
                <c:pt idx="286">
                  <c:v>9.2200000000000006</c:v>
                </c:pt>
                <c:pt idx="287">
                  <c:v>9.24</c:v>
                </c:pt>
                <c:pt idx="288">
                  <c:v>9.26</c:v>
                </c:pt>
                <c:pt idx="289">
                  <c:v>9.2799999999999994</c:v>
                </c:pt>
                <c:pt idx="290">
                  <c:v>9.3000000000000007</c:v>
                </c:pt>
                <c:pt idx="291">
                  <c:v>9.32</c:v>
                </c:pt>
                <c:pt idx="292">
                  <c:v>9.34</c:v>
                </c:pt>
                <c:pt idx="293">
                  <c:v>9.36</c:v>
                </c:pt>
                <c:pt idx="294">
                  <c:v>9.3800000000000008</c:v>
                </c:pt>
                <c:pt idx="295">
                  <c:v>9.4</c:v>
                </c:pt>
                <c:pt idx="296">
                  <c:v>9.42</c:v>
                </c:pt>
                <c:pt idx="297">
                  <c:v>9.44</c:v>
                </c:pt>
                <c:pt idx="298">
                  <c:v>9.4600000000000009</c:v>
                </c:pt>
                <c:pt idx="299">
                  <c:v>9.48</c:v>
                </c:pt>
                <c:pt idx="300">
                  <c:v>9.5</c:v>
                </c:pt>
                <c:pt idx="301">
                  <c:v>9.52</c:v>
                </c:pt>
                <c:pt idx="302">
                  <c:v>9.5399999999999991</c:v>
                </c:pt>
                <c:pt idx="303">
                  <c:v>9.56</c:v>
                </c:pt>
                <c:pt idx="304">
                  <c:v>9.58</c:v>
                </c:pt>
                <c:pt idx="305">
                  <c:v>9.6</c:v>
                </c:pt>
                <c:pt idx="306">
                  <c:v>9.6199999999999992</c:v>
                </c:pt>
                <c:pt idx="307">
                  <c:v>9.64</c:v>
                </c:pt>
                <c:pt idx="308">
                  <c:v>9.66</c:v>
                </c:pt>
                <c:pt idx="309">
                  <c:v>9.68</c:v>
                </c:pt>
                <c:pt idx="310">
                  <c:v>9.6999999999999993</c:v>
                </c:pt>
                <c:pt idx="311">
                  <c:v>9.7200000000000006</c:v>
                </c:pt>
                <c:pt idx="312">
                  <c:v>9.74</c:v>
                </c:pt>
                <c:pt idx="313">
                  <c:v>9.76</c:v>
                </c:pt>
                <c:pt idx="314">
                  <c:v>9.7799999999999994</c:v>
                </c:pt>
                <c:pt idx="315">
                  <c:v>9.8000000000000007</c:v>
                </c:pt>
                <c:pt idx="316">
                  <c:v>9.82</c:v>
                </c:pt>
                <c:pt idx="317">
                  <c:v>9.84</c:v>
                </c:pt>
                <c:pt idx="318">
                  <c:v>9.86</c:v>
                </c:pt>
                <c:pt idx="319">
                  <c:v>9.8800000000000008</c:v>
                </c:pt>
                <c:pt idx="320">
                  <c:v>9.9</c:v>
                </c:pt>
                <c:pt idx="321">
                  <c:v>9.92</c:v>
                </c:pt>
                <c:pt idx="322">
                  <c:v>9.94</c:v>
                </c:pt>
                <c:pt idx="323">
                  <c:v>9.9600000000000009</c:v>
                </c:pt>
                <c:pt idx="324">
                  <c:v>9.98</c:v>
                </c:pt>
                <c:pt idx="325">
                  <c:v>10</c:v>
                </c:pt>
                <c:pt idx="326">
                  <c:v>10.02</c:v>
                </c:pt>
                <c:pt idx="327">
                  <c:v>10.039999999999999</c:v>
                </c:pt>
                <c:pt idx="328">
                  <c:v>10.06</c:v>
                </c:pt>
                <c:pt idx="329">
                  <c:v>10.08</c:v>
                </c:pt>
                <c:pt idx="330">
                  <c:v>10.1</c:v>
                </c:pt>
                <c:pt idx="331">
                  <c:v>10.119999999999999</c:v>
                </c:pt>
                <c:pt idx="332">
                  <c:v>10.14</c:v>
                </c:pt>
                <c:pt idx="333">
                  <c:v>10.16</c:v>
                </c:pt>
                <c:pt idx="334">
                  <c:v>10.18</c:v>
                </c:pt>
                <c:pt idx="335">
                  <c:v>10.199999999999999</c:v>
                </c:pt>
                <c:pt idx="336">
                  <c:v>10.220000000000001</c:v>
                </c:pt>
                <c:pt idx="337">
                  <c:v>10.24</c:v>
                </c:pt>
                <c:pt idx="338">
                  <c:v>10.26</c:v>
                </c:pt>
                <c:pt idx="339">
                  <c:v>10.28</c:v>
                </c:pt>
                <c:pt idx="340">
                  <c:v>10.3</c:v>
                </c:pt>
                <c:pt idx="341">
                  <c:v>10.32</c:v>
                </c:pt>
                <c:pt idx="342">
                  <c:v>10.34</c:v>
                </c:pt>
                <c:pt idx="343">
                  <c:v>10.36</c:v>
                </c:pt>
                <c:pt idx="344">
                  <c:v>10.38</c:v>
                </c:pt>
                <c:pt idx="345">
                  <c:v>10.4</c:v>
                </c:pt>
                <c:pt idx="346">
                  <c:v>10.42</c:v>
                </c:pt>
                <c:pt idx="347">
                  <c:v>10.44</c:v>
                </c:pt>
                <c:pt idx="348">
                  <c:v>10.46</c:v>
                </c:pt>
                <c:pt idx="349">
                  <c:v>10.48</c:v>
                </c:pt>
                <c:pt idx="350">
                  <c:v>10.5</c:v>
                </c:pt>
                <c:pt idx="351">
                  <c:v>10.52</c:v>
                </c:pt>
                <c:pt idx="352">
                  <c:v>10.54</c:v>
                </c:pt>
                <c:pt idx="353">
                  <c:v>10.56</c:v>
                </c:pt>
                <c:pt idx="354">
                  <c:v>10.58</c:v>
                </c:pt>
                <c:pt idx="355">
                  <c:v>10.6</c:v>
                </c:pt>
                <c:pt idx="356">
                  <c:v>10.62</c:v>
                </c:pt>
                <c:pt idx="357">
                  <c:v>10.64</c:v>
                </c:pt>
                <c:pt idx="358">
                  <c:v>10.66</c:v>
                </c:pt>
                <c:pt idx="359">
                  <c:v>10.68</c:v>
                </c:pt>
                <c:pt idx="360">
                  <c:v>10.7</c:v>
                </c:pt>
                <c:pt idx="361">
                  <c:v>10.72</c:v>
                </c:pt>
                <c:pt idx="362">
                  <c:v>10.74</c:v>
                </c:pt>
                <c:pt idx="363">
                  <c:v>10.76</c:v>
                </c:pt>
                <c:pt idx="364">
                  <c:v>10.78</c:v>
                </c:pt>
                <c:pt idx="365">
                  <c:v>10.8</c:v>
                </c:pt>
                <c:pt idx="366">
                  <c:v>10.82</c:v>
                </c:pt>
                <c:pt idx="367">
                  <c:v>10.84</c:v>
                </c:pt>
                <c:pt idx="368">
                  <c:v>10.86</c:v>
                </c:pt>
                <c:pt idx="369">
                  <c:v>10.88</c:v>
                </c:pt>
                <c:pt idx="370">
                  <c:v>10.9</c:v>
                </c:pt>
                <c:pt idx="371">
                  <c:v>10.92</c:v>
                </c:pt>
                <c:pt idx="372">
                  <c:v>10.94</c:v>
                </c:pt>
                <c:pt idx="373">
                  <c:v>10.96</c:v>
                </c:pt>
                <c:pt idx="374">
                  <c:v>10.98</c:v>
                </c:pt>
                <c:pt idx="375">
                  <c:v>11</c:v>
                </c:pt>
                <c:pt idx="376">
                  <c:v>11.02</c:v>
                </c:pt>
                <c:pt idx="377">
                  <c:v>11.04</c:v>
                </c:pt>
                <c:pt idx="378">
                  <c:v>11.06</c:v>
                </c:pt>
                <c:pt idx="379">
                  <c:v>11.08</c:v>
                </c:pt>
                <c:pt idx="380">
                  <c:v>11.1</c:v>
                </c:pt>
                <c:pt idx="381">
                  <c:v>11.12</c:v>
                </c:pt>
                <c:pt idx="382">
                  <c:v>11.14</c:v>
                </c:pt>
                <c:pt idx="383">
                  <c:v>11.16</c:v>
                </c:pt>
                <c:pt idx="384">
                  <c:v>11.18</c:v>
                </c:pt>
                <c:pt idx="385">
                  <c:v>11.2</c:v>
                </c:pt>
                <c:pt idx="386">
                  <c:v>11.22</c:v>
                </c:pt>
                <c:pt idx="387">
                  <c:v>11.24</c:v>
                </c:pt>
                <c:pt idx="388">
                  <c:v>11.26</c:v>
                </c:pt>
                <c:pt idx="389">
                  <c:v>11.28</c:v>
                </c:pt>
                <c:pt idx="390">
                  <c:v>11.3</c:v>
                </c:pt>
                <c:pt idx="391">
                  <c:v>11.32</c:v>
                </c:pt>
                <c:pt idx="392">
                  <c:v>11.34</c:v>
                </c:pt>
                <c:pt idx="393">
                  <c:v>11.36</c:v>
                </c:pt>
                <c:pt idx="394">
                  <c:v>11.38</c:v>
                </c:pt>
                <c:pt idx="395">
                  <c:v>11.4</c:v>
                </c:pt>
                <c:pt idx="396">
                  <c:v>11.42</c:v>
                </c:pt>
                <c:pt idx="397">
                  <c:v>11.44</c:v>
                </c:pt>
                <c:pt idx="398">
                  <c:v>11.46</c:v>
                </c:pt>
                <c:pt idx="399">
                  <c:v>11.48</c:v>
                </c:pt>
                <c:pt idx="400">
                  <c:v>11.5</c:v>
                </c:pt>
                <c:pt idx="401">
                  <c:v>11.52</c:v>
                </c:pt>
                <c:pt idx="402">
                  <c:v>11.54</c:v>
                </c:pt>
                <c:pt idx="403">
                  <c:v>11.56</c:v>
                </c:pt>
                <c:pt idx="404">
                  <c:v>11.58</c:v>
                </c:pt>
                <c:pt idx="405">
                  <c:v>11.6</c:v>
                </c:pt>
                <c:pt idx="406">
                  <c:v>11.62</c:v>
                </c:pt>
                <c:pt idx="407">
                  <c:v>11.64</c:v>
                </c:pt>
                <c:pt idx="408">
                  <c:v>11.66</c:v>
                </c:pt>
                <c:pt idx="409">
                  <c:v>11.68</c:v>
                </c:pt>
                <c:pt idx="410">
                  <c:v>11.7</c:v>
                </c:pt>
                <c:pt idx="411">
                  <c:v>11.72</c:v>
                </c:pt>
                <c:pt idx="412">
                  <c:v>11.74</c:v>
                </c:pt>
                <c:pt idx="413">
                  <c:v>11.76</c:v>
                </c:pt>
                <c:pt idx="414">
                  <c:v>11.78</c:v>
                </c:pt>
                <c:pt idx="415">
                  <c:v>11.8</c:v>
                </c:pt>
                <c:pt idx="416">
                  <c:v>11.82</c:v>
                </c:pt>
                <c:pt idx="417">
                  <c:v>11.84</c:v>
                </c:pt>
                <c:pt idx="418">
                  <c:v>11.86</c:v>
                </c:pt>
                <c:pt idx="419">
                  <c:v>11.88</c:v>
                </c:pt>
                <c:pt idx="420">
                  <c:v>11.9</c:v>
                </c:pt>
                <c:pt idx="421">
                  <c:v>11.92</c:v>
                </c:pt>
                <c:pt idx="422">
                  <c:v>11.94</c:v>
                </c:pt>
                <c:pt idx="423">
                  <c:v>11.96</c:v>
                </c:pt>
                <c:pt idx="424">
                  <c:v>11.98</c:v>
                </c:pt>
                <c:pt idx="425">
                  <c:v>12</c:v>
                </c:pt>
                <c:pt idx="426">
                  <c:v>12.02</c:v>
                </c:pt>
                <c:pt idx="427">
                  <c:v>12.04</c:v>
                </c:pt>
                <c:pt idx="428">
                  <c:v>12.06</c:v>
                </c:pt>
                <c:pt idx="429">
                  <c:v>12.08</c:v>
                </c:pt>
                <c:pt idx="430">
                  <c:v>12.1</c:v>
                </c:pt>
                <c:pt idx="431">
                  <c:v>12.12</c:v>
                </c:pt>
                <c:pt idx="432">
                  <c:v>12.14</c:v>
                </c:pt>
                <c:pt idx="433">
                  <c:v>12.16</c:v>
                </c:pt>
                <c:pt idx="434">
                  <c:v>12.18</c:v>
                </c:pt>
                <c:pt idx="435">
                  <c:v>12.2</c:v>
                </c:pt>
                <c:pt idx="436">
                  <c:v>12.22</c:v>
                </c:pt>
                <c:pt idx="437">
                  <c:v>12.24</c:v>
                </c:pt>
                <c:pt idx="438">
                  <c:v>12.26</c:v>
                </c:pt>
                <c:pt idx="439">
                  <c:v>12.28</c:v>
                </c:pt>
                <c:pt idx="440">
                  <c:v>12.3</c:v>
                </c:pt>
                <c:pt idx="441">
                  <c:v>12.32</c:v>
                </c:pt>
                <c:pt idx="442">
                  <c:v>12.34</c:v>
                </c:pt>
                <c:pt idx="443">
                  <c:v>12.36</c:v>
                </c:pt>
                <c:pt idx="444">
                  <c:v>12.38</c:v>
                </c:pt>
                <c:pt idx="445">
                  <c:v>12.4</c:v>
                </c:pt>
                <c:pt idx="446">
                  <c:v>12.42</c:v>
                </c:pt>
                <c:pt idx="447">
                  <c:v>12.44</c:v>
                </c:pt>
                <c:pt idx="448">
                  <c:v>12.46</c:v>
                </c:pt>
                <c:pt idx="449">
                  <c:v>12.48</c:v>
                </c:pt>
                <c:pt idx="450">
                  <c:v>12.5</c:v>
                </c:pt>
                <c:pt idx="451">
                  <c:v>12.52</c:v>
                </c:pt>
                <c:pt idx="452">
                  <c:v>12.54</c:v>
                </c:pt>
                <c:pt idx="453">
                  <c:v>12.56</c:v>
                </c:pt>
                <c:pt idx="454">
                  <c:v>12.58</c:v>
                </c:pt>
                <c:pt idx="455">
                  <c:v>12.6</c:v>
                </c:pt>
                <c:pt idx="456">
                  <c:v>12.62</c:v>
                </c:pt>
                <c:pt idx="457">
                  <c:v>12.64</c:v>
                </c:pt>
                <c:pt idx="458">
                  <c:v>12.66</c:v>
                </c:pt>
                <c:pt idx="459">
                  <c:v>12.68</c:v>
                </c:pt>
                <c:pt idx="460">
                  <c:v>12.7</c:v>
                </c:pt>
                <c:pt idx="461">
                  <c:v>12.72</c:v>
                </c:pt>
                <c:pt idx="462">
                  <c:v>12.74</c:v>
                </c:pt>
                <c:pt idx="463">
                  <c:v>12.76</c:v>
                </c:pt>
                <c:pt idx="464">
                  <c:v>12.78</c:v>
                </c:pt>
                <c:pt idx="465">
                  <c:v>12.8</c:v>
                </c:pt>
                <c:pt idx="466">
                  <c:v>12.82</c:v>
                </c:pt>
                <c:pt idx="467">
                  <c:v>12.84</c:v>
                </c:pt>
                <c:pt idx="468">
                  <c:v>12.86</c:v>
                </c:pt>
                <c:pt idx="469">
                  <c:v>12.88</c:v>
                </c:pt>
                <c:pt idx="470">
                  <c:v>12.9</c:v>
                </c:pt>
                <c:pt idx="471">
                  <c:v>12.92</c:v>
                </c:pt>
                <c:pt idx="472">
                  <c:v>12.94</c:v>
                </c:pt>
                <c:pt idx="473">
                  <c:v>12.96</c:v>
                </c:pt>
                <c:pt idx="474">
                  <c:v>12.98</c:v>
                </c:pt>
                <c:pt idx="475">
                  <c:v>13</c:v>
                </c:pt>
                <c:pt idx="476">
                  <c:v>13.02</c:v>
                </c:pt>
                <c:pt idx="477">
                  <c:v>13.04</c:v>
                </c:pt>
                <c:pt idx="478">
                  <c:v>13.06</c:v>
                </c:pt>
                <c:pt idx="479">
                  <c:v>13.08</c:v>
                </c:pt>
                <c:pt idx="480">
                  <c:v>13.1</c:v>
                </c:pt>
                <c:pt idx="481">
                  <c:v>13.12</c:v>
                </c:pt>
                <c:pt idx="482">
                  <c:v>13.14</c:v>
                </c:pt>
                <c:pt idx="483">
                  <c:v>13.16</c:v>
                </c:pt>
                <c:pt idx="484">
                  <c:v>13.18</c:v>
                </c:pt>
                <c:pt idx="485">
                  <c:v>13.2</c:v>
                </c:pt>
                <c:pt idx="486">
                  <c:v>13.22</c:v>
                </c:pt>
                <c:pt idx="487">
                  <c:v>13.24</c:v>
                </c:pt>
                <c:pt idx="488">
                  <c:v>13.26</c:v>
                </c:pt>
                <c:pt idx="489">
                  <c:v>13.28</c:v>
                </c:pt>
                <c:pt idx="490">
                  <c:v>13.3</c:v>
                </c:pt>
                <c:pt idx="491">
                  <c:v>13.32</c:v>
                </c:pt>
                <c:pt idx="492">
                  <c:v>13.34</c:v>
                </c:pt>
                <c:pt idx="493">
                  <c:v>13.36</c:v>
                </c:pt>
                <c:pt idx="494">
                  <c:v>13.38</c:v>
                </c:pt>
                <c:pt idx="495">
                  <c:v>13.4</c:v>
                </c:pt>
                <c:pt idx="496">
                  <c:v>13.42</c:v>
                </c:pt>
                <c:pt idx="497">
                  <c:v>13.44</c:v>
                </c:pt>
                <c:pt idx="498">
                  <c:v>13.46</c:v>
                </c:pt>
                <c:pt idx="499">
                  <c:v>13.48</c:v>
                </c:pt>
                <c:pt idx="500">
                  <c:v>13.5</c:v>
                </c:pt>
                <c:pt idx="501">
                  <c:v>13.52</c:v>
                </c:pt>
                <c:pt idx="502">
                  <c:v>13.54</c:v>
                </c:pt>
                <c:pt idx="503">
                  <c:v>13.56</c:v>
                </c:pt>
                <c:pt idx="504">
                  <c:v>13.58</c:v>
                </c:pt>
                <c:pt idx="505">
                  <c:v>13.6</c:v>
                </c:pt>
                <c:pt idx="506">
                  <c:v>13.62</c:v>
                </c:pt>
                <c:pt idx="507">
                  <c:v>13.64</c:v>
                </c:pt>
                <c:pt idx="508">
                  <c:v>13.66</c:v>
                </c:pt>
                <c:pt idx="509">
                  <c:v>13.68</c:v>
                </c:pt>
                <c:pt idx="510">
                  <c:v>13.7</c:v>
                </c:pt>
                <c:pt idx="511">
                  <c:v>13.72</c:v>
                </c:pt>
                <c:pt idx="512">
                  <c:v>13.74</c:v>
                </c:pt>
                <c:pt idx="513">
                  <c:v>13.76</c:v>
                </c:pt>
                <c:pt idx="514">
                  <c:v>13.78</c:v>
                </c:pt>
                <c:pt idx="515">
                  <c:v>13.8</c:v>
                </c:pt>
                <c:pt idx="516">
                  <c:v>13.82</c:v>
                </c:pt>
                <c:pt idx="517">
                  <c:v>13.84</c:v>
                </c:pt>
                <c:pt idx="518">
                  <c:v>13.86</c:v>
                </c:pt>
                <c:pt idx="519">
                  <c:v>13.88</c:v>
                </c:pt>
                <c:pt idx="520">
                  <c:v>13.9</c:v>
                </c:pt>
                <c:pt idx="521">
                  <c:v>13.92</c:v>
                </c:pt>
                <c:pt idx="522">
                  <c:v>13.94</c:v>
                </c:pt>
                <c:pt idx="523">
                  <c:v>13.96</c:v>
                </c:pt>
                <c:pt idx="524">
                  <c:v>13.98</c:v>
                </c:pt>
                <c:pt idx="525">
                  <c:v>14</c:v>
                </c:pt>
                <c:pt idx="526">
                  <c:v>14.02</c:v>
                </c:pt>
                <c:pt idx="527">
                  <c:v>14.04</c:v>
                </c:pt>
                <c:pt idx="528">
                  <c:v>14.06</c:v>
                </c:pt>
                <c:pt idx="529">
                  <c:v>14.08</c:v>
                </c:pt>
                <c:pt idx="530">
                  <c:v>14.1</c:v>
                </c:pt>
                <c:pt idx="531">
                  <c:v>14.12</c:v>
                </c:pt>
                <c:pt idx="532">
                  <c:v>14.14</c:v>
                </c:pt>
                <c:pt idx="533">
                  <c:v>14.16</c:v>
                </c:pt>
                <c:pt idx="534">
                  <c:v>14.18</c:v>
                </c:pt>
                <c:pt idx="535">
                  <c:v>14.2</c:v>
                </c:pt>
                <c:pt idx="536">
                  <c:v>14.22</c:v>
                </c:pt>
                <c:pt idx="537">
                  <c:v>14.24</c:v>
                </c:pt>
                <c:pt idx="538">
                  <c:v>14.26</c:v>
                </c:pt>
                <c:pt idx="539">
                  <c:v>14.28</c:v>
                </c:pt>
                <c:pt idx="540">
                  <c:v>14.3</c:v>
                </c:pt>
                <c:pt idx="541">
                  <c:v>14.32</c:v>
                </c:pt>
                <c:pt idx="542">
                  <c:v>14.34</c:v>
                </c:pt>
                <c:pt idx="543">
                  <c:v>14.36</c:v>
                </c:pt>
                <c:pt idx="544">
                  <c:v>14.38</c:v>
                </c:pt>
                <c:pt idx="545">
                  <c:v>14.4</c:v>
                </c:pt>
                <c:pt idx="546">
                  <c:v>14.42</c:v>
                </c:pt>
                <c:pt idx="547">
                  <c:v>14.44</c:v>
                </c:pt>
                <c:pt idx="548">
                  <c:v>14.46</c:v>
                </c:pt>
                <c:pt idx="549">
                  <c:v>14.48</c:v>
                </c:pt>
                <c:pt idx="550">
                  <c:v>14.5</c:v>
                </c:pt>
                <c:pt idx="551">
                  <c:v>14.52</c:v>
                </c:pt>
                <c:pt idx="552">
                  <c:v>14.54</c:v>
                </c:pt>
                <c:pt idx="553">
                  <c:v>14.56</c:v>
                </c:pt>
                <c:pt idx="554">
                  <c:v>14.58</c:v>
                </c:pt>
                <c:pt idx="555">
                  <c:v>14.6</c:v>
                </c:pt>
                <c:pt idx="556">
                  <c:v>14.62</c:v>
                </c:pt>
                <c:pt idx="557">
                  <c:v>14.64</c:v>
                </c:pt>
                <c:pt idx="558">
                  <c:v>14.66</c:v>
                </c:pt>
                <c:pt idx="559">
                  <c:v>14.68</c:v>
                </c:pt>
                <c:pt idx="560">
                  <c:v>14.7</c:v>
                </c:pt>
                <c:pt idx="561">
                  <c:v>14.72</c:v>
                </c:pt>
                <c:pt idx="562">
                  <c:v>14.74</c:v>
                </c:pt>
                <c:pt idx="563">
                  <c:v>14.76</c:v>
                </c:pt>
                <c:pt idx="564">
                  <c:v>14.78</c:v>
                </c:pt>
                <c:pt idx="565">
                  <c:v>14.8</c:v>
                </c:pt>
                <c:pt idx="566">
                  <c:v>14.82</c:v>
                </c:pt>
                <c:pt idx="567">
                  <c:v>14.84</c:v>
                </c:pt>
                <c:pt idx="568">
                  <c:v>14.86</c:v>
                </c:pt>
                <c:pt idx="569">
                  <c:v>14.88</c:v>
                </c:pt>
                <c:pt idx="570">
                  <c:v>14.9</c:v>
                </c:pt>
                <c:pt idx="571">
                  <c:v>14.92</c:v>
                </c:pt>
                <c:pt idx="572">
                  <c:v>14.94</c:v>
                </c:pt>
                <c:pt idx="573">
                  <c:v>14.96</c:v>
                </c:pt>
                <c:pt idx="574">
                  <c:v>14.98</c:v>
                </c:pt>
                <c:pt idx="575">
                  <c:v>15</c:v>
                </c:pt>
                <c:pt idx="576">
                  <c:v>15.02</c:v>
                </c:pt>
                <c:pt idx="577">
                  <c:v>15.04</c:v>
                </c:pt>
                <c:pt idx="578">
                  <c:v>15.06</c:v>
                </c:pt>
                <c:pt idx="579">
                  <c:v>15.08</c:v>
                </c:pt>
                <c:pt idx="580">
                  <c:v>15.1</c:v>
                </c:pt>
                <c:pt idx="581">
                  <c:v>15.12</c:v>
                </c:pt>
                <c:pt idx="582">
                  <c:v>15.14</c:v>
                </c:pt>
                <c:pt idx="583">
                  <c:v>15.16</c:v>
                </c:pt>
                <c:pt idx="584">
                  <c:v>15.18</c:v>
                </c:pt>
                <c:pt idx="585">
                  <c:v>15.2</c:v>
                </c:pt>
                <c:pt idx="586">
                  <c:v>15.22</c:v>
                </c:pt>
                <c:pt idx="587">
                  <c:v>15.24</c:v>
                </c:pt>
                <c:pt idx="588">
                  <c:v>15.26</c:v>
                </c:pt>
                <c:pt idx="589">
                  <c:v>15.28</c:v>
                </c:pt>
                <c:pt idx="590">
                  <c:v>15.3</c:v>
                </c:pt>
                <c:pt idx="591">
                  <c:v>15.32</c:v>
                </c:pt>
                <c:pt idx="592">
                  <c:v>15.34</c:v>
                </c:pt>
                <c:pt idx="593">
                  <c:v>15.36</c:v>
                </c:pt>
                <c:pt idx="594">
                  <c:v>15.38</c:v>
                </c:pt>
                <c:pt idx="595">
                  <c:v>15.4</c:v>
                </c:pt>
                <c:pt idx="596">
                  <c:v>15.42</c:v>
                </c:pt>
                <c:pt idx="597">
                  <c:v>15.44</c:v>
                </c:pt>
                <c:pt idx="598">
                  <c:v>15.46</c:v>
                </c:pt>
                <c:pt idx="599">
                  <c:v>15.48</c:v>
                </c:pt>
                <c:pt idx="600">
                  <c:v>15.5</c:v>
                </c:pt>
                <c:pt idx="601">
                  <c:v>15.52</c:v>
                </c:pt>
                <c:pt idx="602">
                  <c:v>15.54</c:v>
                </c:pt>
                <c:pt idx="603">
                  <c:v>15.56</c:v>
                </c:pt>
                <c:pt idx="604">
                  <c:v>15.58</c:v>
                </c:pt>
                <c:pt idx="605">
                  <c:v>15.6</c:v>
                </c:pt>
                <c:pt idx="606">
                  <c:v>15.62</c:v>
                </c:pt>
                <c:pt idx="607">
                  <c:v>15.64</c:v>
                </c:pt>
                <c:pt idx="608">
                  <c:v>15.66</c:v>
                </c:pt>
                <c:pt idx="609">
                  <c:v>15.68</c:v>
                </c:pt>
                <c:pt idx="610">
                  <c:v>15.7</c:v>
                </c:pt>
                <c:pt idx="611">
                  <c:v>15.72</c:v>
                </c:pt>
                <c:pt idx="612">
                  <c:v>15.74</c:v>
                </c:pt>
                <c:pt idx="613">
                  <c:v>15.76</c:v>
                </c:pt>
                <c:pt idx="614">
                  <c:v>15.78</c:v>
                </c:pt>
                <c:pt idx="615">
                  <c:v>15.8</c:v>
                </c:pt>
                <c:pt idx="616">
                  <c:v>15.82</c:v>
                </c:pt>
                <c:pt idx="617">
                  <c:v>15.84</c:v>
                </c:pt>
                <c:pt idx="618">
                  <c:v>15.86</c:v>
                </c:pt>
                <c:pt idx="619">
                  <c:v>15.88</c:v>
                </c:pt>
                <c:pt idx="620">
                  <c:v>15.9</c:v>
                </c:pt>
                <c:pt idx="621">
                  <c:v>15.92</c:v>
                </c:pt>
                <c:pt idx="622">
                  <c:v>15.94</c:v>
                </c:pt>
                <c:pt idx="623">
                  <c:v>15.96</c:v>
                </c:pt>
                <c:pt idx="624">
                  <c:v>15.98</c:v>
                </c:pt>
                <c:pt idx="625">
                  <c:v>16</c:v>
                </c:pt>
                <c:pt idx="626">
                  <c:v>16.02</c:v>
                </c:pt>
                <c:pt idx="627">
                  <c:v>16.04</c:v>
                </c:pt>
                <c:pt idx="628">
                  <c:v>16.059999999999999</c:v>
                </c:pt>
                <c:pt idx="629">
                  <c:v>16.079999999999998</c:v>
                </c:pt>
                <c:pt idx="630">
                  <c:v>16.100000000000001</c:v>
                </c:pt>
                <c:pt idx="631">
                  <c:v>16.12</c:v>
                </c:pt>
                <c:pt idx="632">
                  <c:v>16.14</c:v>
                </c:pt>
                <c:pt idx="633">
                  <c:v>16.16</c:v>
                </c:pt>
                <c:pt idx="634">
                  <c:v>16.18</c:v>
                </c:pt>
                <c:pt idx="635">
                  <c:v>16.2</c:v>
                </c:pt>
                <c:pt idx="636">
                  <c:v>16.22</c:v>
                </c:pt>
                <c:pt idx="637">
                  <c:v>16.239999999999998</c:v>
                </c:pt>
                <c:pt idx="638">
                  <c:v>16.260000000000002</c:v>
                </c:pt>
                <c:pt idx="639">
                  <c:v>16.28</c:v>
                </c:pt>
                <c:pt idx="640">
                  <c:v>16.3</c:v>
                </c:pt>
                <c:pt idx="641">
                  <c:v>16.32</c:v>
                </c:pt>
                <c:pt idx="642">
                  <c:v>16.34</c:v>
                </c:pt>
                <c:pt idx="643">
                  <c:v>16.36</c:v>
                </c:pt>
                <c:pt idx="644">
                  <c:v>16.38</c:v>
                </c:pt>
                <c:pt idx="645">
                  <c:v>16.399999999999999</c:v>
                </c:pt>
                <c:pt idx="646">
                  <c:v>16.420000000000002</c:v>
                </c:pt>
                <c:pt idx="647">
                  <c:v>16.440000000000001</c:v>
                </c:pt>
                <c:pt idx="648">
                  <c:v>16.46</c:v>
                </c:pt>
                <c:pt idx="649">
                  <c:v>16.48</c:v>
                </c:pt>
                <c:pt idx="650">
                  <c:v>16.5</c:v>
                </c:pt>
                <c:pt idx="651">
                  <c:v>16.52</c:v>
                </c:pt>
                <c:pt idx="652">
                  <c:v>16.54</c:v>
                </c:pt>
                <c:pt idx="653">
                  <c:v>16.559999999999999</c:v>
                </c:pt>
                <c:pt idx="654">
                  <c:v>16.579999999999998</c:v>
                </c:pt>
                <c:pt idx="655">
                  <c:v>16.600000000000001</c:v>
                </c:pt>
                <c:pt idx="656">
                  <c:v>16.62</c:v>
                </c:pt>
                <c:pt idx="657">
                  <c:v>16.64</c:v>
                </c:pt>
                <c:pt idx="658">
                  <c:v>16.66</c:v>
                </c:pt>
                <c:pt idx="659">
                  <c:v>16.68</c:v>
                </c:pt>
                <c:pt idx="660">
                  <c:v>16.7</c:v>
                </c:pt>
                <c:pt idx="661">
                  <c:v>16.72</c:v>
                </c:pt>
                <c:pt idx="662">
                  <c:v>16.739999999999998</c:v>
                </c:pt>
                <c:pt idx="663">
                  <c:v>16.760000000000002</c:v>
                </c:pt>
                <c:pt idx="664">
                  <c:v>16.78</c:v>
                </c:pt>
                <c:pt idx="665">
                  <c:v>16.8</c:v>
                </c:pt>
                <c:pt idx="666">
                  <c:v>16.82</c:v>
                </c:pt>
                <c:pt idx="667">
                  <c:v>16.84</c:v>
                </c:pt>
                <c:pt idx="668">
                  <c:v>16.86</c:v>
                </c:pt>
                <c:pt idx="669">
                  <c:v>16.88</c:v>
                </c:pt>
                <c:pt idx="670">
                  <c:v>16.899999999999999</c:v>
                </c:pt>
                <c:pt idx="671">
                  <c:v>16.920000000000002</c:v>
                </c:pt>
                <c:pt idx="672">
                  <c:v>16.940000000000001</c:v>
                </c:pt>
                <c:pt idx="673">
                  <c:v>16.96</c:v>
                </c:pt>
                <c:pt idx="674">
                  <c:v>16.98</c:v>
                </c:pt>
                <c:pt idx="675">
                  <c:v>17</c:v>
                </c:pt>
                <c:pt idx="676">
                  <c:v>17.02</c:v>
                </c:pt>
                <c:pt idx="677">
                  <c:v>17.04</c:v>
                </c:pt>
                <c:pt idx="678">
                  <c:v>17.059999999999999</c:v>
                </c:pt>
                <c:pt idx="679">
                  <c:v>17.079999999999998</c:v>
                </c:pt>
                <c:pt idx="680">
                  <c:v>17.100000000000001</c:v>
                </c:pt>
                <c:pt idx="681">
                  <c:v>17.12</c:v>
                </c:pt>
                <c:pt idx="682">
                  <c:v>17.14</c:v>
                </c:pt>
                <c:pt idx="683">
                  <c:v>17.16</c:v>
                </c:pt>
                <c:pt idx="684">
                  <c:v>17.18</c:v>
                </c:pt>
                <c:pt idx="685">
                  <c:v>17.2</c:v>
                </c:pt>
                <c:pt idx="686">
                  <c:v>17.22</c:v>
                </c:pt>
                <c:pt idx="687">
                  <c:v>17.239999999999998</c:v>
                </c:pt>
                <c:pt idx="688">
                  <c:v>17.260000000000002</c:v>
                </c:pt>
                <c:pt idx="689">
                  <c:v>17.28</c:v>
                </c:pt>
                <c:pt idx="690">
                  <c:v>17.3</c:v>
                </c:pt>
                <c:pt idx="691">
                  <c:v>17.32</c:v>
                </c:pt>
                <c:pt idx="692">
                  <c:v>17.34</c:v>
                </c:pt>
                <c:pt idx="693">
                  <c:v>17.36</c:v>
                </c:pt>
                <c:pt idx="694">
                  <c:v>17.38</c:v>
                </c:pt>
                <c:pt idx="695">
                  <c:v>17.399999999999999</c:v>
                </c:pt>
                <c:pt idx="696">
                  <c:v>17.420000000000002</c:v>
                </c:pt>
                <c:pt idx="697">
                  <c:v>17.440000000000001</c:v>
                </c:pt>
                <c:pt idx="698">
                  <c:v>17.46</c:v>
                </c:pt>
                <c:pt idx="699">
                  <c:v>17.48</c:v>
                </c:pt>
                <c:pt idx="700">
                  <c:v>17.5</c:v>
                </c:pt>
                <c:pt idx="701">
                  <c:v>17.52</c:v>
                </c:pt>
                <c:pt idx="702">
                  <c:v>17.54</c:v>
                </c:pt>
                <c:pt idx="703">
                  <c:v>17.559999999999999</c:v>
                </c:pt>
                <c:pt idx="704">
                  <c:v>17.579999999999998</c:v>
                </c:pt>
                <c:pt idx="705">
                  <c:v>17.600000000000001</c:v>
                </c:pt>
                <c:pt idx="706">
                  <c:v>17.62</c:v>
                </c:pt>
                <c:pt idx="707">
                  <c:v>17.64</c:v>
                </c:pt>
                <c:pt idx="708">
                  <c:v>17.66</c:v>
                </c:pt>
                <c:pt idx="709">
                  <c:v>17.68</c:v>
                </c:pt>
                <c:pt idx="710">
                  <c:v>17.7</c:v>
                </c:pt>
                <c:pt idx="711">
                  <c:v>17.72</c:v>
                </c:pt>
                <c:pt idx="712">
                  <c:v>17.739999999999998</c:v>
                </c:pt>
                <c:pt idx="713">
                  <c:v>17.760000000000002</c:v>
                </c:pt>
                <c:pt idx="714">
                  <c:v>17.78</c:v>
                </c:pt>
                <c:pt idx="715">
                  <c:v>17.8</c:v>
                </c:pt>
                <c:pt idx="716">
                  <c:v>17.82</c:v>
                </c:pt>
                <c:pt idx="717">
                  <c:v>17.84</c:v>
                </c:pt>
                <c:pt idx="718">
                  <c:v>17.86</c:v>
                </c:pt>
                <c:pt idx="719">
                  <c:v>17.88</c:v>
                </c:pt>
                <c:pt idx="720">
                  <c:v>17.899999999999999</c:v>
                </c:pt>
                <c:pt idx="721">
                  <c:v>17.920000000000002</c:v>
                </c:pt>
                <c:pt idx="722">
                  <c:v>17.940000000000001</c:v>
                </c:pt>
                <c:pt idx="723">
                  <c:v>17.96</c:v>
                </c:pt>
                <c:pt idx="724">
                  <c:v>17.98</c:v>
                </c:pt>
                <c:pt idx="725">
                  <c:v>18</c:v>
                </c:pt>
                <c:pt idx="726">
                  <c:v>18.02</c:v>
                </c:pt>
                <c:pt idx="727">
                  <c:v>18.04</c:v>
                </c:pt>
                <c:pt idx="728">
                  <c:v>18.059999999999999</c:v>
                </c:pt>
                <c:pt idx="729">
                  <c:v>18.079999999999998</c:v>
                </c:pt>
                <c:pt idx="730">
                  <c:v>18.100000000000001</c:v>
                </c:pt>
                <c:pt idx="731">
                  <c:v>18.12</c:v>
                </c:pt>
                <c:pt idx="732">
                  <c:v>18.14</c:v>
                </c:pt>
                <c:pt idx="733">
                  <c:v>18.16</c:v>
                </c:pt>
                <c:pt idx="734">
                  <c:v>18.18</c:v>
                </c:pt>
                <c:pt idx="735">
                  <c:v>18.2</c:v>
                </c:pt>
                <c:pt idx="736">
                  <c:v>18.22</c:v>
                </c:pt>
                <c:pt idx="737">
                  <c:v>18.239999999999998</c:v>
                </c:pt>
                <c:pt idx="738">
                  <c:v>18.260000000000002</c:v>
                </c:pt>
                <c:pt idx="739">
                  <c:v>18.28</c:v>
                </c:pt>
                <c:pt idx="740">
                  <c:v>18.3</c:v>
                </c:pt>
                <c:pt idx="741">
                  <c:v>18.32</c:v>
                </c:pt>
                <c:pt idx="742">
                  <c:v>18.34</c:v>
                </c:pt>
                <c:pt idx="743">
                  <c:v>18.36</c:v>
                </c:pt>
                <c:pt idx="744">
                  <c:v>18.38</c:v>
                </c:pt>
                <c:pt idx="745">
                  <c:v>18.399999999999999</c:v>
                </c:pt>
                <c:pt idx="746">
                  <c:v>18.420000000000002</c:v>
                </c:pt>
                <c:pt idx="747">
                  <c:v>18.440000000000001</c:v>
                </c:pt>
                <c:pt idx="748">
                  <c:v>18.46</c:v>
                </c:pt>
                <c:pt idx="749">
                  <c:v>18.48</c:v>
                </c:pt>
                <c:pt idx="750">
                  <c:v>18.5</c:v>
                </c:pt>
                <c:pt idx="751">
                  <c:v>18.52</c:v>
                </c:pt>
                <c:pt idx="752">
                  <c:v>18.54</c:v>
                </c:pt>
                <c:pt idx="753">
                  <c:v>18.559999999999999</c:v>
                </c:pt>
                <c:pt idx="754">
                  <c:v>18.579999999999998</c:v>
                </c:pt>
                <c:pt idx="755">
                  <c:v>18.600000000000001</c:v>
                </c:pt>
                <c:pt idx="756">
                  <c:v>18.62</c:v>
                </c:pt>
                <c:pt idx="757">
                  <c:v>18.64</c:v>
                </c:pt>
                <c:pt idx="758">
                  <c:v>18.66</c:v>
                </c:pt>
                <c:pt idx="759">
                  <c:v>18.68</c:v>
                </c:pt>
                <c:pt idx="760">
                  <c:v>18.7</c:v>
                </c:pt>
                <c:pt idx="761">
                  <c:v>18.72</c:v>
                </c:pt>
                <c:pt idx="762">
                  <c:v>18.739999999999998</c:v>
                </c:pt>
                <c:pt idx="763">
                  <c:v>18.760000000000002</c:v>
                </c:pt>
                <c:pt idx="764">
                  <c:v>18.78</c:v>
                </c:pt>
                <c:pt idx="765">
                  <c:v>18.8</c:v>
                </c:pt>
                <c:pt idx="766">
                  <c:v>18.82</c:v>
                </c:pt>
                <c:pt idx="767">
                  <c:v>18.84</c:v>
                </c:pt>
                <c:pt idx="768">
                  <c:v>18.86</c:v>
                </c:pt>
                <c:pt idx="769">
                  <c:v>18.88</c:v>
                </c:pt>
                <c:pt idx="770">
                  <c:v>18.899999999999999</c:v>
                </c:pt>
                <c:pt idx="771">
                  <c:v>18.920000000000002</c:v>
                </c:pt>
                <c:pt idx="772">
                  <c:v>18.940000000000001</c:v>
                </c:pt>
                <c:pt idx="773">
                  <c:v>18.96</c:v>
                </c:pt>
                <c:pt idx="774">
                  <c:v>18.98</c:v>
                </c:pt>
                <c:pt idx="775">
                  <c:v>19</c:v>
                </c:pt>
                <c:pt idx="776">
                  <c:v>19.02</c:v>
                </c:pt>
                <c:pt idx="777">
                  <c:v>19.04</c:v>
                </c:pt>
                <c:pt idx="778">
                  <c:v>19.059999999999999</c:v>
                </c:pt>
                <c:pt idx="779">
                  <c:v>19.079999999999998</c:v>
                </c:pt>
                <c:pt idx="780">
                  <c:v>19.100000000000001</c:v>
                </c:pt>
                <c:pt idx="781">
                  <c:v>19.12</c:v>
                </c:pt>
                <c:pt idx="782">
                  <c:v>19.14</c:v>
                </c:pt>
                <c:pt idx="783">
                  <c:v>19.16</c:v>
                </c:pt>
                <c:pt idx="784">
                  <c:v>19.18</c:v>
                </c:pt>
                <c:pt idx="785">
                  <c:v>19.2</c:v>
                </c:pt>
                <c:pt idx="786">
                  <c:v>19.22</c:v>
                </c:pt>
                <c:pt idx="787">
                  <c:v>19.239999999999998</c:v>
                </c:pt>
                <c:pt idx="788">
                  <c:v>19.260000000000002</c:v>
                </c:pt>
                <c:pt idx="789">
                  <c:v>19.28</c:v>
                </c:pt>
                <c:pt idx="790">
                  <c:v>19.3</c:v>
                </c:pt>
                <c:pt idx="791">
                  <c:v>19.32</c:v>
                </c:pt>
                <c:pt idx="792">
                  <c:v>19.34</c:v>
                </c:pt>
                <c:pt idx="793">
                  <c:v>19.36</c:v>
                </c:pt>
                <c:pt idx="794">
                  <c:v>19.38</c:v>
                </c:pt>
                <c:pt idx="795">
                  <c:v>19.399999999999999</c:v>
                </c:pt>
                <c:pt idx="796">
                  <c:v>19.420000000000002</c:v>
                </c:pt>
                <c:pt idx="797">
                  <c:v>19.440000000000001</c:v>
                </c:pt>
                <c:pt idx="798">
                  <c:v>19.46</c:v>
                </c:pt>
                <c:pt idx="799">
                  <c:v>19.48</c:v>
                </c:pt>
                <c:pt idx="800">
                  <c:v>19.5</c:v>
                </c:pt>
                <c:pt idx="801">
                  <c:v>19.52</c:v>
                </c:pt>
                <c:pt idx="802">
                  <c:v>19.54</c:v>
                </c:pt>
                <c:pt idx="803">
                  <c:v>19.559999999999999</c:v>
                </c:pt>
                <c:pt idx="804">
                  <c:v>19.579999999999998</c:v>
                </c:pt>
                <c:pt idx="805">
                  <c:v>19.600000000000001</c:v>
                </c:pt>
                <c:pt idx="806">
                  <c:v>19.62</c:v>
                </c:pt>
                <c:pt idx="807">
                  <c:v>19.64</c:v>
                </c:pt>
                <c:pt idx="808">
                  <c:v>19.66</c:v>
                </c:pt>
                <c:pt idx="809">
                  <c:v>19.68</c:v>
                </c:pt>
                <c:pt idx="810">
                  <c:v>19.7</c:v>
                </c:pt>
                <c:pt idx="811">
                  <c:v>19.72</c:v>
                </c:pt>
                <c:pt idx="812">
                  <c:v>19.739999999999998</c:v>
                </c:pt>
                <c:pt idx="813">
                  <c:v>19.760000000000002</c:v>
                </c:pt>
                <c:pt idx="814">
                  <c:v>19.78</c:v>
                </c:pt>
                <c:pt idx="815">
                  <c:v>19.8</c:v>
                </c:pt>
                <c:pt idx="816">
                  <c:v>19.82</c:v>
                </c:pt>
                <c:pt idx="817">
                  <c:v>19.84</c:v>
                </c:pt>
                <c:pt idx="818">
                  <c:v>19.86</c:v>
                </c:pt>
                <c:pt idx="819">
                  <c:v>19.88</c:v>
                </c:pt>
                <c:pt idx="820">
                  <c:v>19.899999999999999</c:v>
                </c:pt>
                <c:pt idx="821">
                  <c:v>19.920000000000002</c:v>
                </c:pt>
                <c:pt idx="822">
                  <c:v>19.940000000000001</c:v>
                </c:pt>
                <c:pt idx="823">
                  <c:v>19.96</c:v>
                </c:pt>
                <c:pt idx="824">
                  <c:v>19.98</c:v>
                </c:pt>
                <c:pt idx="825">
                  <c:v>20</c:v>
                </c:pt>
                <c:pt idx="826">
                  <c:v>20.02</c:v>
                </c:pt>
                <c:pt idx="827">
                  <c:v>20.04</c:v>
                </c:pt>
                <c:pt idx="828">
                  <c:v>20.059999999999999</c:v>
                </c:pt>
                <c:pt idx="829">
                  <c:v>20.079999999999998</c:v>
                </c:pt>
                <c:pt idx="830">
                  <c:v>20.100000000000001</c:v>
                </c:pt>
                <c:pt idx="831">
                  <c:v>20.12</c:v>
                </c:pt>
                <c:pt idx="832">
                  <c:v>20.14</c:v>
                </c:pt>
                <c:pt idx="833">
                  <c:v>20.16</c:v>
                </c:pt>
                <c:pt idx="834">
                  <c:v>20.18</c:v>
                </c:pt>
                <c:pt idx="835">
                  <c:v>20.2</c:v>
                </c:pt>
                <c:pt idx="836">
                  <c:v>20.22</c:v>
                </c:pt>
                <c:pt idx="837">
                  <c:v>20.239999999999998</c:v>
                </c:pt>
                <c:pt idx="838">
                  <c:v>20.260000000000002</c:v>
                </c:pt>
                <c:pt idx="839">
                  <c:v>20.28</c:v>
                </c:pt>
                <c:pt idx="840">
                  <c:v>20.3</c:v>
                </c:pt>
                <c:pt idx="841">
                  <c:v>20.32</c:v>
                </c:pt>
                <c:pt idx="842">
                  <c:v>20.34</c:v>
                </c:pt>
                <c:pt idx="843">
                  <c:v>20.36</c:v>
                </c:pt>
                <c:pt idx="844">
                  <c:v>20.38</c:v>
                </c:pt>
                <c:pt idx="845">
                  <c:v>20.399999999999999</c:v>
                </c:pt>
                <c:pt idx="846">
                  <c:v>20.420000000000002</c:v>
                </c:pt>
                <c:pt idx="847">
                  <c:v>20.440000000000001</c:v>
                </c:pt>
                <c:pt idx="848">
                  <c:v>20.46</c:v>
                </c:pt>
                <c:pt idx="849">
                  <c:v>20.48</c:v>
                </c:pt>
                <c:pt idx="850">
                  <c:v>20.5</c:v>
                </c:pt>
                <c:pt idx="851">
                  <c:v>20.52</c:v>
                </c:pt>
                <c:pt idx="852">
                  <c:v>20.54</c:v>
                </c:pt>
                <c:pt idx="853">
                  <c:v>20.56</c:v>
                </c:pt>
                <c:pt idx="854">
                  <c:v>20.58</c:v>
                </c:pt>
                <c:pt idx="855">
                  <c:v>20.6</c:v>
                </c:pt>
                <c:pt idx="856">
                  <c:v>20.62</c:v>
                </c:pt>
                <c:pt idx="857">
                  <c:v>20.64</c:v>
                </c:pt>
                <c:pt idx="858">
                  <c:v>20.66</c:v>
                </c:pt>
                <c:pt idx="859">
                  <c:v>20.68</c:v>
                </c:pt>
                <c:pt idx="860">
                  <c:v>20.7</c:v>
                </c:pt>
                <c:pt idx="861">
                  <c:v>20.72</c:v>
                </c:pt>
                <c:pt idx="862">
                  <c:v>20.74</c:v>
                </c:pt>
                <c:pt idx="863">
                  <c:v>20.76</c:v>
                </c:pt>
                <c:pt idx="864">
                  <c:v>20.78</c:v>
                </c:pt>
                <c:pt idx="865">
                  <c:v>20.8</c:v>
                </c:pt>
                <c:pt idx="866">
                  <c:v>20.82</c:v>
                </c:pt>
                <c:pt idx="867">
                  <c:v>20.84</c:v>
                </c:pt>
                <c:pt idx="868">
                  <c:v>20.86</c:v>
                </c:pt>
                <c:pt idx="869">
                  <c:v>20.88</c:v>
                </c:pt>
                <c:pt idx="870">
                  <c:v>20.9</c:v>
                </c:pt>
                <c:pt idx="871">
                  <c:v>20.92</c:v>
                </c:pt>
                <c:pt idx="872">
                  <c:v>20.94</c:v>
                </c:pt>
                <c:pt idx="873">
                  <c:v>20.96</c:v>
                </c:pt>
                <c:pt idx="874">
                  <c:v>20.98</c:v>
                </c:pt>
                <c:pt idx="875">
                  <c:v>21</c:v>
                </c:pt>
                <c:pt idx="876">
                  <c:v>21.02</c:v>
                </c:pt>
                <c:pt idx="877">
                  <c:v>21.04</c:v>
                </c:pt>
                <c:pt idx="878">
                  <c:v>21.06</c:v>
                </c:pt>
                <c:pt idx="879">
                  <c:v>21.08</c:v>
                </c:pt>
                <c:pt idx="880">
                  <c:v>21.1</c:v>
                </c:pt>
                <c:pt idx="881">
                  <c:v>21.12</c:v>
                </c:pt>
                <c:pt idx="882">
                  <c:v>21.14</c:v>
                </c:pt>
                <c:pt idx="883">
                  <c:v>21.16</c:v>
                </c:pt>
                <c:pt idx="884">
                  <c:v>21.18</c:v>
                </c:pt>
                <c:pt idx="885">
                  <c:v>21.2</c:v>
                </c:pt>
                <c:pt idx="886">
                  <c:v>21.22</c:v>
                </c:pt>
                <c:pt idx="887">
                  <c:v>21.24</c:v>
                </c:pt>
                <c:pt idx="888">
                  <c:v>21.26</c:v>
                </c:pt>
                <c:pt idx="889">
                  <c:v>21.28</c:v>
                </c:pt>
                <c:pt idx="890">
                  <c:v>21.3</c:v>
                </c:pt>
                <c:pt idx="891">
                  <c:v>21.32</c:v>
                </c:pt>
                <c:pt idx="892">
                  <c:v>21.34</c:v>
                </c:pt>
                <c:pt idx="893">
                  <c:v>21.36</c:v>
                </c:pt>
                <c:pt idx="894">
                  <c:v>21.38</c:v>
                </c:pt>
                <c:pt idx="895">
                  <c:v>21.4</c:v>
                </c:pt>
                <c:pt idx="896">
                  <c:v>21.42</c:v>
                </c:pt>
                <c:pt idx="897">
                  <c:v>21.44</c:v>
                </c:pt>
                <c:pt idx="898">
                  <c:v>21.46</c:v>
                </c:pt>
                <c:pt idx="899">
                  <c:v>21.48</c:v>
                </c:pt>
                <c:pt idx="900">
                  <c:v>21.5</c:v>
                </c:pt>
                <c:pt idx="901">
                  <c:v>21.52</c:v>
                </c:pt>
                <c:pt idx="902">
                  <c:v>21.54</c:v>
                </c:pt>
                <c:pt idx="903">
                  <c:v>21.56</c:v>
                </c:pt>
                <c:pt idx="904">
                  <c:v>21.58</c:v>
                </c:pt>
                <c:pt idx="905">
                  <c:v>21.6</c:v>
                </c:pt>
                <c:pt idx="906">
                  <c:v>21.62</c:v>
                </c:pt>
                <c:pt idx="907">
                  <c:v>21.64</c:v>
                </c:pt>
                <c:pt idx="908">
                  <c:v>21.66</c:v>
                </c:pt>
                <c:pt idx="909">
                  <c:v>21.68</c:v>
                </c:pt>
                <c:pt idx="910">
                  <c:v>21.7</c:v>
                </c:pt>
                <c:pt idx="911">
                  <c:v>21.72</c:v>
                </c:pt>
                <c:pt idx="912">
                  <c:v>21.74</c:v>
                </c:pt>
                <c:pt idx="913">
                  <c:v>21.76</c:v>
                </c:pt>
                <c:pt idx="914">
                  <c:v>21.78</c:v>
                </c:pt>
                <c:pt idx="915">
                  <c:v>21.8</c:v>
                </c:pt>
                <c:pt idx="916">
                  <c:v>21.82</c:v>
                </c:pt>
                <c:pt idx="917">
                  <c:v>21.84</c:v>
                </c:pt>
                <c:pt idx="918">
                  <c:v>21.86</c:v>
                </c:pt>
                <c:pt idx="919">
                  <c:v>21.88</c:v>
                </c:pt>
                <c:pt idx="920">
                  <c:v>21.9</c:v>
                </c:pt>
                <c:pt idx="921">
                  <c:v>21.92</c:v>
                </c:pt>
                <c:pt idx="922">
                  <c:v>21.94</c:v>
                </c:pt>
                <c:pt idx="923">
                  <c:v>21.96</c:v>
                </c:pt>
                <c:pt idx="924">
                  <c:v>21.98</c:v>
                </c:pt>
                <c:pt idx="925">
                  <c:v>22</c:v>
                </c:pt>
                <c:pt idx="926">
                  <c:v>22.02</c:v>
                </c:pt>
                <c:pt idx="927">
                  <c:v>22.04</c:v>
                </c:pt>
                <c:pt idx="928">
                  <c:v>22.06</c:v>
                </c:pt>
                <c:pt idx="929">
                  <c:v>22.08</c:v>
                </c:pt>
                <c:pt idx="930">
                  <c:v>22.1</c:v>
                </c:pt>
                <c:pt idx="931">
                  <c:v>22.12</c:v>
                </c:pt>
                <c:pt idx="932">
                  <c:v>22.14</c:v>
                </c:pt>
                <c:pt idx="933">
                  <c:v>22.16</c:v>
                </c:pt>
                <c:pt idx="934">
                  <c:v>22.18</c:v>
                </c:pt>
                <c:pt idx="935">
                  <c:v>22.2</c:v>
                </c:pt>
                <c:pt idx="936">
                  <c:v>22.22</c:v>
                </c:pt>
                <c:pt idx="937">
                  <c:v>22.24</c:v>
                </c:pt>
                <c:pt idx="938">
                  <c:v>22.26</c:v>
                </c:pt>
                <c:pt idx="939">
                  <c:v>22.28</c:v>
                </c:pt>
                <c:pt idx="940">
                  <c:v>22.3</c:v>
                </c:pt>
                <c:pt idx="941">
                  <c:v>22.32</c:v>
                </c:pt>
                <c:pt idx="942">
                  <c:v>22.34</c:v>
                </c:pt>
                <c:pt idx="943">
                  <c:v>22.36</c:v>
                </c:pt>
                <c:pt idx="944">
                  <c:v>22.38</c:v>
                </c:pt>
                <c:pt idx="945">
                  <c:v>22.4</c:v>
                </c:pt>
                <c:pt idx="946">
                  <c:v>22.42</c:v>
                </c:pt>
                <c:pt idx="947">
                  <c:v>22.44</c:v>
                </c:pt>
                <c:pt idx="948">
                  <c:v>22.46</c:v>
                </c:pt>
                <c:pt idx="949">
                  <c:v>22.48</c:v>
                </c:pt>
                <c:pt idx="950">
                  <c:v>22.5</c:v>
                </c:pt>
                <c:pt idx="951">
                  <c:v>22.52</c:v>
                </c:pt>
                <c:pt idx="952">
                  <c:v>22.54</c:v>
                </c:pt>
                <c:pt idx="953">
                  <c:v>22.56</c:v>
                </c:pt>
                <c:pt idx="954">
                  <c:v>22.58</c:v>
                </c:pt>
                <c:pt idx="955">
                  <c:v>22.6</c:v>
                </c:pt>
                <c:pt idx="956">
                  <c:v>22.62</c:v>
                </c:pt>
                <c:pt idx="957">
                  <c:v>22.64</c:v>
                </c:pt>
                <c:pt idx="958">
                  <c:v>22.66</c:v>
                </c:pt>
                <c:pt idx="959">
                  <c:v>22.68</c:v>
                </c:pt>
                <c:pt idx="960">
                  <c:v>22.7</c:v>
                </c:pt>
                <c:pt idx="961">
                  <c:v>22.72</c:v>
                </c:pt>
                <c:pt idx="962">
                  <c:v>22.74</c:v>
                </c:pt>
                <c:pt idx="963">
                  <c:v>22.76</c:v>
                </c:pt>
                <c:pt idx="964">
                  <c:v>22.78</c:v>
                </c:pt>
                <c:pt idx="965">
                  <c:v>22.8</c:v>
                </c:pt>
                <c:pt idx="966">
                  <c:v>22.82</c:v>
                </c:pt>
                <c:pt idx="967">
                  <c:v>22.84</c:v>
                </c:pt>
                <c:pt idx="968">
                  <c:v>22.86</c:v>
                </c:pt>
                <c:pt idx="969">
                  <c:v>22.88</c:v>
                </c:pt>
                <c:pt idx="970">
                  <c:v>22.9</c:v>
                </c:pt>
                <c:pt idx="971">
                  <c:v>22.92</c:v>
                </c:pt>
                <c:pt idx="972">
                  <c:v>22.94</c:v>
                </c:pt>
                <c:pt idx="973">
                  <c:v>22.96</c:v>
                </c:pt>
                <c:pt idx="974">
                  <c:v>22.98</c:v>
                </c:pt>
                <c:pt idx="975">
                  <c:v>23</c:v>
                </c:pt>
                <c:pt idx="976">
                  <c:v>23.02</c:v>
                </c:pt>
                <c:pt idx="977">
                  <c:v>23.04</c:v>
                </c:pt>
                <c:pt idx="978">
                  <c:v>23.06</c:v>
                </c:pt>
                <c:pt idx="979">
                  <c:v>23.08</c:v>
                </c:pt>
                <c:pt idx="980">
                  <c:v>23.1</c:v>
                </c:pt>
                <c:pt idx="981">
                  <c:v>23.12</c:v>
                </c:pt>
                <c:pt idx="982">
                  <c:v>23.14</c:v>
                </c:pt>
                <c:pt idx="983">
                  <c:v>23.16</c:v>
                </c:pt>
                <c:pt idx="984">
                  <c:v>23.18</c:v>
                </c:pt>
                <c:pt idx="985">
                  <c:v>23.2</c:v>
                </c:pt>
                <c:pt idx="986">
                  <c:v>23.22</c:v>
                </c:pt>
                <c:pt idx="987">
                  <c:v>23.24</c:v>
                </c:pt>
                <c:pt idx="988">
                  <c:v>23.26</c:v>
                </c:pt>
                <c:pt idx="989">
                  <c:v>23.28</c:v>
                </c:pt>
                <c:pt idx="990">
                  <c:v>23.3</c:v>
                </c:pt>
                <c:pt idx="991">
                  <c:v>23.32</c:v>
                </c:pt>
                <c:pt idx="992">
                  <c:v>23.34</c:v>
                </c:pt>
                <c:pt idx="993">
                  <c:v>23.36</c:v>
                </c:pt>
                <c:pt idx="994">
                  <c:v>23.38</c:v>
                </c:pt>
                <c:pt idx="995">
                  <c:v>23.4</c:v>
                </c:pt>
                <c:pt idx="996">
                  <c:v>23.42</c:v>
                </c:pt>
                <c:pt idx="997">
                  <c:v>23.44</c:v>
                </c:pt>
                <c:pt idx="998">
                  <c:v>23.46</c:v>
                </c:pt>
                <c:pt idx="999">
                  <c:v>23.48</c:v>
                </c:pt>
                <c:pt idx="1000">
                  <c:v>23.5</c:v>
                </c:pt>
                <c:pt idx="1001">
                  <c:v>23.52</c:v>
                </c:pt>
                <c:pt idx="1002">
                  <c:v>23.54</c:v>
                </c:pt>
                <c:pt idx="1003">
                  <c:v>23.56</c:v>
                </c:pt>
                <c:pt idx="1004">
                  <c:v>23.58</c:v>
                </c:pt>
                <c:pt idx="1005">
                  <c:v>23.6</c:v>
                </c:pt>
                <c:pt idx="1006">
                  <c:v>23.62</c:v>
                </c:pt>
                <c:pt idx="1007">
                  <c:v>23.64</c:v>
                </c:pt>
                <c:pt idx="1008">
                  <c:v>23.66</c:v>
                </c:pt>
                <c:pt idx="1009">
                  <c:v>23.68</c:v>
                </c:pt>
                <c:pt idx="1010">
                  <c:v>23.7</c:v>
                </c:pt>
                <c:pt idx="1011">
                  <c:v>23.72</c:v>
                </c:pt>
                <c:pt idx="1012">
                  <c:v>23.74</c:v>
                </c:pt>
                <c:pt idx="1013">
                  <c:v>23.76</c:v>
                </c:pt>
                <c:pt idx="1014">
                  <c:v>23.78</c:v>
                </c:pt>
                <c:pt idx="1015">
                  <c:v>23.8</c:v>
                </c:pt>
                <c:pt idx="1016">
                  <c:v>23.82</c:v>
                </c:pt>
                <c:pt idx="1017">
                  <c:v>23.84</c:v>
                </c:pt>
                <c:pt idx="1018">
                  <c:v>23.86</c:v>
                </c:pt>
                <c:pt idx="1019">
                  <c:v>23.88</c:v>
                </c:pt>
                <c:pt idx="1020">
                  <c:v>23.9</c:v>
                </c:pt>
                <c:pt idx="1021">
                  <c:v>23.92</c:v>
                </c:pt>
                <c:pt idx="1022">
                  <c:v>23.94</c:v>
                </c:pt>
                <c:pt idx="1023">
                  <c:v>23.96</c:v>
                </c:pt>
                <c:pt idx="1024">
                  <c:v>23.98</c:v>
                </c:pt>
                <c:pt idx="1025">
                  <c:v>24</c:v>
                </c:pt>
                <c:pt idx="1026">
                  <c:v>24.02</c:v>
                </c:pt>
                <c:pt idx="1027">
                  <c:v>24.04</c:v>
                </c:pt>
                <c:pt idx="1028">
                  <c:v>24.06</c:v>
                </c:pt>
                <c:pt idx="1029">
                  <c:v>24.08</c:v>
                </c:pt>
                <c:pt idx="1030">
                  <c:v>24.1</c:v>
                </c:pt>
                <c:pt idx="1031">
                  <c:v>24.12</c:v>
                </c:pt>
                <c:pt idx="1032">
                  <c:v>24.14</c:v>
                </c:pt>
                <c:pt idx="1033">
                  <c:v>24.16</c:v>
                </c:pt>
                <c:pt idx="1034">
                  <c:v>24.18</c:v>
                </c:pt>
                <c:pt idx="1035">
                  <c:v>24.2</c:v>
                </c:pt>
                <c:pt idx="1036">
                  <c:v>24.22</c:v>
                </c:pt>
                <c:pt idx="1037">
                  <c:v>24.24</c:v>
                </c:pt>
                <c:pt idx="1038">
                  <c:v>24.26</c:v>
                </c:pt>
                <c:pt idx="1039">
                  <c:v>24.28</c:v>
                </c:pt>
                <c:pt idx="1040">
                  <c:v>24.3</c:v>
                </c:pt>
                <c:pt idx="1041">
                  <c:v>24.32</c:v>
                </c:pt>
                <c:pt idx="1042">
                  <c:v>24.34</c:v>
                </c:pt>
                <c:pt idx="1043">
                  <c:v>24.36</c:v>
                </c:pt>
                <c:pt idx="1044">
                  <c:v>24.38</c:v>
                </c:pt>
                <c:pt idx="1045">
                  <c:v>24.4</c:v>
                </c:pt>
                <c:pt idx="1046">
                  <c:v>24.42</c:v>
                </c:pt>
                <c:pt idx="1047">
                  <c:v>24.44</c:v>
                </c:pt>
                <c:pt idx="1048">
                  <c:v>24.46</c:v>
                </c:pt>
                <c:pt idx="1049">
                  <c:v>24.48</c:v>
                </c:pt>
                <c:pt idx="1050">
                  <c:v>24.5</c:v>
                </c:pt>
                <c:pt idx="1051">
                  <c:v>24.52</c:v>
                </c:pt>
                <c:pt idx="1052">
                  <c:v>24.54</c:v>
                </c:pt>
                <c:pt idx="1053">
                  <c:v>24.56</c:v>
                </c:pt>
                <c:pt idx="1054">
                  <c:v>24.58</c:v>
                </c:pt>
                <c:pt idx="1055">
                  <c:v>24.6</c:v>
                </c:pt>
                <c:pt idx="1056">
                  <c:v>24.62</c:v>
                </c:pt>
                <c:pt idx="1057">
                  <c:v>24.64</c:v>
                </c:pt>
                <c:pt idx="1058">
                  <c:v>24.66</c:v>
                </c:pt>
                <c:pt idx="1059">
                  <c:v>24.68</c:v>
                </c:pt>
                <c:pt idx="1060">
                  <c:v>24.7</c:v>
                </c:pt>
                <c:pt idx="1061">
                  <c:v>24.72</c:v>
                </c:pt>
                <c:pt idx="1062">
                  <c:v>24.74</c:v>
                </c:pt>
                <c:pt idx="1063">
                  <c:v>24.76</c:v>
                </c:pt>
                <c:pt idx="1064">
                  <c:v>24.78</c:v>
                </c:pt>
                <c:pt idx="1065">
                  <c:v>24.8</c:v>
                </c:pt>
                <c:pt idx="1066">
                  <c:v>24.82</c:v>
                </c:pt>
                <c:pt idx="1067">
                  <c:v>24.84</c:v>
                </c:pt>
                <c:pt idx="1068">
                  <c:v>24.86</c:v>
                </c:pt>
                <c:pt idx="1069">
                  <c:v>24.88</c:v>
                </c:pt>
                <c:pt idx="1070">
                  <c:v>24.9</c:v>
                </c:pt>
                <c:pt idx="1071">
                  <c:v>24.92</c:v>
                </c:pt>
                <c:pt idx="1072">
                  <c:v>24.94</c:v>
                </c:pt>
                <c:pt idx="1073">
                  <c:v>24.96</c:v>
                </c:pt>
                <c:pt idx="1074">
                  <c:v>24.98</c:v>
                </c:pt>
                <c:pt idx="1075">
                  <c:v>25</c:v>
                </c:pt>
                <c:pt idx="1076">
                  <c:v>25.02</c:v>
                </c:pt>
                <c:pt idx="1077">
                  <c:v>25.04</c:v>
                </c:pt>
                <c:pt idx="1078">
                  <c:v>25.06</c:v>
                </c:pt>
                <c:pt idx="1079">
                  <c:v>25.08</c:v>
                </c:pt>
                <c:pt idx="1080">
                  <c:v>25.1</c:v>
                </c:pt>
                <c:pt idx="1081">
                  <c:v>25.12</c:v>
                </c:pt>
                <c:pt idx="1082">
                  <c:v>25.14</c:v>
                </c:pt>
                <c:pt idx="1083">
                  <c:v>25.16</c:v>
                </c:pt>
                <c:pt idx="1084">
                  <c:v>25.18</c:v>
                </c:pt>
                <c:pt idx="1085">
                  <c:v>25.2</c:v>
                </c:pt>
                <c:pt idx="1086">
                  <c:v>25.22</c:v>
                </c:pt>
                <c:pt idx="1087">
                  <c:v>25.24</c:v>
                </c:pt>
                <c:pt idx="1088">
                  <c:v>25.26</c:v>
                </c:pt>
                <c:pt idx="1089">
                  <c:v>25.28</c:v>
                </c:pt>
                <c:pt idx="1090">
                  <c:v>25.3</c:v>
                </c:pt>
                <c:pt idx="1091">
                  <c:v>25.32</c:v>
                </c:pt>
                <c:pt idx="1092">
                  <c:v>25.34</c:v>
                </c:pt>
                <c:pt idx="1093">
                  <c:v>25.36</c:v>
                </c:pt>
                <c:pt idx="1094">
                  <c:v>25.38</c:v>
                </c:pt>
                <c:pt idx="1095">
                  <c:v>25.4</c:v>
                </c:pt>
                <c:pt idx="1096">
                  <c:v>25.42</c:v>
                </c:pt>
                <c:pt idx="1097">
                  <c:v>25.44</c:v>
                </c:pt>
                <c:pt idx="1098">
                  <c:v>25.46</c:v>
                </c:pt>
                <c:pt idx="1099">
                  <c:v>25.48</c:v>
                </c:pt>
                <c:pt idx="1100">
                  <c:v>25.5</c:v>
                </c:pt>
                <c:pt idx="1101">
                  <c:v>25.52</c:v>
                </c:pt>
                <c:pt idx="1102">
                  <c:v>25.54</c:v>
                </c:pt>
                <c:pt idx="1103">
                  <c:v>25.56</c:v>
                </c:pt>
                <c:pt idx="1104">
                  <c:v>25.58</c:v>
                </c:pt>
                <c:pt idx="1105">
                  <c:v>25.6</c:v>
                </c:pt>
                <c:pt idx="1106">
                  <c:v>25.62</c:v>
                </c:pt>
                <c:pt idx="1107">
                  <c:v>25.64</c:v>
                </c:pt>
                <c:pt idx="1108">
                  <c:v>25.66</c:v>
                </c:pt>
                <c:pt idx="1109">
                  <c:v>25.68</c:v>
                </c:pt>
                <c:pt idx="1110">
                  <c:v>25.7</c:v>
                </c:pt>
                <c:pt idx="1111">
                  <c:v>25.72</c:v>
                </c:pt>
                <c:pt idx="1112">
                  <c:v>25.74</c:v>
                </c:pt>
                <c:pt idx="1113">
                  <c:v>25.76</c:v>
                </c:pt>
                <c:pt idx="1114">
                  <c:v>25.78</c:v>
                </c:pt>
                <c:pt idx="1115">
                  <c:v>25.8</c:v>
                </c:pt>
                <c:pt idx="1116">
                  <c:v>25.82</c:v>
                </c:pt>
                <c:pt idx="1117">
                  <c:v>25.84</c:v>
                </c:pt>
                <c:pt idx="1118">
                  <c:v>25.86</c:v>
                </c:pt>
                <c:pt idx="1119">
                  <c:v>25.88</c:v>
                </c:pt>
                <c:pt idx="1120">
                  <c:v>25.9</c:v>
                </c:pt>
                <c:pt idx="1121">
                  <c:v>25.92</c:v>
                </c:pt>
                <c:pt idx="1122">
                  <c:v>25.94</c:v>
                </c:pt>
                <c:pt idx="1123">
                  <c:v>25.96</c:v>
                </c:pt>
                <c:pt idx="1124">
                  <c:v>25.98</c:v>
                </c:pt>
                <c:pt idx="1125">
                  <c:v>26</c:v>
                </c:pt>
                <c:pt idx="1126">
                  <c:v>26.02</c:v>
                </c:pt>
                <c:pt idx="1127">
                  <c:v>26.04</c:v>
                </c:pt>
                <c:pt idx="1128">
                  <c:v>26.06</c:v>
                </c:pt>
                <c:pt idx="1129">
                  <c:v>26.08</c:v>
                </c:pt>
                <c:pt idx="1130">
                  <c:v>26.1</c:v>
                </c:pt>
                <c:pt idx="1131">
                  <c:v>26.12</c:v>
                </c:pt>
                <c:pt idx="1132">
                  <c:v>26.14</c:v>
                </c:pt>
                <c:pt idx="1133">
                  <c:v>26.16</c:v>
                </c:pt>
                <c:pt idx="1134">
                  <c:v>26.18</c:v>
                </c:pt>
                <c:pt idx="1135">
                  <c:v>26.2</c:v>
                </c:pt>
                <c:pt idx="1136">
                  <c:v>26.22</c:v>
                </c:pt>
                <c:pt idx="1137">
                  <c:v>26.24</c:v>
                </c:pt>
                <c:pt idx="1138">
                  <c:v>26.26</c:v>
                </c:pt>
                <c:pt idx="1139">
                  <c:v>26.28</c:v>
                </c:pt>
                <c:pt idx="1140">
                  <c:v>26.3</c:v>
                </c:pt>
                <c:pt idx="1141">
                  <c:v>26.32</c:v>
                </c:pt>
                <c:pt idx="1142">
                  <c:v>26.34</c:v>
                </c:pt>
                <c:pt idx="1143">
                  <c:v>26.36</c:v>
                </c:pt>
                <c:pt idx="1144">
                  <c:v>26.38</c:v>
                </c:pt>
                <c:pt idx="1145">
                  <c:v>26.4</c:v>
                </c:pt>
                <c:pt idx="1146">
                  <c:v>26.42</c:v>
                </c:pt>
                <c:pt idx="1147">
                  <c:v>26.44</c:v>
                </c:pt>
                <c:pt idx="1148">
                  <c:v>26.46</c:v>
                </c:pt>
                <c:pt idx="1149">
                  <c:v>26.48</c:v>
                </c:pt>
                <c:pt idx="1150">
                  <c:v>26.5</c:v>
                </c:pt>
                <c:pt idx="1151">
                  <c:v>26.52</c:v>
                </c:pt>
                <c:pt idx="1152">
                  <c:v>26.54</c:v>
                </c:pt>
                <c:pt idx="1153">
                  <c:v>26.56</c:v>
                </c:pt>
                <c:pt idx="1154">
                  <c:v>26.58</c:v>
                </c:pt>
                <c:pt idx="1155">
                  <c:v>26.6</c:v>
                </c:pt>
                <c:pt idx="1156">
                  <c:v>26.62</c:v>
                </c:pt>
                <c:pt idx="1157">
                  <c:v>26.64</c:v>
                </c:pt>
                <c:pt idx="1158">
                  <c:v>26.66</c:v>
                </c:pt>
                <c:pt idx="1159">
                  <c:v>26.68</c:v>
                </c:pt>
                <c:pt idx="1160">
                  <c:v>26.7</c:v>
                </c:pt>
                <c:pt idx="1161">
                  <c:v>26.72</c:v>
                </c:pt>
                <c:pt idx="1162">
                  <c:v>26.74</c:v>
                </c:pt>
                <c:pt idx="1163">
                  <c:v>26.76</c:v>
                </c:pt>
                <c:pt idx="1164">
                  <c:v>26.78</c:v>
                </c:pt>
                <c:pt idx="1165">
                  <c:v>26.8</c:v>
                </c:pt>
                <c:pt idx="1166">
                  <c:v>26.82</c:v>
                </c:pt>
                <c:pt idx="1167">
                  <c:v>26.84</c:v>
                </c:pt>
                <c:pt idx="1168">
                  <c:v>26.86</c:v>
                </c:pt>
                <c:pt idx="1169">
                  <c:v>26.88</c:v>
                </c:pt>
                <c:pt idx="1170">
                  <c:v>26.9</c:v>
                </c:pt>
                <c:pt idx="1171">
                  <c:v>26.92</c:v>
                </c:pt>
                <c:pt idx="1172">
                  <c:v>26.94</c:v>
                </c:pt>
                <c:pt idx="1173">
                  <c:v>26.96</c:v>
                </c:pt>
                <c:pt idx="1174">
                  <c:v>26.98</c:v>
                </c:pt>
                <c:pt idx="1175">
                  <c:v>27</c:v>
                </c:pt>
                <c:pt idx="1176">
                  <c:v>27.02</c:v>
                </c:pt>
                <c:pt idx="1177">
                  <c:v>27.04</c:v>
                </c:pt>
                <c:pt idx="1178">
                  <c:v>27.06</c:v>
                </c:pt>
                <c:pt idx="1179">
                  <c:v>27.08</c:v>
                </c:pt>
                <c:pt idx="1180">
                  <c:v>27.1</c:v>
                </c:pt>
                <c:pt idx="1181">
                  <c:v>27.12</c:v>
                </c:pt>
                <c:pt idx="1182">
                  <c:v>27.14</c:v>
                </c:pt>
                <c:pt idx="1183">
                  <c:v>27.16</c:v>
                </c:pt>
                <c:pt idx="1184">
                  <c:v>27.18</c:v>
                </c:pt>
                <c:pt idx="1185">
                  <c:v>27.2</c:v>
                </c:pt>
                <c:pt idx="1186">
                  <c:v>27.22</c:v>
                </c:pt>
                <c:pt idx="1187">
                  <c:v>27.24</c:v>
                </c:pt>
                <c:pt idx="1188">
                  <c:v>27.26</c:v>
                </c:pt>
                <c:pt idx="1189">
                  <c:v>27.28</c:v>
                </c:pt>
                <c:pt idx="1190">
                  <c:v>27.3</c:v>
                </c:pt>
                <c:pt idx="1191">
                  <c:v>27.32</c:v>
                </c:pt>
                <c:pt idx="1192">
                  <c:v>27.34</c:v>
                </c:pt>
                <c:pt idx="1193">
                  <c:v>27.36</c:v>
                </c:pt>
                <c:pt idx="1194">
                  <c:v>27.38</c:v>
                </c:pt>
                <c:pt idx="1195">
                  <c:v>27.4</c:v>
                </c:pt>
                <c:pt idx="1196">
                  <c:v>27.42</c:v>
                </c:pt>
                <c:pt idx="1197">
                  <c:v>27.44</c:v>
                </c:pt>
                <c:pt idx="1198">
                  <c:v>27.46</c:v>
                </c:pt>
                <c:pt idx="1199">
                  <c:v>27.48</c:v>
                </c:pt>
                <c:pt idx="1200">
                  <c:v>27.5</c:v>
                </c:pt>
                <c:pt idx="1201">
                  <c:v>27.52</c:v>
                </c:pt>
                <c:pt idx="1202">
                  <c:v>27.54</c:v>
                </c:pt>
                <c:pt idx="1203">
                  <c:v>27.56</c:v>
                </c:pt>
                <c:pt idx="1204">
                  <c:v>27.58</c:v>
                </c:pt>
                <c:pt idx="1205">
                  <c:v>27.6</c:v>
                </c:pt>
                <c:pt idx="1206">
                  <c:v>27.62</c:v>
                </c:pt>
                <c:pt idx="1207">
                  <c:v>27.64</c:v>
                </c:pt>
                <c:pt idx="1208">
                  <c:v>27.66</c:v>
                </c:pt>
                <c:pt idx="1209">
                  <c:v>27.68</c:v>
                </c:pt>
                <c:pt idx="1210">
                  <c:v>27.7</c:v>
                </c:pt>
                <c:pt idx="1211">
                  <c:v>27.72</c:v>
                </c:pt>
                <c:pt idx="1212">
                  <c:v>27.74</c:v>
                </c:pt>
                <c:pt idx="1213">
                  <c:v>27.76</c:v>
                </c:pt>
                <c:pt idx="1214">
                  <c:v>27.78</c:v>
                </c:pt>
                <c:pt idx="1215">
                  <c:v>27.8</c:v>
                </c:pt>
                <c:pt idx="1216">
                  <c:v>27.82</c:v>
                </c:pt>
                <c:pt idx="1217">
                  <c:v>27.84</c:v>
                </c:pt>
                <c:pt idx="1218">
                  <c:v>27.86</c:v>
                </c:pt>
                <c:pt idx="1219">
                  <c:v>27.88</c:v>
                </c:pt>
                <c:pt idx="1220">
                  <c:v>27.9</c:v>
                </c:pt>
                <c:pt idx="1221">
                  <c:v>27.92</c:v>
                </c:pt>
                <c:pt idx="1222">
                  <c:v>27.94</c:v>
                </c:pt>
                <c:pt idx="1223">
                  <c:v>27.96</c:v>
                </c:pt>
                <c:pt idx="1224">
                  <c:v>27.98</c:v>
                </c:pt>
                <c:pt idx="1225">
                  <c:v>28</c:v>
                </c:pt>
                <c:pt idx="1226">
                  <c:v>28.02</c:v>
                </c:pt>
                <c:pt idx="1227">
                  <c:v>28.04</c:v>
                </c:pt>
                <c:pt idx="1228">
                  <c:v>28.06</c:v>
                </c:pt>
                <c:pt idx="1229">
                  <c:v>28.08</c:v>
                </c:pt>
                <c:pt idx="1230">
                  <c:v>28.1</c:v>
                </c:pt>
                <c:pt idx="1231">
                  <c:v>28.12</c:v>
                </c:pt>
                <c:pt idx="1232">
                  <c:v>28.14</c:v>
                </c:pt>
                <c:pt idx="1233">
                  <c:v>28.16</c:v>
                </c:pt>
                <c:pt idx="1234">
                  <c:v>28.18</c:v>
                </c:pt>
                <c:pt idx="1235">
                  <c:v>28.2</c:v>
                </c:pt>
                <c:pt idx="1236">
                  <c:v>28.22</c:v>
                </c:pt>
                <c:pt idx="1237">
                  <c:v>28.24</c:v>
                </c:pt>
                <c:pt idx="1238">
                  <c:v>28.26</c:v>
                </c:pt>
                <c:pt idx="1239">
                  <c:v>28.28</c:v>
                </c:pt>
                <c:pt idx="1240">
                  <c:v>28.3</c:v>
                </c:pt>
                <c:pt idx="1241">
                  <c:v>28.32</c:v>
                </c:pt>
                <c:pt idx="1242">
                  <c:v>28.34</c:v>
                </c:pt>
                <c:pt idx="1243">
                  <c:v>28.36</c:v>
                </c:pt>
                <c:pt idx="1244">
                  <c:v>28.38</c:v>
                </c:pt>
                <c:pt idx="1245">
                  <c:v>28.4</c:v>
                </c:pt>
                <c:pt idx="1246">
                  <c:v>28.42</c:v>
                </c:pt>
                <c:pt idx="1247">
                  <c:v>28.44</c:v>
                </c:pt>
                <c:pt idx="1248">
                  <c:v>28.46</c:v>
                </c:pt>
                <c:pt idx="1249">
                  <c:v>28.48</c:v>
                </c:pt>
                <c:pt idx="1250">
                  <c:v>28.5</c:v>
                </c:pt>
                <c:pt idx="1251">
                  <c:v>28.52</c:v>
                </c:pt>
                <c:pt idx="1252">
                  <c:v>28.54</c:v>
                </c:pt>
                <c:pt idx="1253">
                  <c:v>28.56</c:v>
                </c:pt>
                <c:pt idx="1254">
                  <c:v>28.58</c:v>
                </c:pt>
                <c:pt idx="1255">
                  <c:v>28.6</c:v>
                </c:pt>
                <c:pt idx="1256">
                  <c:v>28.62</c:v>
                </c:pt>
                <c:pt idx="1257">
                  <c:v>28.64</c:v>
                </c:pt>
                <c:pt idx="1258">
                  <c:v>28.66</c:v>
                </c:pt>
                <c:pt idx="1259">
                  <c:v>28.68</c:v>
                </c:pt>
                <c:pt idx="1260">
                  <c:v>28.7</c:v>
                </c:pt>
                <c:pt idx="1261">
                  <c:v>28.72</c:v>
                </c:pt>
                <c:pt idx="1262">
                  <c:v>28.74</c:v>
                </c:pt>
                <c:pt idx="1263">
                  <c:v>28.76</c:v>
                </c:pt>
                <c:pt idx="1264">
                  <c:v>28.78</c:v>
                </c:pt>
                <c:pt idx="1265">
                  <c:v>28.8</c:v>
                </c:pt>
                <c:pt idx="1266">
                  <c:v>28.82</c:v>
                </c:pt>
                <c:pt idx="1267">
                  <c:v>28.84</c:v>
                </c:pt>
                <c:pt idx="1268">
                  <c:v>28.86</c:v>
                </c:pt>
                <c:pt idx="1269">
                  <c:v>28.88</c:v>
                </c:pt>
                <c:pt idx="1270">
                  <c:v>28.9</c:v>
                </c:pt>
                <c:pt idx="1271">
                  <c:v>28.92</c:v>
                </c:pt>
                <c:pt idx="1272">
                  <c:v>28.94</c:v>
                </c:pt>
                <c:pt idx="1273">
                  <c:v>28.96</c:v>
                </c:pt>
                <c:pt idx="1274">
                  <c:v>28.98</c:v>
                </c:pt>
                <c:pt idx="1275">
                  <c:v>29</c:v>
                </c:pt>
                <c:pt idx="1276">
                  <c:v>29.02</c:v>
                </c:pt>
                <c:pt idx="1277">
                  <c:v>29.04</c:v>
                </c:pt>
                <c:pt idx="1278">
                  <c:v>29.06</c:v>
                </c:pt>
                <c:pt idx="1279">
                  <c:v>29.08</c:v>
                </c:pt>
                <c:pt idx="1280">
                  <c:v>29.1</c:v>
                </c:pt>
                <c:pt idx="1281">
                  <c:v>29.12</c:v>
                </c:pt>
                <c:pt idx="1282">
                  <c:v>29.14</c:v>
                </c:pt>
                <c:pt idx="1283">
                  <c:v>29.16</c:v>
                </c:pt>
                <c:pt idx="1284">
                  <c:v>29.18</c:v>
                </c:pt>
                <c:pt idx="1285">
                  <c:v>29.2</c:v>
                </c:pt>
                <c:pt idx="1286">
                  <c:v>29.22</c:v>
                </c:pt>
                <c:pt idx="1287">
                  <c:v>29.24</c:v>
                </c:pt>
                <c:pt idx="1288">
                  <c:v>29.26</c:v>
                </c:pt>
                <c:pt idx="1289">
                  <c:v>29.28</c:v>
                </c:pt>
                <c:pt idx="1290">
                  <c:v>29.3</c:v>
                </c:pt>
                <c:pt idx="1291">
                  <c:v>29.32</c:v>
                </c:pt>
                <c:pt idx="1292">
                  <c:v>29.34</c:v>
                </c:pt>
                <c:pt idx="1293">
                  <c:v>29.36</c:v>
                </c:pt>
                <c:pt idx="1294">
                  <c:v>29.38</c:v>
                </c:pt>
                <c:pt idx="1295">
                  <c:v>29.4</c:v>
                </c:pt>
                <c:pt idx="1296">
                  <c:v>29.42</c:v>
                </c:pt>
                <c:pt idx="1297">
                  <c:v>29.44</c:v>
                </c:pt>
                <c:pt idx="1298">
                  <c:v>29.46</c:v>
                </c:pt>
                <c:pt idx="1299">
                  <c:v>29.48</c:v>
                </c:pt>
                <c:pt idx="1300">
                  <c:v>29.5</c:v>
                </c:pt>
                <c:pt idx="1301">
                  <c:v>29.52</c:v>
                </c:pt>
                <c:pt idx="1302">
                  <c:v>29.54</c:v>
                </c:pt>
                <c:pt idx="1303">
                  <c:v>29.56</c:v>
                </c:pt>
                <c:pt idx="1304">
                  <c:v>29.58</c:v>
                </c:pt>
                <c:pt idx="1305">
                  <c:v>29.6</c:v>
                </c:pt>
                <c:pt idx="1306">
                  <c:v>29.62</c:v>
                </c:pt>
                <c:pt idx="1307">
                  <c:v>29.64</c:v>
                </c:pt>
                <c:pt idx="1308">
                  <c:v>29.66</c:v>
                </c:pt>
                <c:pt idx="1309">
                  <c:v>29.68</c:v>
                </c:pt>
                <c:pt idx="1310">
                  <c:v>29.7</c:v>
                </c:pt>
                <c:pt idx="1311">
                  <c:v>29.72</c:v>
                </c:pt>
                <c:pt idx="1312">
                  <c:v>29.74</c:v>
                </c:pt>
                <c:pt idx="1313">
                  <c:v>29.76</c:v>
                </c:pt>
                <c:pt idx="1314">
                  <c:v>29.78</c:v>
                </c:pt>
                <c:pt idx="1315">
                  <c:v>29.8</c:v>
                </c:pt>
                <c:pt idx="1316">
                  <c:v>29.82</c:v>
                </c:pt>
                <c:pt idx="1317">
                  <c:v>29.84</c:v>
                </c:pt>
                <c:pt idx="1318">
                  <c:v>29.86</c:v>
                </c:pt>
                <c:pt idx="1319">
                  <c:v>29.88</c:v>
                </c:pt>
                <c:pt idx="1320">
                  <c:v>29.9</c:v>
                </c:pt>
                <c:pt idx="1321">
                  <c:v>29.92</c:v>
                </c:pt>
                <c:pt idx="1322">
                  <c:v>29.94</c:v>
                </c:pt>
                <c:pt idx="1323">
                  <c:v>29.96</c:v>
                </c:pt>
                <c:pt idx="1324">
                  <c:v>29.98</c:v>
                </c:pt>
                <c:pt idx="1325">
                  <c:v>30</c:v>
                </c:pt>
                <c:pt idx="1326">
                  <c:v>30.02</c:v>
                </c:pt>
                <c:pt idx="1327">
                  <c:v>30.04</c:v>
                </c:pt>
                <c:pt idx="1328">
                  <c:v>30.06</c:v>
                </c:pt>
                <c:pt idx="1329">
                  <c:v>30.08</c:v>
                </c:pt>
                <c:pt idx="1330">
                  <c:v>30.1</c:v>
                </c:pt>
                <c:pt idx="1331">
                  <c:v>30.12</c:v>
                </c:pt>
                <c:pt idx="1332">
                  <c:v>30.14</c:v>
                </c:pt>
                <c:pt idx="1333">
                  <c:v>30.16</c:v>
                </c:pt>
                <c:pt idx="1334">
                  <c:v>30.18</c:v>
                </c:pt>
                <c:pt idx="1335">
                  <c:v>30.2</c:v>
                </c:pt>
                <c:pt idx="1336">
                  <c:v>30.22</c:v>
                </c:pt>
                <c:pt idx="1337">
                  <c:v>30.24</c:v>
                </c:pt>
                <c:pt idx="1338">
                  <c:v>30.26</c:v>
                </c:pt>
                <c:pt idx="1339">
                  <c:v>30.28</c:v>
                </c:pt>
                <c:pt idx="1340">
                  <c:v>30.3</c:v>
                </c:pt>
                <c:pt idx="1341">
                  <c:v>30.32</c:v>
                </c:pt>
                <c:pt idx="1342">
                  <c:v>30.34</c:v>
                </c:pt>
                <c:pt idx="1343">
                  <c:v>30.36</c:v>
                </c:pt>
                <c:pt idx="1344">
                  <c:v>30.38</c:v>
                </c:pt>
                <c:pt idx="1345">
                  <c:v>30.4</c:v>
                </c:pt>
                <c:pt idx="1346">
                  <c:v>30.42</c:v>
                </c:pt>
                <c:pt idx="1347">
                  <c:v>30.44</c:v>
                </c:pt>
                <c:pt idx="1348">
                  <c:v>30.46</c:v>
                </c:pt>
                <c:pt idx="1349">
                  <c:v>30.48</c:v>
                </c:pt>
                <c:pt idx="1350">
                  <c:v>30.5</c:v>
                </c:pt>
                <c:pt idx="1351">
                  <c:v>30.52</c:v>
                </c:pt>
                <c:pt idx="1352">
                  <c:v>30.54</c:v>
                </c:pt>
                <c:pt idx="1353">
                  <c:v>30.56</c:v>
                </c:pt>
                <c:pt idx="1354">
                  <c:v>30.58</c:v>
                </c:pt>
                <c:pt idx="1355">
                  <c:v>30.6</c:v>
                </c:pt>
                <c:pt idx="1356">
                  <c:v>30.62</c:v>
                </c:pt>
                <c:pt idx="1357">
                  <c:v>30.64</c:v>
                </c:pt>
                <c:pt idx="1358">
                  <c:v>30.66</c:v>
                </c:pt>
                <c:pt idx="1359">
                  <c:v>30.68</c:v>
                </c:pt>
                <c:pt idx="1360">
                  <c:v>30.7</c:v>
                </c:pt>
                <c:pt idx="1361">
                  <c:v>30.72</c:v>
                </c:pt>
                <c:pt idx="1362">
                  <c:v>30.74</c:v>
                </c:pt>
                <c:pt idx="1363">
                  <c:v>30.76</c:v>
                </c:pt>
                <c:pt idx="1364">
                  <c:v>30.78</c:v>
                </c:pt>
                <c:pt idx="1365">
                  <c:v>30.8</c:v>
                </c:pt>
                <c:pt idx="1366">
                  <c:v>30.82</c:v>
                </c:pt>
                <c:pt idx="1367">
                  <c:v>30.84</c:v>
                </c:pt>
                <c:pt idx="1368">
                  <c:v>30.86</c:v>
                </c:pt>
                <c:pt idx="1369">
                  <c:v>30.88</c:v>
                </c:pt>
                <c:pt idx="1370">
                  <c:v>30.9</c:v>
                </c:pt>
                <c:pt idx="1371">
                  <c:v>30.92</c:v>
                </c:pt>
                <c:pt idx="1372">
                  <c:v>30.94</c:v>
                </c:pt>
                <c:pt idx="1373">
                  <c:v>30.96</c:v>
                </c:pt>
                <c:pt idx="1374">
                  <c:v>30.98</c:v>
                </c:pt>
                <c:pt idx="1375">
                  <c:v>31</c:v>
                </c:pt>
                <c:pt idx="1376">
                  <c:v>31.02</c:v>
                </c:pt>
                <c:pt idx="1377">
                  <c:v>31.04</c:v>
                </c:pt>
                <c:pt idx="1378">
                  <c:v>31.06</c:v>
                </c:pt>
                <c:pt idx="1379">
                  <c:v>31.08</c:v>
                </c:pt>
                <c:pt idx="1380">
                  <c:v>31.1</c:v>
                </c:pt>
                <c:pt idx="1381">
                  <c:v>31.12</c:v>
                </c:pt>
                <c:pt idx="1382">
                  <c:v>31.14</c:v>
                </c:pt>
                <c:pt idx="1383">
                  <c:v>31.16</c:v>
                </c:pt>
                <c:pt idx="1384">
                  <c:v>31.18</c:v>
                </c:pt>
                <c:pt idx="1385">
                  <c:v>31.2</c:v>
                </c:pt>
                <c:pt idx="1386">
                  <c:v>31.22</c:v>
                </c:pt>
                <c:pt idx="1387">
                  <c:v>31.24</c:v>
                </c:pt>
                <c:pt idx="1388">
                  <c:v>31.26</c:v>
                </c:pt>
                <c:pt idx="1389">
                  <c:v>31.28</c:v>
                </c:pt>
                <c:pt idx="1390">
                  <c:v>31.3</c:v>
                </c:pt>
                <c:pt idx="1391">
                  <c:v>31.32</c:v>
                </c:pt>
                <c:pt idx="1392">
                  <c:v>31.34</c:v>
                </c:pt>
                <c:pt idx="1393">
                  <c:v>31.36</c:v>
                </c:pt>
                <c:pt idx="1394">
                  <c:v>31.38</c:v>
                </c:pt>
                <c:pt idx="1395">
                  <c:v>31.4</c:v>
                </c:pt>
                <c:pt idx="1396">
                  <c:v>31.42</c:v>
                </c:pt>
                <c:pt idx="1397">
                  <c:v>31.44</c:v>
                </c:pt>
                <c:pt idx="1398">
                  <c:v>31.46</c:v>
                </c:pt>
                <c:pt idx="1399">
                  <c:v>31.48</c:v>
                </c:pt>
                <c:pt idx="1400">
                  <c:v>31.5</c:v>
                </c:pt>
                <c:pt idx="1401">
                  <c:v>31.52</c:v>
                </c:pt>
                <c:pt idx="1402">
                  <c:v>31.54</c:v>
                </c:pt>
                <c:pt idx="1403">
                  <c:v>31.56</c:v>
                </c:pt>
                <c:pt idx="1404">
                  <c:v>31.58</c:v>
                </c:pt>
                <c:pt idx="1405">
                  <c:v>31.6</c:v>
                </c:pt>
                <c:pt idx="1406">
                  <c:v>31.62</c:v>
                </c:pt>
                <c:pt idx="1407">
                  <c:v>31.64</c:v>
                </c:pt>
                <c:pt idx="1408">
                  <c:v>31.66</c:v>
                </c:pt>
                <c:pt idx="1409">
                  <c:v>31.68</c:v>
                </c:pt>
                <c:pt idx="1410">
                  <c:v>31.7</c:v>
                </c:pt>
                <c:pt idx="1411">
                  <c:v>31.72</c:v>
                </c:pt>
                <c:pt idx="1412">
                  <c:v>31.74</c:v>
                </c:pt>
                <c:pt idx="1413">
                  <c:v>31.76</c:v>
                </c:pt>
                <c:pt idx="1414">
                  <c:v>31.78</c:v>
                </c:pt>
                <c:pt idx="1415">
                  <c:v>31.8</c:v>
                </c:pt>
                <c:pt idx="1416">
                  <c:v>31.82</c:v>
                </c:pt>
                <c:pt idx="1417">
                  <c:v>31.84</c:v>
                </c:pt>
                <c:pt idx="1418">
                  <c:v>31.86</c:v>
                </c:pt>
                <c:pt idx="1419">
                  <c:v>31.88</c:v>
                </c:pt>
                <c:pt idx="1420">
                  <c:v>31.9</c:v>
                </c:pt>
                <c:pt idx="1421">
                  <c:v>31.92</c:v>
                </c:pt>
                <c:pt idx="1422">
                  <c:v>31.94</c:v>
                </c:pt>
                <c:pt idx="1423">
                  <c:v>31.96</c:v>
                </c:pt>
                <c:pt idx="1424">
                  <c:v>31.98</c:v>
                </c:pt>
                <c:pt idx="1425">
                  <c:v>32</c:v>
                </c:pt>
                <c:pt idx="1426">
                  <c:v>32.020000000000003</c:v>
                </c:pt>
                <c:pt idx="1427">
                  <c:v>32.04</c:v>
                </c:pt>
                <c:pt idx="1428">
                  <c:v>32.06</c:v>
                </c:pt>
                <c:pt idx="1429">
                  <c:v>32.08</c:v>
                </c:pt>
                <c:pt idx="1430">
                  <c:v>32.1</c:v>
                </c:pt>
                <c:pt idx="1431">
                  <c:v>32.119999999999997</c:v>
                </c:pt>
                <c:pt idx="1432">
                  <c:v>32.14</c:v>
                </c:pt>
                <c:pt idx="1433">
                  <c:v>32.159999999999997</c:v>
                </c:pt>
                <c:pt idx="1434">
                  <c:v>32.18</c:v>
                </c:pt>
                <c:pt idx="1435">
                  <c:v>32.200000000000003</c:v>
                </c:pt>
                <c:pt idx="1436">
                  <c:v>32.22</c:v>
                </c:pt>
                <c:pt idx="1437">
                  <c:v>32.24</c:v>
                </c:pt>
                <c:pt idx="1438">
                  <c:v>32.26</c:v>
                </c:pt>
                <c:pt idx="1439">
                  <c:v>32.28</c:v>
                </c:pt>
                <c:pt idx="1440">
                  <c:v>32.299999999999997</c:v>
                </c:pt>
                <c:pt idx="1441">
                  <c:v>32.32</c:v>
                </c:pt>
                <c:pt idx="1442">
                  <c:v>32.340000000000003</c:v>
                </c:pt>
                <c:pt idx="1443">
                  <c:v>32.36</c:v>
                </c:pt>
                <c:pt idx="1444">
                  <c:v>32.380000000000003</c:v>
                </c:pt>
                <c:pt idx="1445">
                  <c:v>32.4</c:v>
                </c:pt>
                <c:pt idx="1446">
                  <c:v>32.42</c:v>
                </c:pt>
                <c:pt idx="1447">
                  <c:v>32.44</c:v>
                </c:pt>
                <c:pt idx="1448">
                  <c:v>32.46</c:v>
                </c:pt>
                <c:pt idx="1449">
                  <c:v>32.479999999999997</c:v>
                </c:pt>
                <c:pt idx="1450">
                  <c:v>32.5</c:v>
                </c:pt>
                <c:pt idx="1451">
                  <c:v>32.520000000000003</c:v>
                </c:pt>
                <c:pt idx="1452">
                  <c:v>32.54</c:v>
                </c:pt>
                <c:pt idx="1453">
                  <c:v>32.56</c:v>
                </c:pt>
                <c:pt idx="1454">
                  <c:v>32.58</c:v>
                </c:pt>
                <c:pt idx="1455">
                  <c:v>32.6</c:v>
                </c:pt>
                <c:pt idx="1456">
                  <c:v>32.619999999999997</c:v>
                </c:pt>
                <c:pt idx="1457">
                  <c:v>32.64</c:v>
                </c:pt>
                <c:pt idx="1458">
                  <c:v>32.659999999999997</c:v>
                </c:pt>
                <c:pt idx="1459">
                  <c:v>32.68</c:v>
                </c:pt>
                <c:pt idx="1460">
                  <c:v>32.700000000000003</c:v>
                </c:pt>
                <c:pt idx="1461">
                  <c:v>32.72</c:v>
                </c:pt>
                <c:pt idx="1462">
                  <c:v>32.74</c:v>
                </c:pt>
                <c:pt idx="1463">
                  <c:v>32.76</c:v>
                </c:pt>
                <c:pt idx="1464">
                  <c:v>32.78</c:v>
                </c:pt>
                <c:pt idx="1465">
                  <c:v>32.799999999999997</c:v>
                </c:pt>
                <c:pt idx="1466">
                  <c:v>32.82</c:v>
                </c:pt>
                <c:pt idx="1467">
                  <c:v>32.840000000000003</c:v>
                </c:pt>
                <c:pt idx="1468">
                  <c:v>32.86</c:v>
                </c:pt>
                <c:pt idx="1469">
                  <c:v>32.880000000000003</c:v>
                </c:pt>
                <c:pt idx="1470">
                  <c:v>32.9</c:v>
                </c:pt>
                <c:pt idx="1471">
                  <c:v>32.92</c:v>
                </c:pt>
                <c:pt idx="1472">
                  <c:v>32.94</c:v>
                </c:pt>
                <c:pt idx="1473">
                  <c:v>32.96</c:v>
                </c:pt>
                <c:pt idx="1474">
                  <c:v>32.979999999999997</c:v>
                </c:pt>
                <c:pt idx="1475">
                  <c:v>33</c:v>
                </c:pt>
                <c:pt idx="1476">
                  <c:v>33.020000000000003</c:v>
                </c:pt>
                <c:pt idx="1477">
                  <c:v>33.04</c:v>
                </c:pt>
                <c:pt idx="1478">
                  <c:v>33.06</c:v>
                </c:pt>
                <c:pt idx="1479">
                  <c:v>33.08</c:v>
                </c:pt>
                <c:pt idx="1480">
                  <c:v>33.1</c:v>
                </c:pt>
                <c:pt idx="1481">
                  <c:v>33.119999999999997</c:v>
                </c:pt>
                <c:pt idx="1482">
                  <c:v>33.14</c:v>
                </c:pt>
                <c:pt idx="1483">
                  <c:v>33.159999999999997</c:v>
                </c:pt>
                <c:pt idx="1484">
                  <c:v>33.18</c:v>
                </c:pt>
                <c:pt idx="1485">
                  <c:v>33.200000000000003</c:v>
                </c:pt>
                <c:pt idx="1486">
                  <c:v>33.22</c:v>
                </c:pt>
                <c:pt idx="1487">
                  <c:v>33.24</c:v>
                </c:pt>
                <c:pt idx="1488">
                  <c:v>33.26</c:v>
                </c:pt>
                <c:pt idx="1489">
                  <c:v>33.28</c:v>
                </c:pt>
                <c:pt idx="1490">
                  <c:v>33.299999999999997</c:v>
                </c:pt>
                <c:pt idx="1491">
                  <c:v>33.32</c:v>
                </c:pt>
                <c:pt idx="1492">
                  <c:v>33.340000000000003</c:v>
                </c:pt>
                <c:pt idx="1493">
                  <c:v>33.36</c:v>
                </c:pt>
                <c:pt idx="1494">
                  <c:v>33.380000000000003</c:v>
                </c:pt>
                <c:pt idx="1495">
                  <c:v>33.4</c:v>
                </c:pt>
                <c:pt idx="1496">
                  <c:v>33.42</c:v>
                </c:pt>
                <c:pt idx="1497">
                  <c:v>33.44</c:v>
                </c:pt>
                <c:pt idx="1498">
                  <c:v>33.46</c:v>
                </c:pt>
                <c:pt idx="1499">
                  <c:v>33.479999999999997</c:v>
                </c:pt>
                <c:pt idx="1500">
                  <c:v>33.5</c:v>
                </c:pt>
                <c:pt idx="1501">
                  <c:v>33.520000000000003</c:v>
                </c:pt>
                <c:pt idx="1502">
                  <c:v>33.54</c:v>
                </c:pt>
                <c:pt idx="1503">
                  <c:v>33.56</c:v>
                </c:pt>
                <c:pt idx="1504">
                  <c:v>33.58</c:v>
                </c:pt>
                <c:pt idx="1505">
                  <c:v>33.6</c:v>
                </c:pt>
                <c:pt idx="1506">
                  <c:v>33.619999999999997</c:v>
                </c:pt>
                <c:pt idx="1507">
                  <c:v>33.64</c:v>
                </c:pt>
                <c:pt idx="1508">
                  <c:v>33.659999999999997</c:v>
                </c:pt>
                <c:pt idx="1509">
                  <c:v>33.68</c:v>
                </c:pt>
                <c:pt idx="1510">
                  <c:v>33.700000000000003</c:v>
                </c:pt>
                <c:pt idx="1511">
                  <c:v>33.72</c:v>
                </c:pt>
                <c:pt idx="1512">
                  <c:v>33.74</c:v>
                </c:pt>
                <c:pt idx="1513">
                  <c:v>33.76</c:v>
                </c:pt>
                <c:pt idx="1514">
                  <c:v>33.78</c:v>
                </c:pt>
                <c:pt idx="1515">
                  <c:v>33.799999999999997</c:v>
                </c:pt>
                <c:pt idx="1516">
                  <c:v>33.82</c:v>
                </c:pt>
                <c:pt idx="1517">
                  <c:v>33.840000000000003</c:v>
                </c:pt>
                <c:pt idx="1518">
                  <c:v>33.86</c:v>
                </c:pt>
                <c:pt idx="1519">
                  <c:v>33.880000000000003</c:v>
                </c:pt>
                <c:pt idx="1520">
                  <c:v>33.9</c:v>
                </c:pt>
                <c:pt idx="1521">
                  <c:v>33.92</c:v>
                </c:pt>
                <c:pt idx="1522">
                  <c:v>33.94</c:v>
                </c:pt>
                <c:pt idx="1523">
                  <c:v>33.96</c:v>
                </c:pt>
                <c:pt idx="1524">
                  <c:v>33.979999999999997</c:v>
                </c:pt>
                <c:pt idx="1525">
                  <c:v>34</c:v>
                </c:pt>
                <c:pt idx="1526">
                  <c:v>34.020000000000003</c:v>
                </c:pt>
                <c:pt idx="1527">
                  <c:v>34.04</c:v>
                </c:pt>
                <c:pt idx="1528">
                  <c:v>34.06</c:v>
                </c:pt>
                <c:pt idx="1529">
                  <c:v>34.08</c:v>
                </c:pt>
                <c:pt idx="1530">
                  <c:v>34.1</c:v>
                </c:pt>
                <c:pt idx="1531">
                  <c:v>34.119999999999997</c:v>
                </c:pt>
                <c:pt idx="1532">
                  <c:v>34.14</c:v>
                </c:pt>
                <c:pt idx="1533">
                  <c:v>34.159999999999997</c:v>
                </c:pt>
                <c:pt idx="1534">
                  <c:v>34.18</c:v>
                </c:pt>
                <c:pt idx="1535">
                  <c:v>34.200000000000003</c:v>
                </c:pt>
                <c:pt idx="1536">
                  <c:v>34.22</c:v>
                </c:pt>
                <c:pt idx="1537">
                  <c:v>34.24</c:v>
                </c:pt>
                <c:pt idx="1538">
                  <c:v>34.26</c:v>
                </c:pt>
                <c:pt idx="1539">
                  <c:v>34.28</c:v>
                </c:pt>
                <c:pt idx="1540">
                  <c:v>34.299999999999997</c:v>
                </c:pt>
                <c:pt idx="1541">
                  <c:v>34.32</c:v>
                </c:pt>
                <c:pt idx="1542">
                  <c:v>34.340000000000003</c:v>
                </c:pt>
                <c:pt idx="1543">
                  <c:v>34.36</c:v>
                </c:pt>
                <c:pt idx="1544">
                  <c:v>34.380000000000003</c:v>
                </c:pt>
                <c:pt idx="1545">
                  <c:v>34.4</c:v>
                </c:pt>
                <c:pt idx="1546">
                  <c:v>34.42</c:v>
                </c:pt>
                <c:pt idx="1547">
                  <c:v>34.44</c:v>
                </c:pt>
                <c:pt idx="1548">
                  <c:v>34.46</c:v>
                </c:pt>
                <c:pt idx="1549">
                  <c:v>34.479999999999997</c:v>
                </c:pt>
                <c:pt idx="1550">
                  <c:v>34.5</c:v>
                </c:pt>
                <c:pt idx="1551">
                  <c:v>34.520000000000003</c:v>
                </c:pt>
                <c:pt idx="1552">
                  <c:v>34.54</c:v>
                </c:pt>
                <c:pt idx="1553">
                  <c:v>34.56</c:v>
                </c:pt>
                <c:pt idx="1554">
                  <c:v>34.58</c:v>
                </c:pt>
                <c:pt idx="1555">
                  <c:v>34.6</c:v>
                </c:pt>
                <c:pt idx="1556">
                  <c:v>34.619999999999997</c:v>
                </c:pt>
                <c:pt idx="1557">
                  <c:v>34.64</c:v>
                </c:pt>
                <c:pt idx="1558">
                  <c:v>34.659999999999997</c:v>
                </c:pt>
                <c:pt idx="1559">
                  <c:v>34.68</c:v>
                </c:pt>
                <c:pt idx="1560">
                  <c:v>34.700000000000003</c:v>
                </c:pt>
                <c:pt idx="1561">
                  <c:v>34.72</c:v>
                </c:pt>
                <c:pt idx="1562">
                  <c:v>34.74</c:v>
                </c:pt>
                <c:pt idx="1563">
                  <c:v>34.76</c:v>
                </c:pt>
                <c:pt idx="1564">
                  <c:v>34.78</c:v>
                </c:pt>
                <c:pt idx="1565">
                  <c:v>34.799999999999997</c:v>
                </c:pt>
                <c:pt idx="1566">
                  <c:v>34.82</c:v>
                </c:pt>
                <c:pt idx="1567">
                  <c:v>34.840000000000003</c:v>
                </c:pt>
                <c:pt idx="1568">
                  <c:v>34.86</c:v>
                </c:pt>
                <c:pt idx="1569">
                  <c:v>34.880000000000003</c:v>
                </c:pt>
                <c:pt idx="1570">
                  <c:v>34.9</c:v>
                </c:pt>
                <c:pt idx="1571">
                  <c:v>34.92</c:v>
                </c:pt>
                <c:pt idx="1572">
                  <c:v>34.94</c:v>
                </c:pt>
                <c:pt idx="1573">
                  <c:v>34.96</c:v>
                </c:pt>
                <c:pt idx="1574">
                  <c:v>34.979999999999997</c:v>
                </c:pt>
                <c:pt idx="1575">
                  <c:v>35</c:v>
                </c:pt>
                <c:pt idx="1576">
                  <c:v>35.020000000000003</c:v>
                </c:pt>
                <c:pt idx="1577">
                  <c:v>35.04</c:v>
                </c:pt>
                <c:pt idx="1578">
                  <c:v>35.06</c:v>
                </c:pt>
                <c:pt idx="1579">
                  <c:v>35.08</c:v>
                </c:pt>
                <c:pt idx="1580">
                  <c:v>35.1</c:v>
                </c:pt>
                <c:pt idx="1581">
                  <c:v>35.119999999999997</c:v>
                </c:pt>
                <c:pt idx="1582">
                  <c:v>35.14</c:v>
                </c:pt>
                <c:pt idx="1583">
                  <c:v>35.159999999999997</c:v>
                </c:pt>
                <c:pt idx="1584">
                  <c:v>35.18</c:v>
                </c:pt>
                <c:pt idx="1585">
                  <c:v>35.200000000000003</c:v>
                </c:pt>
                <c:pt idx="1586">
                  <c:v>35.22</c:v>
                </c:pt>
                <c:pt idx="1587">
                  <c:v>35.24</c:v>
                </c:pt>
                <c:pt idx="1588">
                  <c:v>35.26</c:v>
                </c:pt>
                <c:pt idx="1589">
                  <c:v>35.28</c:v>
                </c:pt>
                <c:pt idx="1590">
                  <c:v>35.299999999999997</c:v>
                </c:pt>
                <c:pt idx="1591">
                  <c:v>35.32</c:v>
                </c:pt>
                <c:pt idx="1592">
                  <c:v>35.340000000000003</c:v>
                </c:pt>
                <c:pt idx="1593">
                  <c:v>35.36</c:v>
                </c:pt>
                <c:pt idx="1594">
                  <c:v>35.380000000000003</c:v>
                </c:pt>
                <c:pt idx="1595">
                  <c:v>35.4</c:v>
                </c:pt>
                <c:pt idx="1596">
                  <c:v>35.42</c:v>
                </c:pt>
                <c:pt idx="1597">
                  <c:v>35.44</c:v>
                </c:pt>
                <c:pt idx="1598">
                  <c:v>35.46</c:v>
                </c:pt>
                <c:pt idx="1599">
                  <c:v>35.479999999999997</c:v>
                </c:pt>
                <c:pt idx="1600">
                  <c:v>35.5</c:v>
                </c:pt>
                <c:pt idx="1601">
                  <c:v>35.520000000000003</c:v>
                </c:pt>
                <c:pt idx="1602">
                  <c:v>35.54</c:v>
                </c:pt>
                <c:pt idx="1603">
                  <c:v>35.56</c:v>
                </c:pt>
                <c:pt idx="1604">
                  <c:v>35.58</c:v>
                </c:pt>
                <c:pt idx="1605">
                  <c:v>35.6</c:v>
                </c:pt>
                <c:pt idx="1606">
                  <c:v>35.619999999999997</c:v>
                </c:pt>
                <c:pt idx="1607">
                  <c:v>35.64</c:v>
                </c:pt>
                <c:pt idx="1608">
                  <c:v>35.659999999999997</c:v>
                </c:pt>
                <c:pt idx="1609">
                  <c:v>35.68</c:v>
                </c:pt>
                <c:pt idx="1610">
                  <c:v>35.700000000000003</c:v>
                </c:pt>
                <c:pt idx="1611">
                  <c:v>35.72</c:v>
                </c:pt>
                <c:pt idx="1612">
                  <c:v>35.74</c:v>
                </c:pt>
                <c:pt idx="1613">
                  <c:v>35.76</c:v>
                </c:pt>
                <c:pt idx="1614">
                  <c:v>35.78</c:v>
                </c:pt>
                <c:pt idx="1615">
                  <c:v>35.799999999999997</c:v>
                </c:pt>
                <c:pt idx="1616">
                  <c:v>35.82</c:v>
                </c:pt>
                <c:pt idx="1617">
                  <c:v>35.840000000000003</c:v>
                </c:pt>
                <c:pt idx="1618">
                  <c:v>35.86</c:v>
                </c:pt>
                <c:pt idx="1619">
                  <c:v>35.880000000000003</c:v>
                </c:pt>
                <c:pt idx="1620">
                  <c:v>35.9</c:v>
                </c:pt>
                <c:pt idx="1621">
                  <c:v>35.92</c:v>
                </c:pt>
                <c:pt idx="1622">
                  <c:v>35.94</c:v>
                </c:pt>
                <c:pt idx="1623">
                  <c:v>35.96</c:v>
                </c:pt>
                <c:pt idx="1624">
                  <c:v>35.979999999999997</c:v>
                </c:pt>
                <c:pt idx="1625">
                  <c:v>36</c:v>
                </c:pt>
                <c:pt idx="1626">
                  <c:v>36.020000000000003</c:v>
                </c:pt>
                <c:pt idx="1627">
                  <c:v>36.04</c:v>
                </c:pt>
                <c:pt idx="1628">
                  <c:v>36.06</c:v>
                </c:pt>
                <c:pt idx="1629">
                  <c:v>36.08</c:v>
                </c:pt>
                <c:pt idx="1630">
                  <c:v>36.1</c:v>
                </c:pt>
                <c:pt idx="1631">
                  <c:v>36.119999999999997</c:v>
                </c:pt>
                <c:pt idx="1632">
                  <c:v>36.14</c:v>
                </c:pt>
                <c:pt idx="1633">
                  <c:v>36.159999999999997</c:v>
                </c:pt>
                <c:pt idx="1634">
                  <c:v>36.18</c:v>
                </c:pt>
                <c:pt idx="1635">
                  <c:v>36.200000000000003</c:v>
                </c:pt>
                <c:pt idx="1636">
                  <c:v>36.22</c:v>
                </c:pt>
                <c:pt idx="1637">
                  <c:v>36.24</c:v>
                </c:pt>
                <c:pt idx="1638">
                  <c:v>36.26</c:v>
                </c:pt>
                <c:pt idx="1639">
                  <c:v>36.28</c:v>
                </c:pt>
                <c:pt idx="1640">
                  <c:v>36.299999999999997</c:v>
                </c:pt>
                <c:pt idx="1641">
                  <c:v>36.32</c:v>
                </c:pt>
                <c:pt idx="1642">
                  <c:v>36.340000000000003</c:v>
                </c:pt>
                <c:pt idx="1643">
                  <c:v>36.36</c:v>
                </c:pt>
                <c:pt idx="1644">
                  <c:v>36.380000000000003</c:v>
                </c:pt>
                <c:pt idx="1645">
                  <c:v>36.4</c:v>
                </c:pt>
                <c:pt idx="1646">
                  <c:v>36.42</c:v>
                </c:pt>
                <c:pt idx="1647">
                  <c:v>36.44</c:v>
                </c:pt>
                <c:pt idx="1648">
                  <c:v>36.46</c:v>
                </c:pt>
                <c:pt idx="1649">
                  <c:v>36.479999999999997</c:v>
                </c:pt>
                <c:pt idx="1650">
                  <c:v>36.5</c:v>
                </c:pt>
                <c:pt idx="1651">
                  <c:v>36.520000000000003</c:v>
                </c:pt>
                <c:pt idx="1652">
                  <c:v>36.54</c:v>
                </c:pt>
                <c:pt idx="1653">
                  <c:v>36.56</c:v>
                </c:pt>
                <c:pt idx="1654">
                  <c:v>36.58</c:v>
                </c:pt>
                <c:pt idx="1655">
                  <c:v>36.6</c:v>
                </c:pt>
                <c:pt idx="1656">
                  <c:v>36.619999999999997</c:v>
                </c:pt>
                <c:pt idx="1657">
                  <c:v>36.64</c:v>
                </c:pt>
                <c:pt idx="1658">
                  <c:v>36.659999999999997</c:v>
                </c:pt>
                <c:pt idx="1659">
                  <c:v>36.68</c:v>
                </c:pt>
                <c:pt idx="1660">
                  <c:v>36.700000000000003</c:v>
                </c:pt>
                <c:pt idx="1661">
                  <c:v>36.72</c:v>
                </c:pt>
                <c:pt idx="1662">
                  <c:v>36.74</c:v>
                </c:pt>
                <c:pt idx="1663">
                  <c:v>36.76</c:v>
                </c:pt>
                <c:pt idx="1664">
                  <c:v>36.78</c:v>
                </c:pt>
                <c:pt idx="1665">
                  <c:v>36.799999999999997</c:v>
                </c:pt>
                <c:pt idx="1666">
                  <c:v>36.82</c:v>
                </c:pt>
                <c:pt idx="1667">
                  <c:v>36.840000000000003</c:v>
                </c:pt>
                <c:pt idx="1668">
                  <c:v>36.86</c:v>
                </c:pt>
                <c:pt idx="1669">
                  <c:v>36.880000000000003</c:v>
                </c:pt>
                <c:pt idx="1670">
                  <c:v>36.9</c:v>
                </c:pt>
                <c:pt idx="1671">
                  <c:v>36.92</c:v>
                </c:pt>
                <c:pt idx="1672">
                  <c:v>36.94</c:v>
                </c:pt>
                <c:pt idx="1673">
                  <c:v>36.96</c:v>
                </c:pt>
                <c:pt idx="1674">
                  <c:v>36.979999999999997</c:v>
                </c:pt>
                <c:pt idx="1675">
                  <c:v>37</c:v>
                </c:pt>
                <c:pt idx="1676">
                  <c:v>37.020000000000003</c:v>
                </c:pt>
                <c:pt idx="1677">
                  <c:v>37.04</c:v>
                </c:pt>
                <c:pt idx="1678">
                  <c:v>37.06</c:v>
                </c:pt>
                <c:pt idx="1679">
                  <c:v>37.08</c:v>
                </c:pt>
                <c:pt idx="1680">
                  <c:v>37.1</c:v>
                </c:pt>
                <c:pt idx="1681">
                  <c:v>37.119999999999997</c:v>
                </c:pt>
                <c:pt idx="1682">
                  <c:v>37.14</c:v>
                </c:pt>
                <c:pt idx="1683">
                  <c:v>37.159999999999997</c:v>
                </c:pt>
                <c:pt idx="1684">
                  <c:v>37.18</c:v>
                </c:pt>
                <c:pt idx="1685">
                  <c:v>37.200000000000003</c:v>
                </c:pt>
                <c:pt idx="1686">
                  <c:v>37.22</c:v>
                </c:pt>
                <c:pt idx="1687">
                  <c:v>37.24</c:v>
                </c:pt>
                <c:pt idx="1688">
                  <c:v>37.26</c:v>
                </c:pt>
                <c:pt idx="1689">
                  <c:v>37.28</c:v>
                </c:pt>
                <c:pt idx="1690">
                  <c:v>37.299999999999997</c:v>
                </c:pt>
                <c:pt idx="1691">
                  <c:v>37.32</c:v>
                </c:pt>
                <c:pt idx="1692">
                  <c:v>37.340000000000003</c:v>
                </c:pt>
                <c:pt idx="1693">
                  <c:v>37.36</c:v>
                </c:pt>
                <c:pt idx="1694">
                  <c:v>37.380000000000003</c:v>
                </c:pt>
                <c:pt idx="1695">
                  <c:v>37.4</c:v>
                </c:pt>
                <c:pt idx="1696">
                  <c:v>37.42</c:v>
                </c:pt>
                <c:pt idx="1697">
                  <c:v>37.44</c:v>
                </c:pt>
                <c:pt idx="1698">
                  <c:v>37.46</c:v>
                </c:pt>
                <c:pt idx="1699">
                  <c:v>37.479999999999997</c:v>
                </c:pt>
                <c:pt idx="1700">
                  <c:v>37.5</c:v>
                </c:pt>
                <c:pt idx="1701">
                  <c:v>37.520000000000003</c:v>
                </c:pt>
                <c:pt idx="1702">
                  <c:v>37.54</c:v>
                </c:pt>
                <c:pt idx="1703">
                  <c:v>37.56</c:v>
                </c:pt>
                <c:pt idx="1704">
                  <c:v>37.58</c:v>
                </c:pt>
                <c:pt idx="1705">
                  <c:v>37.6</c:v>
                </c:pt>
                <c:pt idx="1706">
                  <c:v>37.619999999999997</c:v>
                </c:pt>
                <c:pt idx="1707">
                  <c:v>37.64</c:v>
                </c:pt>
                <c:pt idx="1708">
                  <c:v>37.659999999999997</c:v>
                </c:pt>
                <c:pt idx="1709">
                  <c:v>37.68</c:v>
                </c:pt>
                <c:pt idx="1710">
                  <c:v>37.700000000000003</c:v>
                </c:pt>
                <c:pt idx="1711">
                  <c:v>37.72</c:v>
                </c:pt>
                <c:pt idx="1712">
                  <c:v>37.74</c:v>
                </c:pt>
                <c:pt idx="1713">
                  <c:v>37.76</c:v>
                </c:pt>
                <c:pt idx="1714">
                  <c:v>37.78</c:v>
                </c:pt>
                <c:pt idx="1715">
                  <c:v>37.799999999999997</c:v>
                </c:pt>
                <c:pt idx="1716">
                  <c:v>37.82</c:v>
                </c:pt>
                <c:pt idx="1717">
                  <c:v>37.840000000000003</c:v>
                </c:pt>
                <c:pt idx="1718">
                  <c:v>37.86</c:v>
                </c:pt>
                <c:pt idx="1719">
                  <c:v>37.880000000000003</c:v>
                </c:pt>
                <c:pt idx="1720">
                  <c:v>37.9</c:v>
                </c:pt>
                <c:pt idx="1721">
                  <c:v>37.92</c:v>
                </c:pt>
                <c:pt idx="1722">
                  <c:v>37.94</c:v>
                </c:pt>
                <c:pt idx="1723">
                  <c:v>37.96</c:v>
                </c:pt>
                <c:pt idx="1724">
                  <c:v>37.979999999999997</c:v>
                </c:pt>
                <c:pt idx="1725">
                  <c:v>38</c:v>
                </c:pt>
                <c:pt idx="1726">
                  <c:v>38.020000000000003</c:v>
                </c:pt>
                <c:pt idx="1727">
                  <c:v>38.04</c:v>
                </c:pt>
                <c:pt idx="1728">
                  <c:v>38.06</c:v>
                </c:pt>
                <c:pt idx="1729">
                  <c:v>38.08</c:v>
                </c:pt>
                <c:pt idx="1730">
                  <c:v>38.1</c:v>
                </c:pt>
                <c:pt idx="1731">
                  <c:v>38.119999999999997</c:v>
                </c:pt>
                <c:pt idx="1732">
                  <c:v>38.14</c:v>
                </c:pt>
                <c:pt idx="1733">
                  <c:v>38.159999999999997</c:v>
                </c:pt>
                <c:pt idx="1734">
                  <c:v>38.18</c:v>
                </c:pt>
                <c:pt idx="1735">
                  <c:v>38.200000000000003</c:v>
                </c:pt>
                <c:pt idx="1736">
                  <c:v>38.22</c:v>
                </c:pt>
                <c:pt idx="1737">
                  <c:v>38.24</c:v>
                </c:pt>
                <c:pt idx="1738">
                  <c:v>38.26</c:v>
                </c:pt>
                <c:pt idx="1739">
                  <c:v>38.28</c:v>
                </c:pt>
                <c:pt idx="1740">
                  <c:v>38.299999999999997</c:v>
                </c:pt>
                <c:pt idx="1741">
                  <c:v>38.32</c:v>
                </c:pt>
                <c:pt idx="1742">
                  <c:v>38.340000000000003</c:v>
                </c:pt>
                <c:pt idx="1743">
                  <c:v>38.36</c:v>
                </c:pt>
                <c:pt idx="1744">
                  <c:v>38.380000000000003</c:v>
                </c:pt>
                <c:pt idx="1745">
                  <c:v>38.4</c:v>
                </c:pt>
                <c:pt idx="1746">
                  <c:v>38.42</c:v>
                </c:pt>
                <c:pt idx="1747">
                  <c:v>38.44</c:v>
                </c:pt>
                <c:pt idx="1748">
                  <c:v>38.46</c:v>
                </c:pt>
                <c:pt idx="1749">
                  <c:v>38.479999999999997</c:v>
                </c:pt>
                <c:pt idx="1750">
                  <c:v>38.5</c:v>
                </c:pt>
                <c:pt idx="1751">
                  <c:v>38.520000000000003</c:v>
                </c:pt>
                <c:pt idx="1752">
                  <c:v>38.54</c:v>
                </c:pt>
                <c:pt idx="1753">
                  <c:v>38.56</c:v>
                </c:pt>
                <c:pt idx="1754">
                  <c:v>38.58</c:v>
                </c:pt>
                <c:pt idx="1755">
                  <c:v>38.6</c:v>
                </c:pt>
                <c:pt idx="1756">
                  <c:v>38.619999999999997</c:v>
                </c:pt>
                <c:pt idx="1757">
                  <c:v>38.64</c:v>
                </c:pt>
                <c:pt idx="1758">
                  <c:v>38.659999999999997</c:v>
                </c:pt>
                <c:pt idx="1759">
                  <c:v>38.68</c:v>
                </c:pt>
                <c:pt idx="1760">
                  <c:v>38.700000000000003</c:v>
                </c:pt>
                <c:pt idx="1761">
                  <c:v>38.72</c:v>
                </c:pt>
                <c:pt idx="1762">
                  <c:v>38.74</c:v>
                </c:pt>
                <c:pt idx="1763">
                  <c:v>38.76</c:v>
                </c:pt>
                <c:pt idx="1764">
                  <c:v>38.78</c:v>
                </c:pt>
                <c:pt idx="1765">
                  <c:v>38.799999999999997</c:v>
                </c:pt>
                <c:pt idx="1766">
                  <c:v>38.82</c:v>
                </c:pt>
                <c:pt idx="1767">
                  <c:v>38.840000000000003</c:v>
                </c:pt>
                <c:pt idx="1768">
                  <c:v>38.86</c:v>
                </c:pt>
                <c:pt idx="1769">
                  <c:v>38.880000000000003</c:v>
                </c:pt>
                <c:pt idx="1770">
                  <c:v>38.9</c:v>
                </c:pt>
                <c:pt idx="1771">
                  <c:v>38.92</c:v>
                </c:pt>
                <c:pt idx="1772">
                  <c:v>38.94</c:v>
                </c:pt>
                <c:pt idx="1773">
                  <c:v>38.96</c:v>
                </c:pt>
                <c:pt idx="1774">
                  <c:v>38.979999999999997</c:v>
                </c:pt>
                <c:pt idx="1775">
                  <c:v>39</c:v>
                </c:pt>
                <c:pt idx="1776">
                  <c:v>39.020000000000003</c:v>
                </c:pt>
                <c:pt idx="1777">
                  <c:v>39.04</c:v>
                </c:pt>
                <c:pt idx="1778">
                  <c:v>39.06</c:v>
                </c:pt>
                <c:pt idx="1779">
                  <c:v>39.08</c:v>
                </c:pt>
                <c:pt idx="1780">
                  <c:v>39.1</c:v>
                </c:pt>
                <c:pt idx="1781">
                  <c:v>39.119999999999997</c:v>
                </c:pt>
                <c:pt idx="1782">
                  <c:v>39.14</c:v>
                </c:pt>
                <c:pt idx="1783">
                  <c:v>39.159999999999997</c:v>
                </c:pt>
                <c:pt idx="1784">
                  <c:v>39.18</c:v>
                </c:pt>
                <c:pt idx="1785">
                  <c:v>39.200000000000003</c:v>
                </c:pt>
                <c:pt idx="1786">
                  <c:v>39.22</c:v>
                </c:pt>
                <c:pt idx="1787">
                  <c:v>39.24</c:v>
                </c:pt>
                <c:pt idx="1788">
                  <c:v>39.26</c:v>
                </c:pt>
                <c:pt idx="1789">
                  <c:v>39.28</c:v>
                </c:pt>
                <c:pt idx="1790">
                  <c:v>39.299999999999997</c:v>
                </c:pt>
                <c:pt idx="1791">
                  <c:v>39.32</c:v>
                </c:pt>
                <c:pt idx="1792">
                  <c:v>39.340000000000003</c:v>
                </c:pt>
                <c:pt idx="1793">
                  <c:v>39.36</c:v>
                </c:pt>
                <c:pt idx="1794">
                  <c:v>39.380000000000003</c:v>
                </c:pt>
                <c:pt idx="1795">
                  <c:v>39.4</c:v>
                </c:pt>
                <c:pt idx="1796">
                  <c:v>39.42</c:v>
                </c:pt>
                <c:pt idx="1797">
                  <c:v>39.44</c:v>
                </c:pt>
                <c:pt idx="1798">
                  <c:v>39.46</c:v>
                </c:pt>
                <c:pt idx="1799">
                  <c:v>39.479999999999997</c:v>
                </c:pt>
                <c:pt idx="1800">
                  <c:v>39.5</c:v>
                </c:pt>
                <c:pt idx="1801">
                  <c:v>39.520000000000003</c:v>
                </c:pt>
                <c:pt idx="1802">
                  <c:v>39.54</c:v>
                </c:pt>
                <c:pt idx="1803">
                  <c:v>39.56</c:v>
                </c:pt>
                <c:pt idx="1804">
                  <c:v>39.58</c:v>
                </c:pt>
                <c:pt idx="1805">
                  <c:v>39.6</c:v>
                </c:pt>
                <c:pt idx="1806">
                  <c:v>39.619999999999997</c:v>
                </c:pt>
                <c:pt idx="1807">
                  <c:v>39.64</c:v>
                </c:pt>
                <c:pt idx="1808">
                  <c:v>39.659999999999997</c:v>
                </c:pt>
                <c:pt idx="1809">
                  <c:v>39.68</c:v>
                </c:pt>
                <c:pt idx="1810">
                  <c:v>39.700000000000003</c:v>
                </c:pt>
                <c:pt idx="1811">
                  <c:v>39.72</c:v>
                </c:pt>
                <c:pt idx="1812">
                  <c:v>39.74</c:v>
                </c:pt>
                <c:pt idx="1813">
                  <c:v>39.76</c:v>
                </c:pt>
                <c:pt idx="1814">
                  <c:v>39.78</c:v>
                </c:pt>
                <c:pt idx="1815">
                  <c:v>39.799999999999997</c:v>
                </c:pt>
                <c:pt idx="1816">
                  <c:v>39.82</c:v>
                </c:pt>
                <c:pt idx="1817">
                  <c:v>39.840000000000003</c:v>
                </c:pt>
                <c:pt idx="1818">
                  <c:v>39.86</c:v>
                </c:pt>
                <c:pt idx="1819">
                  <c:v>39.880000000000003</c:v>
                </c:pt>
                <c:pt idx="1820">
                  <c:v>39.9</c:v>
                </c:pt>
                <c:pt idx="1821">
                  <c:v>39.92</c:v>
                </c:pt>
                <c:pt idx="1822">
                  <c:v>39.94</c:v>
                </c:pt>
                <c:pt idx="1823">
                  <c:v>39.96</c:v>
                </c:pt>
                <c:pt idx="1824">
                  <c:v>39.979999999999997</c:v>
                </c:pt>
                <c:pt idx="1825">
                  <c:v>40</c:v>
                </c:pt>
                <c:pt idx="1826">
                  <c:v>40.020000000000003</c:v>
                </c:pt>
                <c:pt idx="1827">
                  <c:v>40.04</c:v>
                </c:pt>
                <c:pt idx="1828">
                  <c:v>40.06</c:v>
                </c:pt>
                <c:pt idx="1829">
                  <c:v>40.08</c:v>
                </c:pt>
                <c:pt idx="1830">
                  <c:v>40.1</c:v>
                </c:pt>
                <c:pt idx="1831">
                  <c:v>40.119999999999997</c:v>
                </c:pt>
                <c:pt idx="1832">
                  <c:v>40.14</c:v>
                </c:pt>
                <c:pt idx="1833">
                  <c:v>40.159999999999997</c:v>
                </c:pt>
                <c:pt idx="1834">
                  <c:v>40.18</c:v>
                </c:pt>
                <c:pt idx="1835">
                  <c:v>40.200000000000003</c:v>
                </c:pt>
                <c:pt idx="1836">
                  <c:v>40.22</c:v>
                </c:pt>
                <c:pt idx="1837">
                  <c:v>40.24</c:v>
                </c:pt>
                <c:pt idx="1838">
                  <c:v>40.26</c:v>
                </c:pt>
                <c:pt idx="1839">
                  <c:v>40.28</c:v>
                </c:pt>
                <c:pt idx="1840">
                  <c:v>40.299999999999997</c:v>
                </c:pt>
                <c:pt idx="1841">
                  <c:v>40.32</c:v>
                </c:pt>
                <c:pt idx="1842">
                  <c:v>40.340000000000003</c:v>
                </c:pt>
                <c:pt idx="1843">
                  <c:v>40.36</c:v>
                </c:pt>
                <c:pt idx="1844">
                  <c:v>40.380000000000003</c:v>
                </c:pt>
                <c:pt idx="1845">
                  <c:v>40.4</c:v>
                </c:pt>
                <c:pt idx="1846">
                  <c:v>40.42</c:v>
                </c:pt>
                <c:pt idx="1847">
                  <c:v>40.44</c:v>
                </c:pt>
                <c:pt idx="1848">
                  <c:v>40.46</c:v>
                </c:pt>
                <c:pt idx="1849">
                  <c:v>40.479999999999997</c:v>
                </c:pt>
                <c:pt idx="1850">
                  <c:v>40.5</c:v>
                </c:pt>
                <c:pt idx="1851">
                  <c:v>40.520000000000003</c:v>
                </c:pt>
                <c:pt idx="1852">
                  <c:v>40.54</c:v>
                </c:pt>
                <c:pt idx="1853">
                  <c:v>40.56</c:v>
                </c:pt>
                <c:pt idx="1854">
                  <c:v>40.58</c:v>
                </c:pt>
                <c:pt idx="1855">
                  <c:v>40.6</c:v>
                </c:pt>
                <c:pt idx="1856">
                  <c:v>40.619999999999997</c:v>
                </c:pt>
                <c:pt idx="1857">
                  <c:v>40.64</c:v>
                </c:pt>
                <c:pt idx="1858">
                  <c:v>40.659999999999997</c:v>
                </c:pt>
                <c:pt idx="1859">
                  <c:v>40.68</c:v>
                </c:pt>
                <c:pt idx="1860">
                  <c:v>40.700000000000003</c:v>
                </c:pt>
                <c:pt idx="1861">
                  <c:v>40.72</c:v>
                </c:pt>
                <c:pt idx="1862">
                  <c:v>40.74</c:v>
                </c:pt>
                <c:pt idx="1863">
                  <c:v>40.76</c:v>
                </c:pt>
                <c:pt idx="1864">
                  <c:v>40.78</c:v>
                </c:pt>
                <c:pt idx="1865">
                  <c:v>40.799999999999997</c:v>
                </c:pt>
                <c:pt idx="1866">
                  <c:v>40.82</c:v>
                </c:pt>
                <c:pt idx="1867">
                  <c:v>40.840000000000003</c:v>
                </c:pt>
                <c:pt idx="1868">
                  <c:v>40.86</c:v>
                </c:pt>
                <c:pt idx="1869">
                  <c:v>40.880000000000003</c:v>
                </c:pt>
                <c:pt idx="1870">
                  <c:v>40.9</c:v>
                </c:pt>
                <c:pt idx="1871">
                  <c:v>40.92</c:v>
                </c:pt>
                <c:pt idx="1872">
                  <c:v>40.94</c:v>
                </c:pt>
                <c:pt idx="1873">
                  <c:v>40.96</c:v>
                </c:pt>
                <c:pt idx="1874">
                  <c:v>40.98</c:v>
                </c:pt>
                <c:pt idx="1875">
                  <c:v>41</c:v>
                </c:pt>
                <c:pt idx="1876">
                  <c:v>41.02</c:v>
                </c:pt>
                <c:pt idx="1877">
                  <c:v>41.04</c:v>
                </c:pt>
                <c:pt idx="1878">
                  <c:v>41.06</c:v>
                </c:pt>
                <c:pt idx="1879">
                  <c:v>41.08</c:v>
                </c:pt>
                <c:pt idx="1880">
                  <c:v>41.1</c:v>
                </c:pt>
                <c:pt idx="1881">
                  <c:v>41.12</c:v>
                </c:pt>
                <c:pt idx="1882">
                  <c:v>41.14</c:v>
                </c:pt>
                <c:pt idx="1883">
                  <c:v>41.16</c:v>
                </c:pt>
                <c:pt idx="1884">
                  <c:v>41.18</c:v>
                </c:pt>
                <c:pt idx="1885">
                  <c:v>41.2</c:v>
                </c:pt>
                <c:pt idx="1886">
                  <c:v>41.22</c:v>
                </c:pt>
                <c:pt idx="1887">
                  <c:v>41.24</c:v>
                </c:pt>
                <c:pt idx="1888">
                  <c:v>41.26</c:v>
                </c:pt>
                <c:pt idx="1889">
                  <c:v>41.28</c:v>
                </c:pt>
                <c:pt idx="1890">
                  <c:v>41.3</c:v>
                </c:pt>
                <c:pt idx="1891">
                  <c:v>41.32</c:v>
                </c:pt>
                <c:pt idx="1892">
                  <c:v>41.34</c:v>
                </c:pt>
                <c:pt idx="1893">
                  <c:v>41.36</c:v>
                </c:pt>
                <c:pt idx="1894">
                  <c:v>41.38</c:v>
                </c:pt>
                <c:pt idx="1895">
                  <c:v>41.4</c:v>
                </c:pt>
                <c:pt idx="1896">
                  <c:v>41.42</c:v>
                </c:pt>
                <c:pt idx="1897">
                  <c:v>41.44</c:v>
                </c:pt>
                <c:pt idx="1898">
                  <c:v>41.46</c:v>
                </c:pt>
                <c:pt idx="1899">
                  <c:v>41.48</c:v>
                </c:pt>
                <c:pt idx="1900">
                  <c:v>41.5</c:v>
                </c:pt>
                <c:pt idx="1901">
                  <c:v>41.52</c:v>
                </c:pt>
                <c:pt idx="1902">
                  <c:v>41.54</c:v>
                </c:pt>
                <c:pt idx="1903">
                  <c:v>41.56</c:v>
                </c:pt>
                <c:pt idx="1904">
                  <c:v>41.58</c:v>
                </c:pt>
                <c:pt idx="1905">
                  <c:v>41.6</c:v>
                </c:pt>
                <c:pt idx="1906">
                  <c:v>41.62</c:v>
                </c:pt>
                <c:pt idx="1907">
                  <c:v>41.64</c:v>
                </c:pt>
                <c:pt idx="1908">
                  <c:v>41.66</c:v>
                </c:pt>
                <c:pt idx="1909">
                  <c:v>41.68</c:v>
                </c:pt>
                <c:pt idx="1910">
                  <c:v>41.7</c:v>
                </c:pt>
                <c:pt idx="1911">
                  <c:v>41.72</c:v>
                </c:pt>
                <c:pt idx="1912">
                  <c:v>41.74</c:v>
                </c:pt>
                <c:pt idx="1913">
                  <c:v>41.76</c:v>
                </c:pt>
                <c:pt idx="1914">
                  <c:v>41.78</c:v>
                </c:pt>
                <c:pt idx="1915">
                  <c:v>41.8</c:v>
                </c:pt>
                <c:pt idx="1916">
                  <c:v>41.82</c:v>
                </c:pt>
                <c:pt idx="1917">
                  <c:v>41.84</c:v>
                </c:pt>
                <c:pt idx="1918">
                  <c:v>41.86</c:v>
                </c:pt>
                <c:pt idx="1919">
                  <c:v>41.88</c:v>
                </c:pt>
                <c:pt idx="1920">
                  <c:v>41.9</c:v>
                </c:pt>
                <c:pt idx="1921">
                  <c:v>41.92</c:v>
                </c:pt>
                <c:pt idx="1922">
                  <c:v>41.94</c:v>
                </c:pt>
                <c:pt idx="1923">
                  <c:v>41.96</c:v>
                </c:pt>
                <c:pt idx="1924">
                  <c:v>41.98</c:v>
                </c:pt>
                <c:pt idx="1925">
                  <c:v>42</c:v>
                </c:pt>
                <c:pt idx="1926">
                  <c:v>42.02</c:v>
                </c:pt>
                <c:pt idx="1927">
                  <c:v>42.04</c:v>
                </c:pt>
                <c:pt idx="1928">
                  <c:v>42.06</c:v>
                </c:pt>
                <c:pt idx="1929">
                  <c:v>42.08</c:v>
                </c:pt>
                <c:pt idx="1930">
                  <c:v>42.1</c:v>
                </c:pt>
                <c:pt idx="1931">
                  <c:v>42.12</c:v>
                </c:pt>
                <c:pt idx="1932">
                  <c:v>42.14</c:v>
                </c:pt>
                <c:pt idx="1933">
                  <c:v>42.16</c:v>
                </c:pt>
                <c:pt idx="1934">
                  <c:v>42.18</c:v>
                </c:pt>
                <c:pt idx="1935">
                  <c:v>42.2</c:v>
                </c:pt>
                <c:pt idx="1936">
                  <c:v>42.22</c:v>
                </c:pt>
                <c:pt idx="1937">
                  <c:v>42.24</c:v>
                </c:pt>
                <c:pt idx="1938">
                  <c:v>42.26</c:v>
                </c:pt>
                <c:pt idx="1939">
                  <c:v>42.28</c:v>
                </c:pt>
                <c:pt idx="1940">
                  <c:v>42.3</c:v>
                </c:pt>
                <c:pt idx="1941">
                  <c:v>42.32</c:v>
                </c:pt>
                <c:pt idx="1942">
                  <c:v>42.34</c:v>
                </c:pt>
                <c:pt idx="1943">
                  <c:v>42.36</c:v>
                </c:pt>
                <c:pt idx="1944">
                  <c:v>42.38</c:v>
                </c:pt>
                <c:pt idx="1945">
                  <c:v>42.4</c:v>
                </c:pt>
                <c:pt idx="1946">
                  <c:v>42.42</c:v>
                </c:pt>
                <c:pt idx="1947">
                  <c:v>42.44</c:v>
                </c:pt>
                <c:pt idx="1948">
                  <c:v>42.46</c:v>
                </c:pt>
                <c:pt idx="1949">
                  <c:v>42.48</c:v>
                </c:pt>
                <c:pt idx="1950">
                  <c:v>42.5</c:v>
                </c:pt>
                <c:pt idx="1951">
                  <c:v>42.52</c:v>
                </c:pt>
                <c:pt idx="1952">
                  <c:v>42.54</c:v>
                </c:pt>
                <c:pt idx="1953">
                  <c:v>42.56</c:v>
                </c:pt>
                <c:pt idx="1954">
                  <c:v>42.58</c:v>
                </c:pt>
                <c:pt idx="1955">
                  <c:v>42.6</c:v>
                </c:pt>
                <c:pt idx="1956">
                  <c:v>42.62</c:v>
                </c:pt>
                <c:pt idx="1957">
                  <c:v>42.64</c:v>
                </c:pt>
                <c:pt idx="1958">
                  <c:v>42.66</c:v>
                </c:pt>
                <c:pt idx="1959">
                  <c:v>42.68</c:v>
                </c:pt>
                <c:pt idx="1960">
                  <c:v>42.7</c:v>
                </c:pt>
                <c:pt idx="1961">
                  <c:v>42.72</c:v>
                </c:pt>
                <c:pt idx="1962">
                  <c:v>42.74</c:v>
                </c:pt>
                <c:pt idx="1963">
                  <c:v>42.76</c:v>
                </c:pt>
                <c:pt idx="1964">
                  <c:v>42.78</c:v>
                </c:pt>
                <c:pt idx="1965">
                  <c:v>42.8</c:v>
                </c:pt>
                <c:pt idx="1966">
                  <c:v>42.82</c:v>
                </c:pt>
                <c:pt idx="1967">
                  <c:v>42.84</c:v>
                </c:pt>
                <c:pt idx="1968">
                  <c:v>42.86</c:v>
                </c:pt>
                <c:pt idx="1969">
                  <c:v>42.88</c:v>
                </c:pt>
                <c:pt idx="1970">
                  <c:v>42.9</c:v>
                </c:pt>
                <c:pt idx="1971">
                  <c:v>42.92</c:v>
                </c:pt>
                <c:pt idx="1972">
                  <c:v>42.94</c:v>
                </c:pt>
                <c:pt idx="1973">
                  <c:v>42.96</c:v>
                </c:pt>
                <c:pt idx="1974">
                  <c:v>42.98</c:v>
                </c:pt>
                <c:pt idx="1975">
                  <c:v>43</c:v>
                </c:pt>
                <c:pt idx="1976">
                  <c:v>43.02</c:v>
                </c:pt>
                <c:pt idx="1977">
                  <c:v>43.04</c:v>
                </c:pt>
                <c:pt idx="1978">
                  <c:v>43.06</c:v>
                </c:pt>
                <c:pt idx="1979">
                  <c:v>43.08</c:v>
                </c:pt>
                <c:pt idx="1980">
                  <c:v>43.1</c:v>
                </c:pt>
                <c:pt idx="1981">
                  <c:v>43.12</c:v>
                </c:pt>
                <c:pt idx="1982">
                  <c:v>43.14</c:v>
                </c:pt>
                <c:pt idx="1983">
                  <c:v>43.16</c:v>
                </c:pt>
                <c:pt idx="1984">
                  <c:v>43.18</c:v>
                </c:pt>
                <c:pt idx="1985">
                  <c:v>43.2</c:v>
                </c:pt>
                <c:pt idx="1986">
                  <c:v>43.22</c:v>
                </c:pt>
                <c:pt idx="1987">
                  <c:v>43.24</c:v>
                </c:pt>
                <c:pt idx="1988">
                  <c:v>43.26</c:v>
                </c:pt>
                <c:pt idx="1989">
                  <c:v>43.28</c:v>
                </c:pt>
                <c:pt idx="1990">
                  <c:v>43.3</c:v>
                </c:pt>
                <c:pt idx="1991">
                  <c:v>43.32</c:v>
                </c:pt>
                <c:pt idx="1992">
                  <c:v>43.34</c:v>
                </c:pt>
                <c:pt idx="1993">
                  <c:v>43.36</c:v>
                </c:pt>
                <c:pt idx="1994">
                  <c:v>43.38</c:v>
                </c:pt>
                <c:pt idx="1995">
                  <c:v>43.4</c:v>
                </c:pt>
                <c:pt idx="1996">
                  <c:v>43.42</c:v>
                </c:pt>
                <c:pt idx="1997">
                  <c:v>43.44</c:v>
                </c:pt>
                <c:pt idx="1998">
                  <c:v>43.46</c:v>
                </c:pt>
                <c:pt idx="1999">
                  <c:v>43.48</c:v>
                </c:pt>
                <c:pt idx="2000">
                  <c:v>43.5</c:v>
                </c:pt>
                <c:pt idx="2001">
                  <c:v>43.52</c:v>
                </c:pt>
                <c:pt idx="2002">
                  <c:v>43.54</c:v>
                </c:pt>
                <c:pt idx="2003">
                  <c:v>43.56</c:v>
                </c:pt>
                <c:pt idx="2004">
                  <c:v>43.58</c:v>
                </c:pt>
                <c:pt idx="2005">
                  <c:v>43.6</c:v>
                </c:pt>
                <c:pt idx="2006">
                  <c:v>43.62</c:v>
                </c:pt>
                <c:pt idx="2007">
                  <c:v>43.64</c:v>
                </c:pt>
                <c:pt idx="2008">
                  <c:v>43.66</c:v>
                </c:pt>
                <c:pt idx="2009">
                  <c:v>43.68</c:v>
                </c:pt>
                <c:pt idx="2010">
                  <c:v>43.7</c:v>
                </c:pt>
                <c:pt idx="2011">
                  <c:v>43.72</c:v>
                </c:pt>
                <c:pt idx="2012">
                  <c:v>43.74</c:v>
                </c:pt>
                <c:pt idx="2013">
                  <c:v>43.76</c:v>
                </c:pt>
                <c:pt idx="2014">
                  <c:v>43.78</c:v>
                </c:pt>
                <c:pt idx="2015">
                  <c:v>43.8</c:v>
                </c:pt>
                <c:pt idx="2016">
                  <c:v>43.82</c:v>
                </c:pt>
                <c:pt idx="2017">
                  <c:v>43.84</c:v>
                </c:pt>
                <c:pt idx="2018">
                  <c:v>43.86</c:v>
                </c:pt>
                <c:pt idx="2019">
                  <c:v>43.88</c:v>
                </c:pt>
                <c:pt idx="2020">
                  <c:v>43.9</c:v>
                </c:pt>
                <c:pt idx="2021">
                  <c:v>43.92</c:v>
                </c:pt>
                <c:pt idx="2022">
                  <c:v>43.94</c:v>
                </c:pt>
                <c:pt idx="2023">
                  <c:v>43.96</c:v>
                </c:pt>
                <c:pt idx="2024">
                  <c:v>43.98</c:v>
                </c:pt>
                <c:pt idx="2025">
                  <c:v>44</c:v>
                </c:pt>
                <c:pt idx="2026">
                  <c:v>44.02</c:v>
                </c:pt>
                <c:pt idx="2027">
                  <c:v>44.04</c:v>
                </c:pt>
                <c:pt idx="2028">
                  <c:v>44.06</c:v>
                </c:pt>
                <c:pt idx="2029">
                  <c:v>44.08</c:v>
                </c:pt>
                <c:pt idx="2030">
                  <c:v>44.1</c:v>
                </c:pt>
                <c:pt idx="2031">
                  <c:v>44.12</c:v>
                </c:pt>
                <c:pt idx="2032">
                  <c:v>44.14</c:v>
                </c:pt>
                <c:pt idx="2033">
                  <c:v>44.16</c:v>
                </c:pt>
                <c:pt idx="2034">
                  <c:v>44.18</c:v>
                </c:pt>
                <c:pt idx="2035">
                  <c:v>44.2</c:v>
                </c:pt>
                <c:pt idx="2036">
                  <c:v>44.22</c:v>
                </c:pt>
                <c:pt idx="2037">
                  <c:v>44.24</c:v>
                </c:pt>
                <c:pt idx="2038">
                  <c:v>44.26</c:v>
                </c:pt>
                <c:pt idx="2039">
                  <c:v>44.28</c:v>
                </c:pt>
                <c:pt idx="2040">
                  <c:v>44.3</c:v>
                </c:pt>
                <c:pt idx="2041">
                  <c:v>44.32</c:v>
                </c:pt>
                <c:pt idx="2042">
                  <c:v>44.34</c:v>
                </c:pt>
                <c:pt idx="2043">
                  <c:v>44.36</c:v>
                </c:pt>
                <c:pt idx="2044">
                  <c:v>44.38</c:v>
                </c:pt>
                <c:pt idx="2045">
                  <c:v>44.4</c:v>
                </c:pt>
                <c:pt idx="2046">
                  <c:v>44.42</c:v>
                </c:pt>
                <c:pt idx="2047">
                  <c:v>44.44</c:v>
                </c:pt>
                <c:pt idx="2048">
                  <c:v>44.46</c:v>
                </c:pt>
                <c:pt idx="2049">
                  <c:v>44.48</c:v>
                </c:pt>
                <c:pt idx="2050">
                  <c:v>44.5</c:v>
                </c:pt>
                <c:pt idx="2051">
                  <c:v>44.52</c:v>
                </c:pt>
                <c:pt idx="2052">
                  <c:v>44.54</c:v>
                </c:pt>
                <c:pt idx="2053">
                  <c:v>44.56</c:v>
                </c:pt>
                <c:pt idx="2054">
                  <c:v>44.58</c:v>
                </c:pt>
                <c:pt idx="2055">
                  <c:v>44.6</c:v>
                </c:pt>
                <c:pt idx="2056">
                  <c:v>44.62</c:v>
                </c:pt>
                <c:pt idx="2057">
                  <c:v>44.64</c:v>
                </c:pt>
                <c:pt idx="2058">
                  <c:v>44.66</c:v>
                </c:pt>
                <c:pt idx="2059">
                  <c:v>44.68</c:v>
                </c:pt>
                <c:pt idx="2060">
                  <c:v>44.7</c:v>
                </c:pt>
                <c:pt idx="2061">
                  <c:v>44.72</c:v>
                </c:pt>
                <c:pt idx="2062">
                  <c:v>44.74</c:v>
                </c:pt>
                <c:pt idx="2063">
                  <c:v>44.76</c:v>
                </c:pt>
                <c:pt idx="2064">
                  <c:v>44.78</c:v>
                </c:pt>
                <c:pt idx="2065">
                  <c:v>44.8</c:v>
                </c:pt>
                <c:pt idx="2066">
                  <c:v>44.82</c:v>
                </c:pt>
                <c:pt idx="2067">
                  <c:v>44.84</c:v>
                </c:pt>
                <c:pt idx="2068">
                  <c:v>44.86</c:v>
                </c:pt>
                <c:pt idx="2069">
                  <c:v>44.88</c:v>
                </c:pt>
                <c:pt idx="2070">
                  <c:v>44.9</c:v>
                </c:pt>
                <c:pt idx="2071">
                  <c:v>44.92</c:v>
                </c:pt>
                <c:pt idx="2072">
                  <c:v>44.94</c:v>
                </c:pt>
                <c:pt idx="2073">
                  <c:v>44.96</c:v>
                </c:pt>
                <c:pt idx="2074">
                  <c:v>44.98</c:v>
                </c:pt>
                <c:pt idx="2075">
                  <c:v>45</c:v>
                </c:pt>
                <c:pt idx="2076">
                  <c:v>45.02</c:v>
                </c:pt>
                <c:pt idx="2077">
                  <c:v>45.04</c:v>
                </c:pt>
                <c:pt idx="2078">
                  <c:v>45.06</c:v>
                </c:pt>
                <c:pt idx="2079">
                  <c:v>45.08</c:v>
                </c:pt>
                <c:pt idx="2080">
                  <c:v>45.1</c:v>
                </c:pt>
                <c:pt idx="2081">
                  <c:v>45.12</c:v>
                </c:pt>
                <c:pt idx="2082">
                  <c:v>45.14</c:v>
                </c:pt>
                <c:pt idx="2083">
                  <c:v>45.16</c:v>
                </c:pt>
                <c:pt idx="2084">
                  <c:v>45.18</c:v>
                </c:pt>
                <c:pt idx="2085">
                  <c:v>45.2</c:v>
                </c:pt>
                <c:pt idx="2086">
                  <c:v>45.22</c:v>
                </c:pt>
                <c:pt idx="2087">
                  <c:v>45.24</c:v>
                </c:pt>
                <c:pt idx="2088">
                  <c:v>45.26</c:v>
                </c:pt>
                <c:pt idx="2089">
                  <c:v>45.28</c:v>
                </c:pt>
                <c:pt idx="2090">
                  <c:v>45.3</c:v>
                </c:pt>
                <c:pt idx="2091">
                  <c:v>45.32</c:v>
                </c:pt>
                <c:pt idx="2092">
                  <c:v>45.34</c:v>
                </c:pt>
                <c:pt idx="2093">
                  <c:v>45.36</c:v>
                </c:pt>
                <c:pt idx="2094">
                  <c:v>45.38</c:v>
                </c:pt>
                <c:pt idx="2095">
                  <c:v>45.4</c:v>
                </c:pt>
                <c:pt idx="2096">
                  <c:v>45.42</c:v>
                </c:pt>
                <c:pt idx="2097">
                  <c:v>45.44</c:v>
                </c:pt>
                <c:pt idx="2098">
                  <c:v>45.46</c:v>
                </c:pt>
                <c:pt idx="2099">
                  <c:v>45.48</c:v>
                </c:pt>
                <c:pt idx="2100">
                  <c:v>45.5</c:v>
                </c:pt>
                <c:pt idx="2101">
                  <c:v>45.52</c:v>
                </c:pt>
                <c:pt idx="2102">
                  <c:v>45.54</c:v>
                </c:pt>
                <c:pt idx="2103">
                  <c:v>45.56</c:v>
                </c:pt>
                <c:pt idx="2104">
                  <c:v>45.58</c:v>
                </c:pt>
                <c:pt idx="2105">
                  <c:v>45.6</c:v>
                </c:pt>
                <c:pt idx="2106">
                  <c:v>45.62</c:v>
                </c:pt>
                <c:pt idx="2107">
                  <c:v>45.64</c:v>
                </c:pt>
                <c:pt idx="2108">
                  <c:v>45.66</c:v>
                </c:pt>
                <c:pt idx="2109">
                  <c:v>45.68</c:v>
                </c:pt>
                <c:pt idx="2110">
                  <c:v>45.7</c:v>
                </c:pt>
                <c:pt idx="2111">
                  <c:v>45.72</c:v>
                </c:pt>
                <c:pt idx="2112">
                  <c:v>45.74</c:v>
                </c:pt>
                <c:pt idx="2113">
                  <c:v>45.76</c:v>
                </c:pt>
                <c:pt idx="2114">
                  <c:v>45.78</c:v>
                </c:pt>
                <c:pt idx="2115">
                  <c:v>45.8</c:v>
                </c:pt>
                <c:pt idx="2116">
                  <c:v>45.82</c:v>
                </c:pt>
                <c:pt idx="2117">
                  <c:v>45.84</c:v>
                </c:pt>
                <c:pt idx="2118">
                  <c:v>45.86</c:v>
                </c:pt>
                <c:pt idx="2119">
                  <c:v>45.88</c:v>
                </c:pt>
                <c:pt idx="2120">
                  <c:v>45.9</c:v>
                </c:pt>
                <c:pt idx="2121">
                  <c:v>45.92</c:v>
                </c:pt>
                <c:pt idx="2122">
                  <c:v>45.94</c:v>
                </c:pt>
                <c:pt idx="2123">
                  <c:v>45.96</c:v>
                </c:pt>
                <c:pt idx="2124">
                  <c:v>45.98</c:v>
                </c:pt>
                <c:pt idx="2125">
                  <c:v>46</c:v>
                </c:pt>
                <c:pt idx="2126">
                  <c:v>46.02</c:v>
                </c:pt>
                <c:pt idx="2127">
                  <c:v>46.04</c:v>
                </c:pt>
                <c:pt idx="2128">
                  <c:v>46.06</c:v>
                </c:pt>
                <c:pt idx="2129">
                  <c:v>46.08</c:v>
                </c:pt>
                <c:pt idx="2130">
                  <c:v>46.1</c:v>
                </c:pt>
                <c:pt idx="2131">
                  <c:v>46.12</c:v>
                </c:pt>
                <c:pt idx="2132">
                  <c:v>46.14</c:v>
                </c:pt>
                <c:pt idx="2133">
                  <c:v>46.16</c:v>
                </c:pt>
                <c:pt idx="2134">
                  <c:v>46.18</c:v>
                </c:pt>
                <c:pt idx="2135">
                  <c:v>46.2</c:v>
                </c:pt>
                <c:pt idx="2136">
                  <c:v>46.22</c:v>
                </c:pt>
                <c:pt idx="2137">
                  <c:v>46.24</c:v>
                </c:pt>
                <c:pt idx="2138">
                  <c:v>46.26</c:v>
                </c:pt>
                <c:pt idx="2139">
                  <c:v>46.28</c:v>
                </c:pt>
                <c:pt idx="2140">
                  <c:v>46.3</c:v>
                </c:pt>
                <c:pt idx="2141">
                  <c:v>46.32</c:v>
                </c:pt>
                <c:pt idx="2142">
                  <c:v>46.34</c:v>
                </c:pt>
                <c:pt idx="2143">
                  <c:v>46.36</c:v>
                </c:pt>
                <c:pt idx="2144">
                  <c:v>46.38</c:v>
                </c:pt>
                <c:pt idx="2145">
                  <c:v>46.4</c:v>
                </c:pt>
                <c:pt idx="2146">
                  <c:v>46.42</c:v>
                </c:pt>
                <c:pt idx="2147">
                  <c:v>46.44</c:v>
                </c:pt>
                <c:pt idx="2148">
                  <c:v>46.46</c:v>
                </c:pt>
                <c:pt idx="2149">
                  <c:v>46.48</c:v>
                </c:pt>
                <c:pt idx="2150">
                  <c:v>46.5</c:v>
                </c:pt>
                <c:pt idx="2151">
                  <c:v>46.52</c:v>
                </c:pt>
                <c:pt idx="2152">
                  <c:v>46.54</c:v>
                </c:pt>
                <c:pt idx="2153">
                  <c:v>46.56</c:v>
                </c:pt>
                <c:pt idx="2154">
                  <c:v>46.58</c:v>
                </c:pt>
                <c:pt idx="2155">
                  <c:v>46.6</c:v>
                </c:pt>
                <c:pt idx="2156">
                  <c:v>46.62</c:v>
                </c:pt>
                <c:pt idx="2157">
                  <c:v>46.64</c:v>
                </c:pt>
                <c:pt idx="2158">
                  <c:v>46.66</c:v>
                </c:pt>
                <c:pt idx="2159">
                  <c:v>46.68</c:v>
                </c:pt>
                <c:pt idx="2160">
                  <c:v>46.7</c:v>
                </c:pt>
                <c:pt idx="2161">
                  <c:v>46.72</c:v>
                </c:pt>
                <c:pt idx="2162">
                  <c:v>46.74</c:v>
                </c:pt>
                <c:pt idx="2163">
                  <c:v>46.76</c:v>
                </c:pt>
                <c:pt idx="2164">
                  <c:v>46.78</c:v>
                </c:pt>
                <c:pt idx="2165">
                  <c:v>46.8</c:v>
                </c:pt>
                <c:pt idx="2166">
                  <c:v>46.82</c:v>
                </c:pt>
                <c:pt idx="2167">
                  <c:v>46.84</c:v>
                </c:pt>
                <c:pt idx="2168">
                  <c:v>46.86</c:v>
                </c:pt>
                <c:pt idx="2169">
                  <c:v>46.88</c:v>
                </c:pt>
                <c:pt idx="2170">
                  <c:v>46.9</c:v>
                </c:pt>
                <c:pt idx="2171">
                  <c:v>46.92</c:v>
                </c:pt>
                <c:pt idx="2172">
                  <c:v>46.94</c:v>
                </c:pt>
                <c:pt idx="2173">
                  <c:v>46.96</c:v>
                </c:pt>
                <c:pt idx="2174">
                  <c:v>46.98</c:v>
                </c:pt>
                <c:pt idx="2175">
                  <c:v>47</c:v>
                </c:pt>
                <c:pt idx="2176">
                  <c:v>47.02</c:v>
                </c:pt>
                <c:pt idx="2177">
                  <c:v>47.04</c:v>
                </c:pt>
                <c:pt idx="2178">
                  <c:v>47.06</c:v>
                </c:pt>
                <c:pt idx="2179">
                  <c:v>47.08</c:v>
                </c:pt>
                <c:pt idx="2180">
                  <c:v>47.1</c:v>
                </c:pt>
                <c:pt idx="2181">
                  <c:v>47.12</c:v>
                </c:pt>
                <c:pt idx="2182">
                  <c:v>47.14</c:v>
                </c:pt>
                <c:pt idx="2183">
                  <c:v>47.16</c:v>
                </c:pt>
                <c:pt idx="2184">
                  <c:v>47.18</c:v>
                </c:pt>
                <c:pt idx="2185">
                  <c:v>47.2</c:v>
                </c:pt>
                <c:pt idx="2186">
                  <c:v>47.22</c:v>
                </c:pt>
                <c:pt idx="2187">
                  <c:v>47.24</c:v>
                </c:pt>
                <c:pt idx="2188">
                  <c:v>47.26</c:v>
                </c:pt>
                <c:pt idx="2189">
                  <c:v>47.28</c:v>
                </c:pt>
                <c:pt idx="2190">
                  <c:v>47.3</c:v>
                </c:pt>
                <c:pt idx="2191">
                  <c:v>47.32</c:v>
                </c:pt>
                <c:pt idx="2192">
                  <c:v>47.34</c:v>
                </c:pt>
                <c:pt idx="2193">
                  <c:v>47.36</c:v>
                </c:pt>
                <c:pt idx="2194">
                  <c:v>47.38</c:v>
                </c:pt>
                <c:pt idx="2195">
                  <c:v>47.4</c:v>
                </c:pt>
                <c:pt idx="2196">
                  <c:v>47.42</c:v>
                </c:pt>
                <c:pt idx="2197">
                  <c:v>47.44</c:v>
                </c:pt>
                <c:pt idx="2198">
                  <c:v>47.46</c:v>
                </c:pt>
                <c:pt idx="2199">
                  <c:v>47.48</c:v>
                </c:pt>
                <c:pt idx="2200">
                  <c:v>47.5</c:v>
                </c:pt>
                <c:pt idx="2201">
                  <c:v>47.52</c:v>
                </c:pt>
                <c:pt idx="2202">
                  <c:v>47.54</c:v>
                </c:pt>
                <c:pt idx="2203">
                  <c:v>47.56</c:v>
                </c:pt>
                <c:pt idx="2204">
                  <c:v>47.58</c:v>
                </c:pt>
                <c:pt idx="2205">
                  <c:v>47.6</c:v>
                </c:pt>
                <c:pt idx="2206">
                  <c:v>47.62</c:v>
                </c:pt>
                <c:pt idx="2207">
                  <c:v>47.64</c:v>
                </c:pt>
                <c:pt idx="2208">
                  <c:v>47.66</c:v>
                </c:pt>
                <c:pt idx="2209">
                  <c:v>47.68</c:v>
                </c:pt>
                <c:pt idx="2210">
                  <c:v>47.7</c:v>
                </c:pt>
                <c:pt idx="2211">
                  <c:v>47.72</c:v>
                </c:pt>
                <c:pt idx="2212">
                  <c:v>47.74</c:v>
                </c:pt>
                <c:pt idx="2213">
                  <c:v>47.76</c:v>
                </c:pt>
                <c:pt idx="2214">
                  <c:v>47.78</c:v>
                </c:pt>
                <c:pt idx="2215">
                  <c:v>47.8</c:v>
                </c:pt>
                <c:pt idx="2216">
                  <c:v>47.82</c:v>
                </c:pt>
                <c:pt idx="2217">
                  <c:v>47.84</c:v>
                </c:pt>
                <c:pt idx="2218">
                  <c:v>47.86</c:v>
                </c:pt>
                <c:pt idx="2219">
                  <c:v>47.88</c:v>
                </c:pt>
                <c:pt idx="2220">
                  <c:v>47.9</c:v>
                </c:pt>
                <c:pt idx="2221">
                  <c:v>47.92</c:v>
                </c:pt>
                <c:pt idx="2222">
                  <c:v>47.94</c:v>
                </c:pt>
                <c:pt idx="2223">
                  <c:v>47.96</c:v>
                </c:pt>
                <c:pt idx="2224">
                  <c:v>47.98</c:v>
                </c:pt>
                <c:pt idx="2225">
                  <c:v>48</c:v>
                </c:pt>
                <c:pt idx="2226">
                  <c:v>48.02</c:v>
                </c:pt>
                <c:pt idx="2227">
                  <c:v>48.04</c:v>
                </c:pt>
                <c:pt idx="2228">
                  <c:v>48.06</c:v>
                </c:pt>
                <c:pt idx="2229">
                  <c:v>48.08</c:v>
                </c:pt>
                <c:pt idx="2230">
                  <c:v>48.1</c:v>
                </c:pt>
                <c:pt idx="2231">
                  <c:v>48.12</c:v>
                </c:pt>
                <c:pt idx="2232">
                  <c:v>48.14</c:v>
                </c:pt>
                <c:pt idx="2233">
                  <c:v>48.16</c:v>
                </c:pt>
                <c:pt idx="2234">
                  <c:v>48.18</c:v>
                </c:pt>
                <c:pt idx="2235">
                  <c:v>48.2</c:v>
                </c:pt>
                <c:pt idx="2236">
                  <c:v>48.22</c:v>
                </c:pt>
                <c:pt idx="2237">
                  <c:v>48.24</c:v>
                </c:pt>
                <c:pt idx="2238">
                  <c:v>48.26</c:v>
                </c:pt>
                <c:pt idx="2239">
                  <c:v>48.28</c:v>
                </c:pt>
                <c:pt idx="2240">
                  <c:v>48.3</c:v>
                </c:pt>
                <c:pt idx="2241">
                  <c:v>48.32</c:v>
                </c:pt>
                <c:pt idx="2242">
                  <c:v>48.34</c:v>
                </c:pt>
                <c:pt idx="2243">
                  <c:v>48.36</c:v>
                </c:pt>
                <c:pt idx="2244">
                  <c:v>48.38</c:v>
                </c:pt>
                <c:pt idx="2245">
                  <c:v>48.4</c:v>
                </c:pt>
                <c:pt idx="2246">
                  <c:v>48.42</c:v>
                </c:pt>
                <c:pt idx="2247">
                  <c:v>48.44</c:v>
                </c:pt>
                <c:pt idx="2248">
                  <c:v>48.46</c:v>
                </c:pt>
                <c:pt idx="2249">
                  <c:v>48.48</c:v>
                </c:pt>
                <c:pt idx="2250">
                  <c:v>48.5</c:v>
                </c:pt>
                <c:pt idx="2251">
                  <c:v>48.52</c:v>
                </c:pt>
                <c:pt idx="2252">
                  <c:v>48.54</c:v>
                </c:pt>
                <c:pt idx="2253">
                  <c:v>48.56</c:v>
                </c:pt>
                <c:pt idx="2254">
                  <c:v>48.58</c:v>
                </c:pt>
                <c:pt idx="2255">
                  <c:v>48.6</c:v>
                </c:pt>
                <c:pt idx="2256">
                  <c:v>48.62</c:v>
                </c:pt>
                <c:pt idx="2257">
                  <c:v>48.64</c:v>
                </c:pt>
                <c:pt idx="2258">
                  <c:v>48.66</c:v>
                </c:pt>
                <c:pt idx="2259">
                  <c:v>48.68</c:v>
                </c:pt>
                <c:pt idx="2260">
                  <c:v>48.7</c:v>
                </c:pt>
                <c:pt idx="2261">
                  <c:v>48.72</c:v>
                </c:pt>
                <c:pt idx="2262">
                  <c:v>48.74</c:v>
                </c:pt>
                <c:pt idx="2263">
                  <c:v>48.76</c:v>
                </c:pt>
                <c:pt idx="2264">
                  <c:v>48.78</c:v>
                </c:pt>
                <c:pt idx="2265">
                  <c:v>48.8</c:v>
                </c:pt>
                <c:pt idx="2266">
                  <c:v>48.82</c:v>
                </c:pt>
                <c:pt idx="2267">
                  <c:v>48.84</c:v>
                </c:pt>
                <c:pt idx="2268">
                  <c:v>48.86</c:v>
                </c:pt>
                <c:pt idx="2269">
                  <c:v>48.88</c:v>
                </c:pt>
                <c:pt idx="2270">
                  <c:v>48.9</c:v>
                </c:pt>
                <c:pt idx="2271">
                  <c:v>48.92</c:v>
                </c:pt>
                <c:pt idx="2272">
                  <c:v>48.94</c:v>
                </c:pt>
                <c:pt idx="2273">
                  <c:v>48.96</c:v>
                </c:pt>
                <c:pt idx="2274">
                  <c:v>48.98</c:v>
                </c:pt>
                <c:pt idx="2275">
                  <c:v>49</c:v>
                </c:pt>
                <c:pt idx="2276">
                  <c:v>49.02</c:v>
                </c:pt>
                <c:pt idx="2277">
                  <c:v>49.04</c:v>
                </c:pt>
                <c:pt idx="2278">
                  <c:v>49.06</c:v>
                </c:pt>
                <c:pt idx="2279">
                  <c:v>49.08</c:v>
                </c:pt>
                <c:pt idx="2280">
                  <c:v>49.1</c:v>
                </c:pt>
                <c:pt idx="2281">
                  <c:v>49.12</c:v>
                </c:pt>
                <c:pt idx="2282">
                  <c:v>49.14</c:v>
                </c:pt>
                <c:pt idx="2283">
                  <c:v>49.16</c:v>
                </c:pt>
                <c:pt idx="2284">
                  <c:v>49.18</c:v>
                </c:pt>
                <c:pt idx="2285">
                  <c:v>49.2</c:v>
                </c:pt>
                <c:pt idx="2286">
                  <c:v>49.22</c:v>
                </c:pt>
                <c:pt idx="2287">
                  <c:v>49.24</c:v>
                </c:pt>
                <c:pt idx="2288">
                  <c:v>49.26</c:v>
                </c:pt>
                <c:pt idx="2289">
                  <c:v>49.28</c:v>
                </c:pt>
                <c:pt idx="2290">
                  <c:v>49.3</c:v>
                </c:pt>
                <c:pt idx="2291">
                  <c:v>49.32</c:v>
                </c:pt>
                <c:pt idx="2292">
                  <c:v>49.34</c:v>
                </c:pt>
                <c:pt idx="2293">
                  <c:v>49.36</c:v>
                </c:pt>
                <c:pt idx="2294">
                  <c:v>49.38</c:v>
                </c:pt>
                <c:pt idx="2295">
                  <c:v>49.4</c:v>
                </c:pt>
                <c:pt idx="2296">
                  <c:v>49.42</c:v>
                </c:pt>
                <c:pt idx="2297">
                  <c:v>49.44</c:v>
                </c:pt>
                <c:pt idx="2298">
                  <c:v>49.46</c:v>
                </c:pt>
                <c:pt idx="2299">
                  <c:v>49.48</c:v>
                </c:pt>
                <c:pt idx="2300">
                  <c:v>49.5</c:v>
                </c:pt>
                <c:pt idx="2301">
                  <c:v>49.52</c:v>
                </c:pt>
                <c:pt idx="2302">
                  <c:v>49.54</c:v>
                </c:pt>
                <c:pt idx="2303">
                  <c:v>49.56</c:v>
                </c:pt>
                <c:pt idx="2304">
                  <c:v>49.58</c:v>
                </c:pt>
                <c:pt idx="2305">
                  <c:v>49.6</c:v>
                </c:pt>
                <c:pt idx="2306">
                  <c:v>49.62</c:v>
                </c:pt>
                <c:pt idx="2307">
                  <c:v>49.64</c:v>
                </c:pt>
                <c:pt idx="2308">
                  <c:v>49.66</c:v>
                </c:pt>
                <c:pt idx="2309">
                  <c:v>49.68</c:v>
                </c:pt>
                <c:pt idx="2310">
                  <c:v>49.7</c:v>
                </c:pt>
                <c:pt idx="2311">
                  <c:v>49.72</c:v>
                </c:pt>
                <c:pt idx="2312">
                  <c:v>49.74</c:v>
                </c:pt>
                <c:pt idx="2313">
                  <c:v>49.76</c:v>
                </c:pt>
                <c:pt idx="2314">
                  <c:v>49.78</c:v>
                </c:pt>
                <c:pt idx="2315">
                  <c:v>49.8</c:v>
                </c:pt>
                <c:pt idx="2316">
                  <c:v>49.82</c:v>
                </c:pt>
                <c:pt idx="2317">
                  <c:v>49.84</c:v>
                </c:pt>
                <c:pt idx="2318">
                  <c:v>49.86</c:v>
                </c:pt>
                <c:pt idx="2319">
                  <c:v>49.88</c:v>
                </c:pt>
                <c:pt idx="2320">
                  <c:v>49.9</c:v>
                </c:pt>
                <c:pt idx="2321">
                  <c:v>49.92</c:v>
                </c:pt>
                <c:pt idx="2322">
                  <c:v>49.94</c:v>
                </c:pt>
                <c:pt idx="2323">
                  <c:v>49.96</c:v>
                </c:pt>
                <c:pt idx="2324">
                  <c:v>49.98</c:v>
                </c:pt>
                <c:pt idx="2325">
                  <c:v>50</c:v>
                </c:pt>
              </c:numCache>
            </c:numRef>
          </c:xVal>
          <c:yVal>
            <c:numRef>
              <c:f>'[1]Mercury Simulation XRD_ n2414'!$C$76:$C$2401</c:f>
              <c:numCache>
                <c:formatCode>General</c:formatCode>
                <c:ptCount val="2326"/>
                <c:pt idx="0">
                  <c:v>125.8351</c:v>
                </c:pt>
                <c:pt idx="1">
                  <c:v>124.7838</c:v>
                </c:pt>
                <c:pt idx="2">
                  <c:v>123.8005</c:v>
                </c:pt>
                <c:pt idx="3">
                  <c:v>122.87989999999999</c:v>
                </c:pt>
                <c:pt idx="4">
                  <c:v>122.01730000000001</c:v>
                </c:pt>
                <c:pt idx="5">
                  <c:v>121.20830000000001</c:v>
                </c:pt>
                <c:pt idx="6">
                  <c:v>120.4492</c:v>
                </c:pt>
                <c:pt idx="7">
                  <c:v>119.7367</c:v>
                </c:pt>
                <c:pt idx="8">
                  <c:v>119.0675</c:v>
                </c:pt>
                <c:pt idx="9">
                  <c:v>118.43899999999999</c:v>
                </c:pt>
                <c:pt idx="10">
                  <c:v>117.84870000000001</c:v>
                </c:pt>
                <c:pt idx="11">
                  <c:v>121.0869</c:v>
                </c:pt>
                <c:pt idx="12">
                  <c:v>120.6729</c:v>
                </c:pt>
                <c:pt idx="13">
                  <c:v>120.2958</c:v>
                </c:pt>
                <c:pt idx="14">
                  <c:v>119.9545</c:v>
                </c:pt>
                <c:pt idx="15">
                  <c:v>119.64789999999999</c:v>
                </c:pt>
                <c:pt idx="16">
                  <c:v>119.3754</c:v>
                </c:pt>
                <c:pt idx="17">
                  <c:v>119.13639999999999</c:v>
                </c:pt>
                <c:pt idx="18">
                  <c:v>118.9307</c:v>
                </c:pt>
                <c:pt idx="19">
                  <c:v>118.7582</c:v>
                </c:pt>
                <c:pt idx="20">
                  <c:v>119.3947</c:v>
                </c:pt>
                <c:pt idx="21">
                  <c:v>119.3117</c:v>
                </c:pt>
                <c:pt idx="22">
                  <c:v>119.26480000000001</c:v>
                </c:pt>
                <c:pt idx="23">
                  <c:v>119.25530000000001</c:v>
                </c:pt>
                <c:pt idx="24">
                  <c:v>119.2851</c:v>
                </c:pt>
                <c:pt idx="25">
                  <c:v>119.3565</c:v>
                </c:pt>
                <c:pt idx="26">
                  <c:v>119.4726</c:v>
                </c:pt>
                <c:pt idx="27">
                  <c:v>119.6373</c:v>
                </c:pt>
                <c:pt idx="28">
                  <c:v>119.8553</c:v>
                </c:pt>
                <c:pt idx="29">
                  <c:v>110.6495</c:v>
                </c:pt>
                <c:pt idx="30">
                  <c:v>111.2433</c:v>
                </c:pt>
                <c:pt idx="31">
                  <c:v>111.9044</c:v>
                </c:pt>
                <c:pt idx="32">
                  <c:v>112.64619999999999</c:v>
                </c:pt>
                <c:pt idx="33">
                  <c:v>113.48560000000001</c:v>
                </c:pt>
                <c:pt idx="34">
                  <c:v>114.44459999999999</c:v>
                </c:pt>
                <c:pt idx="35">
                  <c:v>115.5527</c:v>
                </c:pt>
                <c:pt idx="36">
                  <c:v>116.8498</c:v>
                </c:pt>
                <c:pt idx="37">
                  <c:v>118.3908</c:v>
                </c:pt>
                <c:pt idx="38">
                  <c:v>120.2539</c:v>
                </c:pt>
                <c:pt idx="39">
                  <c:v>122.55249999999999</c:v>
                </c:pt>
                <c:pt idx="40">
                  <c:v>125.45869999999999</c:v>
                </c:pt>
                <c:pt idx="41">
                  <c:v>129.24959999999999</c:v>
                </c:pt>
                <c:pt idx="42">
                  <c:v>134.4169</c:v>
                </c:pt>
                <c:pt idx="43">
                  <c:v>141.9194</c:v>
                </c:pt>
                <c:pt idx="44">
                  <c:v>153.65039999999999</c:v>
                </c:pt>
                <c:pt idx="45">
                  <c:v>172.97489999999999</c:v>
                </c:pt>
                <c:pt idx="46">
                  <c:v>204.70600000000002</c:v>
                </c:pt>
                <c:pt idx="47">
                  <c:v>253.15100000000001</c:v>
                </c:pt>
                <c:pt idx="48">
                  <c:v>313.84800000000001</c:v>
                </c:pt>
                <c:pt idx="49">
                  <c:v>354.50800000000004</c:v>
                </c:pt>
                <c:pt idx="50">
                  <c:v>333.47500000000002</c:v>
                </c:pt>
                <c:pt idx="51">
                  <c:v>276.07400000000001</c:v>
                </c:pt>
                <c:pt idx="52">
                  <c:v>224.57400000000001</c:v>
                </c:pt>
                <c:pt idx="53">
                  <c:v>190.12209999999999</c:v>
                </c:pt>
                <c:pt idx="54">
                  <c:v>169.76400000000001</c:v>
                </c:pt>
                <c:pt idx="55">
                  <c:v>158.50319999999999</c:v>
                </c:pt>
                <c:pt idx="56">
                  <c:v>152.489</c:v>
                </c:pt>
                <c:pt idx="57">
                  <c:v>149.44460000000001</c:v>
                </c:pt>
                <c:pt idx="58">
                  <c:v>148.21269999999998</c:v>
                </c:pt>
                <c:pt idx="59">
                  <c:v>148.2328</c:v>
                </c:pt>
                <c:pt idx="60">
                  <c:v>149.2261</c:v>
                </c:pt>
                <c:pt idx="61">
                  <c:v>151.05340000000001</c:v>
                </c:pt>
                <c:pt idx="62">
                  <c:v>153.6574</c:v>
                </c:pt>
                <c:pt idx="63">
                  <c:v>157.0378</c:v>
                </c:pt>
                <c:pt idx="64">
                  <c:v>161.24189999999999</c:v>
                </c:pt>
                <c:pt idx="65">
                  <c:v>166.36109999999999</c:v>
                </c:pt>
                <c:pt idx="66">
                  <c:v>172.53570000000002</c:v>
                </c:pt>
                <c:pt idx="67">
                  <c:v>179.96299999999999</c:v>
                </c:pt>
                <c:pt idx="68">
                  <c:v>188.91370000000001</c:v>
                </c:pt>
                <c:pt idx="69">
                  <c:v>199.75659999999999</c:v>
                </c:pt>
                <c:pt idx="70">
                  <c:v>212.99599999999998</c:v>
                </c:pt>
                <c:pt idx="71">
                  <c:v>229.33199999999999</c:v>
                </c:pt>
                <c:pt idx="72">
                  <c:v>249.74799999999999</c:v>
                </c:pt>
                <c:pt idx="73">
                  <c:v>275.66300000000001</c:v>
                </c:pt>
                <c:pt idx="74">
                  <c:v>309.17200000000003</c:v>
                </c:pt>
                <c:pt idx="75">
                  <c:v>353.51300000000003</c:v>
                </c:pt>
                <c:pt idx="76">
                  <c:v>414.05200000000002</c:v>
                </c:pt>
                <c:pt idx="77">
                  <c:v>500.64499999999998</c:v>
                </c:pt>
                <c:pt idx="78">
                  <c:v>632.81100000000004</c:v>
                </c:pt>
                <c:pt idx="79">
                  <c:v>848.36699999999996</c:v>
                </c:pt>
                <c:pt idx="80">
                  <c:v>1211.05</c:v>
                </c:pt>
                <c:pt idx="81">
                  <c:v>1803.86</c:v>
                </c:pt>
                <c:pt idx="82">
                  <c:v>2677.51</c:v>
                </c:pt>
                <c:pt idx="83">
                  <c:v>3654.55</c:v>
                </c:pt>
                <c:pt idx="84">
                  <c:v>4043.64</c:v>
                </c:pt>
                <c:pt idx="85">
                  <c:v>3418.62</c:v>
                </c:pt>
                <c:pt idx="86">
                  <c:v>2448.0700000000002</c:v>
                </c:pt>
                <c:pt idx="87">
                  <c:v>1684.31</c:v>
                </c:pt>
                <c:pt idx="88">
                  <c:v>1213.1600000000001</c:v>
                </c:pt>
                <c:pt idx="89">
                  <c:v>977.29499999999996</c:v>
                </c:pt>
                <c:pt idx="90">
                  <c:v>913.99599999999998</c:v>
                </c:pt>
                <c:pt idx="91">
                  <c:v>977.58100000000002</c:v>
                </c:pt>
                <c:pt idx="92">
                  <c:v>1099.818</c:v>
                </c:pt>
                <c:pt idx="93">
                  <c:v>1122.95</c:v>
                </c:pt>
                <c:pt idx="94">
                  <c:v>952.447</c:v>
                </c:pt>
                <c:pt idx="95">
                  <c:v>720.55100000000004</c:v>
                </c:pt>
                <c:pt idx="96">
                  <c:v>536.02</c:v>
                </c:pt>
                <c:pt idx="97">
                  <c:v>412.70400000000001</c:v>
                </c:pt>
                <c:pt idx="98">
                  <c:v>334.928</c:v>
                </c:pt>
                <c:pt idx="99">
                  <c:v>285.54599999999999</c:v>
                </c:pt>
                <c:pt idx="100">
                  <c:v>252.53</c:v>
                </c:pt>
                <c:pt idx="101">
                  <c:v>229.447</c:v>
                </c:pt>
                <c:pt idx="102">
                  <c:v>211.846</c:v>
                </c:pt>
                <c:pt idx="103">
                  <c:v>198.2482</c:v>
                </c:pt>
                <c:pt idx="104">
                  <c:v>187.54059999999998</c:v>
                </c:pt>
                <c:pt idx="105">
                  <c:v>179.01400000000001</c:v>
                </c:pt>
                <c:pt idx="106">
                  <c:v>172.19560000000001</c:v>
                </c:pt>
                <c:pt idx="107">
                  <c:v>166.7653</c:v>
                </c:pt>
                <c:pt idx="108">
                  <c:v>162.51009999999999</c:v>
                </c:pt>
                <c:pt idx="109">
                  <c:v>159.2988</c:v>
                </c:pt>
                <c:pt idx="110">
                  <c:v>157.0694</c:v>
                </c:pt>
                <c:pt idx="111">
                  <c:v>155.8278</c:v>
                </c:pt>
                <c:pt idx="112">
                  <c:v>155.65719999999999</c:v>
                </c:pt>
                <c:pt idx="113">
                  <c:v>156.74430000000001</c:v>
                </c:pt>
                <c:pt idx="114">
                  <c:v>159.43729999999999</c:v>
                </c:pt>
                <c:pt idx="115">
                  <c:v>164.3854</c:v>
                </c:pt>
                <c:pt idx="116">
                  <c:v>172.87180000000001</c:v>
                </c:pt>
                <c:pt idx="117">
                  <c:v>187.50119999999998</c:v>
                </c:pt>
                <c:pt idx="118">
                  <c:v>213.178</c:v>
                </c:pt>
                <c:pt idx="119">
                  <c:v>257.60500000000002</c:v>
                </c:pt>
                <c:pt idx="120">
                  <c:v>329.46899999999999</c:v>
                </c:pt>
                <c:pt idx="121">
                  <c:v>429.37900000000002</c:v>
                </c:pt>
                <c:pt idx="122">
                  <c:v>520.78700000000003</c:v>
                </c:pt>
                <c:pt idx="123">
                  <c:v>520.84500000000003</c:v>
                </c:pt>
                <c:pt idx="124">
                  <c:v>428.53800000000001</c:v>
                </c:pt>
                <c:pt idx="125">
                  <c:v>329.24700000000001</c:v>
                </c:pt>
                <c:pt idx="126">
                  <c:v>254.779</c:v>
                </c:pt>
                <c:pt idx="127">
                  <c:v>207.83600000000001</c:v>
                </c:pt>
                <c:pt idx="128">
                  <c:v>179.74259999999998</c:v>
                </c:pt>
                <c:pt idx="129">
                  <c:v>162.71789999999999</c:v>
                </c:pt>
                <c:pt idx="130">
                  <c:v>151.7689</c:v>
                </c:pt>
                <c:pt idx="131">
                  <c:v>144.21889999999999</c:v>
                </c:pt>
                <c:pt idx="132">
                  <c:v>138.7251</c:v>
                </c:pt>
                <c:pt idx="133">
                  <c:v>134.5823</c:v>
                </c:pt>
                <c:pt idx="134">
                  <c:v>131.38</c:v>
                </c:pt>
                <c:pt idx="135">
                  <c:v>128.85839999999999</c:v>
                </c:pt>
                <c:pt idx="136">
                  <c:v>126.8439</c:v>
                </c:pt>
                <c:pt idx="137">
                  <c:v>125.2171</c:v>
                </c:pt>
                <c:pt idx="138">
                  <c:v>123.8938</c:v>
                </c:pt>
                <c:pt idx="139">
                  <c:v>122.81309999999999</c:v>
                </c:pt>
                <c:pt idx="140">
                  <c:v>122.56309999999999</c:v>
                </c:pt>
                <c:pt idx="141">
                  <c:v>121.8639</c:v>
                </c:pt>
                <c:pt idx="142">
                  <c:v>121.3064</c:v>
                </c:pt>
                <c:pt idx="143">
                  <c:v>120.8724</c:v>
                </c:pt>
                <c:pt idx="144">
                  <c:v>120.5483</c:v>
                </c:pt>
                <c:pt idx="145">
                  <c:v>120.324</c:v>
                </c:pt>
                <c:pt idx="146">
                  <c:v>120.1926</c:v>
                </c:pt>
                <c:pt idx="147">
                  <c:v>120.1495</c:v>
                </c:pt>
                <c:pt idx="148">
                  <c:v>120.1923</c:v>
                </c:pt>
                <c:pt idx="149">
                  <c:v>120.3206</c:v>
                </c:pt>
                <c:pt idx="150">
                  <c:v>120.5356</c:v>
                </c:pt>
                <c:pt idx="151">
                  <c:v>120.8409</c:v>
                </c:pt>
                <c:pt idx="152">
                  <c:v>121.242</c:v>
                </c:pt>
                <c:pt idx="153">
                  <c:v>121.7467</c:v>
                </c:pt>
                <c:pt idx="154">
                  <c:v>122.3657</c:v>
                </c:pt>
                <c:pt idx="155">
                  <c:v>123.11320000000001</c:v>
                </c:pt>
                <c:pt idx="156">
                  <c:v>124.008</c:v>
                </c:pt>
                <c:pt idx="157">
                  <c:v>121.3115</c:v>
                </c:pt>
                <c:pt idx="158">
                  <c:v>122.6823</c:v>
                </c:pt>
                <c:pt idx="159">
                  <c:v>124.2958</c:v>
                </c:pt>
                <c:pt idx="160">
                  <c:v>126.2102</c:v>
                </c:pt>
                <c:pt idx="161">
                  <c:v>128.5069</c:v>
                </c:pt>
                <c:pt idx="162">
                  <c:v>131.3031</c:v>
                </c:pt>
                <c:pt idx="163">
                  <c:v>134.77170000000001</c:v>
                </c:pt>
                <c:pt idx="164">
                  <c:v>139.16649999999998</c:v>
                </c:pt>
                <c:pt idx="165">
                  <c:v>144.84969999999998</c:v>
                </c:pt>
                <c:pt idx="166">
                  <c:v>151.54349999999999</c:v>
                </c:pt>
                <c:pt idx="167">
                  <c:v>161.42230000000001</c:v>
                </c:pt>
                <c:pt idx="168">
                  <c:v>174.78530000000001</c:v>
                </c:pt>
                <c:pt idx="169">
                  <c:v>194.81119999999999</c:v>
                </c:pt>
                <c:pt idx="170">
                  <c:v>227.892</c:v>
                </c:pt>
                <c:pt idx="171">
                  <c:v>283.17099999999999</c:v>
                </c:pt>
                <c:pt idx="172">
                  <c:v>369.98599999999999</c:v>
                </c:pt>
                <c:pt idx="173">
                  <c:v>486.029</c:v>
                </c:pt>
                <c:pt idx="174">
                  <c:v>582.33100000000002</c:v>
                </c:pt>
                <c:pt idx="175">
                  <c:v>569.09100000000001</c:v>
                </c:pt>
                <c:pt idx="176">
                  <c:v>464.57</c:v>
                </c:pt>
                <c:pt idx="177">
                  <c:v>358.87900000000002</c:v>
                </c:pt>
                <c:pt idx="178">
                  <c:v>285.678</c:v>
                </c:pt>
                <c:pt idx="179">
                  <c:v>242.33600000000001</c:v>
                </c:pt>
                <c:pt idx="180">
                  <c:v>219.23599999999999</c:v>
                </c:pt>
                <c:pt idx="181">
                  <c:v>208.34399999999999</c:v>
                </c:pt>
                <c:pt idx="182">
                  <c:v>204.78</c:v>
                </c:pt>
                <c:pt idx="183">
                  <c:v>206.16500000000002</c:v>
                </c:pt>
                <c:pt idx="184">
                  <c:v>211.57599999999999</c:v>
                </c:pt>
                <c:pt idx="185">
                  <c:v>220.88900000000001</c:v>
                </c:pt>
                <c:pt idx="186">
                  <c:v>234.52099999999999</c:v>
                </c:pt>
                <c:pt idx="187">
                  <c:v>253.416</c:v>
                </c:pt>
                <c:pt idx="188">
                  <c:v>279.834</c:v>
                </c:pt>
                <c:pt idx="189">
                  <c:v>315.238</c:v>
                </c:pt>
                <c:pt idx="190">
                  <c:v>364.964</c:v>
                </c:pt>
                <c:pt idx="191">
                  <c:v>437.995</c:v>
                </c:pt>
                <c:pt idx="192">
                  <c:v>552.32500000000005</c:v>
                </c:pt>
                <c:pt idx="193">
                  <c:v>742.125</c:v>
                </c:pt>
                <c:pt idx="194">
                  <c:v>1062.356</c:v>
                </c:pt>
                <c:pt idx="195">
                  <c:v>1578.39</c:v>
                </c:pt>
                <c:pt idx="196">
                  <c:v>2308.96</c:v>
                </c:pt>
                <c:pt idx="197">
                  <c:v>3030.2</c:v>
                </c:pt>
                <c:pt idx="198">
                  <c:v>3140.19</c:v>
                </c:pt>
                <c:pt idx="199">
                  <c:v>2513.04</c:v>
                </c:pt>
                <c:pt idx="200">
                  <c:v>1749.88</c:v>
                </c:pt>
                <c:pt idx="201">
                  <c:v>1180.42</c:v>
                </c:pt>
                <c:pt idx="202">
                  <c:v>820.66700000000003</c:v>
                </c:pt>
                <c:pt idx="203">
                  <c:v>608.62</c:v>
                </c:pt>
                <c:pt idx="204">
                  <c:v>485.14699999999999</c:v>
                </c:pt>
                <c:pt idx="205">
                  <c:v>411.62</c:v>
                </c:pt>
                <c:pt idx="206">
                  <c:v>367.80500000000001</c:v>
                </c:pt>
                <c:pt idx="207">
                  <c:v>345.154</c:v>
                </c:pt>
                <c:pt idx="208">
                  <c:v>342.44600000000003</c:v>
                </c:pt>
                <c:pt idx="209">
                  <c:v>364.565</c:v>
                </c:pt>
                <c:pt idx="210">
                  <c:v>421.98899999999998</c:v>
                </c:pt>
                <c:pt idx="211">
                  <c:v>527.03399999999999</c:v>
                </c:pt>
                <c:pt idx="212">
                  <c:v>677.95899999999995</c:v>
                </c:pt>
                <c:pt idx="213">
                  <c:v>810.66099999999994</c:v>
                </c:pt>
                <c:pt idx="214">
                  <c:v>793.91399999999999</c:v>
                </c:pt>
                <c:pt idx="215">
                  <c:v>637.96500000000003</c:v>
                </c:pt>
                <c:pt idx="216">
                  <c:v>473.40699999999998</c:v>
                </c:pt>
                <c:pt idx="217">
                  <c:v>354.59899999999999</c:v>
                </c:pt>
                <c:pt idx="218">
                  <c:v>279.32799999999997</c:v>
                </c:pt>
                <c:pt idx="219">
                  <c:v>233.58</c:v>
                </c:pt>
                <c:pt idx="220">
                  <c:v>205.256</c:v>
                </c:pt>
                <c:pt idx="221">
                  <c:v>186.43869999999998</c:v>
                </c:pt>
                <c:pt idx="222">
                  <c:v>173.08839999999998</c:v>
                </c:pt>
                <c:pt idx="223">
                  <c:v>163.11760000000001</c:v>
                </c:pt>
                <c:pt idx="224">
                  <c:v>155.41210000000001</c:v>
                </c:pt>
                <c:pt idx="225">
                  <c:v>149.3477</c:v>
                </c:pt>
                <c:pt idx="226">
                  <c:v>144.429</c:v>
                </c:pt>
                <c:pt idx="227">
                  <c:v>140.4034</c:v>
                </c:pt>
                <c:pt idx="228">
                  <c:v>137.07</c:v>
                </c:pt>
                <c:pt idx="229">
                  <c:v>134.2851</c:v>
                </c:pt>
                <c:pt idx="230">
                  <c:v>131.94389999999999</c:v>
                </c:pt>
                <c:pt idx="231">
                  <c:v>129.96879999999999</c:v>
                </c:pt>
                <c:pt idx="232">
                  <c:v>128.3015</c:v>
                </c:pt>
                <c:pt idx="233">
                  <c:v>126.8984</c:v>
                </c:pt>
                <c:pt idx="234">
                  <c:v>125.7269</c:v>
                </c:pt>
                <c:pt idx="235">
                  <c:v>124.7627</c:v>
                </c:pt>
                <c:pt idx="236">
                  <c:v>123.98860000000001</c:v>
                </c:pt>
                <c:pt idx="237">
                  <c:v>123.39359999999999</c:v>
                </c:pt>
                <c:pt idx="238">
                  <c:v>122.9718</c:v>
                </c:pt>
                <c:pt idx="239">
                  <c:v>122.7229</c:v>
                </c:pt>
                <c:pt idx="240">
                  <c:v>122.6516</c:v>
                </c:pt>
                <c:pt idx="241">
                  <c:v>122.7689</c:v>
                </c:pt>
                <c:pt idx="242">
                  <c:v>123.0903</c:v>
                </c:pt>
                <c:pt idx="243">
                  <c:v>123.6474</c:v>
                </c:pt>
                <c:pt idx="244">
                  <c:v>124.4757</c:v>
                </c:pt>
                <c:pt idx="245">
                  <c:v>125.6283</c:v>
                </c:pt>
                <c:pt idx="246">
                  <c:v>127.179</c:v>
                </c:pt>
                <c:pt idx="247">
                  <c:v>129.23169999999999</c:v>
                </c:pt>
                <c:pt idx="248">
                  <c:v>131.49529999999999</c:v>
                </c:pt>
                <c:pt idx="249">
                  <c:v>135.07040000000001</c:v>
                </c:pt>
                <c:pt idx="250">
                  <c:v>139.82169999999999</c:v>
                </c:pt>
                <c:pt idx="251">
                  <c:v>146.23320000000001</c:v>
                </c:pt>
                <c:pt idx="252">
                  <c:v>155.1</c:v>
                </c:pt>
                <c:pt idx="253">
                  <c:v>167.86160000000001</c:v>
                </c:pt>
                <c:pt idx="254">
                  <c:v>187.3571</c:v>
                </c:pt>
                <c:pt idx="255">
                  <c:v>219.15899999999999</c:v>
                </c:pt>
                <c:pt idx="256">
                  <c:v>272.94399999999996</c:v>
                </c:pt>
                <c:pt idx="257">
                  <c:v>361.98700000000002</c:v>
                </c:pt>
                <c:pt idx="258">
                  <c:v>496.55700000000002</c:v>
                </c:pt>
                <c:pt idx="259">
                  <c:v>657.33799999999997</c:v>
                </c:pt>
                <c:pt idx="260">
                  <c:v>743.70299999999997</c:v>
                </c:pt>
                <c:pt idx="261">
                  <c:v>661.82</c:v>
                </c:pt>
                <c:pt idx="262">
                  <c:v>501.26499999999999</c:v>
                </c:pt>
                <c:pt idx="263">
                  <c:v>365.262</c:v>
                </c:pt>
                <c:pt idx="264">
                  <c:v>274.91300000000001</c:v>
                </c:pt>
                <c:pt idx="265">
                  <c:v>220.327</c:v>
                </c:pt>
                <c:pt idx="266">
                  <c:v>188.2216</c:v>
                </c:pt>
                <c:pt idx="267">
                  <c:v>168.87200000000001</c:v>
                </c:pt>
                <c:pt idx="268">
                  <c:v>156.77199999999999</c:v>
                </c:pt>
                <c:pt idx="269">
                  <c:v>149.3561</c:v>
                </c:pt>
                <c:pt idx="270">
                  <c:v>145.69819999999999</c:v>
                </c:pt>
                <c:pt idx="271">
                  <c:v>146.09899999999999</c:v>
                </c:pt>
                <c:pt idx="272">
                  <c:v>146.5205</c:v>
                </c:pt>
                <c:pt idx="273">
                  <c:v>150.8125</c:v>
                </c:pt>
                <c:pt idx="274">
                  <c:v>149.8373</c:v>
                </c:pt>
                <c:pt idx="275">
                  <c:v>142.39840000000001</c:v>
                </c:pt>
                <c:pt idx="276">
                  <c:v>133.28190000000001</c:v>
                </c:pt>
                <c:pt idx="277">
                  <c:v>126.3819</c:v>
                </c:pt>
                <c:pt idx="278">
                  <c:v>121.86920000000001</c:v>
                </c:pt>
                <c:pt idx="279">
                  <c:v>119.1022</c:v>
                </c:pt>
                <c:pt idx="280">
                  <c:v>117.47110000000001</c:v>
                </c:pt>
                <c:pt idx="281">
                  <c:v>116.5851</c:v>
                </c:pt>
                <c:pt idx="282">
                  <c:v>116.2561</c:v>
                </c:pt>
                <c:pt idx="283">
                  <c:v>116.4355</c:v>
                </c:pt>
                <c:pt idx="284">
                  <c:v>117.179</c:v>
                </c:pt>
                <c:pt idx="285">
                  <c:v>118.6678</c:v>
                </c:pt>
                <c:pt idx="286">
                  <c:v>121.3109</c:v>
                </c:pt>
                <c:pt idx="287">
                  <c:v>125.9408</c:v>
                </c:pt>
                <c:pt idx="288">
                  <c:v>133.40729999999999</c:v>
                </c:pt>
                <c:pt idx="289">
                  <c:v>146.9847</c:v>
                </c:pt>
                <c:pt idx="290">
                  <c:v>167.65359999999998</c:v>
                </c:pt>
                <c:pt idx="291">
                  <c:v>192.69479999999999</c:v>
                </c:pt>
                <c:pt idx="292">
                  <c:v>207.33100000000002</c:v>
                </c:pt>
                <c:pt idx="293">
                  <c:v>197.91329999999999</c:v>
                </c:pt>
                <c:pt idx="294">
                  <c:v>178.56389999999999</c:v>
                </c:pt>
                <c:pt idx="295">
                  <c:v>165.4599</c:v>
                </c:pt>
                <c:pt idx="296">
                  <c:v>160.9006</c:v>
                </c:pt>
                <c:pt idx="297">
                  <c:v>157.99930000000001</c:v>
                </c:pt>
                <c:pt idx="298">
                  <c:v>148.9581</c:v>
                </c:pt>
                <c:pt idx="299">
                  <c:v>136.8409</c:v>
                </c:pt>
                <c:pt idx="300">
                  <c:v>126.946</c:v>
                </c:pt>
                <c:pt idx="301">
                  <c:v>120.25450000000001</c:v>
                </c:pt>
                <c:pt idx="302">
                  <c:v>116.0266</c:v>
                </c:pt>
                <c:pt idx="303">
                  <c:v>113.3772</c:v>
                </c:pt>
                <c:pt idx="304">
                  <c:v>111.65940000000001</c:v>
                </c:pt>
                <c:pt idx="305">
                  <c:v>110.4868</c:v>
                </c:pt>
                <c:pt idx="306">
                  <c:v>109.65568</c:v>
                </c:pt>
                <c:pt idx="307">
                  <c:v>109.05679000000001</c:v>
                </c:pt>
                <c:pt idx="308">
                  <c:v>108.62707</c:v>
                </c:pt>
                <c:pt idx="309">
                  <c:v>108.32697</c:v>
                </c:pt>
                <c:pt idx="310">
                  <c:v>108.13039999999999</c:v>
                </c:pt>
                <c:pt idx="311">
                  <c:v>108.0198</c:v>
                </c:pt>
                <c:pt idx="312">
                  <c:v>107.98338</c:v>
                </c:pt>
                <c:pt idx="313">
                  <c:v>108.01343</c:v>
                </c:pt>
                <c:pt idx="314">
                  <c:v>108.10527999999999</c:v>
                </c:pt>
                <c:pt idx="315">
                  <c:v>108.25665000000001</c:v>
                </c:pt>
                <c:pt idx="316">
                  <c:v>108.46729000000001</c:v>
                </c:pt>
                <c:pt idx="317">
                  <c:v>108.73869999999999</c:v>
                </c:pt>
                <c:pt idx="318">
                  <c:v>109.08041</c:v>
                </c:pt>
                <c:pt idx="319">
                  <c:v>109.48509</c:v>
                </c:pt>
                <c:pt idx="320">
                  <c:v>109.9658</c:v>
                </c:pt>
                <c:pt idx="321">
                  <c:v>110.5318</c:v>
                </c:pt>
                <c:pt idx="322">
                  <c:v>111.1948</c:v>
                </c:pt>
                <c:pt idx="323">
                  <c:v>111.9701</c:v>
                </c:pt>
                <c:pt idx="324">
                  <c:v>112.877</c:v>
                </c:pt>
                <c:pt idx="325">
                  <c:v>113.93980000000001</c:v>
                </c:pt>
                <c:pt idx="326">
                  <c:v>115.1902</c:v>
                </c:pt>
                <c:pt idx="327">
                  <c:v>116.6688</c:v>
                </c:pt>
                <c:pt idx="328">
                  <c:v>118.429</c:v>
                </c:pt>
                <c:pt idx="329">
                  <c:v>120.54130000000001</c:v>
                </c:pt>
                <c:pt idx="330">
                  <c:v>123.101</c:v>
                </c:pt>
                <c:pt idx="331">
                  <c:v>126.2384</c:v>
                </c:pt>
                <c:pt idx="332">
                  <c:v>130.136</c:v>
                </c:pt>
                <c:pt idx="333">
                  <c:v>134.45510000000002</c:v>
                </c:pt>
                <c:pt idx="334">
                  <c:v>140.8023</c:v>
                </c:pt>
                <c:pt idx="335">
                  <c:v>149.1677</c:v>
                </c:pt>
                <c:pt idx="336">
                  <c:v>160.60750000000002</c:v>
                </c:pt>
                <c:pt idx="337">
                  <c:v>177.03739999999999</c:v>
                </c:pt>
                <c:pt idx="338">
                  <c:v>202.24299999999999</c:v>
                </c:pt>
                <c:pt idx="339">
                  <c:v>242.946</c:v>
                </c:pt>
                <c:pt idx="340">
                  <c:v>309.089</c:v>
                </c:pt>
                <c:pt idx="341">
                  <c:v>410.89299999999997</c:v>
                </c:pt>
                <c:pt idx="342">
                  <c:v>545.24700000000007</c:v>
                </c:pt>
                <c:pt idx="343">
                  <c:v>659.79700000000003</c:v>
                </c:pt>
                <c:pt idx="344">
                  <c:v>678.98400000000004</c:v>
                </c:pt>
                <c:pt idx="345">
                  <c:v>651.66200000000003</c:v>
                </c:pt>
                <c:pt idx="346">
                  <c:v>670.28599999999994</c:v>
                </c:pt>
                <c:pt idx="347">
                  <c:v>733.34100000000001</c:v>
                </c:pt>
                <c:pt idx="348">
                  <c:v>736.27499999999998</c:v>
                </c:pt>
                <c:pt idx="349">
                  <c:v>615.48699999999997</c:v>
                </c:pt>
                <c:pt idx="350">
                  <c:v>460.54500000000002</c:v>
                </c:pt>
                <c:pt idx="351">
                  <c:v>340.56600000000003</c:v>
                </c:pt>
                <c:pt idx="352">
                  <c:v>262.38</c:v>
                </c:pt>
                <c:pt idx="353">
                  <c:v>214.56799999999998</c:v>
                </c:pt>
                <c:pt idx="354">
                  <c:v>185.35380000000001</c:v>
                </c:pt>
                <c:pt idx="355">
                  <c:v>166.64570000000001</c:v>
                </c:pt>
                <c:pt idx="356">
                  <c:v>153.90440000000001</c:v>
                </c:pt>
                <c:pt idx="357">
                  <c:v>144.83459999999999</c:v>
                </c:pt>
                <c:pt idx="358">
                  <c:v>138.28360000000001</c:v>
                </c:pt>
                <c:pt idx="359">
                  <c:v>133.62219999999999</c:v>
                </c:pt>
                <c:pt idx="360">
                  <c:v>130.3672</c:v>
                </c:pt>
                <c:pt idx="361">
                  <c:v>127.74209999999999</c:v>
                </c:pt>
                <c:pt idx="362">
                  <c:v>124.7718</c:v>
                </c:pt>
                <c:pt idx="363">
                  <c:v>121.5532</c:v>
                </c:pt>
                <c:pt idx="364">
                  <c:v>118.6836</c:v>
                </c:pt>
                <c:pt idx="365">
                  <c:v>116.2238</c:v>
                </c:pt>
                <c:pt idx="366">
                  <c:v>114.3377</c:v>
                </c:pt>
                <c:pt idx="367">
                  <c:v>112.8409</c:v>
                </c:pt>
                <c:pt idx="368">
                  <c:v>111.63160000000001</c:v>
                </c:pt>
                <c:pt idx="369">
                  <c:v>110.6332</c:v>
                </c:pt>
                <c:pt idx="370">
                  <c:v>109.76202000000001</c:v>
                </c:pt>
                <c:pt idx="371">
                  <c:v>109.06168</c:v>
                </c:pt>
                <c:pt idx="372">
                  <c:v>108.48528</c:v>
                </c:pt>
                <c:pt idx="373">
                  <c:v>108.03636</c:v>
                </c:pt>
                <c:pt idx="374">
                  <c:v>107.72774</c:v>
                </c:pt>
                <c:pt idx="375">
                  <c:v>107.56274000000001</c:v>
                </c:pt>
                <c:pt idx="376">
                  <c:v>107.46993999999999</c:v>
                </c:pt>
                <c:pt idx="377">
                  <c:v>107.29203</c:v>
                </c:pt>
                <c:pt idx="378">
                  <c:v>106.79593</c:v>
                </c:pt>
                <c:pt idx="379">
                  <c:v>106.25729</c:v>
                </c:pt>
                <c:pt idx="380">
                  <c:v>105.8259</c:v>
                </c:pt>
                <c:pt idx="381">
                  <c:v>105.52025</c:v>
                </c:pt>
                <c:pt idx="382">
                  <c:v>105.32411999999999</c:v>
                </c:pt>
                <c:pt idx="383">
                  <c:v>105.22754999999999</c:v>
                </c:pt>
                <c:pt idx="384">
                  <c:v>105.24354</c:v>
                </c:pt>
                <c:pt idx="385">
                  <c:v>105.42156</c:v>
                </c:pt>
                <c:pt idx="386">
                  <c:v>105.85735</c:v>
                </c:pt>
                <c:pt idx="387">
                  <c:v>106.68113</c:v>
                </c:pt>
                <c:pt idx="388">
                  <c:v>107.97734</c:v>
                </c:pt>
                <c:pt idx="389">
                  <c:v>109.47964</c:v>
                </c:pt>
                <c:pt idx="390">
                  <c:v>110.1538</c:v>
                </c:pt>
                <c:pt idx="391">
                  <c:v>109.14796</c:v>
                </c:pt>
                <c:pt idx="392">
                  <c:v>107.56097</c:v>
                </c:pt>
                <c:pt idx="393">
                  <c:v>106.30689</c:v>
                </c:pt>
                <c:pt idx="394">
                  <c:v>105.5314</c:v>
                </c:pt>
                <c:pt idx="395">
                  <c:v>105.1309</c:v>
                </c:pt>
                <c:pt idx="396">
                  <c:v>104.98657</c:v>
                </c:pt>
                <c:pt idx="397">
                  <c:v>105.02213</c:v>
                </c:pt>
                <c:pt idx="398">
                  <c:v>105.20902</c:v>
                </c:pt>
                <c:pt idx="399">
                  <c:v>105.5591</c:v>
                </c:pt>
                <c:pt idx="400">
                  <c:v>106.21223000000001</c:v>
                </c:pt>
                <c:pt idx="401">
                  <c:v>107.12505</c:v>
                </c:pt>
                <c:pt idx="402">
                  <c:v>108.61944</c:v>
                </c:pt>
                <c:pt idx="403">
                  <c:v>111.0946</c:v>
                </c:pt>
                <c:pt idx="404">
                  <c:v>115.078</c:v>
                </c:pt>
                <c:pt idx="405">
                  <c:v>120.90389999999999</c:v>
                </c:pt>
                <c:pt idx="406">
                  <c:v>127.50620000000001</c:v>
                </c:pt>
                <c:pt idx="407">
                  <c:v>131.82329999999999</c:v>
                </c:pt>
                <c:pt idx="408">
                  <c:v>132.73779999999999</c:v>
                </c:pt>
                <c:pt idx="409">
                  <c:v>130.16579999999999</c:v>
                </c:pt>
                <c:pt idx="410">
                  <c:v>124.4415</c:v>
                </c:pt>
                <c:pt idx="411">
                  <c:v>118.90469999999999</c:v>
                </c:pt>
                <c:pt idx="412">
                  <c:v>115.3638</c:v>
                </c:pt>
                <c:pt idx="413">
                  <c:v>113.8032</c:v>
                </c:pt>
                <c:pt idx="414">
                  <c:v>113.89789999999999</c:v>
                </c:pt>
                <c:pt idx="415">
                  <c:v>115.61799999999999</c:v>
                </c:pt>
                <c:pt idx="416">
                  <c:v>119.4841</c:v>
                </c:pt>
                <c:pt idx="417">
                  <c:v>126.2393</c:v>
                </c:pt>
                <c:pt idx="418">
                  <c:v>138.3623</c:v>
                </c:pt>
                <c:pt idx="419">
                  <c:v>156.20949999999999</c:v>
                </c:pt>
                <c:pt idx="420">
                  <c:v>175.74</c:v>
                </c:pt>
                <c:pt idx="421">
                  <c:v>182.06970000000001</c:v>
                </c:pt>
                <c:pt idx="422">
                  <c:v>168.2593</c:v>
                </c:pt>
                <c:pt idx="423">
                  <c:v>147.82339999999999</c:v>
                </c:pt>
                <c:pt idx="424">
                  <c:v>131.6627</c:v>
                </c:pt>
                <c:pt idx="425">
                  <c:v>121.1858</c:v>
                </c:pt>
                <c:pt idx="426">
                  <c:v>114.9161</c:v>
                </c:pt>
                <c:pt idx="427">
                  <c:v>111.19800000000001</c:v>
                </c:pt>
                <c:pt idx="428">
                  <c:v>108.90634</c:v>
                </c:pt>
                <c:pt idx="429">
                  <c:v>107.40479999999999</c:v>
                </c:pt>
                <c:pt idx="430">
                  <c:v>106.3725</c:v>
                </c:pt>
                <c:pt idx="431">
                  <c:v>105.64604</c:v>
                </c:pt>
                <c:pt idx="432">
                  <c:v>105.13487000000001</c:v>
                </c:pt>
                <c:pt idx="433">
                  <c:v>104.78466</c:v>
                </c:pt>
                <c:pt idx="434">
                  <c:v>104.56177</c:v>
                </c:pt>
                <c:pt idx="435">
                  <c:v>104.44213999999999</c:v>
                </c:pt>
                <c:pt idx="436">
                  <c:v>104.42304</c:v>
                </c:pt>
                <c:pt idx="437">
                  <c:v>104.49778000000001</c:v>
                </c:pt>
                <c:pt idx="438">
                  <c:v>104.6707</c:v>
                </c:pt>
                <c:pt idx="439">
                  <c:v>104.95697</c:v>
                </c:pt>
                <c:pt idx="440">
                  <c:v>105.3767</c:v>
                </c:pt>
                <c:pt idx="441">
                  <c:v>105.97018</c:v>
                </c:pt>
                <c:pt idx="442">
                  <c:v>106.80136</c:v>
                </c:pt>
                <c:pt idx="443">
                  <c:v>107.98186</c:v>
                </c:pt>
                <c:pt idx="444">
                  <c:v>109.72463999999999</c:v>
                </c:pt>
                <c:pt idx="445">
                  <c:v>112.4552</c:v>
                </c:pt>
                <c:pt idx="446">
                  <c:v>116.9731</c:v>
                </c:pt>
                <c:pt idx="447">
                  <c:v>124.54169999999999</c:v>
                </c:pt>
                <c:pt idx="448">
                  <c:v>136.61320000000001</c:v>
                </c:pt>
                <c:pt idx="449">
                  <c:v>153.41290000000001</c:v>
                </c:pt>
                <c:pt idx="450">
                  <c:v>169.28360000000001</c:v>
                </c:pt>
                <c:pt idx="451">
                  <c:v>170.6454</c:v>
                </c:pt>
                <c:pt idx="452">
                  <c:v>156.4264</c:v>
                </c:pt>
                <c:pt idx="453">
                  <c:v>140.37189999999998</c:v>
                </c:pt>
                <c:pt idx="454">
                  <c:v>128.95850000000002</c:v>
                </c:pt>
                <c:pt idx="455">
                  <c:v>122.5166</c:v>
                </c:pt>
                <c:pt idx="456">
                  <c:v>119.9122</c:v>
                </c:pt>
                <c:pt idx="457">
                  <c:v>120.3993</c:v>
                </c:pt>
                <c:pt idx="458">
                  <c:v>124.071</c:v>
                </c:pt>
                <c:pt idx="459">
                  <c:v>131.70169999999999</c:v>
                </c:pt>
                <c:pt idx="460">
                  <c:v>143.85720000000001</c:v>
                </c:pt>
                <c:pt idx="461">
                  <c:v>157.97739999999999</c:v>
                </c:pt>
                <c:pt idx="462">
                  <c:v>163.9966</c:v>
                </c:pt>
                <c:pt idx="463">
                  <c:v>155.20230000000001</c:v>
                </c:pt>
                <c:pt idx="464">
                  <c:v>141.2071</c:v>
                </c:pt>
                <c:pt idx="465">
                  <c:v>130.38139999999999</c:v>
                </c:pt>
                <c:pt idx="466">
                  <c:v>124.1459</c:v>
                </c:pt>
                <c:pt idx="467">
                  <c:v>121.8002</c:v>
                </c:pt>
                <c:pt idx="468">
                  <c:v>122.8019</c:v>
                </c:pt>
                <c:pt idx="469">
                  <c:v>127.4828</c:v>
                </c:pt>
                <c:pt idx="470">
                  <c:v>137.11410000000001</c:v>
                </c:pt>
                <c:pt idx="471">
                  <c:v>153.21440000000001</c:v>
                </c:pt>
                <c:pt idx="472">
                  <c:v>174.90280000000001</c:v>
                </c:pt>
                <c:pt idx="473">
                  <c:v>191.87610000000001</c:v>
                </c:pt>
                <c:pt idx="474">
                  <c:v>187.42959999999999</c:v>
                </c:pt>
                <c:pt idx="475">
                  <c:v>167.16970000000001</c:v>
                </c:pt>
                <c:pt idx="476">
                  <c:v>147.72399999999999</c:v>
                </c:pt>
                <c:pt idx="477">
                  <c:v>133.88249999999999</c:v>
                </c:pt>
                <c:pt idx="478">
                  <c:v>124.1541</c:v>
                </c:pt>
                <c:pt idx="479">
                  <c:v>117.4466</c:v>
                </c:pt>
                <c:pt idx="480">
                  <c:v>113.05110000000001</c:v>
                </c:pt>
                <c:pt idx="481">
                  <c:v>110.1657</c:v>
                </c:pt>
                <c:pt idx="482">
                  <c:v>108.22431</c:v>
                </c:pt>
                <c:pt idx="483">
                  <c:v>106.88709</c:v>
                </c:pt>
                <c:pt idx="484">
                  <c:v>105.92433</c:v>
                </c:pt>
                <c:pt idx="485">
                  <c:v>105.21218999999999</c:v>
                </c:pt>
                <c:pt idx="486">
                  <c:v>104.67815</c:v>
                </c:pt>
                <c:pt idx="487">
                  <c:v>104.27760000000001</c:v>
                </c:pt>
                <c:pt idx="488">
                  <c:v>103.98034</c:v>
                </c:pt>
                <c:pt idx="489">
                  <c:v>103.76894</c:v>
                </c:pt>
                <c:pt idx="490">
                  <c:v>103.65628</c:v>
                </c:pt>
                <c:pt idx="491">
                  <c:v>103.61936</c:v>
                </c:pt>
                <c:pt idx="492">
                  <c:v>103.69269</c:v>
                </c:pt>
                <c:pt idx="493">
                  <c:v>103.92702</c:v>
                </c:pt>
                <c:pt idx="494">
                  <c:v>104.34712999999999</c:v>
                </c:pt>
                <c:pt idx="495">
                  <c:v>105.28731000000001</c:v>
                </c:pt>
                <c:pt idx="496">
                  <c:v>106.9015</c:v>
                </c:pt>
                <c:pt idx="497">
                  <c:v>109.3308</c:v>
                </c:pt>
                <c:pt idx="498">
                  <c:v>112.0639</c:v>
                </c:pt>
                <c:pt idx="499">
                  <c:v>113.1422</c:v>
                </c:pt>
                <c:pt idx="500">
                  <c:v>111.325</c:v>
                </c:pt>
                <c:pt idx="501">
                  <c:v>108.53364000000001</c:v>
                </c:pt>
                <c:pt idx="502">
                  <c:v>106.32635000000001</c:v>
                </c:pt>
                <c:pt idx="503">
                  <c:v>104.92561000000001</c:v>
                </c:pt>
                <c:pt idx="504">
                  <c:v>104.13506</c:v>
                </c:pt>
                <c:pt idx="505">
                  <c:v>103.73576</c:v>
                </c:pt>
                <c:pt idx="506">
                  <c:v>103.58296</c:v>
                </c:pt>
                <c:pt idx="507">
                  <c:v>103.61159000000001</c:v>
                </c:pt>
                <c:pt idx="508">
                  <c:v>103.81202</c:v>
                </c:pt>
                <c:pt idx="509">
                  <c:v>104.19793</c:v>
                </c:pt>
                <c:pt idx="510">
                  <c:v>104.74877000000001</c:v>
                </c:pt>
                <c:pt idx="511">
                  <c:v>105.28201</c:v>
                </c:pt>
                <c:pt idx="512">
                  <c:v>105.51904</c:v>
                </c:pt>
                <c:pt idx="513">
                  <c:v>105.58951</c:v>
                </c:pt>
                <c:pt idx="514">
                  <c:v>105.81834000000001</c:v>
                </c:pt>
                <c:pt idx="515">
                  <c:v>106.34779</c:v>
                </c:pt>
                <c:pt idx="516">
                  <c:v>107.23913</c:v>
                </c:pt>
                <c:pt idx="517">
                  <c:v>108.58405999999999</c:v>
                </c:pt>
                <c:pt idx="518">
                  <c:v>110.5813</c:v>
                </c:pt>
                <c:pt idx="519">
                  <c:v>113.6583</c:v>
                </c:pt>
                <c:pt idx="520">
                  <c:v>118.68049999999999</c:v>
                </c:pt>
                <c:pt idx="521">
                  <c:v>127.17449999999999</c:v>
                </c:pt>
                <c:pt idx="522">
                  <c:v>141.26929999999999</c:v>
                </c:pt>
                <c:pt idx="523">
                  <c:v>162.708</c:v>
                </c:pt>
                <c:pt idx="524">
                  <c:v>188.78980000000001</c:v>
                </c:pt>
                <c:pt idx="525">
                  <c:v>203.857</c:v>
                </c:pt>
                <c:pt idx="526">
                  <c:v>191.87450000000001</c:v>
                </c:pt>
                <c:pt idx="527">
                  <c:v>166.0822</c:v>
                </c:pt>
                <c:pt idx="528">
                  <c:v>143.76509999999999</c:v>
                </c:pt>
                <c:pt idx="529">
                  <c:v>128.82419999999999</c:v>
                </c:pt>
                <c:pt idx="530">
                  <c:v>119.7799</c:v>
                </c:pt>
                <c:pt idx="531">
                  <c:v>114.5521</c:v>
                </c:pt>
                <c:pt idx="532">
                  <c:v>111.3806</c:v>
                </c:pt>
                <c:pt idx="533">
                  <c:v>109.43641</c:v>
                </c:pt>
                <c:pt idx="534">
                  <c:v>108.20913</c:v>
                </c:pt>
                <c:pt idx="535">
                  <c:v>107.44875</c:v>
                </c:pt>
                <c:pt idx="536">
                  <c:v>107.11223</c:v>
                </c:pt>
                <c:pt idx="537">
                  <c:v>106.90374</c:v>
                </c:pt>
                <c:pt idx="538">
                  <c:v>106.62439999999999</c:v>
                </c:pt>
                <c:pt idx="539">
                  <c:v>106.42935</c:v>
                </c:pt>
                <c:pt idx="540">
                  <c:v>106.54781</c:v>
                </c:pt>
                <c:pt idx="541">
                  <c:v>107.13508</c:v>
                </c:pt>
                <c:pt idx="542">
                  <c:v>108.42605</c:v>
                </c:pt>
                <c:pt idx="543">
                  <c:v>110.8682</c:v>
                </c:pt>
                <c:pt idx="544">
                  <c:v>115.1521</c:v>
                </c:pt>
                <c:pt idx="545">
                  <c:v>121.9796</c:v>
                </c:pt>
                <c:pt idx="546">
                  <c:v>131.018</c:v>
                </c:pt>
                <c:pt idx="547">
                  <c:v>137.9701</c:v>
                </c:pt>
                <c:pt idx="548">
                  <c:v>136.2672</c:v>
                </c:pt>
                <c:pt idx="549">
                  <c:v>128.1996</c:v>
                </c:pt>
                <c:pt idx="550">
                  <c:v>120.4286</c:v>
                </c:pt>
                <c:pt idx="551">
                  <c:v>114.7516</c:v>
                </c:pt>
                <c:pt idx="552">
                  <c:v>110.78100000000001</c:v>
                </c:pt>
                <c:pt idx="553">
                  <c:v>108.25149</c:v>
                </c:pt>
                <c:pt idx="554">
                  <c:v>106.74109</c:v>
                </c:pt>
                <c:pt idx="555">
                  <c:v>105.93987</c:v>
                </c:pt>
                <c:pt idx="556">
                  <c:v>105.66471</c:v>
                </c:pt>
                <c:pt idx="557">
                  <c:v>105.8955</c:v>
                </c:pt>
                <c:pt idx="558">
                  <c:v>106.77048000000001</c:v>
                </c:pt>
                <c:pt idx="559">
                  <c:v>108.57342</c:v>
                </c:pt>
                <c:pt idx="560">
                  <c:v>111.5347</c:v>
                </c:pt>
                <c:pt idx="561">
                  <c:v>115.374</c:v>
                </c:pt>
                <c:pt idx="562">
                  <c:v>117.9688</c:v>
                </c:pt>
                <c:pt idx="563">
                  <c:v>116.6495</c:v>
                </c:pt>
                <c:pt idx="564">
                  <c:v>112.9905</c:v>
                </c:pt>
                <c:pt idx="565">
                  <c:v>109.82901</c:v>
                </c:pt>
                <c:pt idx="566">
                  <c:v>107.99184</c:v>
                </c:pt>
                <c:pt idx="567">
                  <c:v>107.45455</c:v>
                </c:pt>
                <c:pt idx="568">
                  <c:v>108.18019</c:v>
                </c:pt>
                <c:pt idx="569">
                  <c:v>110.2621</c:v>
                </c:pt>
                <c:pt idx="570">
                  <c:v>113.7727</c:v>
                </c:pt>
                <c:pt idx="571">
                  <c:v>117.81190000000001</c:v>
                </c:pt>
                <c:pt idx="572">
                  <c:v>119.2298</c:v>
                </c:pt>
                <c:pt idx="573">
                  <c:v>116.2184</c:v>
                </c:pt>
                <c:pt idx="574">
                  <c:v>111.7546</c:v>
                </c:pt>
                <c:pt idx="575">
                  <c:v>108.21476</c:v>
                </c:pt>
                <c:pt idx="576">
                  <c:v>105.9164</c:v>
                </c:pt>
                <c:pt idx="577">
                  <c:v>104.54073</c:v>
                </c:pt>
                <c:pt idx="578">
                  <c:v>103.73345</c:v>
                </c:pt>
                <c:pt idx="579">
                  <c:v>103.24808</c:v>
                </c:pt>
                <c:pt idx="580">
                  <c:v>102.94628</c:v>
                </c:pt>
                <c:pt idx="581">
                  <c:v>102.75861999999999</c:v>
                </c:pt>
                <c:pt idx="582">
                  <c:v>102.65039</c:v>
                </c:pt>
                <c:pt idx="583">
                  <c:v>102.60323</c:v>
                </c:pt>
                <c:pt idx="584">
                  <c:v>102.60728</c:v>
                </c:pt>
                <c:pt idx="585">
                  <c:v>102.65643</c:v>
                </c:pt>
                <c:pt idx="586">
                  <c:v>102.75295</c:v>
                </c:pt>
                <c:pt idx="587">
                  <c:v>102.90912</c:v>
                </c:pt>
                <c:pt idx="588">
                  <c:v>103.10974</c:v>
                </c:pt>
                <c:pt idx="589">
                  <c:v>103.37730999999999</c:v>
                </c:pt>
                <c:pt idx="590">
                  <c:v>103.73333</c:v>
                </c:pt>
                <c:pt idx="591">
                  <c:v>104.20833999999999</c:v>
                </c:pt>
                <c:pt idx="592">
                  <c:v>104.85638</c:v>
                </c:pt>
                <c:pt idx="593">
                  <c:v>105.74972</c:v>
                </c:pt>
                <c:pt idx="594">
                  <c:v>106.96324</c:v>
                </c:pt>
                <c:pt idx="595">
                  <c:v>108.50202</c:v>
                </c:pt>
                <c:pt idx="596">
                  <c:v>110.1799</c:v>
                </c:pt>
                <c:pt idx="597">
                  <c:v>112.056</c:v>
                </c:pt>
                <c:pt idx="598">
                  <c:v>114.8184</c:v>
                </c:pt>
                <c:pt idx="599">
                  <c:v>119.8507</c:v>
                </c:pt>
                <c:pt idx="600">
                  <c:v>128.67949999999999</c:v>
                </c:pt>
                <c:pt idx="601">
                  <c:v>143.25119999999998</c:v>
                </c:pt>
                <c:pt idx="602">
                  <c:v>164.77589999999998</c:v>
                </c:pt>
                <c:pt idx="603">
                  <c:v>188.80360000000002</c:v>
                </c:pt>
                <c:pt idx="604">
                  <c:v>199.89670000000001</c:v>
                </c:pt>
                <c:pt idx="605">
                  <c:v>189.21460000000002</c:v>
                </c:pt>
                <c:pt idx="606">
                  <c:v>167.05289999999999</c:v>
                </c:pt>
                <c:pt idx="607">
                  <c:v>145.6232</c:v>
                </c:pt>
                <c:pt idx="608">
                  <c:v>130.30850000000001</c:v>
                </c:pt>
                <c:pt idx="609">
                  <c:v>120.7329</c:v>
                </c:pt>
                <c:pt idx="610">
                  <c:v>115.00960000000001</c:v>
                </c:pt>
                <c:pt idx="611">
                  <c:v>111.5517</c:v>
                </c:pt>
                <c:pt idx="612">
                  <c:v>109.36700999999999</c:v>
                </c:pt>
                <c:pt idx="613">
                  <c:v>107.92288000000001</c:v>
                </c:pt>
                <c:pt idx="614">
                  <c:v>106.94891</c:v>
                </c:pt>
                <c:pt idx="615">
                  <c:v>106.34569</c:v>
                </c:pt>
                <c:pt idx="616">
                  <c:v>105.95979</c:v>
                </c:pt>
                <c:pt idx="617">
                  <c:v>105.79626999999999</c:v>
                </c:pt>
                <c:pt idx="618">
                  <c:v>105.85072</c:v>
                </c:pt>
                <c:pt idx="619">
                  <c:v>106.15241</c:v>
                </c:pt>
                <c:pt idx="620">
                  <c:v>106.78523</c:v>
                </c:pt>
                <c:pt idx="621">
                  <c:v>107.90244</c:v>
                </c:pt>
                <c:pt idx="622">
                  <c:v>109.93736</c:v>
                </c:pt>
                <c:pt idx="623">
                  <c:v>113.44069999999999</c:v>
                </c:pt>
                <c:pt idx="624">
                  <c:v>119.1054</c:v>
                </c:pt>
                <c:pt idx="625">
                  <c:v>127.114</c:v>
                </c:pt>
                <c:pt idx="626">
                  <c:v>135.08279999999999</c:v>
                </c:pt>
                <c:pt idx="627">
                  <c:v>137.07679999999999</c:v>
                </c:pt>
                <c:pt idx="628">
                  <c:v>132.8202</c:v>
                </c:pt>
                <c:pt idx="629">
                  <c:v>128.7388</c:v>
                </c:pt>
                <c:pt idx="630">
                  <c:v>127.4285</c:v>
                </c:pt>
                <c:pt idx="631">
                  <c:v>126.68809999999999</c:v>
                </c:pt>
                <c:pt idx="632">
                  <c:v>124.3972</c:v>
                </c:pt>
                <c:pt idx="633">
                  <c:v>122.7132</c:v>
                </c:pt>
                <c:pt idx="634">
                  <c:v>123.6086</c:v>
                </c:pt>
                <c:pt idx="635">
                  <c:v>126.04769999999999</c:v>
                </c:pt>
                <c:pt idx="636">
                  <c:v>125.9838</c:v>
                </c:pt>
                <c:pt idx="637">
                  <c:v>121.9061</c:v>
                </c:pt>
                <c:pt idx="638">
                  <c:v>117.4538</c:v>
                </c:pt>
                <c:pt idx="639">
                  <c:v>115.0164</c:v>
                </c:pt>
                <c:pt idx="640">
                  <c:v>114.6662</c:v>
                </c:pt>
                <c:pt idx="641">
                  <c:v>114.95229999999999</c:v>
                </c:pt>
                <c:pt idx="642">
                  <c:v>113.5812</c:v>
                </c:pt>
                <c:pt idx="643">
                  <c:v>110.66</c:v>
                </c:pt>
                <c:pt idx="644">
                  <c:v>107.92569</c:v>
                </c:pt>
                <c:pt idx="645">
                  <c:v>105.99141</c:v>
                </c:pt>
                <c:pt idx="646">
                  <c:v>104.80454</c:v>
                </c:pt>
                <c:pt idx="647">
                  <c:v>104.11321</c:v>
                </c:pt>
                <c:pt idx="648">
                  <c:v>103.73217</c:v>
                </c:pt>
                <c:pt idx="649">
                  <c:v>103.50718000000001</c:v>
                </c:pt>
                <c:pt idx="650">
                  <c:v>103.34504</c:v>
                </c:pt>
                <c:pt idx="651">
                  <c:v>103.26138</c:v>
                </c:pt>
                <c:pt idx="652">
                  <c:v>103.30266</c:v>
                </c:pt>
                <c:pt idx="653">
                  <c:v>103.53568</c:v>
                </c:pt>
                <c:pt idx="654">
                  <c:v>103.98622</c:v>
                </c:pt>
                <c:pt idx="655">
                  <c:v>104.8252</c:v>
                </c:pt>
                <c:pt idx="656">
                  <c:v>106.27764000000001</c:v>
                </c:pt>
                <c:pt idx="657">
                  <c:v>108.57265</c:v>
                </c:pt>
                <c:pt idx="658">
                  <c:v>111.6039</c:v>
                </c:pt>
                <c:pt idx="659">
                  <c:v>114.02809999999999</c:v>
                </c:pt>
                <c:pt idx="660">
                  <c:v>113.7975</c:v>
                </c:pt>
                <c:pt idx="661">
                  <c:v>111.7316</c:v>
                </c:pt>
                <c:pt idx="662">
                  <c:v>109.71153</c:v>
                </c:pt>
                <c:pt idx="663">
                  <c:v>108.28229999999999</c:v>
                </c:pt>
                <c:pt idx="664">
                  <c:v>107.68604999999999</c:v>
                </c:pt>
                <c:pt idx="665">
                  <c:v>108.07107000000001</c:v>
                </c:pt>
                <c:pt idx="666">
                  <c:v>109.47923</c:v>
                </c:pt>
                <c:pt idx="667">
                  <c:v>111.8292</c:v>
                </c:pt>
                <c:pt idx="668">
                  <c:v>114.6902</c:v>
                </c:pt>
                <c:pt idx="669">
                  <c:v>118.1686</c:v>
                </c:pt>
                <c:pt idx="670">
                  <c:v>123.5145</c:v>
                </c:pt>
                <c:pt idx="671">
                  <c:v>130.3734</c:v>
                </c:pt>
                <c:pt idx="672">
                  <c:v>133.91910000000001</c:v>
                </c:pt>
                <c:pt idx="673">
                  <c:v>129.6729</c:v>
                </c:pt>
                <c:pt idx="674">
                  <c:v>122.0052</c:v>
                </c:pt>
                <c:pt idx="675">
                  <c:v>115.8167</c:v>
                </c:pt>
                <c:pt idx="676">
                  <c:v>112.1153</c:v>
                </c:pt>
                <c:pt idx="677">
                  <c:v>110.38120000000001</c:v>
                </c:pt>
                <c:pt idx="678">
                  <c:v>110.1126</c:v>
                </c:pt>
                <c:pt idx="679">
                  <c:v>110.3588</c:v>
                </c:pt>
                <c:pt idx="680">
                  <c:v>110.1554</c:v>
                </c:pt>
                <c:pt idx="681">
                  <c:v>109.61373</c:v>
                </c:pt>
                <c:pt idx="682">
                  <c:v>109.69934000000001</c:v>
                </c:pt>
                <c:pt idx="683">
                  <c:v>111.0981</c:v>
                </c:pt>
                <c:pt idx="684">
                  <c:v>114.46000000000001</c:v>
                </c:pt>
                <c:pt idx="685">
                  <c:v>120.5637</c:v>
                </c:pt>
                <c:pt idx="686">
                  <c:v>129.76509999999999</c:v>
                </c:pt>
                <c:pt idx="687">
                  <c:v>139.7158</c:v>
                </c:pt>
                <c:pt idx="688">
                  <c:v>142.6618</c:v>
                </c:pt>
                <c:pt idx="689">
                  <c:v>135.07060000000001</c:v>
                </c:pt>
                <c:pt idx="690">
                  <c:v>124.5462</c:v>
                </c:pt>
                <c:pt idx="691">
                  <c:v>116.3571</c:v>
                </c:pt>
                <c:pt idx="692">
                  <c:v>111.11150000000001</c:v>
                </c:pt>
                <c:pt idx="693">
                  <c:v>107.97761</c:v>
                </c:pt>
                <c:pt idx="694">
                  <c:v>106.15101</c:v>
                </c:pt>
                <c:pt idx="695">
                  <c:v>105.07635999999999</c:v>
                </c:pt>
                <c:pt idx="696">
                  <c:v>104.46771</c:v>
                </c:pt>
                <c:pt idx="697">
                  <c:v>104.22454999999999</c:v>
                </c:pt>
                <c:pt idx="698">
                  <c:v>104.35946</c:v>
                </c:pt>
                <c:pt idx="699">
                  <c:v>104.96064</c:v>
                </c:pt>
                <c:pt idx="700">
                  <c:v>105.97539</c:v>
                </c:pt>
                <c:pt idx="701">
                  <c:v>106.97096999999999</c:v>
                </c:pt>
                <c:pt idx="702">
                  <c:v>106.94983999999999</c:v>
                </c:pt>
                <c:pt idx="703">
                  <c:v>105.7389</c:v>
                </c:pt>
                <c:pt idx="704">
                  <c:v>104.35389000000001</c:v>
                </c:pt>
                <c:pt idx="705">
                  <c:v>103.348</c:v>
                </c:pt>
                <c:pt idx="706">
                  <c:v>102.71993999999999</c:v>
                </c:pt>
                <c:pt idx="707">
                  <c:v>102.36203999999999</c:v>
                </c:pt>
                <c:pt idx="708">
                  <c:v>102.19018</c:v>
                </c:pt>
                <c:pt idx="709">
                  <c:v>102.09587999999999</c:v>
                </c:pt>
                <c:pt idx="710">
                  <c:v>102.10339</c:v>
                </c:pt>
                <c:pt idx="711">
                  <c:v>102.18913000000001</c:v>
                </c:pt>
                <c:pt idx="712">
                  <c:v>102.36972</c:v>
                </c:pt>
                <c:pt idx="713">
                  <c:v>102.69047</c:v>
                </c:pt>
                <c:pt idx="714">
                  <c:v>103.23775999999999</c:v>
                </c:pt>
                <c:pt idx="715">
                  <c:v>104.13561</c:v>
                </c:pt>
                <c:pt idx="716">
                  <c:v>105.54298</c:v>
                </c:pt>
                <c:pt idx="717">
                  <c:v>107.41893</c:v>
                </c:pt>
                <c:pt idx="718">
                  <c:v>109.06742</c:v>
                </c:pt>
                <c:pt idx="719">
                  <c:v>109.36864</c:v>
                </c:pt>
                <c:pt idx="720">
                  <c:v>108.7996</c:v>
                </c:pt>
                <c:pt idx="721">
                  <c:v>108.61659</c:v>
                </c:pt>
                <c:pt idx="722">
                  <c:v>109.50264</c:v>
                </c:pt>
                <c:pt idx="723">
                  <c:v>112.04819999999999</c:v>
                </c:pt>
                <c:pt idx="724">
                  <c:v>116.6506</c:v>
                </c:pt>
                <c:pt idx="725">
                  <c:v>122.7304</c:v>
                </c:pt>
                <c:pt idx="726">
                  <c:v>127.1455</c:v>
                </c:pt>
                <c:pt idx="727">
                  <c:v>125.4618</c:v>
                </c:pt>
                <c:pt idx="728">
                  <c:v>119.3283</c:v>
                </c:pt>
                <c:pt idx="729">
                  <c:v>113.5248</c:v>
                </c:pt>
                <c:pt idx="730">
                  <c:v>109.70914999999999</c:v>
                </c:pt>
                <c:pt idx="731">
                  <c:v>107.76035</c:v>
                </c:pt>
                <c:pt idx="732">
                  <c:v>107.25156</c:v>
                </c:pt>
                <c:pt idx="733">
                  <c:v>107.73399999999999</c:v>
                </c:pt>
                <c:pt idx="734">
                  <c:v>108.43988</c:v>
                </c:pt>
                <c:pt idx="735">
                  <c:v>108.03552999999999</c:v>
                </c:pt>
                <c:pt idx="736">
                  <c:v>106.44401999999999</c:v>
                </c:pt>
                <c:pt idx="737">
                  <c:v>104.79468</c:v>
                </c:pt>
                <c:pt idx="738">
                  <c:v>103.59836</c:v>
                </c:pt>
                <c:pt idx="739">
                  <c:v>102.83094</c:v>
                </c:pt>
                <c:pt idx="740">
                  <c:v>102.363</c:v>
                </c:pt>
                <c:pt idx="741">
                  <c:v>102.07438</c:v>
                </c:pt>
                <c:pt idx="742">
                  <c:v>101.90028</c:v>
                </c:pt>
                <c:pt idx="743">
                  <c:v>101.79769</c:v>
                </c:pt>
                <c:pt idx="744">
                  <c:v>101.74988</c:v>
                </c:pt>
                <c:pt idx="745">
                  <c:v>101.72287</c:v>
                </c:pt>
                <c:pt idx="746">
                  <c:v>101.7794</c:v>
                </c:pt>
                <c:pt idx="747">
                  <c:v>101.89147</c:v>
                </c:pt>
                <c:pt idx="748">
                  <c:v>102.04201</c:v>
                </c:pt>
                <c:pt idx="749">
                  <c:v>102.16762</c:v>
                </c:pt>
                <c:pt idx="750">
                  <c:v>102.23384</c:v>
                </c:pt>
                <c:pt idx="751">
                  <c:v>102.31174</c:v>
                </c:pt>
                <c:pt idx="752">
                  <c:v>102.46469</c:v>
                </c:pt>
                <c:pt idx="753">
                  <c:v>102.71393</c:v>
                </c:pt>
                <c:pt idx="754">
                  <c:v>103.08996999999999</c:v>
                </c:pt>
                <c:pt idx="755">
                  <c:v>103.63039000000001</c:v>
                </c:pt>
                <c:pt idx="756">
                  <c:v>104.41728000000001</c:v>
                </c:pt>
                <c:pt idx="757">
                  <c:v>105.61028</c:v>
                </c:pt>
                <c:pt idx="758">
                  <c:v>107.49055</c:v>
                </c:pt>
                <c:pt idx="759">
                  <c:v>110.5043</c:v>
                </c:pt>
                <c:pt idx="760">
                  <c:v>115.20650000000001</c:v>
                </c:pt>
                <c:pt idx="761">
                  <c:v>121.6781</c:v>
                </c:pt>
                <c:pt idx="762">
                  <c:v>128.2696</c:v>
                </c:pt>
                <c:pt idx="763">
                  <c:v>132.28700000000001</c:v>
                </c:pt>
                <c:pt idx="764">
                  <c:v>134.08600000000001</c:v>
                </c:pt>
                <c:pt idx="765">
                  <c:v>132.43219999999999</c:v>
                </c:pt>
                <c:pt idx="766">
                  <c:v>126.4689</c:v>
                </c:pt>
                <c:pt idx="767">
                  <c:v>120.381</c:v>
                </c:pt>
                <c:pt idx="768">
                  <c:v>116.96899999999999</c:v>
                </c:pt>
                <c:pt idx="769">
                  <c:v>116.75280000000001</c:v>
                </c:pt>
                <c:pt idx="770">
                  <c:v>119.71120000000001</c:v>
                </c:pt>
                <c:pt idx="771">
                  <c:v>125.30840000000001</c:v>
                </c:pt>
                <c:pt idx="772">
                  <c:v>130.6824</c:v>
                </c:pt>
                <c:pt idx="773">
                  <c:v>130.559</c:v>
                </c:pt>
                <c:pt idx="774">
                  <c:v>124.9456</c:v>
                </c:pt>
                <c:pt idx="775">
                  <c:v>118.42019999999999</c:v>
                </c:pt>
                <c:pt idx="776">
                  <c:v>113.64100000000001</c:v>
                </c:pt>
                <c:pt idx="777">
                  <c:v>111.1493</c:v>
                </c:pt>
                <c:pt idx="778">
                  <c:v>110.7428</c:v>
                </c:pt>
                <c:pt idx="779">
                  <c:v>112.194</c:v>
                </c:pt>
                <c:pt idx="780">
                  <c:v>115.0543</c:v>
                </c:pt>
                <c:pt idx="781">
                  <c:v>117.497</c:v>
                </c:pt>
                <c:pt idx="782">
                  <c:v>116.5194</c:v>
                </c:pt>
                <c:pt idx="783">
                  <c:v>112.7427</c:v>
                </c:pt>
                <c:pt idx="784">
                  <c:v>109.03828</c:v>
                </c:pt>
                <c:pt idx="785">
                  <c:v>106.39577</c:v>
                </c:pt>
                <c:pt idx="786">
                  <c:v>104.65822</c:v>
                </c:pt>
                <c:pt idx="787">
                  <c:v>103.54035</c:v>
                </c:pt>
                <c:pt idx="788">
                  <c:v>102.82067000000001</c:v>
                </c:pt>
                <c:pt idx="789">
                  <c:v>102.34106</c:v>
                </c:pt>
                <c:pt idx="790">
                  <c:v>102.00815</c:v>
                </c:pt>
                <c:pt idx="791">
                  <c:v>101.76951</c:v>
                </c:pt>
                <c:pt idx="792">
                  <c:v>101.59184999999999</c:v>
                </c:pt>
                <c:pt idx="793">
                  <c:v>101.47418999999999</c:v>
                </c:pt>
                <c:pt idx="794">
                  <c:v>101.40139000000001</c:v>
                </c:pt>
                <c:pt idx="795">
                  <c:v>101.3801</c:v>
                </c:pt>
                <c:pt idx="796">
                  <c:v>101.42252999999999</c:v>
                </c:pt>
                <c:pt idx="797">
                  <c:v>101.54821</c:v>
                </c:pt>
                <c:pt idx="798">
                  <c:v>101.76559</c:v>
                </c:pt>
                <c:pt idx="799">
                  <c:v>102.03703</c:v>
                </c:pt>
                <c:pt idx="800">
                  <c:v>102.21986</c:v>
                </c:pt>
                <c:pt idx="801">
                  <c:v>102.26475000000001</c:v>
                </c:pt>
                <c:pt idx="802">
                  <c:v>102.27884</c:v>
                </c:pt>
                <c:pt idx="803">
                  <c:v>102.51522</c:v>
                </c:pt>
                <c:pt idx="804">
                  <c:v>103.13757</c:v>
                </c:pt>
                <c:pt idx="805">
                  <c:v>104.17155</c:v>
                </c:pt>
                <c:pt idx="806">
                  <c:v>105.25928</c:v>
                </c:pt>
                <c:pt idx="807">
                  <c:v>105.56536</c:v>
                </c:pt>
                <c:pt idx="808">
                  <c:v>104.95041999999999</c:v>
                </c:pt>
                <c:pt idx="809">
                  <c:v>104.33386</c:v>
                </c:pt>
                <c:pt idx="810">
                  <c:v>104.1842</c:v>
                </c:pt>
                <c:pt idx="811">
                  <c:v>104.22711</c:v>
                </c:pt>
                <c:pt idx="812">
                  <c:v>103.77039000000001</c:v>
                </c:pt>
                <c:pt idx="813">
                  <c:v>102.89582</c:v>
                </c:pt>
                <c:pt idx="814">
                  <c:v>102.09719</c:v>
                </c:pt>
                <c:pt idx="815">
                  <c:v>101.53830000000001</c:v>
                </c:pt>
                <c:pt idx="816">
                  <c:v>101.18303</c:v>
                </c:pt>
                <c:pt idx="817">
                  <c:v>100.962767</c:v>
                </c:pt>
                <c:pt idx="818">
                  <c:v>100.85015799999999</c:v>
                </c:pt>
                <c:pt idx="819">
                  <c:v>100.75764599999999</c:v>
                </c:pt>
                <c:pt idx="820">
                  <c:v>100.693405</c:v>
                </c:pt>
                <c:pt idx="821">
                  <c:v>100.648764</c:v>
                </c:pt>
                <c:pt idx="822">
                  <c:v>100.619146</c:v>
                </c:pt>
                <c:pt idx="823">
                  <c:v>100.604158</c:v>
                </c:pt>
                <c:pt idx="824">
                  <c:v>100.60525699999999</c:v>
                </c:pt>
                <c:pt idx="825">
                  <c:v>100.627167</c:v>
                </c:pt>
                <c:pt idx="826">
                  <c:v>100.675894</c:v>
                </c:pt>
                <c:pt idx="827">
                  <c:v>100.752441</c:v>
                </c:pt>
                <c:pt idx="828">
                  <c:v>100.826846</c:v>
                </c:pt>
                <c:pt idx="829">
                  <c:v>100.83865900000001</c:v>
                </c:pt>
                <c:pt idx="830">
                  <c:v>100.78257499999999</c:v>
                </c:pt>
                <c:pt idx="831">
                  <c:v>100.72663</c:v>
                </c:pt>
                <c:pt idx="832">
                  <c:v>100.702348</c:v>
                </c:pt>
                <c:pt idx="833">
                  <c:v>100.711294</c:v>
                </c:pt>
                <c:pt idx="834">
                  <c:v>100.74933</c:v>
                </c:pt>
                <c:pt idx="835">
                  <c:v>100.830912</c:v>
                </c:pt>
                <c:pt idx="836">
                  <c:v>100.94145399999999</c:v>
                </c:pt>
                <c:pt idx="837">
                  <c:v>101.16931</c:v>
                </c:pt>
                <c:pt idx="838">
                  <c:v>101.50612</c:v>
                </c:pt>
                <c:pt idx="839">
                  <c:v>102.05584</c:v>
                </c:pt>
                <c:pt idx="840">
                  <c:v>102.76371</c:v>
                </c:pt>
                <c:pt idx="841">
                  <c:v>103.37443999999999</c:v>
                </c:pt>
                <c:pt idx="842">
                  <c:v>103.68062999999999</c:v>
                </c:pt>
                <c:pt idx="843">
                  <c:v>103.67619999999999</c:v>
                </c:pt>
                <c:pt idx="844">
                  <c:v>103.18143000000001</c:v>
                </c:pt>
                <c:pt idx="845">
                  <c:v>102.43013999999999</c:v>
                </c:pt>
                <c:pt idx="846">
                  <c:v>101.80942</c:v>
                </c:pt>
                <c:pt idx="847">
                  <c:v>101.3798</c:v>
                </c:pt>
                <c:pt idx="848">
                  <c:v>101.14742</c:v>
                </c:pt>
                <c:pt idx="849">
                  <c:v>101.02444</c:v>
                </c:pt>
                <c:pt idx="850">
                  <c:v>100.967681</c:v>
                </c:pt>
                <c:pt idx="851">
                  <c:v>100.953405</c:v>
                </c:pt>
                <c:pt idx="852">
                  <c:v>100.97269300000001</c:v>
                </c:pt>
                <c:pt idx="853">
                  <c:v>101.02565</c:v>
                </c:pt>
                <c:pt idx="854">
                  <c:v>101.12872</c:v>
                </c:pt>
                <c:pt idx="855">
                  <c:v>101.26464</c:v>
                </c:pt>
                <c:pt idx="856">
                  <c:v>101.47407</c:v>
                </c:pt>
                <c:pt idx="857">
                  <c:v>101.70063</c:v>
                </c:pt>
                <c:pt idx="858">
                  <c:v>101.84202999999999</c:v>
                </c:pt>
                <c:pt idx="859">
                  <c:v>101.90965</c:v>
                </c:pt>
                <c:pt idx="860">
                  <c:v>102.03703</c:v>
                </c:pt>
                <c:pt idx="861">
                  <c:v>102.32227</c:v>
                </c:pt>
                <c:pt idx="862">
                  <c:v>102.62197</c:v>
                </c:pt>
                <c:pt idx="863">
                  <c:v>102.91555</c:v>
                </c:pt>
                <c:pt idx="864">
                  <c:v>103.29826</c:v>
                </c:pt>
                <c:pt idx="865">
                  <c:v>103.78211</c:v>
                </c:pt>
                <c:pt idx="866">
                  <c:v>104.0945</c:v>
                </c:pt>
                <c:pt idx="867">
                  <c:v>104.09369</c:v>
                </c:pt>
                <c:pt idx="868">
                  <c:v>104.09103999999999</c:v>
                </c:pt>
                <c:pt idx="869">
                  <c:v>104.33929000000001</c:v>
                </c:pt>
                <c:pt idx="870">
                  <c:v>104.94268</c:v>
                </c:pt>
                <c:pt idx="871">
                  <c:v>106.02441</c:v>
                </c:pt>
                <c:pt idx="872">
                  <c:v>107.82738000000001</c:v>
                </c:pt>
                <c:pt idx="873">
                  <c:v>110.7604</c:v>
                </c:pt>
                <c:pt idx="874">
                  <c:v>115.3224</c:v>
                </c:pt>
                <c:pt idx="875">
                  <c:v>121.6335</c:v>
                </c:pt>
                <c:pt idx="876">
                  <c:v>128.5556</c:v>
                </c:pt>
                <c:pt idx="877">
                  <c:v>134.02089999999998</c:v>
                </c:pt>
                <c:pt idx="878">
                  <c:v>136.9479</c:v>
                </c:pt>
                <c:pt idx="879">
                  <c:v>135.58769999999998</c:v>
                </c:pt>
                <c:pt idx="880">
                  <c:v>131.893</c:v>
                </c:pt>
                <c:pt idx="881">
                  <c:v>130.73410000000001</c:v>
                </c:pt>
                <c:pt idx="882">
                  <c:v>133.15800000000002</c:v>
                </c:pt>
                <c:pt idx="883">
                  <c:v>135.2791</c:v>
                </c:pt>
                <c:pt idx="884">
                  <c:v>131.99889999999999</c:v>
                </c:pt>
                <c:pt idx="885">
                  <c:v>125.7474</c:v>
                </c:pt>
                <c:pt idx="886">
                  <c:v>121.3378</c:v>
                </c:pt>
                <c:pt idx="887">
                  <c:v>120.4556</c:v>
                </c:pt>
                <c:pt idx="888">
                  <c:v>123.2025</c:v>
                </c:pt>
                <c:pt idx="889">
                  <c:v>128.53149999999999</c:v>
                </c:pt>
                <c:pt idx="890">
                  <c:v>132.26580000000001</c:v>
                </c:pt>
                <c:pt idx="891">
                  <c:v>129.23779999999999</c:v>
                </c:pt>
                <c:pt idx="892">
                  <c:v>122.0047</c:v>
                </c:pt>
                <c:pt idx="893">
                  <c:v>115.4605</c:v>
                </c:pt>
                <c:pt idx="894">
                  <c:v>110.95480000000001</c:v>
                </c:pt>
                <c:pt idx="895">
                  <c:v>108.20353</c:v>
                </c:pt>
                <c:pt idx="896">
                  <c:v>106.64988</c:v>
                </c:pt>
                <c:pt idx="897">
                  <c:v>105.86364</c:v>
                </c:pt>
                <c:pt idx="898">
                  <c:v>105.62881</c:v>
                </c:pt>
                <c:pt idx="899">
                  <c:v>105.83389</c:v>
                </c:pt>
                <c:pt idx="900">
                  <c:v>106.40855000000001</c:v>
                </c:pt>
                <c:pt idx="901">
                  <c:v>107.15633</c:v>
                </c:pt>
                <c:pt idx="902">
                  <c:v>107.87574000000001</c:v>
                </c:pt>
                <c:pt idx="903">
                  <c:v>108.38087</c:v>
                </c:pt>
                <c:pt idx="904">
                  <c:v>109.09735999999999</c:v>
                </c:pt>
                <c:pt idx="905">
                  <c:v>110.7957</c:v>
                </c:pt>
                <c:pt idx="906">
                  <c:v>113.6473</c:v>
                </c:pt>
                <c:pt idx="907">
                  <c:v>116.5819</c:v>
                </c:pt>
                <c:pt idx="908">
                  <c:v>118.1014</c:v>
                </c:pt>
                <c:pt idx="909">
                  <c:v>119.0685</c:v>
                </c:pt>
                <c:pt idx="910">
                  <c:v>119.8207</c:v>
                </c:pt>
                <c:pt idx="911">
                  <c:v>118.027</c:v>
                </c:pt>
                <c:pt idx="912">
                  <c:v>113.8592</c:v>
                </c:pt>
                <c:pt idx="913">
                  <c:v>109.91606</c:v>
                </c:pt>
                <c:pt idx="914">
                  <c:v>107.1798</c:v>
                </c:pt>
                <c:pt idx="915">
                  <c:v>105.50935</c:v>
                </c:pt>
                <c:pt idx="916">
                  <c:v>104.55807</c:v>
                </c:pt>
                <c:pt idx="917">
                  <c:v>104.04743999999999</c:v>
                </c:pt>
                <c:pt idx="918">
                  <c:v>103.81836</c:v>
                </c:pt>
                <c:pt idx="919">
                  <c:v>103.82839</c:v>
                </c:pt>
                <c:pt idx="920">
                  <c:v>104.01555</c:v>
                </c:pt>
                <c:pt idx="921">
                  <c:v>104.46767</c:v>
                </c:pt>
                <c:pt idx="922">
                  <c:v>105.33314</c:v>
                </c:pt>
                <c:pt idx="923">
                  <c:v>106.72156</c:v>
                </c:pt>
                <c:pt idx="924">
                  <c:v>108.74406</c:v>
                </c:pt>
                <c:pt idx="925">
                  <c:v>111.11499999999999</c:v>
                </c:pt>
                <c:pt idx="926">
                  <c:v>112.6534</c:v>
                </c:pt>
                <c:pt idx="927">
                  <c:v>112.4539</c:v>
                </c:pt>
                <c:pt idx="928">
                  <c:v>111.9303</c:v>
                </c:pt>
                <c:pt idx="929">
                  <c:v>112.73990000000001</c:v>
                </c:pt>
                <c:pt idx="930">
                  <c:v>115.843</c:v>
                </c:pt>
                <c:pt idx="931">
                  <c:v>122.02500000000001</c:v>
                </c:pt>
                <c:pt idx="932">
                  <c:v>131.54929999999999</c:v>
                </c:pt>
                <c:pt idx="933">
                  <c:v>141.80629999999999</c:v>
                </c:pt>
                <c:pt idx="934">
                  <c:v>144.65</c:v>
                </c:pt>
                <c:pt idx="935">
                  <c:v>136.72030000000001</c:v>
                </c:pt>
                <c:pt idx="936">
                  <c:v>125.9834</c:v>
                </c:pt>
                <c:pt idx="937">
                  <c:v>117.7542</c:v>
                </c:pt>
                <c:pt idx="938">
                  <c:v>112.52119999999999</c:v>
                </c:pt>
                <c:pt idx="939">
                  <c:v>109.47395</c:v>
                </c:pt>
                <c:pt idx="940">
                  <c:v>107.83154</c:v>
                </c:pt>
                <c:pt idx="941">
                  <c:v>107.08888</c:v>
                </c:pt>
                <c:pt idx="942">
                  <c:v>107.03515</c:v>
                </c:pt>
                <c:pt idx="943">
                  <c:v>107.67194000000001</c:v>
                </c:pt>
                <c:pt idx="944">
                  <c:v>109.10643999999999</c:v>
                </c:pt>
                <c:pt idx="945">
                  <c:v>111.3074</c:v>
                </c:pt>
                <c:pt idx="946">
                  <c:v>113.5945</c:v>
                </c:pt>
                <c:pt idx="947">
                  <c:v>115.10120000000001</c:v>
                </c:pt>
                <c:pt idx="948">
                  <c:v>116.4517</c:v>
                </c:pt>
                <c:pt idx="949">
                  <c:v>117.5248</c:v>
                </c:pt>
                <c:pt idx="950">
                  <c:v>116.6773</c:v>
                </c:pt>
                <c:pt idx="951">
                  <c:v>114.73860000000001</c:v>
                </c:pt>
                <c:pt idx="952">
                  <c:v>113.90389999999999</c:v>
                </c:pt>
                <c:pt idx="953">
                  <c:v>115.2854</c:v>
                </c:pt>
                <c:pt idx="954">
                  <c:v>119.5275</c:v>
                </c:pt>
                <c:pt idx="955">
                  <c:v>126.82550000000001</c:v>
                </c:pt>
                <c:pt idx="956">
                  <c:v>135.40260000000001</c:v>
                </c:pt>
                <c:pt idx="957">
                  <c:v>138.9872</c:v>
                </c:pt>
                <c:pt idx="958">
                  <c:v>134.08510000000001</c:v>
                </c:pt>
                <c:pt idx="959">
                  <c:v>126.6028</c:v>
                </c:pt>
                <c:pt idx="960">
                  <c:v>120.7182</c:v>
                </c:pt>
                <c:pt idx="961">
                  <c:v>116.003</c:v>
                </c:pt>
                <c:pt idx="962">
                  <c:v>112.0823</c:v>
                </c:pt>
                <c:pt idx="963">
                  <c:v>109.36472999999999</c:v>
                </c:pt>
                <c:pt idx="964">
                  <c:v>107.78125</c:v>
                </c:pt>
                <c:pt idx="965">
                  <c:v>107.18145</c:v>
                </c:pt>
                <c:pt idx="966">
                  <c:v>107.47051999999999</c:v>
                </c:pt>
                <c:pt idx="967">
                  <c:v>108.76085999999999</c:v>
                </c:pt>
                <c:pt idx="968">
                  <c:v>111.21429999999999</c:v>
                </c:pt>
                <c:pt idx="969">
                  <c:v>114.5397</c:v>
                </c:pt>
                <c:pt idx="970">
                  <c:v>116.9786</c:v>
                </c:pt>
                <c:pt idx="971">
                  <c:v>116.61070000000001</c:v>
                </c:pt>
                <c:pt idx="972">
                  <c:v>114.2831</c:v>
                </c:pt>
                <c:pt idx="973">
                  <c:v>111.11669999999999</c:v>
                </c:pt>
                <c:pt idx="974">
                  <c:v>108.25852</c:v>
                </c:pt>
                <c:pt idx="975">
                  <c:v>106.29179000000001</c:v>
                </c:pt>
                <c:pt idx="976">
                  <c:v>105.10753</c:v>
                </c:pt>
                <c:pt idx="977">
                  <c:v>104.42999</c:v>
                </c:pt>
                <c:pt idx="978">
                  <c:v>104.06801</c:v>
                </c:pt>
                <c:pt idx="979">
                  <c:v>103.94061000000001</c:v>
                </c:pt>
                <c:pt idx="980">
                  <c:v>104.02002</c:v>
                </c:pt>
                <c:pt idx="981">
                  <c:v>104.30485</c:v>
                </c:pt>
                <c:pt idx="982">
                  <c:v>104.83951999999999</c:v>
                </c:pt>
                <c:pt idx="983">
                  <c:v>105.61942999999999</c:v>
                </c:pt>
                <c:pt idx="984">
                  <c:v>106.59101</c:v>
                </c:pt>
                <c:pt idx="985">
                  <c:v>107.54998000000001</c:v>
                </c:pt>
                <c:pt idx="986">
                  <c:v>108.44896</c:v>
                </c:pt>
                <c:pt idx="987">
                  <c:v>109.83744</c:v>
                </c:pt>
                <c:pt idx="988">
                  <c:v>112.52590000000001</c:v>
                </c:pt>
                <c:pt idx="989">
                  <c:v>117.3925</c:v>
                </c:pt>
                <c:pt idx="990">
                  <c:v>125.3883</c:v>
                </c:pt>
                <c:pt idx="991">
                  <c:v>136.69990000000001</c:v>
                </c:pt>
                <c:pt idx="992">
                  <c:v>148.25579999999999</c:v>
                </c:pt>
                <c:pt idx="993">
                  <c:v>153.72290000000001</c:v>
                </c:pt>
                <c:pt idx="994">
                  <c:v>150.99279999999999</c:v>
                </c:pt>
                <c:pt idx="995">
                  <c:v>141.73759999999999</c:v>
                </c:pt>
                <c:pt idx="996">
                  <c:v>131.2612</c:v>
                </c:pt>
                <c:pt idx="997">
                  <c:v>123.9071</c:v>
                </c:pt>
                <c:pt idx="998">
                  <c:v>119.6247</c:v>
                </c:pt>
                <c:pt idx="999">
                  <c:v>117.00579999999999</c:v>
                </c:pt>
                <c:pt idx="1000">
                  <c:v>115.4997</c:v>
                </c:pt>
                <c:pt idx="1001">
                  <c:v>114.6314</c:v>
                </c:pt>
                <c:pt idx="1002">
                  <c:v>112.9299</c:v>
                </c:pt>
                <c:pt idx="1003">
                  <c:v>110.2055</c:v>
                </c:pt>
                <c:pt idx="1004">
                  <c:v>107.70331</c:v>
                </c:pt>
                <c:pt idx="1005">
                  <c:v>105.92556999999999</c:v>
                </c:pt>
                <c:pt idx="1006">
                  <c:v>104.78462999999999</c:v>
                </c:pt>
                <c:pt idx="1007">
                  <c:v>104.04326</c:v>
                </c:pt>
                <c:pt idx="1008">
                  <c:v>103.6288</c:v>
                </c:pt>
                <c:pt idx="1009">
                  <c:v>103.40639</c:v>
                </c:pt>
                <c:pt idx="1010">
                  <c:v>103.339</c:v>
                </c:pt>
                <c:pt idx="1011">
                  <c:v>103.42457</c:v>
                </c:pt>
                <c:pt idx="1012">
                  <c:v>103.67794000000001</c:v>
                </c:pt>
                <c:pt idx="1013">
                  <c:v>104.13817</c:v>
                </c:pt>
                <c:pt idx="1014">
                  <c:v>104.79539</c:v>
                </c:pt>
                <c:pt idx="1015">
                  <c:v>105.69216</c:v>
                </c:pt>
                <c:pt idx="1016">
                  <c:v>107.14538</c:v>
                </c:pt>
                <c:pt idx="1017">
                  <c:v>109.59217</c:v>
                </c:pt>
                <c:pt idx="1018">
                  <c:v>113.1078</c:v>
                </c:pt>
                <c:pt idx="1019">
                  <c:v>116.46940000000001</c:v>
                </c:pt>
                <c:pt idx="1020">
                  <c:v>117.05880000000001</c:v>
                </c:pt>
                <c:pt idx="1021">
                  <c:v>115.1617</c:v>
                </c:pt>
                <c:pt idx="1022">
                  <c:v>113.4333</c:v>
                </c:pt>
                <c:pt idx="1023">
                  <c:v>112.39189999999999</c:v>
                </c:pt>
                <c:pt idx="1024">
                  <c:v>111.1776</c:v>
                </c:pt>
                <c:pt idx="1025">
                  <c:v>110.1472</c:v>
                </c:pt>
                <c:pt idx="1026">
                  <c:v>110.2617</c:v>
                </c:pt>
                <c:pt idx="1027">
                  <c:v>111.7402</c:v>
                </c:pt>
                <c:pt idx="1028">
                  <c:v>113.724</c:v>
                </c:pt>
                <c:pt idx="1029">
                  <c:v>113.93210000000001</c:v>
                </c:pt>
                <c:pt idx="1030">
                  <c:v>111.5835</c:v>
                </c:pt>
                <c:pt idx="1031">
                  <c:v>108.80133000000001</c:v>
                </c:pt>
                <c:pt idx="1032">
                  <c:v>106.80983000000001</c:v>
                </c:pt>
                <c:pt idx="1033">
                  <c:v>105.69983999999999</c:v>
                </c:pt>
                <c:pt idx="1034">
                  <c:v>105.29116</c:v>
                </c:pt>
                <c:pt idx="1035">
                  <c:v>105.43174</c:v>
                </c:pt>
                <c:pt idx="1036">
                  <c:v>106.02285999999999</c:v>
                </c:pt>
                <c:pt idx="1037">
                  <c:v>106.9397</c:v>
                </c:pt>
                <c:pt idx="1038">
                  <c:v>107.94065000000001</c:v>
                </c:pt>
                <c:pt idx="1039">
                  <c:v>109.15891000000001</c:v>
                </c:pt>
                <c:pt idx="1040">
                  <c:v>111.4132</c:v>
                </c:pt>
                <c:pt idx="1041">
                  <c:v>115.69200000000001</c:v>
                </c:pt>
                <c:pt idx="1042">
                  <c:v>123.0508</c:v>
                </c:pt>
                <c:pt idx="1043">
                  <c:v>133.9693</c:v>
                </c:pt>
                <c:pt idx="1044">
                  <c:v>145.7867</c:v>
                </c:pt>
                <c:pt idx="1045">
                  <c:v>149.44980000000001</c:v>
                </c:pt>
                <c:pt idx="1046">
                  <c:v>140.744</c:v>
                </c:pt>
                <c:pt idx="1047">
                  <c:v>128.52369999999999</c:v>
                </c:pt>
                <c:pt idx="1048">
                  <c:v>119.05629999999999</c:v>
                </c:pt>
                <c:pt idx="1049">
                  <c:v>113.0215</c:v>
                </c:pt>
                <c:pt idx="1050">
                  <c:v>109.43446</c:v>
                </c:pt>
                <c:pt idx="1051">
                  <c:v>107.26829000000001</c:v>
                </c:pt>
                <c:pt idx="1052">
                  <c:v>105.92715</c:v>
                </c:pt>
                <c:pt idx="1053">
                  <c:v>105.13262</c:v>
                </c:pt>
                <c:pt idx="1054">
                  <c:v>104.76452999999999</c:v>
                </c:pt>
                <c:pt idx="1055">
                  <c:v>104.82919</c:v>
                </c:pt>
                <c:pt idx="1056">
                  <c:v>105.33454</c:v>
                </c:pt>
                <c:pt idx="1057">
                  <c:v>106.31037999999999</c:v>
                </c:pt>
                <c:pt idx="1058">
                  <c:v>107.42726999999999</c:v>
                </c:pt>
                <c:pt idx="1059">
                  <c:v>107.74502</c:v>
                </c:pt>
                <c:pt idx="1060">
                  <c:v>106.97995</c:v>
                </c:pt>
                <c:pt idx="1061">
                  <c:v>106.14243999999999</c:v>
                </c:pt>
                <c:pt idx="1062">
                  <c:v>105.93864000000001</c:v>
                </c:pt>
                <c:pt idx="1063">
                  <c:v>106.59605000000001</c:v>
                </c:pt>
                <c:pt idx="1064">
                  <c:v>108.19247</c:v>
                </c:pt>
                <c:pt idx="1065">
                  <c:v>110.4884</c:v>
                </c:pt>
                <c:pt idx="1066">
                  <c:v>112.4699</c:v>
                </c:pt>
                <c:pt idx="1067">
                  <c:v>113.6639</c:v>
                </c:pt>
                <c:pt idx="1068">
                  <c:v>114.83840000000001</c:v>
                </c:pt>
                <c:pt idx="1069">
                  <c:v>115.0283</c:v>
                </c:pt>
                <c:pt idx="1070">
                  <c:v>112.7199</c:v>
                </c:pt>
                <c:pt idx="1071">
                  <c:v>109.43459</c:v>
                </c:pt>
                <c:pt idx="1072">
                  <c:v>106.87545</c:v>
                </c:pt>
                <c:pt idx="1073">
                  <c:v>105.35507</c:v>
                </c:pt>
                <c:pt idx="1074">
                  <c:v>104.70413000000001</c:v>
                </c:pt>
                <c:pt idx="1075">
                  <c:v>104.70034</c:v>
                </c:pt>
                <c:pt idx="1076">
                  <c:v>105.03234999999999</c:v>
                </c:pt>
                <c:pt idx="1077">
                  <c:v>105.1812</c:v>
                </c:pt>
                <c:pt idx="1078">
                  <c:v>104.9027</c:v>
                </c:pt>
                <c:pt idx="1079">
                  <c:v>104.64448</c:v>
                </c:pt>
                <c:pt idx="1080">
                  <c:v>104.89382000000001</c:v>
                </c:pt>
                <c:pt idx="1081">
                  <c:v>105.83880000000001</c:v>
                </c:pt>
                <c:pt idx="1082">
                  <c:v>107.44110000000001</c:v>
                </c:pt>
                <c:pt idx="1083">
                  <c:v>109.14465</c:v>
                </c:pt>
                <c:pt idx="1084">
                  <c:v>110.04130000000001</c:v>
                </c:pt>
                <c:pt idx="1085">
                  <c:v>110.1476</c:v>
                </c:pt>
                <c:pt idx="1086">
                  <c:v>109.90022</c:v>
                </c:pt>
                <c:pt idx="1087">
                  <c:v>108.65639</c:v>
                </c:pt>
                <c:pt idx="1088">
                  <c:v>106.61333999999999</c:v>
                </c:pt>
                <c:pt idx="1089">
                  <c:v>104.8182</c:v>
                </c:pt>
                <c:pt idx="1090">
                  <c:v>103.61283</c:v>
                </c:pt>
                <c:pt idx="1091">
                  <c:v>102.90033</c:v>
                </c:pt>
                <c:pt idx="1092">
                  <c:v>102.52542</c:v>
                </c:pt>
                <c:pt idx="1093">
                  <c:v>102.38023</c:v>
                </c:pt>
                <c:pt idx="1094">
                  <c:v>102.40412999999999</c:v>
                </c:pt>
                <c:pt idx="1095">
                  <c:v>102.63782</c:v>
                </c:pt>
                <c:pt idx="1096">
                  <c:v>103.12607</c:v>
                </c:pt>
                <c:pt idx="1097">
                  <c:v>103.92599</c:v>
                </c:pt>
                <c:pt idx="1098">
                  <c:v>104.99334</c:v>
                </c:pt>
                <c:pt idx="1099">
                  <c:v>106.05061000000001</c:v>
                </c:pt>
                <c:pt idx="1100">
                  <c:v>106.77853999999999</c:v>
                </c:pt>
                <c:pt idx="1101">
                  <c:v>107.05873</c:v>
                </c:pt>
                <c:pt idx="1102">
                  <c:v>107.48366</c:v>
                </c:pt>
                <c:pt idx="1103">
                  <c:v>108.48275</c:v>
                </c:pt>
                <c:pt idx="1104">
                  <c:v>109.35428</c:v>
                </c:pt>
                <c:pt idx="1105">
                  <c:v>108.95350999999999</c:v>
                </c:pt>
                <c:pt idx="1106">
                  <c:v>107.8433</c:v>
                </c:pt>
                <c:pt idx="1107">
                  <c:v>107.00790000000001</c:v>
                </c:pt>
                <c:pt idx="1108">
                  <c:v>106.76236</c:v>
                </c:pt>
                <c:pt idx="1109">
                  <c:v>107.43671000000001</c:v>
                </c:pt>
                <c:pt idx="1110">
                  <c:v>109.15458</c:v>
                </c:pt>
                <c:pt idx="1111">
                  <c:v>111.3746</c:v>
                </c:pt>
                <c:pt idx="1112">
                  <c:v>112.31229999999999</c:v>
                </c:pt>
                <c:pt idx="1113">
                  <c:v>110.62</c:v>
                </c:pt>
                <c:pt idx="1114">
                  <c:v>107.91043999999999</c:v>
                </c:pt>
                <c:pt idx="1115">
                  <c:v>105.74867</c:v>
                </c:pt>
                <c:pt idx="1116">
                  <c:v>104.39973999999999</c:v>
                </c:pt>
                <c:pt idx="1117">
                  <c:v>103.67596</c:v>
                </c:pt>
                <c:pt idx="1118">
                  <c:v>103.29492999999999</c:v>
                </c:pt>
                <c:pt idx="1119">
                  <c:v>103.21033</c:v>
                </c:pt>
                <c:pt idx="1120">
                  <c:v>103.35697</c:v>
                </c:pt>
                <c:pt idx="1121">
                  <c:v>103.79173</c:v>
                </c:pt>
                <c:pt idx="1122">
                  <c:v>104.66875</c:v>
                </c:pt>
                <c:pt idx="1123">
                  <c:v>106.26537</c:v>
                </c:pt>
                <c:pt idx="1124">
                  <c:v>108.99303</c:v>
                </c:pt>
                <c:pt idx="1125">
                  <c:v>113.1848</c:v>
                </c:pt>
                <c:pt idx="1126">
                  <c:v>118.29390000000001</c:v>
                </c:pt>
                <c:pt idx="1127">
                  <c:v>121.25360000000001</c:v>
                </c:pt>
                <c:pt idx="1128">
                  <c:v>118.9863</c:v>
                </c:pt>
                <c:pt idx="1129">
                  <c:v>114.1532</c:v>
                </c:pt>
                <c:pt idx="1130">
                  <c:v>109.96718</c:v>
                </c:pt>
                <c:pt idx="1131">
                  <c:v>107.07885</c:v>
                </c:pt>
                <c:pt idx="1132">
                  <c:v>105.27175</c:v>
                </c:pt>
                <c:pt idx="1133">
                  <c:v>104.25991</c:v>
                </c:pt>
                <c:pt idx="1134">
                  <c:v>103.78385</c:v>
                </c:pt>
                <c:pt idx="1135">
                  <c:v>103.70322</c:v>
                </c:pt>
                <c:pt idx="1136">
                  <c:v>103.95887</c:v>
                </c:pt>
                <c:pt idx="1137">
                  <c:v>104.47561</c:v>
                </c:pt>
                <c:pt idx="1138">
                  <c:v>105.07067000000001</c:v>
                </c:pt>
                <c:pt idx="1139">
                  <c:v>105.60026999999999</c:v>
                </c:pt>
                <c:pt idx="1140">
                  <c:v>105.97318</c:v>
                </c:pt>
                <c:pt idx="1141">
                  <c:v>105.93033</c:v>
                </c:pt>
                <c:pt idx="1142">
                  <c:v>105.72659</c:v>
                </c:pt>
                <c:pt idx="1143">
                  <c:v>105.97304</c:v>
                </c:pt>
                <c:pt idx="1144">
                  <c:v>107.02406000000001</c:v>
                </c:pt>
                <c:pt idx="1145">
                  <c:v>109.12390000000001</c:v>
                </c:pt>
                <c:pt idx="1146">
                  <c:v>112.4605</c:v>
                </c:pt>
                <c:pt idx="1147">
                  <c:v>116.76990000000001</c:v>
                </c:pt>
                <c:pt idx="1148">
                  <c:v>121.8476</c:v>
                </c:pt>
                <c:pt idx="1149">
                  <c:v>127.2948</c:v>
                </c:pt>
                <c:pt idx="1150">
                  <c:v>129.15119999999999</c:v>
                </c:pt>
                <c:pt idx="1151">
                  <c:v>124.4511</c:v>
                </c:pt>
                <c:pt idx="1152">
                  <c:v>117.5188</c:v>
                </c:pt>
                <c:pt idx="1153">
                  <c:v>112.1065</c:v>
                </c:pt>
                <c:pt idx="1154">
                  <c:v>108.79441</c:v>
                </c:pt>
                <c:pt idx="1155">
                  <c:v>107.17270000000001</c:v>
                </c:pt>
                <c:pt idx="1156">
                  <c:v>106.78126</c:v>
                </c:pt>
                <c:pt idx="1157">
                  <c:v>107.17511</c:v>
                </c:pt>
                <c:pt idx="1158">
                  <c:v>107.60936</c:v>
                </c:pt>
                <c:pt idx="1159">
                  <c:v>107.12107</c:v>
                </c:pt>
                <c:pt idx="1160">
                  <c:v>105.88550000000001</c:v>
                </c:pt>
                <c:pt idx="1161">
                  <c:v>104.65585</c:v>
                </c:pt>
                <c:pt idx="1162">
                  <c:v>103.78785999999999</c:v>
                </c:pt>
                <c:pt idx="1163">
                  <c:v>103.34074</c:v>
                </c:pt>
                <c:pt idx="1164">
                  <c:v>103.25373999999999</c:v>
                </c:pt>
                <c:pt idx="1165">
                  <c:v>103.42579000000001</c:v>
                </c:pt>
                <c:pt idx="1166">
                  <c:v>103.63182999999999</c:v>
                </c:pt>
                <c:pt idx="1167">
                  <c:v>103.56663</c:v>
                </c:pt>
                <c:pt idx="1168">
                  <c:v>103.31143</c:v>
                </c:pt>
                <c:pt idx="1169">
                  <c:v>103.15788000000001</c:v>
                </c:pt>
                <c:pt idx="1170">
                  <c:v>103.27171</c:v>
                </c:pt>
                <c:pt idx="1171">
                  <c:v>103.63554000000001</c:v>
                </c:pt>
                <c:pt idx="1172">
                  <c:v>104.38909</c:v>
                </c:pt>
                <c:pt idx="1173">
                  <c:v>105.72732000000001</c:v>
                </c:pt>
                <c:pt idx="1174">
                  <c:v>107.93545</c:v>
                </c:pt>
                <c:pt idx="1175">
                  <c:v>111.1914</c:v>
                </c:pt>
                <c:pt idx="1176">
                  <c:v>114.9736</c:v>
                </c:pt>
                <c:pt idx="1177">
                  <c:v>117.8433</c:v>
                </c:pt>
                <c:pt idx="1178">
                  <c:v>118.7931</c:v>
                </c:pt>
                <c:pt idx="1179">
                  <c:v>117.9442</c:v>
                </c:pt>
                <c:pt idx="1180">
                  <c:v>116.2739</c:v>
                </c:pt>
                <c:pt idx="1181">
                  <c:v>115.1002</c:v>
                </c:pt>
                <c:pt idx="1182">
                  <c:v>114.58670000000001</c:v>
                </c:pt>
                <c:pt idx="1183">
                  <c:v>113.123</c:v>
                </c:pt>
                <c:pt idx="1184">
                  <c:v>110.3541</c:v>
                </c:pt>
                <c:pt idx="1185">
                  <c:v>107.61248999999999</c:v>
                </c:pt>
                <c:pt idx="1186">
                  <c:v>105.66725</c:v>
                </c:pt>
                <c:pt idx="1187">
                  <c:v>104.47533</c:v>
                </c:pt>
                <c:pt idx="1188">
                  <c:v>103.82091</c:v>
                </c:pt>
                <c:pt idx="1189">
                  <c:v>103.52966000000001</c:v>
                </c:pt>
                <c:pt idx="1190">
                  <c:v>103.51443</c:v>
                </c:pt>
                <c:pt idx="1191">
                  <c:v>103.78169</c:v>
                </c:pt>
                <c:pt idx="1192">
                  <c:v>104.39998</c:v>
                </c:pt>
                <c:pt idx="1193">
                  <c:v>105.48472</c:v>
                </c:pt>
                <c:pt idx="1194">
                  <c:v>107.05248</c:v>
                </c:pt>
                <c:pt idx="1195">
                  <c:v>108.65133</c:v>
                </c:pt>
                <c:pt idx="1196">
                  <c:v>109.31019999999999</c:v>
                </c:pt>
                <c:pt idx="1197">
                  <c:v>109.2354</c:v>
                </c:pt>
                <c:pt idx="1198">
                  <c:v>109.82365</c:v>
                </c:pt>
                <c:pt idx="1199">
                  <c:v>111.9854</c:v>
                </c:pt>
                <c:pt idx="1200">
                  <c:v>115.9131</c:v>
                </c:pt>
                <c:pt idx="1201">
                  <c:v>120.4662</c:v>
                </c:pt>
                <c:pt idx="1202">
                  <c:v>121.9836</c:v>
                </c:pt>
                <c:pt idx="1203">
                  <c:v>118.9207</c:v>
                </c:pt>
                <c:pt idx="1204">
                  <c:v>114.7898</c:v>
                </c:pt>
                <c:pt idx="1205">
                  <c:v>111.9599</c:v>
                </c:pt>
                <c:pt idx="1206">
                  <c:v>110.7059</c:v>
                </c:pt>
                <c:pt idx="1207">
                  <c:v>110.68380000000001</c:v>
                </c:pt>
                <c:pt idx="1208">
                  <c:v>110.974</c:v>
                </c:pt>
                <c:pt idx="1209">
                  <c:v>110.7647</c:v>
                </c:pt>
                <c:pt idx="1210">
                  <c:v>109.78568</c:v>
                </c:pt>
                <c:pt idx="1211">
                  <c:v>108.48535</c:v>
                </c:pt>
                <c:pt idx="1212">
                  <c:v>107.78617</c:v>
                </c:pt>
                <c:pt idx="1213">
                  <c:v>108.16567000000001</c:v>
                </c:pt>
                <c:pt idx="1214">
                  <c:v>109.84966</c:v>
                </c:pt>
                <c:pt idx="1215">
                  <c:v>112.9153</c:v>
                </c:pt>
                <c:pt idx="1216">
                  <c:v>116.8402</c:v>
                </c:pt>
                <c:pt idx="1217">
                  <c:v>119.8244</c:v>
                </c:pt>
                <c:pt idx="1218">
                  <c:v>119.2865</c:v>
                </c:pt>
                <c:pt idx="1219">
                  <c:v>116.28579999999999</c:v>
                </c:pt>
                <c:pt idx="1220">
                  <c:v>113.619</c:v>
                </c:pt>
                <c:pt idx="1221">
                  <c:v>111.57169999999999</c:v>
                </c:pt>
                <c:pt idx="1222">
                  <c:v>109.49630000000001</c:v>
                </c:pt>
                <c:pt idx="1223">
                  <c:v>107.75614</c:v>
                </c:pt>
                <c:pt idx="1224">
                  <c:v>106.8728</c:v>
                </c:pt>
                <c:pt idx="1225">
                  <c:v>106.90459</c:v>
                </c:pt>
                <c:pt idx="1226">
                  <c:v>107.82814999999999</c:v>
                </c:pt>
                <c:pt idx="1227">
                  <c:v>109.41061000000001</c:v>
                </c:pt>
                <c:pt idx="1228">
                  <c:v>110.6866</c:v>
                </c:pt>
                <c:pt idx="1229">
                  <c:v>110.4812</c:v>
                </c:pt>
                <c:pt idx="1230">
                  <c:v>109.58091</c:v>
                </c:pt>
                <c:pt idx="1231">
                  <c:v>109.41631</c:v>
                </c:pt>
                <c:pt idx="1232">
                  <c:v>110.5231</c:v>
                </c:pt>
                <c:pt idx="1233">
                  <c:v>112.748</c:v>
                </c:pt>
                <c:pt idx="1234">
                  <c:v>114.87479999999999</c:v>
                </c:pt>
                <c:pt idx="1235">
                  <c:v>114.97880000000001</c:v>
                </c:pt>
                <c:pt idx="1236">
                  <c:v>113.6006</c:v>
                </c:pt>
                <c:pt idx="1237">
                  <c:v>112.9943</c:v>
                </c:pt>
                <c:pt idx="1238">
                  <c:v>114.4385</c:v>
                </c:pt>
                <c:pt idx="1239">
                  <c:v>118.6437</c:v>
                </c:pt>
                <c:pt idx="1240">
                  <c:v>126.0232</c:v>
                </c:pt>
                <c:pt idx="1241">
                  <c:v>135.3852</c:v>
                </c:pt>
                <c:pt idx="1242">
                  <c:v>140.81739999999999</c:v>
                </c:pt>
                <c:pt idx="1243">
                  <c:v>136.26349999999999</c:v>
                </c:pt>
                <c:pt idx="1244">
                  <c:v>126.69290000000001</c:v>
                </c:pt>
                <c:pt idx="1245">
                  <c:v>118.5643</c:v>
                </c:pt>
                <c:pt idx="1246">
                  <c:v>113.38209999999999</c:v>
                </c:pt>
                <c:pt idx="1247">
                  <c:v>110.7072</c:v>
                </c:pt>
                <c:pt idx="1248">
                  <c:v>109.92952</c:v>
                </c:pt>
                <c:pt idx="1249">
                  <c:v>110.673</c:v>
                </c:pt>
                <c:pt idx="1250">
                  <c:v>112.6101</c:v>
                </c:pt>
                <c:pt idx="1251">
                  <c:v>114.6782</c:v>
                </c:pt>
                <c:pt idx="1252">
                  <c:v>114.7752</c:v>
                </c:pt>
                <c:pt idx="1253">
                  <c:v>113.004</c:v>
                </c:pt>
                <c:pt idx="1254">
                  <c:v>111.6391</c:v>
                </c:pt>
                <c:pt idx="1255">
                  <c:v>111.8296</c:v>
                </c:pt>
                <c:pt idx="1256">
                  <c:v>113.64750000000001</c:v>
                </c:pt>
                <c:pt idx="1257">
                  <c:v>116.00069999999999</c:v>
                </c:pt>
                <c:pt idx="1258">
                  <c:v>116.2715</c:v>
                </c:pt>
                <c:pt idx="1259">
                  <c:v>113.91549999999999</c:v>
                </c:pt>
                <c:pt idx="1260">
                  <c:v>111.2894</c:v>
                </c:pt>
                <c:pt idx="1261">
                  <c:v>109.5732</c:v>
                </c:pt>
                <c:pt idx="1262">
                  <c:v>108.80647</c:v>
                </c:pt>
                <c:pt idx="1263">
                  <c:v>108.47991999999999</c:v>
                </c:pt>
                <c:pt idx="1264">
                  <c:v>107.66122</c:v>
                </c:pt>
                <c:pt idx="1265">
                  <c:v>106.36142</c:v>
                </c:pt>
                <c:pt idx="1266">
                  <c:v>105.14764</c:v>
                </c:pt>
                <c:pt idx="1267">
                  <c:v>104.29555999999999</c:v>
                </c:pt>
                <c:pt idx="1268">
                  <c:v>103.85277000000001</c:v>
                </c:pt>
                <c:pt idx="1269">
                  <c:v>103.77924</c:v>
                </c:pt>
                <c:pt idx="1270">
                  <c:v>104.05425</c:v>
                </c:pt>
                <c:pt idx="1271">
                  <c:v>104.75147</c:v>
                </c:pt>
                <c:pt idx="1272">
                  <c:v>105.96152000000001</c:v>
                </c:pt>
                <c:pt idx="1273">
                  <c:v>107.7454</c:v>
                </c:pt>
                <c:pt idx="1274">
                  <c:v>110.17740000000001</c:v>
                </c:pt>
                <c:pt idx="1275">
                  <c:v>112.8194</c:v>
                </c:pt>
                <c:pt idx="1276">
                  <c:v>113.7491</c:v>
                </c:pt>
                <c:pt idx="1277">
                  <c:v>112.0234</c:v>
                </c:pt>
                <c:pt idx="1278">
                  <c:v>109.76211000000001</c:v>
                </c:pt>
                <c:pt idx="1279">
                  <c:v>108.51964</c:v>
                </c:pt>
                <c:pt idx="1280">
                  <c:v>108.44315</c:v>
                </c:pt>
                <c:pt idx="1281">
                  <c:v>108.83604</c:v>
                </c:pt>
                <c:pt idx="1282">
                  <c:v>108.56028000000001</c:v>
                </c:pt>
                <c:pt idx="1283">
                  <c:v>107.70617</c:v>
                </c:pt>
                <c:pt idx="1284">
                  <c:v>107.28349</c:v>
                </c:pt>
                <c:pt idx="1285">
                  <c:v>107.89440999999999</c:v>
                </c:pt>
                <c:pt idx="1286">
                  <c:v>109.88097</c:v>
                </c:pt>
                <c:pt idx="1287">
                  <c:v>113.49299999999999</c:v>
                </c:pt>
                <c:pt idx="1288">
                  <c:v>118.27209999999999</c:v>
                </c:pt>
                <c:pt idx="1289">
                  <c:v>121.90049999999999</c:v>
                </c:pt>
                <c:pt idx="1290">
                  <c:v>121.6455</c:v>
                </c:pt>
                <c:pt idx="1291">
                  <c:v>118.2008</c:v>
                </c:pt>
                <c:pt idx="1292">
                  <c:v>114.07339999999999</c:v>
                </c:pt>
                <c:pt idx="1293">
                  <c:v>111.04989999999999</c:v>
                </c:pt>
                <c:pt idx="1294">
                  <c:v>109.08446000000001</c:v>
                </c:pt>
                <c:pt idx="1295">
                  <c:v>107.37374</c:v>
                </c:pt>
                <c:pt idx="1296">
                  <c:v>105.90588</c:v>
                </c:pt>
                <c:pt idx="1297">
                  <c:v>104.98102</c:v>
                </c:pt>
                <c:pt idx="1298">
                  <c:v>104.56758000000001</c:v>
                </c:pt>
                <c:pt idx="1299">
                  <c:v>104.39467</c:v>
                </c:pt>
                <c:pt idx="1300">
                  <c:v>104.10511</c:v>
                </c:pt>
                <c:pt idx="1301">
                  <c:v>103.75024000000001</c:v>
                </c:pt>
                <c:pt idx="1302">
                  <c:v>103.61085</c:v>
                </c:pt>
                <c:pt idx="1303">
                  <c:v>103.84667</c:v>
                </c:pt>
                <c:pt idx="1304">
                  <c:v>104.49211</c:v>
                </c:pt>
                <c:pt idx="1305">
                  <c:v>105.42097</c:v>
                </c:pt>
                <c:pt idx="1306">
                  <c:v>106.15818</c:v>
                </c:pt>
                <c:pt idx="1307">
                  <c:v>106.28496</c:v>
                </c:pt>
                <c:pt idx="1308">
                  <c:v>106.09264</c:v>
                </c:pt>
                <c:pt idx="1309">
                  <c:v>106.31319000000001</c:v>
                </c:pt>
                <c:pt idx="1310">
                  <c:v>107.40012</c:v>
                </c:pt>
                <c:pt idx="1311">
                  <c:v>109.3967</c:v>
                </c:pt>
                <c:pt idx="1312">
                  <c:v>111.90300000000001</c:v>
                </c:pt>
                <c:pt idx="1313">
                  <c:v>114.4297</c:v>
                </c:pt>
                <c:pt idx="1314">
                  <c:v>115.8454</c:v>
                </c:pt>
                <c:pt idx="1315">
                  <c:v>114.1876</c:v>
                </c:pt>
                <c:pt idx="1316">
                  <c:v>110.6437</c:v>
                </c:pt>
                <c:pt idx="1317">
                  <c:v>107.52159</c:v>
                </c:pt>
                <c:pt idx="1318">
                  <c:v>105.45818</c:v>
                </c:pt>
                <c:pt idx="1319">
                  <c:v>104.28742</c:v>
                </c:pt>
                <c:pt idx="1320">
                  <c:v>103.74574</c:v>
                </c:pt>
                <c:pt idx="1321">
                  <c:v>103.67948</c:v>
                </c:pt>
                <c:pt idx="1322">
                  <c:v>104.03615000000001</c:v>
                </c:pt>
                <c:pt idx="1323">
                  <c:v>104.89321</c:v>
                </c:pt>
                <c:pt idx="1324">
                  <c:v>106.28577</c:v>
                </c:pt>
                <c:pt idx="1325">
                  <c:v>107.92742</c:v>
                </c:pt>
                <c:pt idx="1326">
                  <c:v>108.83787</c:v>
                </c:pt>
                <c:pt idx="1327">
                  <c:v>108.32516</c:v>
                </c:pt>
                <c:pt idx="1328">
                  <c:v>107.38664</c:v>
                </c:pt>
                <c:pt idx="1329">
                  <c:v>107.0044</c:v>
                </c:pt>
                <c:pt idx="1330">
                  <c:v>107.36776</c:v>
                </c:pt>
                <c:pt idx="1331">
                  <c:v>108.39319</c:v>
                </c:pt>
                <c:pt idx="1332">
                  <c:v>109.55472</c:v>
                </c:pt>
                <c:pt idx="1333">
                  <c:v>110.551</c:v>
                </c:pt>
                <c:pt idx="1334">
                  <c:v>111.36060000000001</c:v>
                </c:pt>
                <c:pt idx="1335">
                  <c:v>110.95059999999999</c:v>
                </c:pt>
                <c:pt idx="1336">
                  <c:v>109.27724000000001</c:v>
                </c:pt>
                <c:pt idx="1337">
                  <c:v>107.77959</c:v>
                </c:pt>
                <c:pt idx="1338">
                  <c:v>107.27733000000001</c:v>
                </c:pt>
                <c:pt idx="1339">
                  <c:v>107.89614</c:v>
                </c:pt>
                <c:pt idx="1340">
                  <c:v>109.24116000000001</c:v>
                </c:pt>
                <c:pt idx="1341">
                  <c:v>110.04519999999999</c:v>
                </c:pt>
                <c:pt idx="1342">
                  <c:v>109.31915000000001</c:v>
                </c:pt>
                <c:pt idx="1343">
                  <c:v>108.10518</c:v>
                </c:pt>
                <c:pt idx="1344">
                  <c:v>107.67346000000001</c:v>
                </c:pt>
                <c:pt idx="1345">
                  <c:v>108.30258000000001</c:v>
                </c:pt>
                <c:pt idx="1346">
                  <c:v>109.38812</c:v>
                </c:pt>
                <c:pt idx="1347">
                  <c:v>109.66182999999999</c:v>
                </c:pt>
                <c:pt idx="1348">
                  <c:v>108.97478</c:v>
                </c:pt>
                <c:pt idx="1349">
                  <c:v>108.00579999999999</c:v>
                </c:pt>
                <c:pt idx="1350">
                  <c:v>106.6965</c:v>
                </c:pt>
                <c:pt idx="1351">
                  <c:v>105.32747999999999</c:v>
                </c:pt>
                <c:pt idx="1352">
                  <c:v>104.37828999999999</c:v>
                </c:pt>
                <c:pt idx="1353">
                  <c:v>103.94436</c:v>
                </c:pt>
                <c:pt idx="1354">
                  <c:v>103.99979999999999</c:v>
                </c:pt>
                <c:pt idx="1355">
                  <c:v>104.58819</c:v>
                </c:pt>
                <c:pt idx="1356">
                  <c:v>105.85553</c:v>
                </c:pt>
                <c:pt idx="1357">
                  <c:v>107.99318</c:v>
                </c:pt>
                <c:pt idx="1358">
                  <c:v>110.8801</c:v>
                </c:pt>
                <c:pt idx="1359">
                  <c:v>113.2552</c:v>
                </c:pt>
                <c:pt idx="1360">
                  <c:v>113.3201</c:v>
                </c:pt>
                <c:pt idx="1361">
                  <c:v>112.1418</c:v>
                </c:pt>
                <c:pt idx="1362">
                  <c:v>111.7811</c:v>
                </c:pt>
                <c:pt idx="1363">
                  <c:v>112.39619999999999</c:v>
                </c:pt>
                <c:pt idx="1364">
                  <c:v>112.31229999999999</c:v>
                </c:pt>
                <c:pt idx="1365">
                  <c:v>110.6296</c:v>
                </c:pt>
                <c:pt idx="1366">
                  <c:v>108.76470999999999</c:v>
                </c:pt>
                <c:pt idx="1367">
                  <c:v>107.62399000000001</c:v>
                </c:pt>
                <c:pt idx="1368">
                  <c:v>107.17651000000001</c:v>
                </c:pt>
                <c:pt idx="1369">
                  <c:v>106.77918</c:v>
                </c:pt>
                <c:pt idx="1370">
                  <c:v>105.70563</c:v>
                </c:pt>
                <c:pt idx="1371">
                  <c:v>104.35554</c:v>
                </c:pt>
                <c:pt idx="1372">
                  <c:v>103.2778</c:v>
                </c:pt>
                <c:pt idx="1373">
                  <c:v>102.5654</c:v>
                </c:pt>
                <c:pt idx="1374">
                  <c:v>102.13771</c:v>
                </c:pt>
                <c:pt idx="1375">
                  <c:v>101.90227</c:v>
                </c:pt>
                <c:pt idx="1376">
                  <c:v>101.80165</c:v>
                </c:pt>
                <c:pt idx="1377">
                  <c:v>101.81757</c:v>
                </c:pt>
                <c:pt idx="1378">
                  <c:v>101.96424</c:v>
                </c:pt>
                <c:pt idx="1379">
                  <c:v>102.27252</c:v>
                </c:pt>
                <c:pt idx="1380">
                  <c:v>102.74638</c:v>
                </c:pt>
                <c:pt idx="1381">
                  <c:v>103.25787</c:v>
                </c:pt>
                <c:pt idx="1382">
                  <c:v>103.60243</c:v>
                </c:pt>
                <c:pt idx="1383">
                  <c:v>103.72389</c:v>
                </c:pt>
                <c:pt idx="1384">
                  <c:v>103.49156000000001</c:v>
                </c:pt>
                <c:pt idx="1385">
                  <c:v>103.03819</c:v>
                </c:pt>
                <c:pt idx="1386">
                  <c:v>102.71093999999999</c:v>
                </c:pt>
                <c:pt idx="1387">
                  <c:v>102.6307</c:v>
                </c:pt>
                <c:pt idx="1388">
                  <c:v>102.81491</c:v>
                </c:pt>
                <c:pt idx="1389">
                  <c:v>103.33171</c:v>
                </c:pt>
                <c:pt idx="1390">
                  <c:v>104.30992000000001</c:v>
                </c:pt>
                <c:pt idx="1391">
                  <c:v>105.91925000000001</c:v>
                </c:pt>
                <c:pt idx="1392">
                  <c:v>108.2928</c:v>
                </c:pt>
                <c:pt idx="1393">
                  <c:v>111.3558</c:v>
                </c:pt>
                <c:pt idx="1394">
                  <c:v>114.2657</c:v>
                </c:pt>
                <c:pt idx="1395">
                  <c:v>114.6724</c:v>
                </c:pt>
                <c:pt idx="1396">
                  <c:v>112.2353</c:v>
                </c:pt>
                <c:pt idx="1397">
                  <c:v>109.39368999999999</c:v>
                </c:pt>
                <c:pt idx="1398">
                  <c:v>107.26985999999999</c:v>
                </c:pt>
                <c:pt idx="1399">
                  <c:v>105.88881000000001</c:v>
                </c:pt>
                <c:pt idx="1400">
                  <c:v>105.05522999999999</c:v>
                </c:pt>
                <c:pt idx="1401">
                  <c:v>104.41763</c:v>
                </c:pt>
                <c:pt idx="1402">
                  <c:v>103.93107000000001</c:v>
                </c:pt>
                <c:pt idx="1403">
                  <c:v>103.71875</c:v>
                </c:pt>
                <c:pt idx="1404">
                  <c:v>103.82295000000001</c:v>
                </c:pt>
                <c:pt idx="1405">
                  <c:v>104.28847999999999</c:v>
                </c:pt>
                <c:pt idx="1406">
                  <c:v>105.20878</c:v>
                </c:pt>
                <c:pt idx="1407">
                  <c:v>106.67053</c:v>
                </c:pt>
                <c:pt idx="1408">
                  <c:v>108.56813</c:v>
                </c:pt>
                <c:pt idx="1409">
                  <c:v>110.31189999999999</c:v>
                </c:pt>
                <c:pt idx="1410">
                  <c:v>111.7531</c:v>
                </c:pt>
                <c:pt idx="1411">
                  <c:v>114.02549999999999</c:v>
                </c:pt>
                <c:pt idx="1412">
                  <c:v>118.098</c:v>
                </c:pt>
                <c:pt idx="1413">
                  <c:v>123.6682</c:v>
                </c:pt>
                <c:pt idx="1414">
                  <c:v>127.9119</c:v>
                </c:pt>
                <c:pt idx="1415">
                  <c:v>128.23169999999999</c:v>
                </c:pt>
                <c:pt idx="1416">
                  <c:v>127.0765</c:v>
                </c:pt>
                <c:pt idx="1417">
                  <c:v>125.55249999999999</c:v>
                </c:pt>
                <c:pt idx="1418">
                  <c:v>122.7084</c:v>
                </c:pt>
                <c:pt idx="1419">
                  <c:v>119.73519999999999</c:v>
                </c:pt>
                <c:pt idx="1420">
                  <c:v>116.7954</c:v>
                </c:pt>
                <c:pt idx="1421">
                  <c:v>113.4327</c:v>
                </c:pt>
                <c:pt idx="1422">
                  <c:v>110.121</c:v>
                </c:pt>
                <c:pt idx="1423">
                  <c:v>107.43091</c:v>
                </c:pt>
                <c:pt idx="1424">
                  <c:v>105.6007</c:v>
                </c:pt>
                <c:pt idx="1425">
                  <c:v>104.48124</c:v>
                </c:pt>
                <c:pt idx="1426">
                  <c:v>103.86275000000001</c:v>
                </c:pt>
                <c:pt idx="1427">
                  <c:v>103.59053</c:v>
                </c:pt>
                <c:pt idx="1428">
                  <c:v>103.55343999999999</c:v>
                </c:pt>
                <c:pt idx="1429">
                  <c:v>103.68599</c:v>
                </c:pt>
                <c:pt idx="1430">
                  <c:v>103.98147</c:v>
                </c:pt>
                <c:pt idx="1431">
                  <c:v>104.31147</c:v>
                </c:pt>
                <c:pt idx="1432">
                  <c:v>104.54828999999999</c:v>
                </c:pt>
                <c:pt idx="1433">
                  <c:v>104.90993</c:v>
                </c:pt>
                <c:pt idx="1434">
                  <c:v>105.71126</c:v>
                </c:pt>
                <c:pt idx="1435">
                  <c:v>107.16979000000001</c:v>
                </c:pt>
                <c:pt idx="1436">
                  <c:v>109.45285</c:v>
                </c:pt>
                <c:pt idx="1437">
                  <c:v>111.7825</c:v>
                </c:pt>
                <c:pt idx="1438">
                  <c:v>112.0946</c:v>
                </c:pt>
                <c:pt idx="1439">
                  <c:v>110.07</c:v>
                </c:pt>
                <c:pt idx="1440">
                  <c:v>107.84768</c:v>
                </c:pt>
                <c:pt idx="1441">
                  <c:v>106.59379</c:v>
                </c:pt>
                <c:pt idx="1442">
                  <c:v>106.35223999999999</c:v>
                </c:pt>
                <c:pt idx="1443">
                  <c:v>106.62215999999999</c:v>
                </c:pt>
                <c:pt idx="1444">
                  <c:v>106.59231</c:v>
                </c:pt>
                <c:pt idx="1445">
                  <c:v>105.77484</c:v>
                </c:pt>
                <c:pt idx="1446">
                  <c:v>104.53059999999999</c:v>
                </c:pt>
                <c:pt idx="1447">
                  <c:v>103.48262</c:v>
                </c:pt>
                <c:pt idx="1448">
                  <c:v>102.81088</c:v>
                </c:pt>
                <c:pt idx="1449">
                  <c:v>102.46391</c:v>
                </c:pt>
                <c:pt idx="1450">
                  <c:v>102.37093</c:v>
                </c:pt>
                <c:pt idx="1451">
                  <c:v>102.47947000000001</c:v>
                </c:pt>
                <c:pt idx="1452">
                  <c:v>102.75248000000001</c:v>
                </c:pt>
                <c:pt idx="1453">
                  <c:v>103.08365999999999</c:v>
                </c:pt>
                <c:pt idx="1454">
                  <c:v>103.30938</c:v>
                </c:pt>
                <c:pt idx="1455">
                  <c:v>103.53722</c:v>
                </c:pt>
                <c:pt idx="1456">
                  <c:v>104.05266</c:v>
                </c:pt>
                <c:pt idx="1457">
                  <c:v>105.02171</c:v>
                </c:pt>
                <c:pt idx="1458">
                  <c:v>106.41188</c:v>
                </c:pt>
                <c:pt idx="1459">
                  <c:v>108.04998999999999</c:v>
                </c:pt>
                <c:pt idx="1460">
                  <c:v>109.94186000000001</c:v>
                </c:pt>
                <c:pt idx="1461">
                  <c:v>111.9791</c:v>
                </c:pt>
                <c:pt idx="1462">
                  <c:v>114.1178</c:v>
                </c:pt>
                <c:pt idx="1463">
                  <c:v>116.0484</c:v>
                </c:pt>
                <c:pt idx="1464">
                  <c:v>115.64530000000001</c:v>
                </c:pt>
                <c:pt idx="1465">
                  <c:v>112.4669</c:v>
                </c:pt>
                <c:pt idx="1466">
                  <c:v>108.99364</c:v>
                </c:pt>
                <c:pt idx="1467">
                  <c:v>106.56076</c:v>
                </c:pt>
                <c:pt idx="1468">
                  <c:v>105.17910000000001</c:v>
                </c:pt>
                <c:pt idx="1469">
                  <c:v>104.44862000000001</c:v>
                </c:pt>
                <c:pt idx="1470">
                  <c:v>103.9893</c:v>
                </c:pt>
                <c:pt idx="1471">
                  <c:v>103.68356</c:v>
                </c:pt>
                <c:pt idx="1472">
                  <c:v>103.66905</c:v>
                </c:pt>
                <c:pt idx="1473">
                  <c:v>104.01770999999999</c:v>
                </c:pt>
                <c:pt idx="1474">
                  <c:v>104.61248999999999</c:v>
                </c:pt>
                <c:pt idx="1475">
                  <c:v>104.99664</c:v>
                </c:pt>
                <c:pt idx="1476">
                  <c:v>104.80749</c:v>
                </c:pt>
                <c:pt idx="1477">
                  <c:v>104.5304</c:v>
                </c:pt>
                <c:pt idx="1478">
                  <c:v>104.68846000000001</c:v>
                </c:pt>
                <c:pt idx="1479">
                  <c:v>105.48903</c:v>
                </c:pt>
                <c:pt idx="1480">
                  <c:v>106.96933</c:v>
                </c:pt>
                <c:pt idx="1481">
                  <c:v>108.9723</c:v>
                </c:pt>
                <c:pt idx="1482">
                  <c:v>110.6057</c:v>
                </c:pt>
                <c:pt idx="1483">
                  <c:v>110.795</c:v>
                </c:pt>
                <c:pt idx="1484">
                  <c:v>110.4426</c:v>
                </c:pt>
                <c:pt idx="1485">
                  <c:v>110.7726</c:v>
                </c:pt>
                <c:pt idx="1486">
                  <c:v>111.2364</c:v>
                </c:pt>
                <c:pt idx="1487">
                  <c:v>110.5304</c:v>
                </c:pt>
                <c:pt idx="1488">
                  <c:v>109.31739999999999</c:v>
                </c:pt>
                <c:pt idx="1489">
                  <c:v>108.97595</c:v>
                </c:pt>
                <c:pt idx="1490">
                  <c:v>109.91612000000001</c:v>
                </c:pt>
                <c:pt idx="1491">
                  <c:v>111.59350000000001</c:v>
                </c:pt>
                <c:pt idx="1492">
                  <c:v>112.4372</c:v>
                </c:pt>
                <c:pt idx="1493">
                  <c:v>111.36410000000001</c:v>
                </c:pt>
                <c:pt idx="1494">
                  <c:v>108.93255000000001</c:v>
                </c:pt>
                <c:pt idx="1495">
                  <c:v>106.56805</c:v>
                </c:pt>
                <c:pt idx="1496">
                  <c:v>104.94591</c:v>
                </c:pt>
                <c:pt idx="1497">
                  <c:v>104.04392</c:v>
                </c:pt>
                <c:pt idx="1498">
                  <c:v>103.67113999999999</c:v>
                </c:pt>
                <c:pt idx="1499">
                  <c:v>103.67897000000001</c:v>
                </c:pt>
                <c:pt idx="1500">
                  <c:v>103.96919</c:v>
                </c:pt>
                <c:pt idx="1501">
                  <c:v>104.48563</c:v>
                </c:pt>
                <c:pt idx="1502">
                  <c:v>105.37658</c:v>
                </c:pt>
                <c:pt idx="1503">
                  <c:v>107.05986</c:v>
                </c:pt>
                <c:pt idx="1504">
                  <c:v>109.92487</c:v>
                </c:pt>
                <c:pt idx="1505">
                  <c:v>113.8481</c:v>
                </c:pt>
                <c:pt idx="1506">
                  <c:v>117.01689999999999</c:v>
                </c:pt>
                <c:pt idx="1507">
                  <c:v>116.31190000000001</c:v>
                </c:pt>
                <c:pt idx="1508">
                  <c:v>112.483</c:v>
                </c:pt>
                <c:pt idx="1509">
                  <c:v>108.65373</c:v>
                </c:pt>
                <c:pt idx="1510">
                  <c:v>105.98116</c:v>
                </c:pt>
                <c:pt idx="1511">
                  <c:v>104.37255999999999</c:v>
                </c:pt>
                <c:pt idx="1512">
                  <c:v>103.48808</c:v>
                </c:pt>
                <c:pt idx="1513">
                  <c:v>103.08405</c:v>
                </c:pt>
                <c:pt idx="1514">
                  <c:v>102.9975</c:v>
                </c:pt>
                <c:pt idx="1515">
                  <c:v>103.16547</c:v>
                </c:pt>
                <c:pt idx="1516">
                  <c:v>103.55654</c:v>
                </c:pt>
                <c:pt idx="1517">
                  <c:v>103.99374</c:v>
                </c:pt>
                <c:pt idx="1518">
                  <c:v>104.14586</c:v>
                </c:pt>
                <c:pt idx="1519">
                  <c:v>104.16955</c:v>
                </c:pt>
                <c:pt idx="1520">
                  <c:v>104.53366</c:v>
                </c:pt>
                <c:pt idx="1521">
                  <c:v>105.44606</c:v>
                </c:pt>
                <c:pt idx="1522">
                  <c:v>106.64448</c:v>
                </c:pt>
                <c:pt idx="1523">
                  <c:v>107.3301</c:v>
                </c:pt>
                <c:pt idx="1524">
                  <c:v>107.19504000000001</c:v>
                </c:pt>
                <c:pt idx="1525">
                  <c:v>106.74968</c:v>
                </c:pt>
                <c:pt idx="1526">
                  <c:v>106.46172</c:v>
                </c:pt>
                <c:pt idx="1527">
                  <c:v>106.53601</c:v>
                </c:pt>
                <c:pt idx="1528">
                  <c:v>106.64265</c:v>
                </c:pt>
                <c:pt idx="1529">
                  <c:v>106.71301</c:v>
                </c:pt>
                <c:pt idx="1530">
                  <c:v>107.05274</c:v>
                </c:pt>
                <c:pt idx="1531">
                  <c:v>107.6888</c:v>
                </c:pt>
                <c:pt idx="1532">
                  <c:v>108.04356</c:v>
                </c:pt>
                <c:pt idx="1533">
                  <c:v>107.26479999999999</c:v>
                </c:pt>
                <c:pt idx="1534">
                  <c:v>105.92946999999999</c:v>
                </c:pt>
                <c:pt idx="1535">
                  <c:v>105.01107999999999</c:v>
                </c:pt>
                <c:pt idx="1536">
                  <c:v>104.78010999999999</c:v>
                </c:pt>
                <c:pt idx="1537">
                  <c:v>105.12165</c:v>
                </c:pt>
                <c:pt idx="1538">
                  <c:v>105.56655000000001</c:v>
                </c:pt>
                <c:pt idx="1539">
                  <c:v>105.54536</c:v>
                </c:pt>
                <c:pt idx="1540">
                  <c:v>105.2991</c:v>
                </c:pt>
                <c:pt idx="1541">
                  <c:v>105.41069</c:v>
                </c:pt>
                <c:pt idx="1542">
                  <c:v>105.92617</c:v>
                </c:pt>
                <c:pt idx="1543">
                  <c:v>106.47586</c:v>
                </c:pt>
                <c:pt idx="1544">
                  <c:v>107.02153</c:v>
                </c:pt>
                <c:pt idx="1545">
                  <c:v>108.01455</c:v>
                </c:pt>
                <c:pt idx="1546">
                  <c:v>109.52928</c:v>
                </c:pt>
                <c:pt idx="1547">
                  <c:v>111.1431</c:v>
                </c:pt>
                <c:pt idx="1548">
                  <c:v>111.4945</c:v>
                </c:pt>
                <c:pt idx="1549">
                  <c:v>110.1932</c:v>
                </c:pt>
                <c:pt idx="1550">
                  <c:v>108.92948</c:v>
                </c:pt>
                <c:pt idx="1551">
                  <c:v>108.87988</c:v>
                </c:pt>
                <c:pt idx="1552">
                  <c:v>110.3382</c:v>
                </c:pt>
                <c:pt idx="1553">
                  <c:v>113.0005</c:v>
                </c:pt>
                <c:pt idx="1554">
                  <c:v>115.3378</c:v>
                </c:pt>
                <c:pt idx="1555">
                  <c:v>115.3297</c:v>
                </c:pt>
                <c:pt idx="1556">
                  <c:v>113.953</c:v>
                </c:pt>
                <c:pt idx="1557">
                  <c:v>113.3168</c:v>
                </c:pt>
                <c:pt idx="1558">
                  <c:v>113.1564</c:v>
                </c:pt>
                <c:pt idx="1559">
                  <c:v>111.7133</c:v>
                </c:pt>
                <c:pt idx="1560">
                  <c:v>109.1673</c:v>
                </c:pt>
                <c:pt idx="1561">
                  <c:v>107.04223999999999</c:v>
                </c:pt>
                <c:pt idx="1562">
                  <c:v>105.83059</c:v>
                </c:pt>
                <c:pt idx="1563">
                  <c:v>105.32996</c:v>
                </c:pt>
                <c:pt idx="1564">
                  <c:v>105.05217</c:v>
                </c:pt>
                <c:pt idx="1565">
                  <c:v>104.61967</c:v>
                </c:pt>
                <c:pt idx="1566">
                  <c:v>104.18197000000001</c:v>
                </c:pt>
                <c:pt idx="1567">
                  <c:v>104.11096999999999</c:v>
                </c:pt>
                <c:pt idx="1568">
                  <c:v>104.54105</c:v>
                </c:pt>
                <c:pt idx="1569">
                  <c:v>105.34586</c:v>
                </c:pt>
                <c:pt idx="1570">
                  <c:v>106.00408</c:v>
                </c:pt>
                <c:pt idx="1571">
                  <c:v>105.98043</c:v>
                </c:pt>
                <c:pt idx="1572">
                  <c:v>105.41281000000001</c:v>
                </c:pt>
                <c:pt idx="1573">
                  <c:v>105.01759</c:v>
                </c:pt>
                <c:pt idx="1574">
                  <c:v>105.24728999999999</c:v>
                </c:pt>
                <c:pt idx="1575">
                  <c:v>105.9859</c:v>
                </c:pt>
                <c:pt idx="1576">
                  <c:v>106.40439000000001</c:v>
                </c:pt>
                <c:pt idx="1577">
                  <c:v>105.6613</c:v>
                </c:pt>
                <c:pt idx="1578">
                  <c:v>104.3468</c:v>
                </c:pt>
                <c:pt idx="1579">
                  <c:v>103.26496</c:v>
                </c:pt>
                <c:pt idx="1580">
                  <c:v>102.59032999999999</c:v>
                </c:pt>
                <c:pt idx="1581">
                  <c:v>102.29066</c:v>
                </c:pt>
                <c:pt idx="1582">
                  <c:v>102.29226</c:v>
                </c:pt>
                <c:pt idx="1583">
                  <c:v>102.53519</c:v>
                </c:pt>
                <c:pt idx="1584">
                  <c:v>102.92077</c:v>
                </c:pt>
                <c:pt idx="1585">
                  <c:v>103.21575</c:v>
                </c:pt>
                <c:pt idx="1586">
                  <c:v>103.26626</c:v>
                </c:pt>
                <c:pt idx="1587">
                  <c:v>103.19498</c:v>
                </c:pt>
                <c:pt idx="1588">
                  <c:v>103.24681</c:v>
                </c:pt>
                <c:pt idx="1589">
                  <c:v>103.55068</c:v>
                </c:pt>
                <c:pt idx="1590">
                  <c:v>104.09724</c:v>
                </c:pt>
                <c:pt idx="1591">
                  <c:v>104.88885999999999</c:v>
                </c:pt>
                <c:pt idx="1592">
                  <c:v>105.85205999999999</c:v>
                </c:pt>
                <c:pt idx="1593">
                  <c:v>106.8669</c:v>
                </c:pt>
                <c:pt idx="1594">
                  <c:v>107.33212</c:v>
                </c:pt>
                <c:pt idx="1595">
                  <c:v>106.83875</c:v>
                </c:pt>
                <c:pt idx="1596">
                  <c:v>106.12893</c:v>
                </c:pt>
                <c:pt idx="1597">
                  <c:v>106.0245</c:v>
                </c:pt>
                <c:pt idx="1598">
                  <c:v>106.67610000000001</c:v>
                </c:pt>
                <c:pt idx="1599">
                  <c:v>107.42310000000001</c:v>
                </c:pt>
                <c:pt idx="1600">
                  <c:v>107.18231</c:v>
                </c:pt>
                <c:pt idx="1601">
                  <c:v>106.01833000000001</c:v>
                </c:pt>
                <c:pt idx="1602">
                  <c:v>104.76564</c:v>
                </c:pt>
                <c:pt idx="1603">
                  <c:v>103.79929</c:v>
                </c:pt>
                <c:pt idx="1604">
                  <c:v>103.12439999999999</c:v>
                </c:pt>
                <c:pt idx="1605">
                  <c:v>102.648</c:v>
                </c:pt>
                <c:pt idx="1606">
                  <c:v>102.36839000000001</c:v>
                </c:pt>
                <c:pt idx="1607">
                  <c:v>102.27673</c:v>
                </c:pt>
                <c:pt idx="1608">
                  <c:v>102.36295</c:v>
                </c:pt>
                <c:pt idx="1609">
                  <c:v>102.65855000000001</c:v>
                </c:pt>
                <c:pt idx="1610">
                  <c:v>103.21933</c:v>
                </c:pt>
                <c:pt idx="1611">
                  <c:v>104.21817</c:v>
                </c:pt>
                <c:pt idx="1612">
                  <c:v>105.88527999999999</c:v>
                </c:pt>
                <c:pt idx="1613">
                  <c:v>108.41840999999999</c:v>
                </c:pt>
                <c:pt idx="1614">
                  <c:v>111.5193</c:v>
                </c:pt>
                <c:pt idx="1615">
                  <c:v>113.706</c:v>
                </c:pt>
                <c:pt idx="1616">
                  <c:v>113.8099</c:v>
                </c:pt>
                <c:pt idx="1617">
                  <c:v>113.2854</c:v>
                </c:pt>
                <c:pt idx="1618">
                  <c:v>113.5254</c:v>
                </c:pt>
                <c:pt idx="1619">
                  <c:v>113.6067</c:v>
                </c:pt>
                <c:pt idx="1620">
                  <c:v>111.87269999999999</c:v>
                </c:pt>
                <c:pt idx="1621">
                  <c:v>109.14314</c:v>
                </c:pt>
                <c:pt idx="1622">
                  <c:v>106.74789</c:v>
                </c:pt>
                <c:pt idx="1623">
                  <c:v>105.01943</c:v>
                </c:pt>
                <c:pt idx="1624">
                  <c:v>103.97443</c:v>
                </c:pt>
                <c:pt idx="1625">
                  <c:v>103.46401</c:v>
                </c:pt>
                <c:pt idx="1626">
                  <c:v>103.32975999999999</c:v>
                </c:pt>
                <c:pt idx="1627">
                  <c:v>103.53107</c:v>
                </c:pt>
                <c:pt idx="1628">
                  <c:v>103.98477</c:v>
                </c:pt>
                <c:pt idx="1629">
                  <c:v>104.36609</c:v>
                </c:pt>
                <c:pt idx="1630">
                  <c:v>104.34524</c:v>
                </c:pt>
                <c:pt idx="1631">
                  <c:v>104.28946999999999</c:v>
                </c:pt>
                <c:pt idx="1632">
                  <c:v>104.60441</c:v>
                </c:pt>
                <c:pt idx="1633">
                  <c:v>105.17896999999999</c:v>
                </c:pt>
                <c:pt idx="1634">
                  <c:v>105.29203</c:v>
                </c:pt>
                <c:pt idx="1635">
                  <c:v>104.63648999999999</c:v>
                </c:pt>
                <c:pt idx="1636">
                  <c:v>103.82446</c:v>
                </c:pt>
                <c:pt idx="1637">
                  <c:v>103.29595</c:v>
                </c:pt>
                <c:pt idx="1638">
                  <c:v>103.12730999999999</c:v>
                </c:pt>
                <c:pt idx="1639">
                  <c:v>103.14482</c:v>
                </c:pt>
                <c:pt idx="1640">
                  <c:v>103.00027</c:v>
                </c:pt>
                <c:pt idx="1641">
                  <c:v>102.69025000000001</c:v>
                </c:pt>
                <c:pt idx="1642">
                  <c:v>102.50425</c:v>
                </c:pt>
                <c:pt idx="1643">
                  <c:v>102.50845</c:v>
                </c:pt>
                <c:pt idx="1644">
                  <c:v>102.50353</c:v>
                </c:pt>
                <c:pt idx="1645">
                  <c:v>102.32781</c:v>
                </c:pt>
                <c:pt idx="1646">
                  <c:v>102.12706</c:v>
                </c:pt>
                <c:pt idx="1647">
                  <c:v>102.0783</c:v>
                </c:pt>
                <c:pt idx="1648">
                  <c:v>102.18823</c:v>
                </c:pt>
                <c:pt idx="1649">
                  <c:v>102.34099000000001</c:v>
                </c:pt>
                <c:pt idx="1650">
                  <c:v>102.4944</c:v>
                </c:pt>
                <c:pt idx="1651">
                  <c:v>102.80771</c:v>
                </c:pt>
                <c:pt idx="1652">
                  <c:v>103.40416999999999</c:v>
                </c:pt>
                <c:pt idx="1653">
                  <c:v>104.15479999999999</c:v>
                </c:pt>
                <c:pt idx="1654">
                  <c:v>104.57926999999999</c:v>
                </c:pt>
                <c:pt idx="1655">
                  <c:v>104.31666</c:v>
                </c:pt>
                <c:pt idx="1656">
                  <c:v>103.67939</c:v>
                </c:pt>
                <c:pt idx="1657">
                  <c:v>103.22999</c:v>
                </c:pt>
                <c:pt idx="1658">
                  <c:v>103.21668</c:v>
                </c:pt>
                <c:pt idx="1659">
                  <c:v>103.65885</c:v>
                </c:pt>
                <c:pt idx="1660">
                  <c:v>104.37085</c:v>
                </c:pt>
                <c:pt idx="1661">
                  <c:v>104.79169</c:v>
                </c:pt>
                <c:pt idx="1662">
                  <c:v>104.56301999999999</c:v>
                </c:pt>
                <c:pt idx="1663">
                  <c:v>104.24163</c:v>
                </c:pt>
                <c:pt idx="1664">
                  <c:v>104.32937</c:v>
                </c:pt>
                <c:pt idx="1665">
                  <c:v>104.81623999999999</c:v>
                </c:pt>
                <c:pt idx="1666">
                  <c:v>105.30871999999999</c:v>
                </c:pt>
                <c:pt idx="1667">
                  <c:v>105.56079</c:v>
                </c:pt>
                <c:pt idx="1668">
                  <c:v>105.52758</c:v>
                </c:pt>
                <c:pt idx="1669">
                  <c:v>105.08644</c:v>
                </c:pt>
                <c:pt idx="1670">
                  <c:v>104.68091</c:v>
                </c:pt>
                <c:pt idx="1671">
                  <c:v>104.77055</c:v>
                </c:pt>
                <c:pt idx="1672">
                  <c:v>105.49099</c:v>
                </c:pt>
                <c:pt idx="1673">
                  <c:v>106.72651999999999</c:v>
                </c:pt>
                <c:pt idx="1674">
                  <c:v>107.97457</c:v>
                </c:pt>
                <c:pt idx="1675">
                  <c:v>108.93232</c:v>
                </c:pt>
                <c:pt idx="1676">
                  <c:v>110.17</c:v>
                </c:pt>
                <c:pt idx="1677">
                  <c:v>112.0514</c:v>
                </c:pt>
                <c:pt idx="1678">
                  <c:v>113.5715</c:v>
                </c:pt>
                <c:pt idx="1679">
                  <c:v>113.57599999999999</c:v>
                </c:pt>
                <c:pt idx="1680">
                  <c:v>113.4187</c:v>
                </c:pt>
                <c:pt idx="1681">
                  <c:v>114.5809</c:v>
                </c:pt>
                <c:pt idx="1682">
                  <c:v>116.36799999999999</c:v>
                </c:pt>
                <c:pt idx="1683">
                  <c:v>116.2009</c:v>
                </c:pt>
                <c:pt idx="1684">
                  <c:v>113.7501</c:v>
                </c:pt>
                <c:pt idx="1685">
                  <c:v>111.5536</c:v>
                </c:pt>
                <c:pt idx="1686">
                  <c:v>110.91419999999999</c:v>
                </c:pt>
                <c:pt idx="1687">
                  <c:v>111.5801</c:v>
                </c:pt>
                <c:pt idx="1688">
                  <c:v>112.1052</c:v>
                </c:pt>
                <c:pt idx="1689">
                  <c:v>111.0153</c:v>
                </c:pt>
                <c:pt idx="1690">
                  <c:v>108.71133</c:v>
                </c:pt>
                <c:pt idx="1691">
                  <c:v>106.55964</c:v>
                </c:pt>
                <c:pt idx="1692">
                  <c:v>105.16847</c:v>
                </c:pt>
                <c:pt idx="1693">
                  <c:v>104.52873</c:v>
                </c:pt>
                <c:pt idx="1694">
                  <c:v>104.40727</c:v>
                </c:pt>
                <c:pt idx="1695">
                  <c:v>104.48199</c:v>
                </c:pt>
                <c:pt idx="1696">
                  <c:v>104.61678000000001</c:v>
                </c:pt>
                <c:pt idx="1697">
                  <c:v>104.94163</c:v>
                </c:pt>
                <c:pt idx="1698">
                  <c:v>105.37887000000001</c:v>
                </c:pt>
                <c:pt idx="1699">
                  <c:v>105.92659999999999</c:v>
                </c:pt>
                <c:pt idx="1700">
                  <c:v>107.09381</c:v>
                </c:pt>
                <c:pt idx="1701">
                  <c:v>109.27146</c:v>
                </c:pt>
                <c:pt idx="1702">
                  <c:v>112.0389</c:v>
                </c:pt>
                <c:pt idx="1703">
                  <c:v>113.4289</c:v>
                </c:pt>
                <c:pt idx="1704">
                  <c:v>111.7505</c:v>
                </c:pt>
                <c:pt idx="1705">
                  <c:v>108.61922</c:v>
                </c:pt>
                <c:pt idx="1706">
                  <c:v>105.96845999999999</c:v>
                </c:pt>
                <c:pt idx="1707">
                  <c:v>104.23249</c:v>
                </c:pt>
                <c:pt idx="1708">
                  <c:v>103.23609999999999</c:v>
                </c:pt>
                <c:pt idx="1709">
                  <c:v>102.75915999999999</c:v>
                </c:pt>
                <c:pt idx="1710">
                  <c:v>102.64639</c:v>
                </c:pt>
                <c:pt idx="1711">
                  <c:v>102.81297000000001</c:v>
                </c:pt>
                <c:pt idx="1712">
                  <c:v>103.12889</c:v>
                </c:pt>
                <c:pt idx="1713">
                  <c:v>103.29836</c:v>
                </c:pt>
                <c:pt idx="1714">
                  <c:v>103.22817000000001</c:v>
                </c:pt>
                <c:pt idx="1715">
                  <c:v>103.23612</c:v>
                </c:pt>
                <c:pt idx="1716">
                  <c:v>103.45412</c:v>
                </c:pt>
                <c:pt idx="1717">
                  <c:v>103.57476</c:v>
                </c:pt>
                <c:pt idx="1718">
                  <c:v>103.31162</c:v>
                </c:pt>
                <c:pt idx="1719">
                  <c:v>102.97615</c:v>
                </c:pt>
                <c:pt idx="1720">
                  <c:v>102.86667</c:v>
                </c:pt>
                <c:pt idx="1721">
                  <c:v>102.89852</c:v>
                </c:pt>
                <c:pt idx="1722">
                  <c:v>102.82632</c:v>
                </c:pt>
                <c:pt idx="1723">
                  <c:v>102.68392</c:v>
                </c:pt>
                <c:pt idx="1724">
                  <c:v>102.58105999999999</c:v>
                </c:pt>
                <c:pt idx="1725">
                  <c:v>102.50821000000001</c:v>
                </c:pt>
                <c:pt idx="1726">
                  <c:v>102.3489</c:v>
                </c:pt>
                <c:pt idx="1727">
                  <c:v>102.06598</c:v>
                </c:pt>
                <c:pt idx="1728">
                  <c:v>101.83913</c:v>
                </c:pt>
                <c:pt idx="1729">
                  <c:v>101.77986</c:v>
                </c:pt>
                <c:pt idx="1730">
                  <c:v>101.90003</c:v>
                </c:pt>
                <c:pt idx="1731">
                  <c:v>102.16058</c:v>
                </c:pt>
                <c:pt idx="1732">
                  <c:v>102.54951</c:v>
                </c:pt>
                <c:pt idx="1733">
                  <c:v>103.14309</c:v>
                </c:pt>
                <c:pt idx="1734">
                  <c:v>103.86412</c:v>
                </c:pt>
                <c:pt idx="1735">
                  <c:v>104.36105000000001</c:v>
                </c:pt>
                <c:pt idx="1736">
                  <c:v>104.42449999999999</c:v>
                </c:pt>
                <c:pt idx="1737">
                  <c:v>104.43078</c:v>
                </c:pt>
                <c:pt idx="1738">
                  <c:v>104.86682</c:v>
                </c:pt>
                <c:pt idx="1739">
                  <c:v>105.76846</c:v>
                </c:pt>
                <c:pt idx="1740">
                  <c:v>106.63753</c:v>
                </c:pt>
                <c:pt idx="1741">
                  <c:v>106.63703</c:v>
                </c:pt>
                <c:pt idx="1742">
                  <c:v>105.69452</c:v>
                </c:pt>
                <c:pt idx="1743">
                  <c:v>104.78270999999999</c:v>
                </c:pt>
                <c:pt idx="1744">
                  <c:v>104.44562000000001</c:v>
                </c:pt>
                <c:pt idx="1745">
                  <c:v>104.59129</c:v>
                </c:pt>
                <c:pt idx="1746">
                  <c:v>104.64543999999999</c:v>
                </c:pt>
                <c:pt idx="1747">
                  <c:v>104.17552999999999</c:v>
                </c:pt>
                <c:pt idx="1748">
                  <c:v>103.595</c:v>
                </c:pt>
                <c:pt idx="1749">
                  <c:v>103.27839</c:v>
                </c:pt>
                <c:pt idx="1750">
                  <c:v>103.21911</c:v>
                </c:pt>
                <c:pt idx="1751">
                  <c:v>103.31998</c:v>
                </c:pt>
                <c:pt idx="1752">
                  <c:v>103.51497999999999</c:v>
                </c:pt>
                <c:pt idx="1753">
                  <c:v>103.64743</c:v>
                </c:pt>
                <c:pt idx="1754">
                  <c:v>103.60257</c:v>
                </c:pt>
                <c:pt idx="1755">
                  <c:v>103.60477</c:v>
                </c:pt>
                <c:pt idx="1756">
                  <c:v>104.00414000000001</c:v>
                </c:pt>
                <c:pt idx="1757">
                  <c:v>104.98292000000001</c:v>
                </c:pt>
                <c:pt idx="1758">
                  <c:v>106.55364</c:v>
                </c:pt>
                <c:pt idx="1759">
                  <c:v>108.21007</c:v>
                </c:pt>
                <c:pt idx="1760">
                  <c:v>109.1035</c:v>
                </c:pt>
                <c:pt idx="1761">
                  <c:v>109.17439</c:v>
                </c:pt>
                <c:pt idx="1762">
                  <c:v>109.36774</c:v>
                </c:pt>
                <c:pt idx="1763">
                  <c:v>110.0415</c:v>
                </c:pt>
                <c:pt idx="1764">
                  <c:v>110.19459999999999</c:v>
                </c:pt>
                <c:pt idx="1765">
                  <c:v>109.23169</c:v>
                </c:pt>
                <c:pt idx="1766">
                  <c:v>107.85106999999999</c:v>
                </c:pt>
                <c:pt idx="1767">
                  <c:v>106.5341</c:v>
                </c:pt>
                <c:pt idx="1768">
                  <c:v>105.49531</c:v>
                </c:pt>
                <c:pt idx="1769">
                  <c:v>104.61938000000001</c:v>
                </c:pt>
                <c:pt idx="1770">
                  <c:v>103.92726999999999</c:v>
                </c:pt>
                <c:pt idx="1771">
                  <c:v>103.60066999999999</c:v>
                </c:pt>
                <c:pt idx="1772">
                  <c:v>103.68526</c:v>
                </c:pt>
                <c:pt idx="1773">
                  <c:v>103.99549999999999</c:v>
                </c:pt>
                <c:pt idx="1774">
                  <c:v>104.2627</c:v>
                </c:pt>
                <c:pt idx="1775">
                  <c:v>104.57765999999999</c:v>
                </c:pt>
                <c:pt idx="1776">
                  <c:v>105.09995000000001</c:v>
                </c:pt>
                <c:pt idx="1777">
                  <c:v>105.36893999999999</c:v>
                </c:pt>
                <c:pt idx="1778">
                  <c:v>104.90252</c:v>
                </c:pt>
                <c:pt idx="1779">
                  <c:v>104.04940000000001</c:v>
                </c:pt>
                <c:pt idx="1780">
                  <c:v>103.28818</c:v>
                </c:pt>
                <c:pt idx="1781">
                  <c:v>102.73860000000001</c:v>
                </c:pt>
                <c:pt idx="1782">
                  <c:v>102.46993000000001</c:v>
                </c:pt>
                <c:pt idx="1783">
                  <c:v>102.53315000000001</c:v>
                </c:pt>
                <c:pt idx="1784">
                  <c:v>102.9789</c:v>
                </c:pt>
                <c:pt idx="1785">
                  <c:v>103.87782</c:v>
                </c:pt>
                <c:pt idx="1786">
                  <c:v>105.1919</c:v>
                </c:pt>
                <c:pt idx="1787">
                  <c:v>106.3754</c:v>
                </c:pt>
                <c:pt idx="1788">
                  <c:v>106.41164999999999</c:v>
                </c:pt>
                <c:pt idx="1789">
                  <c:v>105.37556000000001</c:v>
                </c:pt>
                <c:pt idx="1790">
                  <c:v>104.14592999999999</c:v>
                </c:pt>
                <c:pt idx="1791">
                  <c:v>103.19284999999999</c:v>
                </c:pt>
                <c:pt idx="1792">
                  <c:v>102.62741</c:v>
                </c:pt>
                <c:pt idx="1793">
                  <c:v>102.43343</c:v>
                </c:pt>
                <c:pt idx="1794">
                  <c:v>102.5501</c:v>
                </c:pt>
                <c:pt idx="1795">
                  <c:v>102.86743</c:v>
                </c:pt>
                <c:pt idx="1796">
                  <c:v>103.18066</c:v>
                </c:pt>
                <c:pt idx="1797">
                  <c:v>103.31255</c:v>
                </c:pt>
                <c:pt idx="1798">
                  <c:v>103.30879</c:v>
                </c:pt>
                <c:pt idx="1799">
                  <c:v>103.45062</c:v>
                </c:pt>
                <c:pt idx="1800">
                  <c:v>103.94029999999999</c:v>
                </c:pt>
                <c:pt idx="1801">
                  <c:v>104.74881999999999</c:v>
                </c:pt>
                <c:pt idx="1802">
                  <c:v>105.78191</c:v>
                </c:pt>
                <c:pt idx="1803">
                  <c:v>106.82505</c:v>
                </c:pt>
                <c:pt idx="1804">
                  <c:v>107.59675</c:v>
                </c:pt>
                <c:pt idx="1805">
                  <c:v>107.68855000000001</c:v>
                </c:pt>
                <c:pt idx="1806">
                  <c:v>106.71202</c:v>
                </c:pt>
                <c:pt idx="1807">
                  <c:v>105.47808000000001</c:v>
                </c:pt>
                <c:pt idx="1808">
                  <c:v>104.65008</c:v>
                </c:pt>
                <c:pt idx="1809">
                  <c:v>104.0806</c:v>
                </c:pt>
                <c:pt idx="1810">
                  <c:v>103.53939</c:v>
                </c:pt>
                <c:pt idx="1811">
                  <c:v>103.19493</c:v>
                </c:pt>
                <c:pt idx="1812">
                  <c:v>103.21525</c:v>
                </c:pt>
                <c:pt idx="1813">
                  <c:v>103.63411000000001</c:v>
                </c:pt>
                <c:pt idx="1814">
                  <c:v>104.34958</c:v>
                </c:pt>
                <c:pt idx="1815">
                  <c:v>104.96849</c:v>
                </c:pt>
                <c:pt idx="1816">
                  <c:v>105.27274</c:v>
                </c:pt>
                <c:pt idx="1817">
                  <c:v>105.67017</c:v>
                </c:pt>
                <c:pt idx="1818">
                  <c:v>106.27679000000001</c:v>
                </c:pt>
                <c:pt idx="1819">
                  <c:v>106.48136</c:v>
                </c:pt>
                <c:pt idx="1820">
                  <c:v>106.15804</c:v>
                </c:pt>
                <c:pt idx="1821">
                  <c:v>106.14897999999999</c:v>
                </c:pt>
                <c:pt idx="1822">
                  <c:v>107.00593000000001</c:v>
                </c:pt>
                <c:pt idx="1823">
                  <c:v>108.66517999999999</c:v>
                </c:pt>
                <c:pt idx="1824">
                  <c:v>110.197</c:v>
                </c:pt>
                <c:pt idx="1825">
                  <c:v>109.99191999999999</c:v>
                </c:pt>
                <c:pt idx="1826">
                  <c:v>108.22986</c:v>
                </c:pt>
                <c:pt idx="1827">
                  <c:v>106.56666</c:v>
                </c:pt>
                <c:pt idx="1828">
                  <c:v>105.64672</c:v>
                </c:pt>
                <c:pt idx="1829">
                  <c:v>105.25868</c:v>
                </c:pt>
                <c:pt idx="1830">
                  <c:v>105.04237000000001</c:v>
                </c:pt>
                <c:pt idx="1831">
                  <c:v>104.77101</c:v>
                </c:pt>
                <c:pt idx="1832">
                  <c:v>104.52594000000001</c:v>
                </c:pt>
                <c:pt idx="1833">
                  <c:v>104.49485</c:v>
                </c:pt>
                <c:pt idx="1834">
                  <c:v>104.68437</c:v>
                </c:pt>
                <c:pt idx="1835">
                  <c:v>104.87488999999999</c:v>
                </c:pt>
                <c:pt idx="1836">
                  <c:v>104.98651</c:v>
                </c:pt>
                <c:pt idx="1837">
                  <c:v>105.2993</c:v>
                </c:pt>
                <c:pt idx="1838">
                  <c:v>105.75912</c:v>
                </c:pt>
                <c:pt idx="1839">
                  <c:v>106.14861999999999</c:v>
                </c:pt>
                <c:pt idx="1840">
                  <c:v>106.84592000000001</c:v>
                </c:pt>
                <c:pt idx="1841">
                  <c:v>108.17923999999999</c:v>
                </c:pt>
                <c:pt idx="1842">
                  <c:v>109.59497999999999</c:v>
                </c:pt>
                <c:pt idx="1843">
                  <c:v>110.1095</c:v>
                </c:pt>
                <c:pt idx="1844">
                  <c:v>110.2046</c:v>
                </c:pt>
                <c:pt idx="1845">
                  <c:v>110.898</c:v>
                </c:pt>
                <c:pt idx="1846">
                  <c:v>111.6647</c:v>
                </c:pt>
                <c:pt idx="1847">
                  <c:v>111.2773</c:v>
                </c:pt>
                <c:pt idx="1848">
                  <c:v>110.2368</c:v>
                </c:pt>
                <c:pt idx="1849">
                  <c:v>109.36499000000001</c:v>
                </c:pt>
                <c:pt idx="1850">
                  <c:v>108.71342</c:v>
                </c:pt>
                <c:pt idx="1851">
                  <c:v>107.90293</c:v>
                </c:pt>
                <c:pt idx="1852">
                  <c:v>106.53001</c:v>
                </c:pt>
                <c:pt idx="1853">
                  <c:v>105.03009</c:v>
                </c:pt>
                <c:pt idx="1854">
                  <c:v>103.94759999999999</c:v>
                </c:pt>
                <c:pt idx="1855">
                  <c:v>103.30181</c:v>
                </c:pt>
                <c:pt idx="1856">
                  <c:v>102.93098000000001</c:v>
                </c:pt>
                <c:pt idx="1857">
                  <c:v>102.80015</c:v>
                </c:pt>
                <c:pt idx="1858">
                  <c:v>102.89434</c:v>
                </c:pt>
                <c:pt idx="1859">
                  <c:v>103.00497</c:v>
                </c:pt>
                <c:pt idx="1860">
                  <c:v>102.85854999999999</c:v>
                </c:pt>
                <c:pt idx="1861">
                  <c:v>102.55847</c:v>
                </c:pt>
                <c:pt idx="1862">
                  <c:v>102.36636</c:v>
                </c:pt>
                <c:pt idx="1863">
                  <c:v>102.34681999999999</c:v>
                </c:pt>
                <c:pt idx="1864">
                  <c:v>102.41901</c:v>
                </c:pt>
                <c:pt idx="1865">
                  <c:v>102.35351</c:v>
                </c:pt>
                <c:pt idx="1866">
                  <c:v>102.11076</c:v>
                </c:pt>
                <c:pt idx="1867">
                  <c:v>101.93607</c:v>
                </c:pt>
                <c:pt idx="1868">
                  <c:v>101.94188</c:v>
                </c:pt>
                <c:pt idx="1869">
                  <c:v>102.19233</c:v>
                </c:pt>
                <c:pt idx="1870">
                  <c:v>102.69556</c:v>
                </c:pt>
                <c:pt idx="1871">
                  <c:v>103.39285</c:v>
                </c:pt>
                <c:pt idx="1872">
                  <c:v>104.17865999999999</c:v>
                </c:pt>
                <c:pt idx="1873">
                  <c:v>104.70447</c:v>
                </c:pt>
                <c:pt idx="1874">
                  <c:v>104.57032</c:v>
                </c:pt>
                <c:pt idx="1875">
                  <c:v>104.21262</c:v>
                </c:pt>
                <c:pt idx="1876">
                  <c:v>104.169</c:v>
                </c:pt>
                <c:pt idx="1877">
                  <c:v>104.42932999999999</c:v>
                </c:pt>
                <c:pt idx="1878">
                  <c:v>104.56111</c:v>
                </c:pt>
                <c:pt idx="1879">
                  <c:v>104.13897</c:v>
                </c:pt>
                <c:pt idx="1880">
                  <c:v>103.33799999999999</c:v>
                </c:pt>
                <c:pt idx="1881">
                  <c:v>102.66002</c:v>
                </c:pt>
                <c:pt idx="1882">
                  <c:v>102.26467</c:v>
                </c:pt>
                <c:pt idx="1883">
                  <c:v>102.09985</c:v>
                </c:pt>
                <c:pt idx="1884">
                  <c:v>102.14635</c:v>
                </c:pt>
                <c:pt idx="1885">
                  <c:v>102.3489</c:v>
                </c:pt>
                <c:pt idx="1886">
                  <c:v>102.51009999999999</c:v>
                </c:pt>
                <c:pt idx="1887">
                  <c:v>102.41712</c:v>
                </c:pt>
                <c:pt idx="1888">
                  <c:v>102.21344999999999</c:v>
                </c:pt>
                <c:pt idx="1889">
                  <c:v>102.10151</c:v>
                </c:pt>
                <c:pt idx="1890">
                  <c:v>102.15085000000001</c:v>
                </c:pt>
                <c:pt idx="1891">
                  <c:v>102.43378</c:v>
                </c:pt>
                <c:pt idx="1892">
                  <c:v>103.05540000000001</c:v>
                </c:pt>
                <c:pt idx="1893">
                  <c:v>104.1609</c:v>
                </c:pt>
                <c:pt idx="1894">
                  <c:v>105.80996</c:v>
                </c:pt>
                <c:pt idx="1895">
                  <c:v>107.58526000000001</c:v>
                </c:pt>
                <c:pt idx="1896">
                  <c:v>108.19313</c:v>
                </c:pt>
                <c:pt idx="1897">
                  <c:v>107.29897</c:v>
                </c:pt>
                <c:pt idx="1898">
                  <c:v>106.24290999999999</c:v>
                </c:pt>
                <c:pt idx="1899">
                  <c:v>105.77616999999999</c:v>
                </c:pt>
                <c:pt idx="1900">
                  <c:v>105.78597000000001</c:v>
                </c:pt>
                <c:pt idx="1901">
                  <c:v>106.11487</c:v>
                </c:pt>
                <c:pt idx="1902">
                  <c:v>106.89443</c:v>
                </c:pt>
                <c:pt idx="1903">
                  <c:v>107.91683999999999</c:v>
                </c:pt>
                <c:pt idx="1904">
                  <c:v>108.20256999999999</c:v>
                </c:pt>
                <c:pt idx="1905">
                  <c:v>107.07262</c:v>
                </c:pt>
                <c:pt idx="1906">
                  <c:v>105.35599000000001</c:v>
                </c:pt>
                <c:pt idx="1907">
                  <c:v>103.97421</c:v>
                </c:pt>
                <c:pt idx="1908">
                  <c:v>103.12063000000001</c:v>
                </c:pt>
                <c:pt idx="1909">
                  <c:v>102.66243</c:v>
                </c:pt>
                <c:pt idx="1910">
                  <c:v>102.35742</c:v>
                </c:pt>
                <c:pt idx="1911">
                  <c:v>102.12898</c:v>
                </c:pt>
                <c:pt idx="1912">
                  <c:v>102.02021000000001</c:v>
                </c:pt>
                <c:pt idx="1913">
                  <c:v>102.03211</c:v>
                </c:pt>
                <c:pt idx="1914">
                  <c:v>102.12903</c:v>
                </c:pt>
                <c:pt idx="1915">
                  <c:v>102.14498</c:v>
                </c:pt>
                <c:pt idx="1916">
                  <c:v>101.99321999999999</c:v>
                </c:pt>
                <c:pt idx="1917">
                  <c:v>101.83710000000001</c:v>
                </c:pt>
                <c:pt idx="1918">
                  <c:v>101.83309</c:v>
                </c:pt>
                <c:pt idx="1919">
                  <c:v>102.04555000000001</c:v>
                </c:pt>
                <c:pt idx="1920">
                  <c:v>102.51148000000001</c:v>
                </c:pt>
                <c:pt idx="1921">
                  <c:v>103.22956000000001</c:v>
                </c:pt>
                <c:pt idx="1922">
                  <c:v>103.93890999999999</c:v>
                </c:pt>
                <c:pt idx="1923">
                  <c:v>104.11347000000001</c:v>
                </c:pt>
                <c:pt idx="1924">
                  <c:v>103.75354</c:v>
                </c:pt>
                <c:pt idx="1925">
                  <c:v>103.38392</c:v>
                </c:pt>
                <c:pt idx="1926">
                  <c:v>103.19231000000001</c:v>
                </c:pt>
                <c:pt idx="1927">
                  <c:v>103.18397</c:v>
                </c:pt>
                <c:pt idx="1928">
                  <c:v>103.42308</c:v>
                </c:pt>
                <c:pt idx="1929">
                  <c:v>103.76371</c:v>
                </c:pt>
                <c:pt idx="1930">
                  <c:v>103.86306</c:v>
                </c:pt>
                <c:pt idx="1931">
                  <c:v>103.82836</c:v>
                </c:pt>
                <c:pt idx="1932">
                  <c:v>104.07035</c:v>
                </c:pt>
                <c:pt idx="1933">
                  <c:v>104.80533</c:v>
                </c:pt>
                <c:pt idx="1934">
                  <c:v>106.05374</c:v>
                </c:pt>
                <c:pt idx="1935">
                  <c:v>107.57393</c:v>
                </c:pt>
                <c:pt idx="1936">
                  <c:v>109.31683</c:v>
                </c:pt>
                <c:pt idx="1937">
                  <c:v>111.8879</c:v>
                </c:pt>
                <c:pt idx="1938">
                  <c:v>115.2235</c:v>
                </c:pt>
                <c:pt idx="1939">
                  <c:v>116.9892</c:v>
                </c:pt>
                <c:pt idx="1940">
                  <c:v>114.9151</c:v>
                </c:pt>
                <c:pt idx="1941">
                  <c:v>111.08799999999999</c:v>
                </c:pt>
                <c:pt idx="1942">
                  <c:v>107.91257</c:v>
                </c:pt>
                <c:pt idx="1943">
                  <c:v>105.89315999999999</c:v>
                </c:pt>
                <c:pt idx="1944">
                  <c:v>104.82884</c:v>
                </c:pt>
                <c:pt idx="1945">
                  <c:v>104.48976</c:v>
                </c:pt>
                <c:pt idx="1946">
                  <c:v>104.72836</c:v>
                </c:pt>
                <c:pt idx="1947">
                  <c:v>105.3798</c:v>
                </c:pt>
                <c:pt idx="1948">
                  <c:v>105.97778</c:v>
                </c:pt>
                <c:pt idx="1949">
                  <c:v>106.00716</c:v>
                </c:pt>
                <c:pt idx="1950">
                  <c:v>105.84208</c:v>
                </c:pt>
                <c:pt idx="1951">
                  <c:v>106.03867</c:v>
                </c:pt>
                <c:pt idx="1952">
                  <c:v>106.5872</c:v>
                </c:pt>
                <c:pt idx="1953">
                  <c:v>107.37911</c:v>
                </c:pt>
                <c:pt idx="1954">
                  <c:v>108.73689</c:v>
                </c:pt>
                <c:pt idx="1955">
                  <c:v>110.5729</c:v>
                </c:pt>
                <c:pt idx="1956">
                  <c:v>111.563</c:v>
                </c:pt>
                <c:pt idx="1957">
                  <c:v>110.6425</c:v>
                </c:pt>
                <c:pt idx="1958">
                  <c:v>109.10272999999999</c:v>
                </c:pt>
                <c:pt idx="1959">
                  <c:v>108.39633000000001</c:v>
                </c:pt>
                <c:pt idx="1960">
                  <c:v>108.93204</c:v>
                </c:pt>
                <c:pt idx="1961">
                  <c:v>110.5488</c:v>
                </c:pt>
                <c:pt idx="1962">
                  <c:v>112.4858</c:v>
                </c:pt>
                <c:pt idx="1963">
                  <c:v>113.7735</c:v>
                </c:pt>
                <c:pt idx="1964">
                  <c:v>114.7167</c:v>
                </c:pt>
                <c:pt idx="1965">
                  <c:v>116.37440000000001</c:v>
                </c:pt>
                <c:pt idx="1966">
                  <c:v>118.3706</c:v>
                </c:pt>
                <c:pt idx="1967">
                  <c:v>119.057</c:v>
                </c:pt>
                <c:pt idx="1968">
                  <c:v>117.282</c:v>
                </c:pt>
                <c:pt idx="1969">
                  <c:v>114.5149</c:v>
                </c:pt>
                <c:pt idx="1970">
                  <c:v>112.2786</c:v>
                </c:pt>
                <c:pt idx="1971">
                  <c:v>111.2513</c:v>
                </c:pt>
                <c:pt idx="1972">
                  <c:v>111.73520000000001</c:v>
                </c:pt>
                <c:pt idx="1973">
                  <c:v>113.3439</c:v>
                </c:pt>
                <c:pt idx="1974">
                  <c:v>114.60120000000001</c:v>
                </c:pt>
                <c:pt idx="1975">
                  <c:v>114.1824</c:v>
                </c:pt>
                <c:pt idx="1976">
                  <c:v>113.0519</c:v>
                </c:pt>
                <c:pt idx="1977">
                  <c:v>113.0211</c:v>
                </c:pt>
                <c:pt idx="1978">
                  <c:v>114.6387</c:v>
                </c:pt>
                <c:pt idx="1979">
                  <c:v>116.9366</c:v>
                </c:pt>
                <c:pt idx="1980">
                  <c:v>117.30549999999999</c:v>
                </c:pt>
                <c:pt idx="1981">
                  <c:v>114.57939999999999</c:v>
                </c:pt>
                <c:pt idx="1982">
                  <c:v>111.089</c:v>
                </c:pt>
                <c:pt idx="1983">
                  <c:v>108.2492</c:v>
                </c:pt>
                <c:pt idx="1984">
                  <c:v>106.17440000000001</c:v>
                </c:pt>
                <c:pt idx="1985">
                  <c:v>104.86971</c:v>
                </c:pt>
                <c:pt idx="1986">
                  <c:v>104.13708</c:v>
                </c:pt>
                <c:pt idx="1987">
                  <c:v>103.65654000000001</c:v>
                </c:pt>
                <c:pt idx="1988">
                  <c:v>103.22497</c:v>
                </c:pt>
                <c:pt idx="1989">
                  <c:v>102.90170000000001</c:v>
                </c:pt>
                <c:pt idx="1990">
                  <c:v>102.74073</c:v>
                </c:pt>
                <c:pt idx="1991">
                  <c:v>102.74203</c:v>
                </c:pt>
                <c:pt idx="1992">
                  <c:v>102.88200000000001</c:v>
                </c:pt>
                <c:pt idx="1993">
                  <c:v>103.06314999999999</c:v>
                </c:pt>
                <c:pt idx="1994">
                  <c:v>103.23392</c:v>
                </c:pt>
                <c:pt idx="1995">
                  <c:v>103.43724</c:v>
                </c:pt>
                <c:pt idx="1996">
                  <c:v>103.82459</c:v>
                </c:pt>
                <c:pt idx="1997">
                  <c:v>104.64986</c:v>
                </c:pt>
                <c:pt idx="1998">
                  <c:v>106.11251</c:v>
                </c:pt>
                <c:pt idx="1999">
                  <c:v>108.12642</c:v>
                </c:pt>
                <c:pt idx="2000">
                  <c:v>110.09869999999999</c:v>
                </c:pt>
                <c:pt idx="2001">
                  <c:v>111.0868</c:v>
                </c:pt>
                <c:pt idx="2002">
                  <c:v>110.43219999999999</c:v>
                </c:pt>
                <c:pt idx="2003">
                  <c:v>108.97272</c:v>
                </c:pt>
                <c:pt idx="2004">
                  <c:v>107.4297</c:v>
                </c:pt>
                <c:pt idx="2005">
                  <c:v>106.17852000000001</c:v>
                </c:pt>
                <c:pt idx="2006">
                  <c:v>105.56067</c:v>
                </c:pt>
                <c:pt idx="2007">
                  <c:v>105.34914999999999</c:v>
                </c:pt>
                <c:pt idx="2008">
                  <c:v>104.94447</c:v>
                </c:pt>
                <c:pt idx="2009">
                  <c:v>104.20183</c:v>
                </c:pt>
                <c:pt idx="2010">
                  <c:v>103.51895</c:v>
                </c:pt>
                <c:pt idx="2011">
                  <c:v>103.15407999999999</c:v>
                </c:pt>
                <c:pt idx="2012">
                  <c:v>103.10047</c:v>
                </c:pt>
                <c:pt idx="2013">
                  <c:v>103.27970000000001</c:v>
                </c:pt>
                <c:pt idx="2014">
                  <c:v>103.60221</c:v>
                </c:pt>
                <c:pt idx="2015">
                  <c:v>104.00482</c:v>
                </c:pt>
                <c:pt idx="2016">
                  <c:v>104.1932</c:v>
                </c:pt>
                <c:pt idx="2017">
                  <c:v>104.07235</c:v>
                </c:pt>
                <c:pt idx="2018">
                  <c:v>103.99432</c:v>
                </c:pt>
                <c:pt idx="2019">
                  <c:v>104.10751</c:v>
                </c:pt>
                <c:pt idx="2020">
                  <c:v>104.19229</c:v>
                </c:pt>
                <c:pt idx="2021">
                  <c:v>104.12067999999999</c:v>
                </c:pt>
                <c:pt idx="2022">
                  <c:v>104.12428</c:v>
                </c:pt>
                <c:pt idx="2023">
                  <c:v>104.48532</c:v>
                </c:pt>
                <c:pt idx="2024">
                  <c:v>105.25203999999999</c:v>
                </c:pt>
                <c:pt idx="2025">
                  <c:v>106.22969000000001</c:v>
                </c:pt>
                <c:pt idx="2026">
                  <c:v>107.28664000000001</c:v>
                </c:pt>
                <c:pt idx="2027">
                  <c:v>108.71498</c:v>
                </c:pt>
                <c:pt idx="2028">
                  <c:v>110.7732</c:v>
                </c:pt>
                <c:pt idx="2029">
                  <c:v>113.0538</c:v>
                </c:pt>
                <c:pt idx="2030">
                  <c:v>114.9092</c:v>
                </c:pt>
                <c:pt idx="2031">
                  <c:v>115.63809999999999</c:v>
                </c:pt>
                <c:pt idx="2032">
                  <c:v>115.396</c:v>
                </c:pt>
                <c:pt idx="2033">
                  <c:v>115.2076</c:v>
                </c:pt>
                <c:pt idx="2034">
                  <c:v>115.03100000000001</c:v>
                </c:pt>
                <c:pt idx="2035">
                  <c:v>115.11709999999999</c:v>
                </c:pt>
                <c:pt idx="2036">
                  <c:v>116.13509999999999</c:v>
                </c:pt>
                <c:pt idx="2037">
                  <c:v>116.8338</c:v>
                </c:pt>
                <c:pt idx="2038">
                  <c:v>115.05289999999999</c:v>
                </c:pt>
                <c:pt idx="2039">
                  <c:v>111.9072</c:v>
                </c:pt>
                <c:pt idx="2040">
                  <c:v>109.41295</c:v>
                </c:pt>
                <c:pt idx="2041">
                  <c:v>107.84367</c:v>
                </c:pt>
                <c:pt idx="2042">
                  <c:v>106.67887</c:v>
                </c:pt>
                <c:pt idx="2043">
                  <c:v>105.75614</c:v>
                </c:pt>
                <c:pt idx="2044">
                  <c:v>105.09863</c:v>
                </c:pt>
                <c:pt idx="2045">
                  <c:v>104.80070000000001</c:v>
                </c:pt>
                <c:pt idx="2046">
                  <c:v>105.02970000000001</c:v>
                </c:pt>
                <c:pt idx="2047">
                  <c:v>105.92738</c:v>
                </c:pt>
                <c:pt idx="2048">
                  <c:v>107.59533999999999</c:v>
                </c:pt>
                <c:pt idx="2049">
                  <c:v>109.82034</c:v>
                </c:pt>
                <c:pt idx="2050">
                  <c:v>111.575</c:v>
                </c:pt>
                <c:pt idx="2051">
                  <c:v>111.89619999999999</c:v>
                </c:pt>
                <c:pt idx="2052">
                  <c:v>111.2841</c:v>
                </c:pt>
                <c:pt idx="2053">
                  <c:v>110.8917</c:v>
                </c:pt>
                <c:pt idx="2054">
                  <c:v>111.7118</c:v>
                </c:pt>
                <c:pt idx="2055">
                  <c:v>113.5213</c:v>
                </c:pt>
                <c:pt idx="2056">
                  <c:v>114.5136</c:v>
                </c:pt>
                <c:pt idx="2057">
                  <c:v>113.345</c:v>
                </c:pt>
                <c:pt idx="2058">
                  <c:v>110.9044</c:v>
                </c:pt>
                <c:pt idx="2059">
                  <c:v>108.36144</c:v>
                </c:pt>
                <c:pt idx="2060">
                  <c:v>106.37098</c:v>
                </c:pt>
                <c:pt idx="2061">
                  <c:v>105.15215999999999</c:v>
                </c:pt>
                <c:pt idx="2062">
                  <c:v>104.62591</c:v>
                </c:pt>
                <c:pt idx="2063">
                  <c:v>104.694</c:v>
                </c:pt>
                <c:pt idx="2064">
                  <c:v>105.38576999999999</c:v>
                </c:pt>
                <c:pt idx="2065">
                  <c:v>106.80279</c:v>
                </c:pt>
                <c:pt idx="2066">
                  <c:v>109.1153</c:v>
                </c:pt>
                <c:pt idx="2067">
                  <c:v>112.2792</c:v>
                </c:pt>
                <c:pt idx="2068">
                  <c:v>115.21429999999999</c:v>
                </c:pt>
                <c:pt idx="2069">
                  <c:v>116.2193</c:v>
                </c:pt>
                <c:pt idx="2070">
                  <c:v>115.49299999999999</c:v>
                </c:pt>
                <c:pt idx="2071">
                  <c:v>113.33759999999999</c:v>
                </c:pt>
                <c:pt idx="2072">
                  <c:v>110.4472</c:v>
                </c:pt>
                <c:pt idx="2073">
                  <c:v>108.24283</c:v>
                </c:pt>
                <c:pt idx="2074">
                  <c:v>107.03484</c:v>
                </c:pt>
                <c:pt idx="2075">
                  <c:v>106.23981000000001</c:v>
                </c:pt>
                <c:pt idx="2076">
                  <c:v>105.30699</c:v>
                </c:pt>
                <c:pt idx="2077">
                  <c:v>104.44179</c:v>
                </c:pt>
                <c:pt idx="2078">
                  <c:v>103.93928</c:v>
                </c:pt>
                <c:pt idx="2079">
                  <c:v>103.81119</c:v>
                </c:pt>
                <c:pt idx="2080">
                  <c:v>104.01197999999999</c:v>
                </c:pt>
                <c:pt idx="2081">
                  <c:v>104.52378</c:v>
                </c:pt>
                <c:pt idx="2082">
                  <c:v>105.08136999999999</c:v>
                </c:pt>
                <c:pt idx="2083">
                  <c:v>105.18953</c:v>
                </c:pt>
                <c:pt idx="2084">
                  <c:v>105.01837</c:v>
                </c:pt>
                <c:pt idx="2085">
                  <c:v>105.20658</c:v>
                </c:pt>
                <c:pt idx="2086">
                  <c:v>105.95113000000001</c:v>
                </c:pt>
                <c:pt idx="2087">
                  <c:v>106.81157</c:v>
                </c:pt>
                <c:pt idx="2088">
                  <c:v>107.12855</c:v>
                </c:pt>
                <c:pt idx="2089">
                  <c:v>106.6888</c:v>
                </c:pt>
                <c:pt idx="2090">
                  <c:v>105.57015</c:v>
                </c:pt>
                <c:pt idx="2091">
                  <c:v>104.31726</c:v>
                </c:pt>
                <c:pt idx="2092">
                  <c:v>103.36027</c:v>
                </c:pt>
                <c:pt idx="2093">
                  <c:v>102.79262</c:v>
                </c:pt>
                <c:pt idx="2094">
                  <c:v>102.54733</c:v>
                </c:pt>
                <c:pt idx="2095">
                  <c:v>102.55792</c:v>
                </c:pt>
                <c:pt idx="2096">
                  <c:v>102.82001</c:v>
                </c:pt>
                <c:pt idx="2097">
                  <c:v>103.42977999999999</c:v>
                </c:pt>
                <c:pt idx="2098">
                  <c:v>104.4551</c:v>
                </c:pt>
                <c:pt idx="2099">
                  <c:v>105.69593</c:v>
                </c:pt>
                <c:pt idx="2100">
                  <c:v>106.47872</c:v>
                </c:pt>
                <c:pt idx="2101">
                  <c:v>106.39649</c:v>
                </c:pt>
                <c:pt idx="2102">
                  <c:v>105.85677</c:v>
                </c:pt>
                <c:pt idx="2103">
                  <c:v>105.01906</c:v>
                </c:pt>
                <c:pt idx="2104">
                  <c:v>104.07951</c:v>
                </c:pt>
                <c:pt idx="2105">
                  <c:v>103.38927</c:v>
                </c:pt>
                <c:pt idx="2106">
                  <c:v>102.99054</c:v>
                </c:pt>
                <c:pt idx="2107">
                  <c:v>102.81268</c:v>
                </c:pt>
                <c:pt idx="2108">
                  <c:v>102.72049</c:v>
                </c:pt>
                <c:pt idx="2109">
                  <c:v>102.55192</c:v>
                </c:pt>
                <c:pt idx="2110">
                  <c:v>102.37691</c:v>
                </c:pt>
                <c:pt idx="2111">
                  <c:v>102.3051</c:v>
                </c:pt>
                <c:pt idx="2112">
                  <c:v>102.32606</c:v>
                </c:pt>
                <c:pt idx="2113">
                  <c:v>102.4139</c:v>
                </c:pt>
                <c:pt idx="2114">
                  <c:v>102.62141</c:v>
                </c:pt>
                <c:pt idx="2115">
                  <c:v>103.04925</c:v>
                </c:pt>
                <c:pt idx="2116">
                  <c:v>103.75666</c:v>
                </c:pt>
                <c:pt idx="2117">
                  <c:v>104.50328</c:v>
                </c:pt>
                <c:pt idx="2118">
                  <c:v>104.73007</c:v>
                </c:pt>
                <c:pt idx="2119">
                  <c:v>104.50467</c:v>
                </c:pt>
                <c:pt idx="2120">
                  <c:v>104.49785</c:v>
                </c:pt>
                <c:pt idx="2121">
                  <c:v>105.08866</c:v>
                </c:pt>
                <c:pt idx="2122">
                  <c:v>106.35381</c:v>
                </c:pt>
                <c:pt idx="2123">
                  <c:v>107.876</c:v>
                </c:pt>
                <c:pt idx="2124">
                  <c:v>108.48196</c:v>
                </c:pt>
                <c:pt idx="2125">
                  <c:v>107.8348</c:v>
                </c:pt>
                <c:pt idx="2126">
                  <c:v>107.15550999999999</c:v>
                </c:pt>
                <c:pt idx="2127">
                  <c:v>107.02591</c:v>
                </c:pt>
                <c:pt idx="2128">
                  <c:v>106.98787</c:v>
                </c:pt>
                <c:pt idx="2129">
                  <c:v>106.729</c:v>
                </c:pt>
                <c:pt idx="2130">
                  <c:v>106.73998</c:v>
                </c:pt>
                <c:pt idx="2131">
                  <c:v>107.18881999999999</c:v>
                </c:pt>
                <c:pt idx="2132">
                  <c:v>107.76593</c:v>
                </c:pt>
                <c:pt idx="2133">
                  <c:v>108.65459</c:v>
                </c:pt>
                <c:pt idx="2134">
                  <c:v>110.5448</c:v>
                </c:pt>
                <c:pt idx="2135">
                  <c:v>113.5256</c:v>
                </c:pt>
                <c:pt idx="2136">
                  <c:v>116.0977</c:v>
                </c:pt>
                <c:pt idx="2137">
                  <c:v>116.1664</c:v>
                </c:pt>
                <c:pt idx="2138">
                  <c:v>114.8587</c:v>
                </c:pt>
                <c:pt idx="2139">
                  <c:v>114.0628</c:v>
                </c:pt>
                <c:pt idx="2140">
                  <c:v>112.97969999999999</c:v>
                </c:pt>
                <c:pt idx="2141">
                  <c:v>110.47710000000001</c:v>
                </c:pt>
                <c:pt idx="2142">
                  <c:v>107.68984</c:v>
                </c:pt>
                <c:pt idx="2143">
                  <c:v>105.66526</c:v>
                </c:pt>
                <c:pt idx="2144">
                  <c:v>104.44481</c:v>
                </c:pt>
                <c:pt idx="2145">
                  <c:v>103.73927999999999</c:v>
                </c:pt>
                <c:pt idx="2146">
                  <c:v>103.33721</c:v>
                </c:pt>
                <c:pt idx="2147">
                  <c:v>103.20103</c:v>
                </c:pt>
                <c:pt idx="2148">
                  <c:v>103.2736</c:v>
                </c:pt>
                <c:pt idx="2149">
                  <c:v>103.32725000000001</c:v>
                </c:pt>
                <c:pt idx="2150">
                  <c:v>103.24937</c:v>
                </c:pt>
                <c:pt idx="2151">
                  <c:v>103.24978</c:v>
                </c:pt>
                <c:pt idx="2152">
                  <c:v>103.44037</c:v>
                </c:pt>
                <c:pt idx="2153">
                  <c:v>103.74045</c:v>
                </c:pt>
                <c:pt idx="2154">
                  <c:v>103.9991</c:v>
                </c:pt>
                <c:pt idx="2155">
                  <c:v>104.09399000000001</c:v>
                </c:pt>
                <c:pt idx="2156">
                  <c:v>104.14184</c:v>
                </c:pt>
                <c:pt idx="2157">
                  <c:v>104.3554</c:v>
                </c:pt>
                <c:pt idx="2158">
                  <c:v>105.03165</c:v>
                </c:pt>
                <c:pt idx="2159">
                  <c:v>106.17818</c:v>
                </c:pt>
                <c:pt idx="2160">
                  <c:v>107.14758</c:v>
                </c:pt>
                <c:pt idx="2161">
                  <c:v>107.16181</c:v>
                </c:pt>
                <c:pt idx="2162">
                  <c:v>106.65384</c:v>
                </c:pt>
                <c:pt idx="2163">
                  <c:v>106.35872000000001</c:v>
                </c:pt>
                <c:pt idx="2164">
                  <c:v>106.11581</c:v>
                </c:pt>
                <c:pt idx="2165">
                  <c:v>105.65588</c:v>
                </c:pt>
                <c:pt idx="2166">
                  <c:v>105.27686</c:v>
                </c:pt>
                <c:pt idx="2167">
                  <c:v>105.07616</c:v>
                </c:pt>
                <c:pt idx="2168">
                  <c:v>104.84829000000001</c:v>
                </c:pt>
                <c:pt idx="2169">
                  <c:v>104.46814000000001</c:v>
                </c:pt>
                <c:pt idx="2170">
                  <c:v>104.14135</c:v>
                </c:pt>
                <c:pt idx="2171">
                  <c:v>104.22172</c:v>
                </c:pt>
                <c:pt idx="2172">
                  <c:v>104.84237</c:v>
                </c:pt>
                <c:pt idx="2173">
                  <c:v>105.81619999999999</c:v>
                </c:pt>
                <c:pt idx="2174">
                  <c:v>106.52083</c:v>
                </c:pt>
                <c:pt idx="2175">
                  <c:v>106.58718999999999</c:v>
                </c:pt>
                <c:pt idx="2176">
                  <c:v>106.73273</c:v>
                </c:pt>
                <c:pt idx="2177">
                  <c:v>107.41898</c:v>
                </c:pt>
                <c:pt idx="2178">
                  <c:v>108.1065</c:v>
                </c:pt>
                <c:pt idx="2179">
                  <c:v>108.15846999999999</c:v>
                </c:pt>
                <c:pt idx="2180">
                  <c:v>107.60697</c:v>
                </c:pt>
                <c:pt idx="2181">
                  <c:v>106.44695</c:v>
                </c:pt>
                <c:pt idx="2182">
                  <c:v>105.05145</c:v>
                </c:pt>
                <c:pt idx="2183">
                  <c:v>103.96933</c:v>
                </c:pt>
                <c:pt idx="2184">
                  <c:v>103.41901</c:v>
                </c:pt>
                <c:pt idx="2185">
                  <c:v>103.40832</c:v>
                </c:pt>
                <c:pt idx="2186">
                  <c:v>103.92993</c:v>
                </c:pt>
                <c:pt idx="2187">
                  <c:v>104.93893</c:v>
                </c:pt>
                <c:pt idx="2188">
                  <c:v>106.12785</c:v>
                </c:pt>
                <c:pt idx="2189">
                  <c:v>106.96358000000001</c:v>
                </c:pt>
                <c:pt idx="2190">
                  <c:v>106.88927</c:v>
                </c:pt>
                <c:pt idx="2191">
                  <c:v>105.76679</c:v>
                </c:pt>
                <c:pt idx="2192">
                  <c:v>104.48425</c:v>
                </c:pt>
                <c:pt idx="2193">
                  <c:v>103.68874</c:v>
                </c:pt>
                <c:pt idx="2194">
                  <c:v>103.48764</c:v>
                </c:pt>
                <c:pt idx="2195">
                  <c:v>103.75882</c:v>
                </c:pt>
                <c:pt idx="2196">
                  <c:v>104.10903999999999</c:v>
                </c:pt>
                <c:pt idx="2197">
                  <c:v>103.98518</c:v>
                </c:pt>
                <c:pt idx="2198">
                  <c:v>103.40116</c:v>
                </c:pt>
                <c:pt idx="2199">
                  <c:v>102.73425</c:v>
                </c:pt>
                <c:pt idx="2200">
                  <c:v>102.18823999999999</c:v>
                </c:pt>
                <c:pt idx="2201">
                  <c:v>101.78878</c:v>
                </c:pt>
                <c:pt idx="2202">
                  <c:v>101.53466</c:v>
                </c:pt>
                <c:pt idx="2203">
                  <c:v>101.41512</c:v>
                </c:pt>
                <c:pt idx="2204">
                  <c:v>101.41905</c:v>
                </c:pt>
                <c:pt idx="2205">
                  <c:v>101.55707</c:v>
                </c:pt>
                <c:pt idx="2206">
                  <c:v>101.87272</c:v>
                </c:pt>
                <c:pt idx="2207">
                  <c:v>102.44266</c:v>
                </c:pt>
                <c:pt idx="2208">
                  <c:v>103.33007000000001</c:v>
                </c:pt>
                <c:pt idx="2209">
                  <c:v>104.42158999999999</c:v>
                </c:pt>
                <c:pt idx="2210">
                  <c:v>105.29416000000001</c:v>
                </c:pt>
                <c:pt idx="2211">
                  <c:v>105.64363</c:v>
                </c:pt>
                <c:pt idx="2212">
                  <c:v>105.36358</c:v>
                </c:pt>
                <c:pt idx="2213">
                  <c:v>104.46319</c:v>
                </c:pt>
                <c:pt idx="2214">
                  <c:v>103.48204</c:v>
                </c:pt>
                <c:pt idx="2215">
                  <c:v>102.81677000000001</c:v>
                </c:pt>
                <c:pt idx="2216">
                  <c:v>102.53014</c:v>
                </c:pt>
                <c:pt idx="2217">
                  <c:v>102.62963999999999</c:v>
                </c:pt>
                <c:pt idx="2218">
                  <c:v>103.11893999999999</c:v>
                </c:pt>
                <c:pt idx="2219">
                  <c:v>103.8879</c:v>
                </c:pt>
                <c:pt idx="2220">
                  <c:v>104.48009999999999</c:v>
                </c:pt>
                <c:pt idx="2221">
                  <c:v>104.42202</c:v>
                </c:pt>
                <c:pt idx="2222">
                  <c:v>104.10589</c:v>
                </c:pt>
                <c:pt idx="2223">
                  <c:v>103.9461</c:v>
                </c:pt>
                <c:pt idx="2224">
                  <c:v>103.76286</c:v>
                </c:pt>
                <c:pt idx="2225">
                  <c:v>103.49212</c:v>
                </c:pt>
                <c:pt idx="2226">
                  <c:v>103.4333</c:v>
                </c:pt>
                <c:pt idx="2227">
                  <c:v>103.64149</c:v>
                </c:pt>
                <c:pt idx="2228">
                  <c:v>103.75566000000001</c:v>
                </c:pt>
                <c:pt idx="2229">
                  <c:v>103.47857999999999</c:v>
                </c:pt>
                <c:pt idx="2230">
                  <c:v>103.1459</c:v>
                </c:pt>
                <c:pt idx="2231">
                  <c:v>103.05445</c:v>
                </c:pt>
                <c:pt idx="2232">
                  <c:v>103.15479000000001</c:v>
                </c:pt>
                <c:pt idx="2233">
                  <c:v>103.41714</c:v>
                </c:pt>
                <c:pt idx="2234">
                  <c:v>103.96268999999999</c:v>
                </c:pt>
                <c:pt idx="2235">
                  <c:v>104.64424</c:v>
                </c:pt>
                <c:pt idx="2236">
                  <c:v>105.14771999999999</c:v>
                </c:pt>
                <c:pt idx="2237">
                  <c:v>105.2042</c:v>
                </c:pt>
                <c:pt idx="2238">
                  <c:v>104.48283000000001</c:v>
                </c:pt>
                <c:pt idx="2239">
                  <c:v>103.37711</c:v>
                </c:pt>
                <c:pt idx="2240">
                  <c:v>102.4837</c:v>
                </c:pt>
                <c:pt idx="2241">
                  <c:v>101.93600000000001</c:v>
                </c:pt>
                <c:pt idx="2242">
                  <c:v>101.68445</c:v>
                </c:pt>
                <c:pt idx="2243">
                  <c:v>101.63709</c:v>
                </c:pt>
                <c:pt idx="2244">
                  <c:v>101.66513</c:v>
                </c:pt>
                <c:pt idx="2245">
                  <c:v>101.64632</c:v>
                </c:pt>
                <c:pt idx="2246">
                  <c:v>101.60902</c:v>
                </c:pt>
                <c:pt idx="2247">
                  <c:v>101.62514</c:v>
                </c:pt>
                <c:pt idx="2248">
                  <c:v>101.69783</c:v>
                </c:pt>
                <c:pt idx="2249">
                  <c:v>101.80016999999999</c:v>
                </c:pt>
                <c:pt idx="2250">
                  <c:v>101.89371</c:v>
                </c:pt>
                <c:pt idx="2251">
                  <c:v>101.89149</c:v>
                </c:pt>
                <c:pt idx="2252">
                  <c:v>101.7199</c:v>
                </c:pt>
                <c:pt idx="2253">
                  <c:v>101.44459999999999</c:v>
                </c:pt>
                <c:pt idx="2254">
                  <c:v>101.24066000000001</c:v>
                </c:pt>
                <c:pt idx="2255">
                  <c:v>101.17674</c:v>
                </c:pt>
                <c:pt idx="2256">
                  <c:v>101.28191</c:v>
                </c:pt>
                <c:pt idx="2257">
                  <c:v>101.54657</c:v>
                </c:pt>
                <c:pt idx="2258">
                  <c:v>101.91355</c:v>
                </c:pt>
                <c:pt idx="2259">
                  <c:v>102.15465</c:v>
                </c:pt>
                <c:pt idx="2260">
                  <c:v>102.09022</c:v>
                </c:pt>
                <c:pt idx="2261">
                  <c:v>101.89908</c:v>
                </c:pt>
                <c:pt idx="2262">
                  <c:v>101.71975</c:v>
                </c:pt>
                <c:pt idx="2263">
                  <c:v>101.55045</c:v>
                </c:pt>
                <c:pt idx="2264">
                  <c:v>101.49445</c:v>
                </c:pt>
                <c:pt idx="2265">
                  <c:v>101.62090000000001</c:v>
                </c:pt>
                <c:pt idx="2266">
                  <c:v>101.91455999999999</c:v>
                </c:pt>
                <c:pt idx="2267">
                  <c:v>102.19692000000001</c:v>
                </c:pt>
                <c:pt idx="2268">
                  <c:v>102.23175000000001</c:v>
                </c:pt>
                <c:pt idx="2269">
                  <c:v>102.08968</c:v>
                </c:pt>
                <c:pt idx="2270">
                  <c:v>102.00921</c:v>
                </c:pt>
                <c:pt idx="2271">
                  <c:v>102.06258</c:v>
                </c:pt>
                <c:pt idx="2272">
                  <c:v>102.29691</c:v>
                </c:pt>
                <c:pt idx="2273">
                  <c:v>102.72747</c:v>
                </c:pt>
                <c:pt idx="2274">
                  <c:v>103.15582999999999</c:v>
                </c:pt>
                <c:pt idx="2275">
                  <c:v>103.29</c:v>
                </c:pt>
                <c:pt idx="2276">
                  <c:v>103.25344</c:v>
                </c:pt>
                <c:pt idx="2277">
                  <c:v>103.40606</c:v>
                </c:pt>
                <c:pt idx="2278">
                  <c:v>103.8186</c:v>
                </c:pt>
                <c:pt idx="2279">
                  <c:v>104.24381</c:v>
                </c:pt>
                <c:pt idx="2280">
                  <c:v>104.42777</c:v>
                </c:pt>
                <c:pt idx="2281">
                  <c:v>104.20466</c:v>
                </c:pt>
                <c:pt idx="2282">
                  <c:v>103.80928</c:v>
                </c:pt>
                <c:pt idx="2283">
                  <c:v>103.54472</c:v>
                </c:pt>
                <c:pt idx="2284">
                  <c:v>103.29315</c:v>
                </c:pt>
                <c:pt idx="2285">
                  <c:v>102.85014</c:v>
                </c:pt>
                <c:pt idx="2286">
                  <c:v>102.43321</c:v>
                </c:pt>
                <c:pt idx="2287">
                  <c:v>102.25124</c:v>
                </c:pt>
                <c:pt idx="2288">
                  <c:v>102.35236999999999</c:v>
                </c:pt>
                <c:pt idx="2289">
                  <c:v>102.72453</c:v>
                </c:pt>
                <c:pt idx="2290">
                  <c:v>103.18476</c:v>
                </c:pt>
                <c:pt idx="2291">
                  <c:v>103.32755</c:v>
                </c:pt>
                <c:pt idx="2292">
                  <c:v>103.11933999999999</c:v>
                </c:pt>
                <c:pt idx="2293">
                  <c:v>103.00966</c:v>
                </c:pt>
                <c:pt idx="2294">
                  <c:v>103.23184999999999</c:v>
                </c:pt>
                <c:pt idx="2295">
                  <c:v>103.60969</c:v>
                </c:pt>
                <c:pt idx="2296">
                  <c:v>103.67547999999999</c:v>
                </c:pt>
                <c:pt idx="2297">
                  <c:v>103.30978</c:v>
                </c:pt>
                <c:pt idx="2298">
                  <c:v>102.76102</c:v>
                </c:pt>
                <c:pt idx="2299">
                  <c:v>102.22345</c:v>
                </c:pt>
                <c:pt idx="2300">
                  <c:v>101.83892</c:v>
                </c:pt>
                <c:pt idx="2301">
                  <c:v>101.63359</c:v>
                </c:pt>
                <c:pt idx="2302">
                  <c:v>101.57268000000001</c:v>
                </c:pt>
                <c:pt idx="2303">
                  <c:v>101.63534</c:v>
                </c:pt>
                <c:pt idx="2304">
                  <c:v>101.84363999999999</c:v>
                </c:pt>
                <c:pt idx="2305">
                  <c:v>102.25221999999999</c:v>
                </c:pt>
                <c:pt idx="2306">
                  <c:v>102.94386</c:v>
                </c:pt>
                <c:pt idx="2307">
                  <c:v>103.98515</c:v>
                </c:pt>
                <c:pt idx="2308">
                  <c:v>105.36345</c:v>
                </c:pt>
                <c:pt idx="2309">
                  <c:v>106.71221</c:v>
                </c:pt>
                <c:pt idx="2310">
                  <c:v>107.23438</c:v>
                </c:pt>
                <c:pt idx="2311">
                  <c:v>107.09809</c:v>
                </c:pt>
                <c:pt idx="2312">
                  <c:v>107.08052000000001</c:v>
                </c:pt>
                <c:pt idx="2313">
                  <c:v>107.19664</c:v>
                </c:pt>
                <c:pt idx="2314">
                  <c:v>107.21485</c:v>
                </c:pt>
                <c:pt idx="2315">
                  <c:v>106.91781</c:v>
                </c:pt>
                <c:pt idx="2316">
                  <c:v>106.32595000000001</c:v>
                </c:pt>
                <c:pt idx="2317">
                  <c:v>105.58418</c:v>
                </c:pt>
                <c:pt idx="2318">
                  <c:v>104.91516</c:v>
                </c:pt>
                <c:pt idx="2319">
                  <c:v>104.61233</c:v>
                </c:pt>
                <c:pt idx="2320">
                  <c:v>104.79198</c:v>
                </c:pt>
                <c:pt idx="2321">
                  <c:v>105.54765</c:v>
                </c:pt>
                <c:pt idx="2322">
                  <c:v>107.09735999999999</c:v>
                </c:pt>
                <c:pt idx="2323">
                  <c:v>109.53852000000001</c:v>
                </c:pt>
                <c:pt idx="2324">
                  <c:v>112.3412</c:v>
                </c:pt>
                <c:pt idx="2325">
                  <c:v>114.3766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BE7-4AD6-A065-5783D0213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5969912"/>
        <c:axId val="2118910424"/>
      </c:scatterChart>
      <c:valAx>
        <c:axId val="2095969912"/>
        <c:scaling>
          <c:orientation val="minMax"/>
          <c:max val="30"/>
        </c:scaling>
        <c:delete val="0"/>
        <c:axPos val="b"/>
        <c:title>
          <c:tx>
            <c:rich>
              <a:bodyPr/>
              <a:lstStyle/>
              <a:p>
                <a:pPr>
                  <a:defRPr b="1"/>
                </a:pPr>
                <a:r>
                  <a:rPr lang="en-GB" sz="2400" b="1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l-GR" sz="2400" b="1">
                    <a:latin typeface="Arial" panose="020B0604020202020204" pitchFamily="34" charset="0"/>
                    <a:cs typeface="Arial" panose="020B0604020202020204" pitchFamily="34" charset="0"/>
                  </a:rPr>
                  <a:t>Θ</a:t>
                </a:r>
                <a:r>
                  <a:rPr lang="en-GB" sz="2400" b="1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l-GR" sz="2400" b="1">
                    <a:latin typeface="Arial" panose="020B0604020202020204" pitchFamily="34" charset="0"/>
                    <a:cs typeface="Arial" panose="020B0604020202020204" pitchFamily="34" charset="0"/>
                  </a:rPr>
                  <a:t>˚</a:t>
                </a:r>
                <a:r>
                  <a:rPr lang="en-GB" sz="2400" b="1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18910424"/>
        <c:crosses val="autoZero"/>
        <c:crossBetween val="midCat"/>
      </c:valAx>
      <c:valAx>
        <c:axId val="2118910424"/>
        <c:scaling>
          <c:orientation val="minMax"/>
          <c:max val="16500"/>
          <c:min val="0"/>
        </c:scaling>
        <c:delete val="1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</a:rPr>
                  <a:t>Intensity (a. u.)</a:t>
                </a:r>
              </a:p>
            </c:rich>
          </c:tx>
          <c:layout>
            <c:manualLayout>
              <c:xMode val="edge"/>
              <c:yMode val="edge"/>
              <c:x val="1.6297627890853299E-2"/>
              <c:y val="0.320967399831478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95969912"/>
        <c:crosses val="autoZero"/>
        <c:crossBetween val="midCat"/>
      </c:valAx>
      <c:spPr>
        <a:ln w="12700" cmpd="sng">
          <a:solidFill>
            <a:srgbClr val="000000"/>
          </a:solidFill>
        </a:ln>
      </c:spPr>
    </c:plotArea>
    <c:legend>
      <c:legendPos val="r"/>
      <c:legendEntry>
        <c:idx val="0"/>
        <c:txPr>
          <a:bodyPr/>
          <a:lstStyle/>
          <a:p>
            <a:pPr>
              <a:defRPr sz="2400" baseline="0">
                <a:solidFill>
                  <a:schemeClr val="accent2"/>
                </a:solidFill>
                <a:latin typeface="Arial"/>
                <a:cs typeface="Arial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400">
                <a:solidFill>
                  <a:schemeClr val="accent1"/>
                </a:solidFill>
                <a:latin typeface="Arial"/>
                <a:cs typeface="Arial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2400">
                <a:solidFill>
                  <a:schemeClr val="accent6"/>
                </a:solidFill>
                <a:latin typeface="Arial"/>
                <a:cs typeface="Arial"/>
              </a:defRPr>
            </a:pPr>
            <a:endParaRPr lang="en-US"/>
          </a:p>
        </c:txPr>
      </c:legendEntry>
      <c:layout>
        <c:manualLayout>
          <c:xMode val="edge"/>
          <c:yMode val="edge"/>
          <c:x val="0.52359037522544305"/>
          <c:y val="0"/>
          <c:w val="0.36595345972814902"/>
          <c:h val="0.91893346342355797"/>
        </c:manualLayout>
      </c:layout>
      <c:overlay val="0"/>
      <c:txPr>
        <a:bodyPr/>
        <a:lstStyle/>
        <a:p>
          <a:pPr>
            <a:defRPr sz="2400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19505"/>
            <a:ext cx="7649607" cy="2381521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592866"/>
            <a:ext cx="6749654" cy="1651546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C1E8-5298-4807-903E-4A975491A90B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3EAD-0D26-4EB6-A48E-F5B6B7620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54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C1E8-5298-4807-903E-4A975491A90B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3EAD-0D26-4EB6-A48E-F5B6B7620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8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4195"/>
            <a:ext cx="1940525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4195"/>
            <a:ext cx="5709082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C1E8-5298-4807-903E-4A975491A90B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3EAD-0D26-4EB6-A48E-F5B6B7620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0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C1E8-5298-4807-903E-4A975491A90B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3EAD-0D26-4EB6-A48E-F5B6B7620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8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5386"/>
            <a:ext cx="7762102" cy="2845473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77779"/>
            <a:ext cx="7762102" cy="149636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C1E8-5298-4807-903E-4A975491A90B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3EAD-0D26-4EB6-A48E-F5B6B7620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7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0976"/>
            <a:ext cx="3824804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0976"/>
            <a:ext cx="3824804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C1E8-5298-4807-903E-4A975491A90B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3EAD-0D26-4EB6-A48E-F5B6B7620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4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4197"/>
            <a:ext cx="7762102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76882"/>
            <a:ext cx="3807226" cy="82181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498697"/>
            <a:ext cx="3807226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76882"/>
            <a:ext cx="3825976" cy="82181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498697"/>
            <a:ext cx="3825976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C1E8-5298-4807-903E-4A975491A90B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3EAD-0D26-4EB6-A48E-F5B6B7620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8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C1E8-5298-4807-903E-4A975491A90B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3EAD-0D26-4EB6-A48E-F5B6B7620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9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C1E8-5298-4807-903E-4A975491A90B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3EAD-0D26-4EB6-A48E-F5B6B7620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03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6036"/>
            <a:ext cx="2902585" cy="159612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4912"/>
            <a:ext cx="4556016" cy="4861216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2161"/>
            <a:ext cx="2902585" cy="380188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C1E8-5298-4807-903E-4A975491A90B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3EAD-0D26-4EB6-A48E-F5B6B7620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63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6036"/>
            <a:ext cx="2902585" cy="159612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4912"/>
            <a:ext cx="4556016" cy="4861216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2161"/>
            <a:ext cx="2902585" cy="380188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C1E8-5298-4807-903E-4A975491A90B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3EAD-0D26-4EB6-A48E-F5B6B7620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4197"/>
            <a:ext cx="776210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0976"/>
            <a:ext cx="776210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40167"/>
            <a:ext cx="202489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C1E8-5298-4807-903E-4A975491A90B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40167"/>
            <a:ext cx="303734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40167"/>
            <a:ext cx="202489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23EAD-0D26-4EB6-A48E-F5B6B7620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7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406987"/>
              </p:ext>
            </p:extLst>
          </p:nvPr>
        </p:nvGraphicFramePr>
        <p:xfrm>
          <a:off x="0" y="0"/>
          <a:ext cx="9000000" cy="6841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080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rgbClr val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M.J. Fantham</dc:creator>
  <cp:lastModifiedBy>Marcus Fantham</cp:lastModifiedBy>
  <cp:revision>5</cp:revision>
  <dcterms:created xsi:type="dcterms:W3CDTF">2018-08-29T14:58:31Z</dcterms:created>
  <dcterms:modified xsi:type="dcterms:W3CDTF">2018-08-30T08:21:11Z</dcterms:modified>
</cp:coreProperties>
</file>