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3" autoAdjust="0"/>
    <p:restoredTop sz="94660"/>
  </p:normalViewPr>
  <p:slideViewPr>
    <p:cSldViewPr snapToGrid="0">
      <p:cViewPr>
        <p:scale>
          <a:sx n="100" d="100"/>
          <a:sy n="100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pockels%20contrast%20figure\pockles%20voltage%20vs%20contra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Pattern contrast vs. Pockels cell voltage for 561nm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0°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-355.76923076923089</c:v>
                </c:pt>
                <c:pt idx="2">
                  <c:v>-336.53846153846177</c:v>
                </c:pt>
                <c:pt idx="3">
                  <c:v>-317.30769230769226</c:v>
                </c:pt>
                <c:pt idx="4">
                  <c:v>-298.07692307692315</c:v>
                </c:pt>
                <c:pt idx="5">
                  <c:v>-278.84615384615398</c:v>
                </c:pt>
                <c:pt idx="6">
                  <c:v>-259.61538461538447</c:v>
                </c:pt>
                <c:pt idx="7">
                  <c:v>-240.38461538461536</c:v>
                </c:pt>
                <c:pt idx="8">
                  <c:v>-221.15384615384625</c:v>
                </c:pt>
                <c:pt idx="9">
                  <c:v>-201.92307692307674</c:v>
                </c:pt>
                <c:pt idx="10">
                  <c:v>-182.69230769230762</c:v>
                </c:pt>
                <c:pt idx="11">
                  <c:v>-163.46153846153851</c:v>
                </c:pt>
                <c:pt idx="12">
                  <c:v>-144.2307692307694</c:v>
                </c:pt>
                <c:pt idx="13">
                  <c:v>-124.99999999999987</c:v>
                </c:pt>
                <c:pt idx="14">
                  <c:v>-105.76923076923075</c:v>
                </c:pt>
                <c:pt idx="15">
                  <c:v>-86.538461538461632</c:v>
                </c:pt>
                <c:pt idx="16">
                  <c:v>-67.307692307692491</c:v>
                </c:pt>
                <c:pt idx="17">
                  <c:v>-48.076923076923002</c:v>
                </c:pt>
                <c:pt idx="18">
                  <c:v>-28.846153846153836</c:v>
                </c:pt>
                <c:pt idx="19">
                  <c:v>-9.6153846153846363</c:v>
                </c:pt>
                <c:pt idx="20">
                  <c:v>9.615384615384599</c:v>
                </c:pt>
                <c:pt idx="21">
                  <c:v>28.846153846153836</c:v>
                </c:pt>
                <c:pt idx="22">
                  <c:v>48.076923076923002</c:v>
                </c:pt>
                <c:pt idx="23">
                  <c:v>67.307692307692491</c:v>
                </c:pt>
                <c:pt idx="24">
                  <c:v>86.538461538461632</c:v>
                </c:pt>
                <c:pt idx="25">
                  <c:v>105.76923076923075</c:v>
                </c:pt>
                <c:pt idx="26">
                  <c:v>124.99999999999987</c:v>
                </c:pt>
                <c:pt idx="27">
                  <c:v>144.2307692307694</c:v>
                </c:pt>
                <c:pt idx="28">
                  <c:v>163.46153846153851</c:v>
                </c:pt>
                <c:pt idx="29">
                  <c:v>182.69230769230762</c:v>
                </c:pt>
                <c:pt idx="30">
                  <c:v>201.92307692307713</c:v>
                </c:pt>
                <c:pt idx="31">
                  <c:v>221.15384615384625</c:v>
                </c:pt>
                <c:pt idx="32">
                  <c:v>240.38461538461536</c:v>
                </c:pt>
                <c:pt idx="33">
                  <c:v>259.61538461538447</c:v>
                </c:pt>
                <c:pt idx="34">
                  <c:v>278.84615384615398</c:v>
                </c:pt>
                <c:pt idx="35">
                  <c:v>298.07692307692315</c:v>
                </c:pt>
                <c:pt idx="36">
                  <c:v>317.30769230769226</c:v>
                </c:pt>
                <c:pt idx="37">
                  <c:v>336.53846153846138</c:v>
                </c:pt>
                <c:pt idx="38">
                  <c:v>355.76923076923089</c:v>
                </c:pt>
                <c:pt idx="39">
                  <c:v>375</c:v>
                </c:pt>
              </c:numCache>
            </c:numRef>
          </c:xVal>
          <c:yVal>
            <c:numRef>
              <c:f>Sheet2!$B$2:$B$41</c:f>
              <c:numCache>
                <c:formatCode>General</c:formatCode>
                <c:ptCount val="40"/>
                <c:pt idx="0">
                  <c:v>0.96574570591312081</c:v>
                </c:pt>
                <c:pt idx="1">
                  <c:v>0.94196576130284837</c:v>
                </c:pt>
                <c:pt idx="2">
                  <c:v>0.89992491005016262</c:v>
                </c:pt>
                <c:pt idx="3">
                  <c:v>0.84485494858080512</c:v>
                </c:pt>
                <c:pt idx="4">
                  <c:v>0.78893280659876386</c:v>
                </c:pt>
                <c:pt idx="5">
                  <c:v>0.72919017293987798</c:v>
                </c:pt>
                <c:pt idx="6">
                  <c:v>0.67655849802192347</c:v>
                </c:pt>
                <c:pt idx="7">
                  <c:v>0.61978840198564833</c:v>
                </c:pt>
                <c:pt idx="8">
                  <c:v>0.58042676266502946</c:v>
                </c:pt>
                <c:pt idx="9">
                  <c:v>0.55093837470025597</c:v>
                </c:pt>
                <c:pt idx="10">
                  <c:v>0.53752060836224957</c:v>
                </c:pt>
                <c:pt idx="11">
                  <c:v>0.54313260412283138</c:v>
                </c:pt>
                <c:pt idx="12">
                  <c:v>0.56717273344151309</c:v>
                </c:pt>
                <c:pt idx="13">
                  <c:v>0.60463762746942717</c:v>
                </c:pt>
                <c:pt idx="14">
                  <c:v>0.64914483120148669</c:v>
                </c:pt>
                <c:pt idx="15">
                  <c:v>0.70287417728569468</c:v>
                </c:pt>
                <c:pt idx="16">
                  <c:v>0.76437141188054447</c:v>
                </c:pt>
                <c:pt idx="17">
                  <c:v>0.82629894836118323</c:v>
                </c:pt>
                <c:pt idx="18">
                  <c:v>0.88337717782677272</c:v>
                </c:pt>
                <c:pt idx="19">
                  <c:v>0.92255807903843223</c:v>
                </c:pt>
                <c:pt idx="20">
                  <c:v>0.95771140401078181</c:v>
                </c:pt>
                <c:pt idx="21">
                  <c:v>0.97671493905691242</c:v>
                </c:pt>
                <c:pt idx="22">
                  <c:v>0.98292498113305427</c:v>
                </c:pt>
                <c:pt idx="23">
                  <c:v>0.97511187214049422</c:v>
                </c:pt>
                <c:pt idx="24">
                  <c:v>0.95203107967718281</c:v>
                </c:pt>
                <c:pt idx="25">
                  <c:v>0.91057497565025358</c:v>
                </c:pt>
                <c:pt idx="26">
                  <c:v>0.86635515582435996</c:v>
                </c:pt>
                <c:pt idx="27">
                  <c:v>0.80756049642325556</c:v>
                </c:pt>
                <c:pt idx="28">
                  <c:v>0.74824873200761677</c:v>
                </c:pt>
                <c:pt idx="29">
                  <c:v>0.68351349256287353</c:v>
                </c:pt>
                <c:pt idx="30">
                  <c:v>0.62954054307734608</c:v>
                </c:pt>
                <c:pt idx="31">
                  <c:v>0.58746917984036495</c:v>
                </c:pt>
                <c:pt idx="32">
                  <c:v>0.54934662799743306</c:v>
                </c:pt>
                <c:pt idx="33">
                  <c:v>0.5385048712538939</c:v>
                </c:pt>
                <c:pt idx="34">
                  <c:v>0.53763111930833929</c:v>
                </c:pt>
                <c:pt idx="35">
                  <c:v>0.55410680369486787</c:v>
                </c:pt>
                <c:pt idx="36">
                  <c:v>0.58927389032277233</c:v>
                </c:pt>
                <c:pt idx="37">
                  <c:v>0.63028609593433849</c:v>
                </c:pt>
                <c:pt idx="38">
                  <c:v>0.68644257717714563</c:v>
                </c:pt>
                <c:pt idx="39">
                  <c:v>0.7358425571163506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BC-427C-AE5A-BF81E08C24C6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60°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-355.76923076923089</c:v>
                </c:pt>
                <c:pt idx="2">
                  <c:v>-336.53846153846177</c:v>
                </c:pt>
                <c:pt idx="3">
                  <c:v>-317.30769230769226</c:v>
                </c:pt>
                <c:pt idx="4">
                  <c:v>-298.07692307692315</c:v>
                </c:pt>
                <c:pt idx="5">
                  <c:v>-278.84615384615398</c:v>
                </c:pt>
                <c:pt idx="6">
                  <c:v>-259.61538461538447</c:v>
                </c:pt>
                <c:pt idx="7">
                  <c:v>-240.38461538461536</c:v>
                </c:pt>
                <c:pt idx="8">
                  <c:v>-221.15384615384625</c:v>
                </c:pt>
                <c:pt idx="9">
                  <c:v>-201.92307692307674</c:v>
                </c:pt>
                <c:pt idx="10">
                  <c:v>-182.69230769230762</c:v>
                </c:pt>
                <c:pt idx="11">
                  <c:v>-163.46153846153851</c:v>
                </c:pt>
                <c:pt idx="12">
                  <c:v>-144.2307692307694</c:v>
                </c:pt>
                <c:pt idx="13">
                  <c:v>-124.99999999999987</c:v>
                </c:pt>
                <c:pt idx="14">
                  <c:v>-105.76923076923075</c:v>
                </c:pt>
                <c:pt idx="15">
                  <c:v>-86.538461538461632</c:v>
                </c:pt>
                <c:pt idx="16">
                  <c:v>-67.307692307692491</c:v>
                </c:pt>
                <c:pt idx="17">
                  <c:v>-48.076923076923002</c:v>
                </c:pt>
                <c:pt idx="18">
                  <c:v>-28.846153846153836</c:v>
                </c:pt>
                <c:pt idx="19">
                  <c:v>-9.6153846153846363</c:v>
                </c:pt>
                <c:pt idx="20">
                  <c:v>9.615384615384599</c:v>
                </c:pt>
                <c:pt idx="21">
                  <c:v>28.846153846153836</c:v>
                </c:pt>
                <c:pt idx="22">
                  <c:v>48.076923076923002</c:v>
                </c:pt>
                <c:pt idx="23">
                  <c:v>67.307692307692491</c:v>
                </c:pt>
                <c:pt idx="24">
                  <c:v>86.538461538461632</c:v>
                </c:pt>
                <c:pt idx="25">
                  <c:v>105.76923076923075</c:v>
                </c:pt>
                <c:pt idx="26">
                  <c:v>124.99999999999987</c:v>
                </c:pt>
                <c:pt idx="27">
                  <c:v>144.2307692307694</c:v>
                </c:pt>
                <c:pt idx="28">
                  <c:v>163.46153846153851</c:v>
                </c:pt>
                <c:pt idx="29">
                  <c:v>182.69230769230762</c:v>
                </c:pt>
                <c:pt idx="30">
                  <c:v>201.92307692307713</c:v>
                </c:pt>
                <c:pt idx="31">
                  <c:v>221.15384615384625</c:v>
                </c:pt>
                <c:pt idx="32">
                  <c:v>240.38461538461536</c:v>
                </c:pt>
                <c:pt idx="33">
                  <c:v>259.61538461538447</c:v>
                </c:pt>
                <c:pt idx="34">
                  <c:v>278.84615384615398</c:v>
                </c:pt>
                <c:pt idx="35">
                  <c:v>298.07692307692315</c:v>
                </c:pt>
                <c:pt idx="36">
                  <c:v>317.30769230769226</c:v>
                </c:pt>
                <c:pt idx="37">
                  <c:v>336.53846153846138</c:v>
                </c:pt>
                <c:pt idx="38">
                  <c:v>355.76923076923089</c:v>
                </c:pt>
                <c:pt idx="39">
                  <c:v>375</c:v>
                </c:pt>
              </c:numCache>
            </c:numRef>
          </c:xVal>
          <c:yVal>
            <c:numRef>
              <c:f>Sheet2!$C$2:$C$41</c:f>
              <c:numCache>
                <c:formatCode>General</c:formatCode>
                <c:ptCount val="40"/>
                <c:pt idx="0">
                  <c:v>0.72507455214102323</c:v>
                </c:pt>
                <c:pt idx="1">
                  <c:v>0.7717154313512552</c:v>
                </c:pt>
                <c:pt idx="2">
                  <c:v>0.82746906718389712</c:v>
                </c:pt>
                <c:pt idx="3">
                  <c:v>0.87827541306636425</c:v>
                </c:pt>
                <c:pt idx="4">
                  <c:v>0.91473466587852348</c:v>
                </c:pt>
                <c:pt idx="5">
                  <c:v>0.94244628746707337</c:v>
                </c:pt>
                <c:pt idx="6">
                  <c:v>0.9537838899934874</c:v>
                </c:pt>
                <c:pt idx="7">
                  <c:v>0.94976124456739208</c:v>
                </c:pt>
                <c:pt idx="8">
                  <c:v>0.93956026152875538</c:v>
                </c:pt>
                <c:pt idx="9">
                  <c:v>0.90861705805440696</c:v>
                </c:pt>
                <c:pt idx="10">
                  <c:v>0.86596968808365515</c:v>
                </c:pt>
                <c:pt idx="11">
                  <c:v>0.81437056570240196</c:v>
                </c:pt>
                <c:pt idx="12">
                  <c:v>0.75108446088449687</c:v>
                </c:pt>
                <c:pt idx="13">
                  <c:v>0.695627265612493</c:v>
                </c:pt>
                <c:pt idx="14">
                  <c:v>0.64057717440111339</c:v>
                </c:pt>
                <c:pt idx="15">
                  <c:v>0.59351189273922322</c:v>
                </c:pt>
                <c:pt idx="16">
                  <c:v>0.55982084759604278</c:v>
                </c:pt>
                <c:pt idx="17">
                  <c:v>0.53772449778582465</c:v>
                </c:pt>
                <c:pt idx="18">
                  <c:v>0.52855651927734171</c:v>
                </c:pt>
                <c:pt idx="19">
                  <c:v>0.53919268874678083</c:v>
                </c:pt>
                <c:pt idx="20">
                  <c:v>0.56220741690829112</c:v>
                </c:pt>
                <c:pt idx="21">
                  <c:v>0.60301124751401047</c:v>
                </c:pt>
                <c:pt idx="22">
                  <c:v>0.64467462347528615</c:v>
                </c:pt>
                <c:pt idx="23">
                  <c:v>0.69665677656600911</c:v>
                </c:pt>
                <c:pt idx="24">
                  <c:v>0.75611181174140718</c:v>
                </c:pt>
                <c:pt idx="25">
                  <c:v>0.8102755988876521</c:v>
                </c:pt>
                <c:pt idx="26">
                  <c:v>0.86586852458137598</c:v>
                </c:pt>
                <c:pt idx="27">
                  <c:v>0.90282580137557311</c:v>
                </c:pt>
                <c:pt idx="28">
                  <c:v>0.93611423308206698</c:v>
                </c:pt>
                <c:pt idx="29">
                  <c:v>0.94618369710606121</c:v>
                </c:pt>
                <c:pt idx="30">
                  <c:v>0.94993388729866834</c:v>
                </c:pt>
                <c:pt idx="31">
                  <c:v>0.94139760657206084</c:v>
                </c:pt>
                <c:pt idx="32">
                  <c:v>0.92109086693134212</c:v>
                </c:pt>
                <c:pt idx="33">
                  <c:v>0.87598929229696409</c:v>
                </c:pt>
                <c:pt idx="34">
                  <c:v>0.82434071708841949</c:v>
                </c:pt>
                <c:pt idx="35">
                  <c:v>0.77327965048257452</c:v>
                </c:pt>
                <c:pt idx="36">
                  <c:v>0.71332843721084149</c:v>
                </c:pt>
                <c:pt idx="37">
                  <c:v>0.65927319597325906</c:v>
                </c:pt>
                <c:pt idx="38">
                  <c:v>0.61280696795216283</c:v>
                </c:pt>
                <c:pt idx="39">
                  <c:v>0.57482326219226065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BC-427C-AE5A-BF81E08C24C6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120°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-355.76923076923089</c:v>
                </c:pt>
                <c:pt idx="2">
                  <c:v>-336.53846153846177</c:v>
                </c:pt>
                <c:pt idx="3">
                  <c:v>-317.30769230769226</c:v>
                </c:pt>
                <c:pt idx="4">
                  <c:v>-298.07692307692315</c:v>
                </c:pt>
                <c:pt idx="5">
                  <c:v>-278.84615384615398</c:v>
                </c:pt>
                <c:pt idx="6">
                  <c:v>-259.61538461538447</c:v>
                </c:pt>
                <c:pt idx="7">
                  <c:v>-240.38461538461536</c:v>
                </c:pt>
                <c:pt idx="8">
                  <c:v>-221.15384615384625</c:v>
                </c:pt>
                <c:pt idx="9">
                  <c:v>-201.92307692307674</c:v>
                </c:pt>
                <c:pt idx="10">
                  <c:v>-182.69230769230762</c:v>
                </c:pt>
                <c:pt idx="11">
                  <c:v>-163.46153846153851</c:v>
                </c:pt>
                <c:pt idx="12">
                  <c:v>-144.2307692307694</c:v>
                </c:pt>
                <c:pt idx="13">
                  <c:v>-124.99999999999987</c:v>
                </c:pt>
                <c:pt idx="14">
                  <c:v>-105.76923076923075</c:v>
                </c:pt>
                <c:pt idx="15">
                  <c:v>-86.538461538461632</c:v>
                </c:pt>
                <c:pt idx="16">
                  <c:v>-67.307692307692491</c:v>
                </c:pt>
                <c:pt idx="17">
                  <c:v>-48.076923076923002</c:v>
                </c:pt>
                <c:pt idx="18">
                  <c:v>-28.846153846153836</c:v>
                </c:pt>
                <c:pt idx="19">
                  <c:v>-9.6153846153846363</c:v>
                </c:pt>
                <c:pt idx="20">
                  <c:v>9.615384615384599</c:v>
                </c:pt>
                <c:pt idx="21">
                  <c:v>28.846153846153836</c:v>
                </c:pt>
                <c:pt idx="22">
                  <c:v>48.076923076923002</c:v>
                </c:pt>
                <c:pt idx="23">
                  <c:v>67.307692307692491</c:v>
                </c:pt>
                <c:pt idx="24">
                  <c:v>86.538461538461632</c:v>
                </c:pt>
                <c:pt idx="25">
                  <c:v>105.76923076923075</c:v>
                </c:pt>
                <c:pt idx="26">
                  <c:v>124.99999999999987</c:v>
                </c:pt>
                <c:pt idx="27">
                  <c:v>144.2307692307694</c:v>
                </c:pt>
                <c:pt idx="28">
                  <c:v>163.46153846153851</c:v>
                </c:pt>
                <c:pt idx="29">
                  <c:v>182.69230769230762</c:v>
                </c:pt>
                <c:pt idx="30">
                  <c:v>201.92307692307713</c:v>
                </c:pt>
                <c:pt idx="31">
                  <c:v>221.15384615384625</c:v>
                </c:pt>
                <c:pt idx="32">
                  <c:v>240.38461538461536</c:v>
                </c:pt>
                <c:pt idx="33">
                  <c:v>259.61538461538447</c:v>
                </c:pt>
                <c:pt idx="34">
                  <c:v>278.84615384615398</c:v>
                </c:pt>
                <c:pt idx="35">
                  <c:v>298.07692307692315</c:v>
                </c:pt>
                <c:pt idx="36">
                  <c:v>317.30769230769226</c:v>
                </c:pt>
                <c:pt idx="37">
                  <c:v>336.53846153846138</c:v>
                </c:pt>
                <c:pt idx="38">
                  <c:v>355.76923076923089</c:v>
                </c:pt>
                <c:pt idx="39">
                  <c:v>375</c:v>
                </c:pt>
              </c:numCache>
            </c:numRef>
          </c:xVal>
          <c:yVal>
            <c:numRef>
              <c:f>Sheet2!$D$2:$D$41</c:f>
              <c:numCache>
                <c:formatCode>General</c:formatCode>
                <c:ptCount val="40"/>
                <c:pt idx="0">
                  <c:v>0.58931037524444274</c:v>
                </c:pt>
                <c:pt idx="1">
                  <c:v>0.55055393653635998</c:v>
                </c:pt>
                <c:pt idx="2">
                  <c:v>0.53463241040589027</c:v>
                </c:pt>
                <c:pt idx="3">
                  <c:v>0.53316284240669098</c:v>
                </c:pt>
                <c:pt idx="4">
                  <c:v>0.54597985915625336</c:v>
                </c:pt>
                <c:pt idx="5">
                  <c:v>0.58059351001906967</c:v>
                </c:pt>
                <c:pt idx="6">
                  <c:v>0.62803710832272386</c:v>
                </c:pt>
                <c:pt idx="7">
                  <c:v>0.69938123052278456</c:v>
                </c:pt>
                <c:pt idx="8">
                  <c:v>0.76028711178887731</c:v>
                </c:pt>
                <c:pt idx="9">
                  <c:v>0.82010249573438276</c:v>
                </c:pt>
                <c:pt idx="10">
                  <c:v>0.88110481193946699</c:v>
                </c:pt>
                <c:pt idx="11">
                  <c:v>0.92656220992854454</c:v>
                </c:pt>
                <c:pt idx="12">
                  <c:v>0.96412349374329687</c:v>
                </c:pt>
                <c:pt idx="13">
                  <c:v>0.99126718714025097</c:v>
                </c:pt>
                <c:pt idx="14">
                  <c:v>0.99669869635864505</c:v>
                </c:pt>
                <c:pt idx="15">
                  <c:v>0.99291117522590122</c:v>
                </c:pt>
                <c:pt idx="16">
                  <c:v>0.9706608896713389</c:v>
                </c:pt>
                <c:pt idx="17">
                  <c:v>0.93076404480817987</c:v>
                </c:pt>
                <c:pt idx="18">
                  <c:v>0.88989318846417054</c:v>
                </c:pt>
                <c:pt idx="19">
                  <c:v>0.83422968525185948</c:v>
                </c:pt>
                <c:pt idx="20">
                  <c:v>0.7790029127469088</c:v>
                </c:pt>
                <c:pt idx="21">
                  <c:v>0.71790133923539767</c:v>
                </c:pt>
                <c:pt idx="22">
                  <c:v>0.6612679380974853</c:v>
                </c:pt>
                <c:pt idx="23">
                  <c:v>0.59819680258537988</c:v>
                </c:pt>
                <c:pt idx="24">
                  <c:v>0.56676063943637667</c:v>
                </c:pt>
                <c:pt idx="25">
                  <c:v>0.53854491191784593</c:v>
                </c:pt>
                <c:pt idx="26">
                  <c:v>0.53441930328428933</c:v>
                </c:pt>
                <c:pt idx="27">
                  <c:v>0.5501954936542377</c:v>
                </c:pt>
                <c:pt idx="28">
                  <c:v>0.57215697978369306</c:v>
                </c:pt>
                <c:pt idx="29">
                  <c:v>0.62660023080512761</c:v>
                </c:pt>
                <c:pt idx="30">
                  <c:v>0.67863560075781859</c:v>
                </c:pt>
                <c:pt idx="31">
                  <c:v>0.74122041260281935</c:v>
                </c:pt>
                <c:pt idx="32">
                  <c:v>0.8018100635225891</c:v>
                </c:pt>
                <c:pt idx="33">
                  <c:v>0.86213795820491146</c:v>
                </c:pt>
                <c:pt idx="34">
                  <c:v>0.91580382036046204</c:v>
                </c:pt>
                <c:pt idx="35">
                  <c:v>0.95507705642524987</c:v>
                </c:pt>
                <c:pt idx="36">
                  <c:v>0.98120605683035955</c:v>
                </c:pt>
                <c:pt idx="37">
                  <c:v>1</c:v>
                </c:pt>
                <c:pt idx="38">
                  <c:v>0.9963593288514625</c:v>
                </c:pt>
                <c:pt idx="39">
                  <c:v>0.9811633482152089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BC-427C-AE5A-BF81E08C2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102496"/>
        <c:axId val="239759648"/>
      </c:scatterChart>
      <c:valAx>
        <c:axId val="354102496"/>
        <c:scaling>
          <c:orientation val="minMax"/>
          <c:max val="400"/>
          <c:min val="-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Pockels cell 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759648"/>
        <c:crosses val="autoZero"/>
        <c:crossBetween val="midCat"/>
        <c:majorUnit val="50"/>
      </c:valAx>
      <c:valAx>
        <c:axId val="239759648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102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A227-5E4D-45A0-8DB7-88E07B092406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C3D985-2B4F-4064-8AB4-8BFFD04F7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19905"/>
              </p:ext>
            </p:extLst>
          </p:nvPr>
        </p:nvGraphicFramePr>
        <p:xfrm>
          <a:off x="0" y="337"/>
          <a:ext cx="96012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E565BB-E8B6-4FCD-BFB9-0E0605EFB2D0}"/>
              </a:ext>
            </a:extLst>
          </p:cNvPr>
          <p:cNvSpPr txBox="1"/>
          <p:nvPr/>
        </p:nvSpPr>
        <p:spPr>
          <a:xfrm>
            <a:off x="2466975" y="4992905"/>
            <a:ext cx="1479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Pattern rotation:</a:t>
            </a:r>
          </a:p>
        </p:txBody>
      </p:sp>
    </p:spTree>
    <p:extLst>
      <p:ext uri="{BB962C8B-B14F-4D97-AF65-F5344CB8AC3E}">
        <p14:creationId xmlns:p14="http://schemas.microsoft.com/office/powerpoint/2010/main" val="374305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6945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9</cp:revision>
  <dcterms:created xsi:type="dcterms:W3CDTF">2018-08-22T12:59:43Z</dcterms:created>
  <dcterms:modified xsi:type="dcterms:W3CDTF">2018-08-27T08:45:19Z</dcterms:modified>
</cp:coreProperties>
</file>