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999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t619\Documents\Data%20Analyses\XRD\170817_cgGFP293siRNA@nNU1000_XRD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029318611709807E-2"/>
          <c:y val="5.0338818973862498E-2"/>
          <c:w val="0.84328652179650698"/>
          <c:h val="0.80917944066284997"/>
        </c:manualLayout>
      </c:layout>
      <c:scatterChart>
        <c:scatterStyle val="smoothMarker"/>
        <c:varyColors val="0"/>
        <c:ser>
          <c:idx val="3"/>
          <c:order val="0"/>
          <c:tx>
            <c:v>siRNA@nNU1000</c:v>
          </c:tx>
          <c:spPr>
            <a:ln w="2540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'cgGFP293siRNA@nNU1000'!$B$136:$B$1813</c:f>
              <c:numCache>
                <c:formatCode>General</c:formatCode>
                <c:ptCount val="1678"/>
                <c:pt idx="0">
                  <c:v>4.0025000000000004</c:v>
                </c:pt>
                <c:pt idx="1">
                  <c:v>4.0299300000000002</c:v>
                </c:pt>
                <c:pt idx="2">
                  <c:v>4.0573600000000001</c:v>
                </c:pt>
                <c:pt idx="3">
                  <c:v>4.0847899999999999</c:v>
                </c:pt>
                <c:pt idx="4">
                  <c:v>4.1122300000000003</c:v>
                </c:pt>
                <c:pt idx="5">
                  <c:v>4.1396600000000001</c:v>
                </c:pt>
                <c:pt idx="6">
                  <c:v>4.16709</c:v>
                </c:pt>
                <c:pt idx="7">
                  <c:v>4.1945199999999998</c:v>
                </c:pt>
                <c:pt idx="8">
                  <c:v>4.2219499999999996</c:v>
                </c:pt>
                <c:pt idx="9">
                  <c:v>4.2493800000000004</c:v>
                </c:pt>
                <c:pt idx="10">
                  <c:v>4.2768100000000002</c:v>
                </c:pt>
                <c:pt idx="11">
                  <c:v>4.3042499999999997</c:v>
                </c:pt>
                <c:pt idx="12">
                  <c:v>4.3316800000000004</c:v>
                </c:pt>
                <c:pt idx="13">
                  <c:v>4.3591100000000003</c:v>
                </c:pt>
                <c:pt idx="14">
                  <c:v>4.3865400000000001</c:v>
                </c:pt>
                <c:pt idx="15">
                  <c:v>4.4139699999999999</c:v>
                </c:pt>
                <c:pt idx="16">
                  <c:v>4.4413999999999998</c:v>
                </c:pt>
                <c:pt idx="17">
                  <c:v>4.4688400000000001</c:v>
                </c:pt>
                <c:pt idx="18">
                  <c:v>4.49627</c:v>
                </c:pt>
                <c:pt idx="19">
                  <c:v>4.5236999999999998</c:v>
                </c:pt>
                <c:pt idx="20">
                  <c:v>4.5511299999999997</c:v>
                </c:pt>
                <c:pt idx="21">
                  <c:v>4.5785600000000004</c:v>
                </c:pt>
                <c:pt idx="22">
                  <c:v>4.6059900000000003</c:v>
                </c:pt>
                <c:pt idx="23">
                  <c:v>4.6334200000000001</c:v>
                </c:pt>
                <c:pt idx="24">
                  <c:v>4.6608599999999996</c:v>
                </c:pt>
                <c:pt idx="25">
                  <c:v>4.6882900000000003</c:v>
                </c:pt>
                <c:pt idx="26">
                  <c:v>4.7157200000000001</c:v>
                </c:pt>
                <c:pt idx="27">
                  <c:v>4.74315</c:v>
                </c:pt>
                <c:pt idx="28">
                  <c:v>4.7705799999999998</c:v>
                </c:pt>
                <c:pt idx="29">
                  <c:v>4.7980099999999997</c:v>
                </c:pt>
                <c:pt idx="30">
                  <c:v>4.8254400000000004</c:v>
                </c:pt>
                <c:pt idx="31">
                  <c:v>4.8528799999999999</c:v>
                </c:pt>
                <c:pt idx="32">
                  <c:v>4.8803099999999997</c:v>
                </c:pt>
                <c:pt idx="33">
                  <c:v>4.9077400000000004</c:v>
                </c:pt>
                <c:pt idx="34">
                  <c:v>4.9351700000000003</c:v>
                </c:pt>
                <c:pt idx="35">
                  <c:v>4.9626000000000001</c:v>
                </c:pt>
                <c:pt idx="36">
                  <c:v>4.99003</c:v>
                </c:pt>
                <c:pt idx="37">
                  <c:v>5.0174599999999998</c:v>
                </c:pt>
                <c:pt idx="38">
                  <c:v>5.0449000000000002</c:v>
                </c:pt>
                <c:pt idx="39">
                  <c:v>5.07233</c:v>
                </c:pt>
                <c:pt idx="40">
                  <c:v>5.0997599999999998</c:v>
                </c:pt>
                <c:pt idx="41">
                  <c:v>5.1271899999999997</c:v>
                </c:pt>
                <c:pt idx="42">
                  <c:v>5.1546200000000004</c:v>
                </c:pt>
                <c:pt idx="43">
                  <c:v>5.1820500000000003</c:v>
                </c:pt>
                <c:pt idx="44">
                  <c:v>5.2094899999999997</c:v>
                </c:pt>
                <c:pt idx="45">
                  <c:v>5.2369199999999996</c:v>
                </c:pt>
                <c:pt idx="46">
                  <c:v>5.2643500000000003</c:v>
                </c:pt>
                <c:pt idx="47">
                  <c:v>5.2917800000000002</c:v>
                </c:pt>
                <c:pt idx="48">
                  <c:v>5.31921</c:v>
                </c:pt>
                <c:pt idx="49">
                  <c:v>5.3466399999999998</c:v>
                </c:pt>
                <c:pt idx="50">
                  <c:v>5.3740699999999997</c:v>
                </c:pt>
                <c:pt idx="51">
                  <c:v>5.40151</c:v>
                </c:pt>
                <c:pt idx="52">
                  <c:v>5.4289399999999999</c:v>
                </c:pt>
                <c:pt idx="53">
                  <c:v>5.4563699999999997</c:v>
                </c:pt>
                <c:pt idx="54">
                  <c:v>5.4837999999999996</c:v>
                </c:pt>
                <c:pt idx="55">
                  <c:v>5.5112300000000003</c:v>
                </c:pt>
                <c:pt idx="56">
                  <c:v>5.5386600000000001</c:v>
                </c:pt>
                <c:pt idx="57">
                  <c:v>5.5660999999999996</c:v>
                </c:pt>
                <c:pt idx="58">
                  <c:v>5.5935300000000003</c:v>
                </c:pt>
                <c:pt idx="59">
                  <c:v>5.6209600000000002</c:v>
                </c:pt>
                <c:pt idx="60">
                  <c:v>5.64839</c:v>
                </c:pt>
                <c:pt idx="61">
                  <c:v>5.6758199999999999</c:v>
                </c:pt>
                <c:pt idx="62">
                  <c:v>5.7032499999999997</c:v>
                </c:pt>
                <c:pt idx="63">
                  <c:v>5.7306800000000004</c:v>
                </c:pt>
                <c:pt idx="64">
                  <c:v>5.7581199999999999</c:v>
                </c:pt>
                <c:pt idx="65">
                  <c:v>5.7855499999999997</c:v>
                </c:pt>
                <c:pt idx="66">
                  <c:v>5.8129799999999996</c:v>
                </c:pt>
                <c:pt idx="67">
                  <c:v>5.8404100000000003</c:v>
                </c:pt>
                <c:pt idx="68">
                  <c:v>5.8678400000000002</c:v>
                </c:pt>
                <c:pt idx="69">
                  <c:v>5.89527</c:v>
                </c:pt>
                <c:pt idx="70">
                  <c:v>5.9226999999999999</c:v>
                </c:pt>
                <c:pt idx="71">
                  <c:v>5.9501400000000002</c:v>
                </c:pt>
                <c:pt idx="72">
                  <c:v>5.9775700000000001</c:v>
                </c:pt>
                <c:pt idx="73">
                  <c:v>6.0049999999999999</c:v>
                </c:pt>
                <c:pt idx="74">
                  <c:v>6.0324299999999997</c:v>
                </c:pt>
                <c:pt idx="75">
                  <c:v>6.0598599999999996</c:v>
                </c:pt>
                <c:pt idx="76">
                  <c:v>6.0872900000000003</c:v>
                </c:pt>
                <c:pt idx="77">
                  <c:v>6.1147299999999998</c:v>
                </c:pt>
                <c:pt idx="78">
                  <c:v>6.1421599999999996</c:v>
                </c:pt>
                <c:pt idx="79">
                  <c:v>6.1695900000000004</c:v>
                </c:pt>
                <c:pt idx="80">
                  <c:v>6.1970200000000002</c:v>
                </c:pt>
                <c:pt idx="81">
                  <c:v>6.22445</c:v>
                </c:pt>
                <c:pt idx="82">
                  <c:v>6.2518799999999999</c:v>
                </c:pt>
                <c:pt idx="83">
                  <c:v>6.2793099999999997</c:v>
                </c:pt>
                <c:pt idx="84">
                  <c:v>6.3067500000000001</c:v>
                </c:pt>
                <c:pt idx="85">
                  <c:v>6.3341799999999999</c:v>
                </c:pt>
                <c:pt idx="86">
                  <c:v>6.3616099999999998</c:v>
                </c:pt>
                <c:pt idx="87">
                  <c:v>6.3890399999999996</c:v>
                </c:pt>
                <c:pt idx="88">
                  <c:v>6.4164700000000003</c:v>
                </c:pt>
                <c:pt idx="89">
                  <c:v>6.4439000000000002</c:v>
                </c:pt>
                <c:pt idx="90">
                  <c:v>6.47133</c:v>
                </c:pt>
                <c:pt idx="91">
                  <c:v>6.4987700000000004</c:v>
                </c:pt>
                <c:pt idx="92">
                  <c:v>6.5262000000000002</c:v>
                </c:pt>
                <c:pt idx="93">
                  <c:v>6.5536300000000001</c:v>
                </c:pt>
                <c:pt idx="94">
                  <c:v>6.5810599999999999</c:v>
                </c:pt>
                <c:pt idx="95">
                  <c:v>6.6084899999999998</c:v>
                </c:pt>
                <c:pt idx="96">
                  <c:v>6.6359199999999996</c:v>
                </c:pt>
                <c:pt idx="97">
                  <c:v>6.6633599999999999</c:v>
                </c:pt>
                <c:pt idx="98">
                  <c:v>6.6907899999999998</c:v>
                </c:pt>
                <c:pt idx="99">
                  <c:v>6.7182199999999996</c:v>
                </c:pt>
                <c:pt idx="100">
                  <c:v>6.7456500000000004</c:v>
                </c:pt>
                <c:pt idx="101">
                  <c:v>6.7730800000000002</c:v>
                </c:pt>
                <c:pt idx="102">
                  <c:v>6.8005100000000001</c:v>
                </c:pt>
                <c:pt idx="103">
                  <c:v>6.8279399999999999</c:v>
                </c:pt>
                <c:pt idx="104">
                  <c:v>6.8553800000000003</c:v>
                </c:pt>
                <c:pt idx="105">
                  <c:v>6.8828100000000001</c:v>
                </c:pt>
                <c:pt idx="106">
                  <c:v>6.9102399999999999</c:v>
                </c:pt>
                <c:pt idx="107">
                  <c:v>6.9376699999999998</c:v>
                </c:pt>
                <c:pt idx="108">
                  <c:v>6.9650999999999996</c:v>
                </c:pt>
                <c:pt idx="109">
                  <c:v>6.9925300000000004</c:v>
                </c:pt>
                <c:pt idx="110">
                  <c:v>7.0199600000000002</c:v>
                </c:pt>
                <c:pt idx="111">
                  <c:v>7.0473999999999997</c:v>
                </c:pt>
                <c:pt idx="112">
                  <c:v>7.0748300000000004</c:v>
                </c:pt>
                <c:pt idx="113">
                  <c:v>7.1022600000000002</c:v>
                </c:pt>
                <c:pt idx="114">
                  <c:v>7.1296900000000001</c:v>
                </c:pt>
                <c:pt idx="115">
                  <c:v>7.1571199999999999</c:v>
                </c:pt>
                <c:pt idx="116">
                  <c:v>7.1845499999999998</c:v>
                </c:pt>
                <c:pt idx="117">
                  <c:v>7.2119900000000001</c:v>
                </c:pt>
                <c:pt idx="118">
                  <c:v>7.23942</c:v>
                </c:pt>
                <c:pt idx="119">
                  <c:v>7.2668499999999998</c:v>
                </c:pt>
                <c:pt idx="120">
                  <c:v>7.2942799999999997</c:v>
                </c:pt>
                <c:pt idx="121">
                  <c:v>7.3217100000000004</c:v>
                </c:pt>
                <c:pt idx="122">
                  <c:v>7.3491400000000002</c:v>
                </c:pt>
                <c:pt idx="123">
                  <c:v>7.3765700000000001</c:v>
                </c:pt>
                <c:pt idx="124">
                  <c:v>7.4040100000000004</c:v>
                </c:pt>
                <c:pt idx="125">
                  <c:v>7.4314400000000003</c:v>
                </c:pt>
                <c:pt idx="126">
                  <c:v>7.4588700000000001</c:v>
                </c:pt>
                <c:pt idx="127">
                  <c:v>7.4863</c:v>
                </c:pt>
                <c:pt idx="128">
                  <c:v>7.5137299999999998</c:v>
                </c:pt>
                <c:pt idx="129">
                  <c:v>7.5411599999999996</c:v>
                </c:pt>
                <c:pt idx="130">
                  <c:v>7.5685900000000004</c:v>
                </c:pt>
                <c:pt idx="131">
                  <c:v>7.5960299999999998</c:v>
                </c:pt>
                <c:pt idx="132">
                  <c:v>7.6234599999999997</c:v>
                </c:pt>
                <c:pt idx="133">
                  <c:v>7.6508900000000004</c:v>
                </c:pt>
                <c:pt idx="134">
                  <c:v>7.6783200000000003</c:v>
                </c:pt>
                <c:pt idx="135">
                  <c:v>7.7057500000000001</c:v>
                </c:pt>
                <c:pt idx="136">
                  <c:v>7.7331799999999999</c:v>
                </c:pt>
                <c:pt idx="137">
                  <c:v>7.7606200000000003</c:v>
                </c:pt>
                <c:pt idx="138">
                  <c:v>7.7880500000000001</c:v>
                </c:pt>
                <c:pt idx="139">
                  <c:v>7.81548</c:v>
                </c:pt>
                <c:pt idx="140">
                  <c:v>7.8429099999999998</c:v>
                </c:pt>
                <c:pt idx="141">
                  <c:v>7.8703399999999997</c:v>
                </c:pt>
                <c:pt idx="142">
                  <c:v>7.8977700000000004</c:v>
                </c:pt>
                <c:pt idx="143">
                  <c:v>7.9252000000000002</c:v>
                </c:pt>
                <c:pt idx="144">
                  <c:v>7.9526399999999997</c:v>
                </c:pt>
                <c:pt idx="145">
                  <c:v>7.9800700000000004</c:v>
                </c:pt>
                <c:pt idx="146">
                  <c:v>8.0075000000000003</c:v>
                </c:pt>
                <c:pt idx="147">
                  <c:v>8.0349299999999992</c:v>
                </c:pt>
                <c:pt idx="148">
                  <c:v>8.06236</c:v>
                </c:pt>
                <c:pt idx="149">
                  <c:v>8.0897900000000007</c:v>
                </c:pt>
                <c:pt idx="150">
                  <c:v>8.1172199999999997</c:v>
                </c:pt>
                <c:pt idx="151">
                  <c:v>8.14466</c:v>
                </c:pt>
                <c:pt idx="152">
                  <c:v>8.1720900000000007</c:v>
                </c:pt>
                <c:pt idx="153">
                  <c:v>8.1995199999999997</c:v>
                </c:pt>
                <c:pt idx="154">
                  <c:v>8.2269500000000004</c:v>
                </c:pt>
                <c:pt idx="155">
                  <c:v>8.2543799999999994</c:v>
                </c:pt>
                <c:pt idx="156">
                  <c:v>8.2818100000000001</c:v>
                </c:pt>
                <c:pt idx="157">
                  <c:v>8.3092500000000005</c:v>
                </c:pt>
                <c:pt idx="158">
                  <c:v>8.3366799999999994</c:v>
                </c:pt>
                <c:pt idx="159">
                  <c:v>8.3641100000000002</c:v>
                </c:pt>
                <c:pt idx="160">
                  <c:v>8.3915400000000009</c:v>
                </c:pt>
                <c:pt idx="161">
                  <c:v>8.4189699999999998</c:v>
                </c:pt>
                <c:pt idx="162">
                  <c:v>8.4464000000000006</c:v>
                </c:pt>
                <c:pt idx="163">
                  <c:v>8.4738299999999995</c:v>
                </c:pt>
                <c:pt idx="164">
                  <c:v>8.5012699999999999</c:v>
                </c:pt>
                <c:pt idx="165">
                  <c:v>8.5287000000000006</c:v>
                </c:pt>
                <c:pt idx="166">
                  <c:v>8.5561299999999996</c:v>
                </c:pt>
                <c:pt idx="167">
                  <c:v>8.5835600000000003</c:v>
                </c:pt>
                <c:pt idx="168">
                  <c:v>8.6109899999999993</c:v>
                </c:pt>
                <c:pt idx="169">
                  <c:v>8.63842</c:v>
                </c:pt>
                <c:pt idx="170">
                  <c:v>8.6658500000000007</c:v>
                </c:pt>
                <c:pt idx="171">
                  <c:v>8.6932899999999993</c:v>
                </c:pt>
                <c:pt idx="172">
                  <c:v>8.72072</c:v>
                </c:pt>
                <c:pt idx="173">
                  <c:v>8.7481500000000008</c:v>
                </c:pt>
                <c:pt idx="174">
                  <c:v>8.7755799999999997</c:v>
                </c:pt>
                <c:pt idx="175">
                  <c:v>8.8030100000000004</c:v>
                </c:pt>
                <c:pt idx="176">
                  <c:v>8.8304399999999994</c:v>
                </c:pt>
                <c:pt idx="177">
                  <c:v>8.8578700000000001</c:v>
                </c:pt>
                <c:pt idx="178">
                  <c:v>8.8853100000000005</c:v>
                </c:pt>
                <c:pt idx="179">
                  <c:v>8.9127399999999994</c:v>
                </c:pt>
                <c:pt idx="180">
                  <c:v>8.9401700000000002</c:v>
                </c:pt>
                <c:pt idx="181">
                  <c:v>8.9675999999999991</c:v>
                </c:pt>
                <c:pt idx="182">
                  <c:v>8.9950299999999999</c:v>
                </c:pt>
                <c:pt idx="183">
                  <c:v>9.0224600000000006</c:v>
                </c:pt>
                <c:pt idx="184">
                  <c:v>9.0498999999999992</c:v>
                </c:pt>
                <c:pt idx="185">
                  <c:v>9.0773299999999999</c:v>
                </c:pt>
                <c:pt idx="186">
                  <c:v>9.1047600000000006</c:v>
                </c:pt>
                <c:pt idx="187">
                  <c:v>9.1321899999999996</c:v>
                </c:pt>
                <c:pt idx="188">
                  <c:v>9.1596200000000003</c:v>
                </c:pt>
                <c:pt idx="189">
                  <c:v>9.1870499999999993</c:v>
                </c:pt>
                <c:pt idx="190">
                  <c:v>9.21448</c:v>
                </c:pt>
                <c:pt idx="191">
                  <c:v>9.2419200000000004</c:v>
                </c:pt>
                <c:pt idx="192">
                  <c:v>9.2693499999999993</c:v>
                </c:pt>
                <c:pt idx="193">
                  <c:v>9.29678</c:v>
                </c:pt>
                <c:pt idx="194">
                  <c:v>9.3242100000000008</c:v>
                </c:pt>
                <c:pt idx="195">
                  <c:v>9.3516399999999997</c:v>
                </c:pt>
                <c:pt idx="196">
                  <c:v>9.3790700000000005</c:v>
                </c:pt>
                <c:pt idx="197">
                  <c:v>9.4064999999999994</c:v>
                </c:pt>
                <c:pt idx="198">
                  <c:v>9.4339399999999998</c:v>
                </c:pt>
                <c:pt idx="199">
                  <c:v>9.4613700000000005</c:v>
                </c:pt>
                <c:pt idx="200">
                  <c:v>9.4887999999999995</c:v>
                </c:pt>
                <c:pt idx="201">
                  <c:v>9.5162300000000002</c:v>
                </c:pt>
                <c:pt idx="202">
                  <c:v>9.5436599999999991</c:v>
                </c:pt>
                <c:pt idx="203">
                  <c:v>9.5710899999999999</c:v>
                </c:pt>
                <c:pt idx="204">
                  <c:v>9.5985300000000002</c:v>
                </c:pt>
                <c:pt idx="205">
                  <c:v>9.6259599999999992</c:v>
                </c:pt>
                <c:pt idx="206">
                  <c:v>9.6533899999999999</c:v>
                </c:pt>
                <c:pt idx="207">
                  <c:v>9.6808200000000006</c:v>
                </c:pt>
                <c:pt idx="208">
                  <c:v>9.7082499999999996</c:v>
                </c:pt>
                <c:pt idx="209">
                  <c:v>9.7356800000000003</c:v>
                </c:pt>
                <c:pt idx="210">
                  <c:v>9.7631099999999993</c:v>
                </c:pt>
                <c:pt idx="211">
                  <c:v>9.7905499999999996</c:v>
                </c:pt>
                <c:pt idx="212">
                  <c:v>9.8179800000000004</c:v>
                </c:pt>
                <c:pt idx="213">
                  <c:v>9.8454099999999993</c:v>
                </c:pt>
                <c:pt idx="214">
                  <c:v>9.8728400000000001</c:v>
                </c:pt>
                <c:pt idx="215">
                  <c:v>9.9002700000000008</c:v>
                </c:pt>
                <c:pt idx="216">
                  <c:v>9.9276999999999997</c:v>
                </c:pt>
                <c:pt idx="217">
                  <c:v>9.9551400000000001</c:v>
                </c:pt>
                <c:pt idx="218">
                  <c:v>9.9825700000000008</c:v>
                </c:pt>
                <c:pt idx="219">
                  <c:v>10.01</c:v>
                </c:pt>
                <c:pt idx="220">
                  <c:v>10.0374</c:v>
                </c:pt>
                <c:pt idx="221">
                  <c:v>10.0649</c:v>
                </c:pt>
                <c:pt idx="222">
                  <c:v>10.0923</c:v>
                </c:pt>
                <c:pt idx="223">
                  <c:v>10.1197</c:v>
                </c:pt>
                <c:pt idx="224">
                  <c:v>10.1472</c:v>
                </c:pt>
                <c:pt idx="225">
                  <c:v>10.1746</c:v>
                </c:pt>
                <c:pt idx="226">
                  <c:v>10.202</c:v>
                </c:pt>
                <c:pt idx="227">
                  <c:v>10.2295</c:v>
                </c:pt>
                <c:pt idx="228">
                  <c:v>10.2569</c:v>
                </c:pt>
                <c:pt idx="229">
                  <c:v>10.2843</c:v>
                </c:pt>
                <c:pt idx="230">
                  <c:v>10.3117</c:v>
                </c:pt>
                <c:pt idx="231">
                  <c:v>10.3392</c:v>
                </c:pt>
                <c:pt idx="232">
                  <c:v>10.3666</c:v>
                </c:pt>
                <c:pt idx="233">
                  <c:v>10.394</c:v>
                </c:pt>
                <c:pt idx="234">
                  <c:v>10.4215</c:v>
                </c:pt>
                <c:pt idx="235">
                  <c:v>10.4489</c:v>
                </c:pt>
                <c:pt idx="236">
                  <c:v>10.4763</c:v>
                </c:pt>
                <c:pt idx="237">
                  <c:v>10.5038</c:v>
                </c:pt>
                <c:pt idx="238">
                  <c:v>10.5312</c:v>
                </c:pt>
                <c:pt idx="239">
                  <c:v>10.5586</c:v>
                </c:pt>
                <c:pt idx="240">
                  <c:v>10.5861</c:v>
                </c:pt>
                <c:pt idx="241">
                  <c:v>10.6135</c:v>
                </c:pt>
                <c:pt idx="242">
                  <c:v>10.6409</c:v>
                </c:pt>
                <c:pt idx="243">
                  <c:v>10.6684</c:v>
                </c:pt>
                <c:pt idx="244">
                  <c:v>10.6958</c:v>
                </c:pt>
                <c:pt idx="245">
                  <c:v>10.7232</c:v>
                </c:pt>
                <c:pt idx="246">
                  <c:v>10.7506</c:v>
                </c:pt>
                <c:pt idx="247">
                  <c:v>10.7781</c:v>
                </c:pt>
                <c:pt idx="248">
                  <c:v>10.8055</c:v>
                </c:pt>
                <c:pt idx="249">
                  <c:v>10.8329</c:v>
                </c:pt>
                <c:pt idx="250">
                  <c:v>10.8604</c:v>
                </c:pt>
                <c:pt idx="251">
                  <c:v>10.8878</c:v>
                </c:pt>
                <c:pt idx="252">
                  <c:v>10.9152</c:v>
                </c:pt>
                <c:pt idx="253">
                  <c:v>10.9427</c:v>
                </c:pt>
                <c:pt idx="254">
                  <c:v>10.9701</c:v>
                </c:pt>
                <c:pt idx="255">
                  <c:v>10.9975</c:v>
                </c:pt>
                <c:pt idx="256">
                  <c:v>11.025</c:v>
                </c:pt>
                <c:pt idx="257">
                  <c:v>11.0524</c:v>
                </c:pt>
                <c:pt idx="258">
                  <c:v>11.079800000000001</c:v>
                </c:pt>
                <c:pt idx="259">
                  <c:v>11.1073</c:v>
                </c:pt>
                <c:pt idx="260">
                  <c:v>11.1347</c:v>
                </c:pt>
                <c:pt idx="261">
                  <c:v>11.162100000000001</c:v>
                </c:pt>
                <c:pt idx="262">
                  <c:v>11.1896</c:v>
                </c:pt>
                <c:pt idx="263">
                  <c:v>11.217000000000001</c:v>
                </c:pt>
                <c:pt idx="264">
                  <c:v>11.244400000000001</c:v>
                </c:pt>
                <c:pt idx="265">
                  <c:v>11.271800000000001</c:v>
                </c:pt>
                <c:pt idx="266">
                  <c:v>11.299300000000001</c:v>
                </c:pt>
                <c:pt idx="267">
                  <c:v>11.326700000000001</c:v>
                </c:pt>
                <c:pt idx="268">
                  <c:v>11.354100000000001</c:v>
                </c:pt>
                <c:pt idx="269">
                  <c:v>11.381600000000001</c:v>
                </c:pt>
                <c:pt idx="270">
                  <c:v>11.409000000000001</c:v>
                </c:pt>
                <c:pt idx="271">
                  <c:v>11.436400000000001</c:v>
                </c:pt>
                <c:pt idx="272">
                  <c:v>11.463900000000001</c:v>
                </c:pt>
                <c:pt idx="273">
                  <c:v>11.491300000000001</c:v>
                </c:pt>
                <c:pt idx="274">
                  <c:v>11.518700000000001</c:v>
                </c:pt>
                <c:pt idx="275">
                  <c:v>11.546200000000001</c:v>
                </c:pt>
                <c:pt idx="276">
                  <c:v>11.573600000000001</c:v>
                </c:pt>
                <c:pt idx="277">
                  <c:v>11.601000000000001</c:v>
                </c:pt>
                <c:pt idx="278">
                  <c:v>11.628500000000001</c:v>
                </c:pt>
                <c:pt idx="279">
                  <c:v>11.655900000000001</c:v>
                </c:pt>
                <c:pt idx="280">
                  <c:v>11.683299999999999</c:v>
                </c:pt>
                <c:pt idx="281">
                  <c:v>11.710800000000001</c:v>
                </c:pt>
                <c:pt idx="282">
                  <c:v>11.738200000000001</c:v>
                </c:pt>
                <c:pt idx="283">
                  <c:v>11.765599999999999</c:v>
                </c:pt>
                <c:pt idx="284">
                  <c:v>11.792999999999999</c:v>
                </c:pt>
                <c:pt idx="285">
                  <c:v>11.820499999999999</c:v>
                </c:pt>
                <c:pt idx="286">
                  <c:v>11.847899999999999</c:v>
                </c:pt>
                <c:pt idx="287">
                  <c:v>11.875299999999999</c:v>
                </c:pt>
                <c:pt idx="288">
                  <c:v>11.902799999999999</c:v>
                </c:pt>
                <c:pt idx="289">
                  <c:v>11.930199999999999</c:v>
                </c:pt>
                <c:pt idx="290">
                  <c:v>11.957599999999999</c:v>
                </c:pt>
                <c:pt idx="291">
                  <c:v>11.985099999999999</c:v>
                </c:pt>
                <c:pt idx="292">
                  <c:v>12.012499999999999</c:v>
                </c:pt>
                <c:pt idx="293">
                  <c:v>12.039899999999999</c:v>
                </c:pt>
                <c:pt idx="294">
                  <c:v>12.067399999999999</c:v>
                </c:pt>
                <c:pt idx="295">
                  <c:v>12.094799999999999</c:v>
                </c:pt>
                <c:pt idx="296">
                  <c:v>12.122199999999999</c:v>
                </c:pt>
                <c:pt idx="297">
                  <c:v>12.149699999999999</c:v>
                </c:pt>
                <c:pt idx="298">
                  <c:v>12.177099999999999</c:v>
                </c:pt>
                <c:pt idx="299">
                  <c:v>12.204499999999999</c:v>
                </c:pt>
                <c:pt idx="300">
                  <c:v>12.2319</c:v>
                </c:pt>
                <c:pt idx="301">
                  <c:v>12.259399999999999</c:v>
                </c:pt>
                <c:pt idx="302">
                  <c:v>12.286799999999999</c:v>
                </c:pt>
                <c:pt idx="303">
                  <c:v>12.3142</c:v>
                </c:pt>
                <c:pt idx="304">
                  <c:v>12.341699999999999</c:v>
                </c:pt>
                <c:pt idx="305">
                  <c:v>12.3691</c:v>
                </c:pt>
                <c:pt idx="306">
                  <c:v>12.3965</c:v>
                </c:pt>
                <c:pt idx="307">
                  <c:v>12.423999999999999</c:v>
                </c:pt>
                <c:pt idx="308">
                  <c:v>12.4514</c:v>
                </c:pt>
                <c:pt idx="309">
                  <c:v>12.4788</c:v>
                </c:pt>
                <c:pt idx="310">
                  <c:v>12.5063</c:v>
                </c:pt>
                <c:pt idx="311">
                  <c:v>12.5337</c:v>
                </c:pt>
                <c:pt idx="312">
                  <c:v>12.5611</c:v>
                </c:pt>
                <c:pt idx="313">
                  <c:v>12.5886</c:v>
                </c:pt>
                <c:pt idx="314">
                  <c:v>12.616</c:v>
                </c:pt>
                <c:pt idx="315">
                  <c:v>12.6434</c:v>
                </c:pt>
                <c:pt idx="316">
                  <c:v>12.6709</c:v>
                </c:pt>
                <c:pt idx="317">
                  <c:v>12.6983</c:v>
                </c:pt>
                <c:pt idx="318">
                  <c:v>12.7257</c:v>
                </c:pt>
                <c:pt idx="319">
                  <c:v>12.7531</c:v>
                </c:pt>
                <c:pt idx="320">
                  <c:v>12.7806</c:v>
                </c:pt>
                <c:pt idx="321">
                  <c:v>12.808</c:v>
                </c:pt>
                <c:pt idx="322">
                  <c:v>12.8354</c:v>
                </c:pt>
                <c:pt idx="323">
                  <c:v>12.8629</c:v>
                </c:pt>
                <c:pt idx="324">
                  <c:v>12.8903</c:v>
                </c:pt>
                <c:pt idx="325">
                  <c:v>12.9177</c:v>
                </c:pt>
                <c:pt idx="326">
                  <c:v>12.9452</c:v>
                </c:pt>
                <c:pt idx="327">
                  <c:v>12.9726</c:v>
                </c:pt>
                <c:pt idx="328">
                  <c:v>13</c:v>
                </c:pt>
                <c:pt idx="329">
                  <c:v>13.0275</c:v>
                </c:pt>
                <c:pt idx="330">
                  <c:v>13.0549</c:v>
                </c:pt>
                <c:pt idx="331">
                  <c:v>13.0823</c:v>
                </c:pt>
                <c:pt idx="332">
                  <c:v>13.1098</c:v>
                </c:pt>
                <c:pt idx="333">
                  <c:v>13.1372</c:v>
                </c:pt>
                <c:pt idx="334">
                  <c:v>13.1646</c:v>
                </c:pt>
                <c:pt idx="335">
                  <c:v>13.1921</c:v>
                </c:pt>
                <c:pt idx="336">
                  <c:v>13.2195</c:v>
                </c:pt>
                <c:pt idx="337">
                  <c:v>13.2469</c:v>
                </c:pt>
                <c:pt idx="338">
                  <c:v>13.2743</c:v>
                </c:pt>
                <c:pt idx="339">
                  <c:v>13.3018</c:v>
                </c:pt>
                <c:pt idx="340">
                  <c:v>13.3292</c:v>
                </c:pt>
                <c:pt idx="341">
                  <c:v>13.3566</c:v>
                </c:pt>
                <c:pt idx="342">
                  <c:v>13.3841</c:v>
                </c:pt>
                <c:pt idx="343">
                  <c:v>13.4115</c:v>
                </c:pt>
                <c:pt idx="344">
                  <c:v>13.4389</c:v>
                </c:pt>
                <c:pt idx="345">
                  <c:v>13.4664</c:v>
                </c:pt>
                <c:pt idx="346">
                  <c:v>13.4938</c:v>
                </c:pt>
                <c:pt idx="347">
                  <c:v>13.5212</c:v>
                </c:pt>
                <c:pt idx="348">
                  <c:v>13.5487</c:v>
                </c:pt>
                <c:pt idx="349">
                  <c:v>13.5761</c:v>
                </c:pt>
                <c:pt idx="350">
                  <c:v>13.6035</c:v>
                </c:pt>
                <c:pt idx="351">
                  <c:v>13.631</c:v>
                </c:pt>
                <c:pt idx="352">
                  <c:v>13.6584</c:v>
                </c:pt>
                <c:pt idx="353">
                  <c:v>13.6858</c:v>
                </c:pt>
                <c:pt idx="354">
                  <c:v>13.7133</c:v>
                </c:pt>
                <c:pt idx="355">
                  <c:v>13.7407</c:v>
                </c:pt>
                <c:pt idx="356">
                  <c:v>13.7681</c:v>
                </c:pt>
                <c:pt idx="357">
                  <c:v>13.795500000000001</c:v>
                </c:pt>
                <c:pt idx="358">
                  <c:v>13.823</c:v>
                </c:pt>
                <c:pt idx="359">
                  <c:v>13.8504</c:v>
                </c:pt>
                <c:pt idx="360">
                  <c:v>13.877800000000001</c:v>
                </c:pt>
                <c:pt idx="361">
                  <c:v>13.9053</c:v>
                </c:pt>
                <c:pt idx="362">
                  <c:v>13.932700000000001</c:v>
                </c:pt>
                <c:pt idx="363">
                  <c:v>13.960100000000001</c:v>
                </c:pt>
                <c:pt idx="364">
                  <c:v>13.9876</c:v>
                </c:pt>
                <c:pt idx="365">
                  <c:v>14.015000000000001</c:v>
                </c:pt>
                <c:pt idx="366">
                  <c:v>14.042400000000001</c:v>
                </c:pt>
                <c:pt idx="367">
                  <c:v>14.069900000000001</c:v>
                </c:pt>
                <c:pt idx="368">
                  <c:v>14.097300000000001</c:v>
                </c:pt>
                <c:pt idx="369">
                  <c:v>14.124700000000001</c:v>
                </c:pt>
                <c:pt idx="370">
                  <c:v>14.152200000000001</c:v>
                </c:pt>
                <c:pt idx="371">
                  <c:v>14.179600000000001</c:v>
                </c:pt>
                <c:pt idx="372">
                  <c:v>14.207000000000001</c:v>
                </c:pt>
                <c:pt idx="373">
                  <c:v>14.234400000000001</c:v>
                </c:pt>
                <c:pt idx="374">
                  <c:v>14.261900000000001</c:v>
                </c:pt>
                <c:pt idx="375">
                  <c:v>14.289300000000001</c:v>
                </c:pt>
                <c:pt idx="376">
                  <c:v>14.316700000000001</c:v>
                </c:pt>
                <c:pt idx="377">
                  <c:v>14.344200000000001</c:v>
                </c:pt>
                <c:pt idx="378">
                  <c:v>14.371600000000001</c:v>
                </c:pt>
                <c:pt idx="379">
                  <c:v>14.398999999999999</c:v>
                </c:pt>
                <c:pt idx="380">
                  <c:v>14.426500000000001</c:v>
                </c:pt>
                <c:pt idx="381">
                  <c:v>14.453900000000001</c:v>
                </c:pt>
                <c:pt idx="382">
                  <c:v>14.481299999999999</c:v>
                </c:pt>
                <c:pt idx="383">
                  <c:v>14.508800000000001</c:v>
                </c:pt>
                <c:pt idx="384">
                  <c:v>14.536199999999999</c:v>
                </c:pt>
                <c:pt idx="385">
                  <c:v>14.563599999999999</c:v>
                </c:pt>
                <c:pt idx="386">
                  <c:v>14.591100000000001</c:v>
                </c:pt>
                <c:pt idx="387">
                  <c:v>14.618499999999999</c:v>
                </c:pt>
                <c:pt idx="388">
                  <c:v>14.645899999999999</c:v>
                </c:pt>
                <c:pt idx="389">
                  <c:v>14.673400000000001</c:v>
                </c:pt>
                <c:pt idx="390">
                  <c:v>14.700799999999999</c:v>
                </c:pt>
                <c:pt idx="391">
                  <c:v>14.728199999999999</c:v>
                </c:pt>
                <c:pt idx="392">
                  <c:v>14.755599999999999</c:v>
                </c:pt>
                <c:pt idx="393">
                  <c:v>14.783099999999999</c:v>
                </c:pt>
                <c:pt idx="394">
                  <c:v>14.810499999999999</c:v>
                </c:pt>
                <c:pt idx="395">
                  <c:v>14.837899999999999</c:v>
                </c:pt>
                <c:pt idx="396">
                  <c:v>14.865399999999999</c:v>
                </c:pt>
                <c:pt idx="397">
                  <c:v>14.892799999999999</c:v>
                </c:pt>
                <c:pt idx="398">
                  <c:v>14.920199999999999</c:v>
                </c:pt>
                <c:pt idx="399">
                  <c:v>14.947699999999999</c:v>
                </c:pt>
                <c:pt idx="400">
                  <c:v>14.975099999999999</c:v>
                </c:pt>
                <c:pt idx="401">
                  <c:v>15.0025</c:v>
                </c:pt>
                <c:pt idx="402">
                  <c:v>15.03</c:v>
                </c:pt>
                <c:pt idx="403">
                  <c:v>15.057399999999999</c:v>
                </c:pt>
                <c:pt idx="404">
                  <c:v>15.0848</c:v>
                </c:pt>
                <c:pt idx="405">
                  <c:v>15.112299999999999</c:v>
                </c:pt>
                <c:pt idx="406">
                  <c:v>15.139699999999999</c:v>
                </c:pt>
                <c:pt idx="407">
                  <c:v>15.1671</c:v>
                </c:pt>
                <c:pt idx="408">
                  <c:v>15.194599999999999</c:v>
                </c:pt>
                <c:pt idx="409">
                  <c:v>15.222</c:v>
                </c:pt>
                <c:pt idx="410">
                  <c:v>15.2494</c:v>
                </c:pt>
                <c:pt idx="411">
                  <c:v>15.2768</c:v>
                </c:pt>
                <c:pt idx="412">
                  <c:v>15.3043</c:v>
                </c:pt>
                <c:pt idx="413">
                  <c:v>15.3317</c:v>
                </c:pt>
                <c:pt idx="414">
                  <c:v>15.3591</c:v>
                </c:pt>
                <c:pt idx="415">
                  <c:v>15.3866</c:v>
                </c:pt>
                <c:pt idx="416">
                  <c:v>15.414</c:v>
                </c:pt>
                <c:pt idx="417">
                  <c:v>15.4414</c:v>
                </c:pt>
                <c:pt idx="418">
                  <c:v>15.4689</c:v>
                </c:pt>
                <c:pt idx="419">
                  <c:v>15.4963</c:v>
                </c:pt>
                <c:pt idx="420">
                  <c:v>15.5237</c:v>
                </c:pt>
                <c:pt idx="421">
                  <c:v>15.5512</c:v>
                </c:pt>
                <c:pt idx="422">
                  <c:v>15.5786</c:v>
                </c:pt>
                <c:pt idx="423">
                  <c:v>15.606</c:v>
                </c:pt>
                <c:pt idx="424">
                  <c:v>15.6335</c:v>
                </c:pt>
                <c:pt idx="425">
                  <c:v>15.6609</c:v>
                </c:pt>
                <c:pt idx="426">
                  <c:v>15.6883</c:v>
                </c:pt>
                <c:pt idx="427">
                  <c:v>15.7158</c:v>
                </c:pt>
                <c:pt idx="428">
                  <c:v>15.7432</c:v>
                </c:pt>
                <c:pt idx="429">
                  <c:v>15.7706</c:v>
                </c:pt>
                <c:pt idx="430">
                  <c:v>15.798</c:v>
                </c:pt>
                <c:pt idx="431">
                  <c:v>15.8255</c:v>
                </c:pt>
                <c:pt idx="432">
                  <c:v>15.8529</c:v>
                </c:pt>
                <c:pt idx="433">
                  <c:v>15.8803</c:v>
                </c:pt>
                <c:pt idx="434">
                  <c:v>15.9078</c:v>
                </c:pt>
                <c:pt idx="435">
                  <c:v>15.9352</c:v>
                </c:pt>
                <c:pt idx="436">
                  <c:v>15.9626</c:v>
                </c:pt>
                <c:pt idx="437">
                  <c:v>15.9901</c:v>
                </c:pt>
                <c:pt idx="438">
                  <c:v>16.017499999999998</c:v>
                </c:pt>
                <c:pt idx="439">
                  <c:v>16.044899999999998</c:v>
                </c:pt>
                <c:pt idx="440">
                  <c:v>16.072399999999998</c:v>
                </c:pt>
                <c:pt idx="441">
                  <c:v>16.099799999999998</c:v>
                </c:pt>
                <c:pt idx="442">
                  <c:v>16.127199999999998</c:v>
                </c:pt>
                <c:pt idx="443">
                  <c:v>16.154699999999998</c:v>
                </c:pt>
                <c:pt idx="444">
                  <c:v>16.182099999999998</c:v>
                </c:pt>
                <c:pt idx="445">
                  <c:v>16.209499999999998</c:v>
                </c:pt>
                <c:pt idx="446">
                  <c:v>16.236899999999999</c:v>
                </c:pt>
                <c:pt idx="447">
                  <c:v>16.264399999999998</c:v>
                </c:pt>
                <c:pt idx="448">
                  <c:v>16.291799999999999</c:v>
                </c:pt>
                <c:pt idx="449">
                  <c:v>16.319199999999999</c:v>
                </c:pt>
                <c:pt idx="450">
                  <c:v>16.346699999999998</c:v>
                </c:pt>
                <c:pt idx="451">
                  <c:v>16.374099999999999</c:v>
                </c:pt>
                <c:pt idx="452">
                  <c:v>16.401499999999999</c:v>
                </c:pt>
                <c:pt idx="453">
                  <c:v>16.428999999999998</c:v>
                </c:pt>
                <c:pt idx="454">
                  <c:v>16.456399999999999</c:v>
                </c:pt>
                <c:pt idx="455">
                  <c:v>16.483799999999999</c:v>
                </c:pt>
                <c:pt idx="456">
                  <c:v>16.511299999999999</c:v>
                </c:pt>
                <c:pt idx="457">
                  <c:v>16.538699999999999</c:v>
                </c:pt>
                <c:pt idx="458">
                  <c:v>16.566099999999999</c:v>
                </c:pt>
                <c:pt idx="459">
                  <c:v>16.593599999999999</c:v>
                </c:pt>
                <c:pt idx="460">
                  <c:v>16.620999999999999</c:v>
                </c:pt>
                <c:pt idx="461">
                  <c:v>16.648399999999999</c:v>
                </c:pt>
                <c:pt idx="462">
                  <c:v>16.675899999999999</c:v>
                </c:pt>
                <c:pt idx="463">
                  <c:v>16.703299999999999</c:v>
                </c:pt>
                <c:pt idx="464">
                  <c:v>16.730699999999999</c:v>
                </c:pt>
                <c:pt idx="465">
                  <c:v>16.758099999999999</c:v>
                </c:pt>
                <c:pt idx="466">
                  <c:v>16.785599999999999</c:v>
                </c:pt>
                <c:pt idx="467">
                  <c:v>16.812999999999999</c:v>
                </c:pt>
                <c:pt idx="468">
                  <c:v>16.840399999999999</c:v>
                </c:pt>
                <c:pt idx="469">
                  <c:v>16.867899999999999</c:v>
                </c:pt>
                <c:pt idx="470">
                  <c:v>16.895299999999999</c:v>
                </c:pt>
                <c:pt idx="471">
                  <c:v>16.922699999999999</c:v>
                </c:pt>
                <c:pt idx="472">
                  <c:v>16.950199999999999</c:v>
                </c:pt>
                <c:pt idx="473">
                  <c:v>16.977599999999999</c:v>
                </c:pt>
                <c:pt idx="474">
                  <c:v>17.004999999999999</c:v>
                </c:pt>
                <c:pt idx="475">
                  <c:v>17.032499999999999</c:v>
                </c:pt>
                <c:pt idx="476">
                  <c:v>17.059899999999999</c:v>
                </c:pt>
                <c:pt idx="477">
                  <c:v>17.087299999999999</c:v>
                </c:pt>
                <c:pt idx="478">
                  <c:v>17.114799999999999</c:v>
                </c:pt>
                <c:pt idx="479">
                  <c:v>17.142199999999999</c:v>
                </c:pt>
                <c:pt idx="480">
                  <c:v>17.169599999999999</c:v>
                </c:pt>
                <c:pt idx="481">
                  <c:v>17.197099999999999</c:v>
                </c:pt>
                <c:pt idx="482">
                  <c:v>17.224499999999999</c:v>
                </c:pt>
                <c:pt idx="483">
                  <c:v>17.251899999999999</c:v>
                </c:pt>
                <c:pt idx="484">
                  <c:v>17.279299999999999</c:v>
                </c:pt>
                <c:pt idx="485">
                  <c:v>17.306799999999999</c:v>
                </c:pt>
                <c:pt idx="486">
                  <c:v>17.334199999999999</c:v>
                </c:pt>
                <c:pt idx="487">
                  <c:v>17.361599999999999</c:v>
                </c:pt>
                <c:pt idx="488">
                  <c:v>17.389099999999999</c:v>
                </c:pt>
                <c:pt idx="489">
                  <c:v>17.416499999999999</c:v>
                </c:pt>
                <c:pt idx="490">
                  <c:v>17.443899999999999</c:v>
                </c:pt>
                <c:pt idx="491">
                  <c:v>17.471399999999999</c:v>
                </c:pt>
                <c:pt idx="492">
                  <c:v>17.498799999999999</c:v>
                </c:pt>
                <c:pt idx="493">
                  <c:v>17.526199999999999</c:v>
                </c:pt>
                <c:pt idx="494">
                  <c:v>17.553699999999999</c:v>
                </c:pt>
                <c:pt idx="495">
                  <c:v>17.581099999999999</c:v>
                </c:pt>
                <c:pt idx="496">
                  <c:v>17.608499999999999</c:v>
                </c:pt>
                <c:pt idx="497">
                  <c:v>17.635999999999999</c:v>
                </c:pt>
                <c:pt idx="498">
                  <c:v>17.663399999999999</c:v>
                </c:pt>
                <c:pt idx="499">
                  <c:v>17.690799999999999</c:v>
                </c:pt>
                <c:pt idx="500">
                  <c:v>17.7182</c:v>
                </c:pt>
                <c:pt idx="501">
                  <c:v>17.745699999999999</c:v>
                </c:pt>
                <c:pt idx="502">
                  <c:v>17.773099999999999</c:v>
                </c:pt>
                <c:pt idx="503">
                  <c:v>17.8005</c:v>
                </c:pt>
                <c:pt idx="504">
                  <c:v>17.827999999999999</c:v>
                </c:pt>
                <c:pt idx="505">
                  <c:v>17.855399999999999</c:v>
                </c:pt>
                <c:pt idx="506">
                  <c:v>17.8828</c:v>
                </c:pt>
                <c:pt idx="507">
                  <c:v>17.910299999999999</c:v>
                </c:pt>
                <c:pt idx="508">
                  <c:v>17.9377</c:v>
                </c:pt>
                <c:pt idx="509">
                  <c:v>17.9651</c:v>
                </c:pt>
                <c:pt idx="510">
                  <c:v>17.992599999999999</c:v>
                </c:pt>
                <c:pt idx="511">
                  <c:v>18.02</c:v>
                </c:pt>
                <c:pt idx="512">
                  <c:v>18.0474</c:v>
                </c:pt>
                <c:pt idx="513">
                  <c:v>18.0749</c:v>
                </c:pt>
                <c:pt idx="514">
                  <c:v>18.1023</c:v>
                </c:pt>
                <c:pt idx="515">
                  <c:v>18.1297</c:v>
                </c:pt>
                <c:pt idx="516">
                  <c:v>18.1572</c:v>
                </c:pt>
                <c:pt idx="517">
                  <c:v>18.1846</c:v>
                </c:pt>
                <c:pt idx="518">
                  <c:v>18.212</c:v>
                </c:pt>
                <c:pt idx="519">
                  <c:v>18.2394</c:v>
                </c:pt>
                <c:pt idx="520">
                  <c:v>18.2669</c:v>
                </c:pt>
                <c:pt idx="521">
                  <c:v>18.2943</c:v>
                </c:pt>
                <c:pt idx="522">
                  <c:v>18.3217</c:v>
                </c:pt>
                <c:pt idx="523">
                  <c:v>18.3492</c:v>
                </c:pt>
                <c:pt idx="524">
                  <c:v>18.3766</c:v>
                </c:pt>
                <c:pt idx="525">
                  <c:v>18.404</c:v>
                </c:pt>
                <c:pt idx="526">
                  <c:v>18.4315</c:v>
                </c:pt>
                <c:pt idx="527">
                  <c:v>18.4589</c:v>
                </c:pt>
                <c:pt idx="528">
                  <c:v>18.4863</c:v>
                </c:pt>
                <c:pt idx="529">
                  <c:v>18.5138</c:v>
                </c:pt>
                <c:pt idx="530">
                  <c:v>18.5412</c:v>
                </c:pt>
                <c:pt idx="531">
                  <c:v>18.5686</c:v>
                </c:pt>
                <c:pt idx="532">
                  <c:v>18.5961</c:v>
                </c:pt>
                <c:pt idx="533">
                  <c:v>18.6235</c:v>
                </c:pt>
                <c:pt idx="534">
                  <c:v>18.6509</c:v>
                </c:pt>
                <c:pt idx="535">
                  <c:v>18.6784</c:v>
                </c:pt>
                <c:pt idx="536">
                  <c:v>18.7058</c:v>
                </c:pt>
                <c:pt idx="537">
                  <c:v>18.7332</c:v>
                </c:pt>
                <c:pt idx="538">
                  <c:v>18.7606</c:v>
                </c:pt>
                <c:pt idx="539">
                  <c:v>18.7881</c:v>
                </c:pt>
                <c:pt idx="540">
                  <c:v>18.8155</c:v>
                </c:pt>
                <c:pt idx="541">
                  <c:v>18.8429</c:v>
                </c:pt>
                <c:pt idx="542">
                  <c:v>18.8704</c:v>
                </c:pt>
                <c:pt idx="543">
                  <c:v>18.8978</c:v>
                </c:pt>
                <c:pt idx="544">
                  <c:v>18.9252</c:v>
                </c:pt>
                <c:pt idx="545">
                  <c:v>18.9527</c:v>
                </c:pt>
                <c:pt idx="546">
                  <c:v>18.9801</c:v>
                </c:pt>
                <c:pt idx="547">
                  <c:v>19.0075</c:v>
                </c:pt>
                <c:pt idx="548">
                  <c:v>19.035</c:v>
                </c:pt>
                <c:pt idx="549">
                  <c:v>19.0624</c:v>
                </c:pt>
                <c:pt idx="550">
                  <c:v>19.0898</c:v>
                </c:pt>
                <c:pt idx="551">
                  <c:v>19.1173</c:v>
                </c:pt>
                <c:pt idx="552">
                  <c:v>19.1447</c:v>
                </c:pt>
                <c:pt idx="553">
                  <c:v>19.1721</c:v>
                </c:pt>
                <c:pt idx="554">
                  <c:v>19.1996</c:v>
                </c:pt>
                <c:pt idx="555">
                  <c:v>19.227</c:v>
                </c:pt>
                <c:pt idx="556">
                  <c:v>19.2544</c:v>
                </c:pt>
                <c:pt idx="557">
                  <c:v>19.2818</c:v>
                </c:pt>
                <c:pt idx="558">
                  <c:v>19.3093</c:v>
                </c:pt>
                <c:pt idx="559">
                  <c:v>19.3367</c:v>
                </c:pt>
                <c:pt idx="560">
                  <c:v>19.364100000000001</c:v>
                </c:pt>
                <c:pt idx="561">
                  <c:v>19.3916</c:v>
                </c:pt>
                <c:pt idx="562">
                  <c:v>19.419</c:v>
                </c:pt>
                <c:pt idx="563">
                  <c:v>19.446400000000001</c:v>
                </c:pt>
                <c:pt idx="564">
                  <c:v>19.4739</c:v>
                </c:pt>
                <c:pt idx="565">
                  <c:v>19.501300000000001</c:v>
                </c:pt>
                <c:pt idx="566">
                  <c:v>19.528700000000001</c:v>
                </c:pt>
                <c:pt idx="567">
                  <c:v>19.5562</c:v>
                </c:pt>
                <c:pt idx="568">
                  <c:v>19.583600000000001</c:v>
                </c:pt>
                <c:pt idx="569">
                  <c:v>19.611000000000001</c:v>
                </c:pt>
                <c:pt idx="570">
                  <c:v>19.638500000000001</c:v>
                </c:pt>
                <c:pt idx="571">
                  <c:v>19.665900000000001</c:v>
                </c:pt>
                <c:pt idx="572">
                  <c:v>19.693300000000001</c:v>
                </c:pt>
                <c:pt idx="573">
                  <c:v>19.720700000000001</c:v>
                </c:pt>
                <c:pt idx="574">
                  <c:v>19.748200000000001</c:v>
                </c:pt>
                <c:pt idx="575">
                  <c:v>19.775600000000001</c:v>
                </c:pt>
                <c:pt idx="576">
                  <c:v>19.803000000000001</c:v>
                </c:pt>
                <c:pt idx="577">
                  <c:v>19.830500000000001</c:v>
                </c:pt>
                <c:pt idx="578">
                  <c:v>19.857900000000001</c:v>
                </c:pt>
                <c:pt idx="579">
                  <c:v>19.885300000000001</c:v>
                </c:pt>
                <c:pt idx="580">
                  <c:v>19.912800000000001</c:v>
                </c:pt>
                <c:pt idx="581">
                  <c:v>19.940200000000001</c:v>
                </c:pt>
                <c:pt idx="582">
                  <c:v>19.967600000000001</c:v>
                </c:pt>
                <c:pt idx="583">
                  <c:v>19.995100000000001</c:v>
                </c:pt>
                <c:pt idx="584">
                  <c:v>20.022500000000001</c:v>
                </c:pt>
                <c:pt idx="585">
                  <c:v>20.049900000000001</c:v>
                </c:pt>
                <c:pt idx="586">
                  <c:v>20.077400000000001</c:v>
                </c:pt>
                <c:pt idx="587">
                  <c:v>20.104800000000001</c:v>
                </c:pt>
                <c:pt idx="588">
                  <c:v>20.132200000000001</c:v>
                </c:pt>
                <c:pt idx="589">
                  <c:v>20.159700000000001</c:v>
                </c:pt>
                <c:pt idx="590">
                  <c:v>20.187100000000001</c:v>
                </c:pt>
                <c:pt idx="591">
                  <c:v>20.214500000000001</c:v>
                </c:pt>
                <c:pt idx="592">
                  <c:v>20.241900000000001</c:v>
                </c:pt>
                <c:pt idx="593">
                  <c:v>20.269400000000001</c:v>
                </c:pt>
                <c:pt idx="594">
                  <c:v>20.296800000000001</c:v>
                </c:pt>
                <c:pt idx="595">
                  <c:v>20.324200000000001</c:v>
                </c:pt>
                <c:pt idx="596">
                  <c:v>20.351700000000001</c:v>
                </c:pt>
                <c:pt idx="597">
                  <c:v>20.379100000000001</c:v>
                </c:pt>
                <c:pt idx="598">
                  <c:v>20.406500000000001</c:v>
                </c:pt>
                <c:pt idx="599">
                  <c:v>20.434000000000001</c:v>
                </c:pt>
                <c:pt idx="600">
                  <c:v>20.461400000000001</c:v>
                </c:pt>
                <c:pt idx="601">
                  <c:v>20.488800000000001</c:v>
                </c:pt>
                <c:pt idx="602">
                  <c:v>20.516300000000001</c:v>
                </c:pt>
                <c:pt idx="603">
                  <c:v>20.543700000000001</c:v>
                </c:pt>
                <c:pt idx="604">
                  <c:v>20.571100000000001</c:v>
                </c:pt>
                <c:pt idx="605">
                  <c:v>20.598600000000001</c:v>
                </c:pt>
                <c:pt idx="606">
                  <c:v>20.626000000000001</c:v>
                </c:pt>
                <c:pt idx="607">
                  <c:v>20.653400000000001</c:v>
                </c:pt>
                <c:pt idx="608">
                  <c:v>20.680900000000001</c:v>
                </c:pt>
                <c:pt idx="609">
                  <c:v>20.708300000000001</c:v>
                </c:pt>
                <c:pt idx="610">
                  <c:v>20.735700000000001</c:v>
                </c:pt>
                <c:pt idx="611">
                  <c:v>20.763100000000001</c:v>
                </c:pt>
                <c:pt idx="612">
                  <c:v>20.790600000000001</c:v>
                </c:pt>
                <c:pt idx="613">
                  <c:v>20.818000000000001</c:v>
                </c:pt>
                <c:pt idx="614">
                  <c:v>20.845400000000001</c:v>
                </c:pt>
                <c:pt idx="615">
                  <c:v>20.872900000000001</c:v>
                </c:pt>
                <c:pt idx="616">
                  <c:v>20.900300000000001</c:v>
                </c:pt>
                <c:pt idx="617">
                  <c:v>20.927700000000002</c:v>
                </c:pt>
                <c:pt idx="618">
                  <c:v>20.955200000000001</c:v>
                </c:pt>
                <c:pt idx="619">
                  <c:v>20.982600000000001</c:v>
                </c:pt>
                <c:pt idx="620">
                  <c:v>21.01</c:v>
                </c:pt>
                <c:pt idx="621">
                  <c:v>21.037500000000001</c:v>
                </c:pt>
                <c:pt idx="622">
                  <c:v>21.064900000000002</c:v>
                </c:pt>
                <c:pt idx="623">
                  <c:v>21.092300000000002</c:v>
                </c:pt>
                <c:pt idx="624">
                  <c:v>21.119800000000001</c:v>
                </c:pt>
                <c:pt idx="625">
                  <c:v>21.147200000000002</c:v>
                </c:pt>
                <c:pt idx="626">
                  <c:v>21.174600000000002</c:v>
                </c:pt>
                <c:pt idx="627">
                  <c:v>21.202100000000002</c:v>
                </c:pt>
                <c:pt idx="628">
                  <c:v>21.229500000000002</c:v>
                </c:pt>
                <c:pt idx="629">
                  <c:v>21.256900000000002</c:v>
                </c:pt>
                <c:pt idx="630">
                  <c:v>21.284300000000002</c:v>
                </c:pt>
                <c:pt idx="631">
                  <c:v>21.311800000000002</c:v>
                </c:pt>
                <c:pt idx="632">
                  <c:v>21.339200000000002</c:v>
                </c:pt>
                <c:pt idx="633">
                  <c:v>21.366599999999998</c:v>
                </c:pt>
                <c:pt idx="634">
                  <c:v>21.394100000000002</c:v>
                </c:pt>
                <c:pt idx="635">
                  <c:v>21.421500000000002</c:v>
                </c:pt>
                <c:pt idx="636">
                  <c:v>21.448899999999998</c:v>
                </c:pt>
                <c:pt idx="637">
                  <c:v>21.476400000000002</c:v>
                </c:pt>
                <c:pt idx="638">
                  <c:v>21.503799999999998</c:v>
                </c:pt>
                <c:pt idx="639">
                  <c:v>21.531199999999998</c:v>
                </c:pt>
                <c:pt idx="640">
                  <c:v>21.558700000000002</c:v>
                </c:pt>
                <c:pt idx="641">
                  <c:v>21.586099999999998</c:v>
                </c:pt>
                <c:pt idx="642">
                  <c:v>21.613499999999998</c:v>
                </c:pt>
                <c:pt idx="643">
                  <c:v>21.640999999999998</c:v>
                </c:pt>
                <c:pt idx="644">
                  <c:v>21.668399999999998</c:v>
                </c:pt>
                <c:pt idx="645">
                  <c:v>21.695799999999998</c:v>
                </c:pt>
                <c:pt idx="646">
                  <c:v>21.723199999999999</c:v>
                </c:pt>
                <c:pt idx="647">
                  <c:v>21.750699999999998</c:v>
                </c:pt>
                <c:pt idx="648">
                  <c:v>21.778099999999998</c:v>
                </c:pt>
                <c:pt idx="649">
                  <c:v>21.805499999999999</c:v>
                </c:pt>
                <c:pt idx="650">
                  <c:v>21.832999999999998</c:v>
                </c:pt>
                <c:pt idx="651">
                  <c:v>21.860399999999998</c:v>
                </c:pt>
                <c:pt idx="652">
                  <c:v>21.887799999999999</c:v>
                </c:pt>
                <c:pt idx="653">
                  <c:v>21.915299999999998</c:v>
                </c:pt>
                <c:pt idx="654">
                  <c:v>21.942699999999999</c:v>
                </c:pt>
                <c:pt idx="655">
                  <c:v>21.970099999999999</c:v>
                </c:pt>
                <c:pt idx="656">
                  <c:v>21.997599999999998</c:v>
                </c:pt>
                <c:pt idx="657">
                  <c:v>22.024999999999999</c:v>
                </c:pt>
                <c:pt idx="658">
                  <c:v>22.052399999999999</c:v>
                </c:pt>
                <c:pt idx="659">
                  <c:v>22.079899999999999</c:v>
                </c:pt>
                <c:pt idx="660">
                  <c:v>22.107299999999999</c:v>
                </c:pt>
                <c:pt idx="661">
                  <c:v>22.134699999999999</c:v>
                </c:pt>
                <c:pt idx="662">
                  <c:v>22.162199999999999</c:v>
                </c:pt>
                <c:pt idx="663">
                  <c:v>22.189599999999999</c:v>
                </c:pt>
                <c:pt idx="664">
                  <c:v>22.216999999999999</c:v>
                </c:pt>
                <c:pt idx="665">
                  <c:v>22.244399999999999</c:v>
                </c:pt>
                <c:pt idx="666">
                  <c:v>22.271899999999999</c:v>
                </c:pt>
                <c:pt idx="667">
                  <c:v>22.299299999999999</c:v>
                </c:pt>
                <c:pt idx="668">
                  <c:v>22.326699999999999</c:v>
                </c:pt>
                <c:pt idx="669">
                  <c:v>22.354199999999999</c:v>
                </c:pt>
                <c:pt idx="670">
                  <c:v>22.381599999999999</c:v>
                </c:pt>
                <c:pt idx="671">
                  <c:v>22.408999999999999</c:v>
                </c:pt>
                <c:pt idx="672">
                  <c:v>22.436499999999999</c:v>
                </c:pt>
                <c:pt idx="673">
                  <c:v>22.463899999999999</c:v>
                </c:pt>
                <c:pt idx="674">
                  <c:v>22.491299999999999</c:v>
                </c:pt>
                <c:pt idx="675">
                  <c:v>22.518799999999999</c:v>
                </c:pt>
                <c:pt idx="676">
                  <c:v>22.546199999999999</c:v>
                </c:pt>
                <c:pt idx="677">
                  <c:v>22.573599999999999</c:v>
                </c:pt>
                <c:pt idx="678">
                  <c:v>22.601099999999999</c:v>
                </c:pt>
                <c:pt idx="679">
                  <c:v>22.628499999999999</c:v>
                </c:pt>
                <c:pt idx="680">
                  <c:v>22.655899999999999</c:v>
                </c:pt>
                <c:pt idx="681">
                  <c:v>22.683399999999999</c:v>
                </c:pt>
                <c:pt idx="682">
                  <c:v>22.710799999999999</c:v>
                </c:pt>
                <c:pt idx="683">
                  <c:v>22.738199999999999</c:v>
                </c:pt>
                <c:pt idx="684">
                  <c:v>22.765599999999999</c:v>
                </c:pt>
                <c:pt idx="685">
                  <c:v>22.793099999999999</c:v>
                </c:pt>
                <c:pt idx="686">
                  <c:v>22.820499999999999</c:v>
                </c:pt>
                <c:pt idx="687">
                  <c:v>22.847899999999999</c:v>
                </c:pt>
                <c:pt idx="688">
                  <c:v>22.875399999999999</c:v>
                </c:pt>
                <c:pt idx="689">
                  <c:v>22.902799999999999</c:v>
                </c:pt>
                <c:pt idx="690">
                  <c:v>22.930199999999999</c:v>
                </c:pt>
                <c:pt idx="691">
                  <c:v>22.957699999999999</c:v>
                </c:pt>
                <c:pt idx="692">
                  <c:v>22.985099999999999</c:v>
                </c:pt>
                <c:pt idx="693">
                  <c:v>23.012499999999999</c:v>
                </c:pt>
                <c:pt idx="694">
                  <c:v>23.04</c:v>
                </c:pt>
                <c:pt idx="695">
                  <c:v>23.067399999999999</c:v>
                </c:pt>
                <c:pt idx="696">
                  <c:v>23.094799999999999</c:v>
                </c:pt>
                <c:pt idx="697">
                  <c:v>23.122299999999999</c:v>
                </c:pt>
                <c:pt idx="698">
                  <c:v>23.149699999999999</c:v>
                </c:pt>
                <c:pt idx="699">
                  <c:v>23.177099999999999</c:v>
                </c:pt>
                <c:pt idx="700">
                  <c:v>23.204499999999999</c:v>
                </c:pt>
                <c:pt idx="701">
                  <c:v>23.231999999999999</c:v>
                </c:pt>
                <c:pt idx="702">
                  <c:v>23.259399999999999</c:v>
                </c:pt>
                <c:pt idx="703">
                  <c:v>23.286799999999999</c:v>
                </c:pt>
                <c:pt idx="704">
                  <c:v>23.314299999999999</c:v>
                </c:pt>
                <c:pt idx="705">
                  <c:v>23.341699999999999</c:v>
                </c:pt>
                <c:pt idx="706">
                  <c:v>23.3691</c:v>
                </c:pt>
                <c:pt idx="707">
                  <c:v>23.396599999999999</c:v>
                </c:pt>
                <c:pt idx="708">
                  <c:v>23.423999999999999</c:v>
                </c:pt>
                <c:pt idx="709">
                  <c:v>23.4514</c:v>
                </c:pt>
                <c:pt idx="710">
                  <c:v>23.478899999999999</c:v>
                </c:pt>
                <c:pt idx="711">
                  <c:v>23.5063</c:v>
                </c:pt>
                <c:pt idx="712">
                  <c:v>23.5337</c:v>
                </c:pt>
                <c:pt idx="713">
                  <c:v>23.561199999999999</c:v>
                </c:pt>
                <c:pt idx="714">
                  <c:v>23.5886</c:v>
                </c:pt>
                <c:pt idx="715">
                  <c:v>23.616</c:v>
                </c:pt>
                <c:pt idx="716">
                  <c:v>23.6435</c:v>
                </c:pt>
                <c:pt idx="717">
                  <c:v>23.6709</c:v>
                </c:pt>
                <c:pt idx="718">
                  <c:v>23.6983</c:v>
                </c:pt>
                <c:pt idx="719">
                  <c:v>23.7257</c:v>
                </c:pt>
                <c:pt idx="720">
                  <c:v>23.7532</c:v>
                </c:pt>
                <c:pt idx="721">
                  <c:v>23.7806</c:v>
                </c:pt>
                <c:pt idx="722">
                  <c:v>23.808</c:v>
                </c:pt>
                <c:pt idx="723">
                  <c:v>23.8355</c:v>
                </c:pt>
                <c:pt idx="724">
                  <c:v>23.8629</c:v>
                </c:pt>
                <c:pt idx="725">
                  <c:v>23.8903</c:v>
                </c:pt>
                <c:pt idx="726">
                  <c:v>23.9178</c:v>
                </c:pt>
                <c:pt idx="727">
                  <c:v>23.9452</c:v>
                </c:pt>
                <c:pt idx="728">
                  <c:v>23.9726</c:v>
                </c:pt>
                <c:pt idx="729">
                  <c:v>24.0001</c:v>
                </c:pt>
                <c:pt idx="730">
                  <c:v>24.0275</c:v>
                </c:pt>
                <c:pt idx="731">
                  <c:v>24.0549</c:v>
                </c:pt>
                <c:pt idx="732">
                  <c:v>24.0824</c:v>
                </c:pt>
                <c:pt idx="733">
                  <c:v>24.1098</c:v>
                </c:pt>
                <c:pt idx="734">
                  <c:v>24.1372</c:v>
                </c:pt>
                <c:pt idx="735">
                  <c:v>24.1647</c:v>
                </c:pt>
                <c:pt idx="736">
                  <c:v>24.1921</c:v>
                </c:pt>
                <c:pt idx="737">
                  <c:v>24.2195</c:v>
                </c:pt>
                <c:pt idx="738">
                  <c:v>24.2469</c:v>
                </c:pt>
                <c:pt idx="739">
                  <c:v>24.2744</c:v>
                </c:pt>
                <c:pt idx="740">
                  <c:v>24.3018</c:v>
                </c:pt>
                <c:pt idx="741">
                  <c:v>24.3292</c:v>
                </c:pt>
                <c:pt idx="742">
                  <c:v>24.3567</c:v>
                </c:pt>
                <c:pt idx="743">
                  <c:v>24.3841</c:v>
                </c:pt>
                <c:pt idx="744">
                  <c:v>24.4115</c:v>
                </c:pt>
                <c:pt idx="745">
                  <c:v>24.439</c:v>
                </c:pt>
                <c:pt idx="746">
                  <c:v>24.4664</c:v>
                </c:pt>
                <c:pt idx="747">
                  <c:v>24.4938</c:v>
                </c:pt>
                <c:pt idx="748">
                  <c:v>24.5213</c:v>
                </c:pt>
                <c:pt idx="749">
                  <c:v>24.5487</c:v>
                </c:pt>
                <c:pt idx="750">
                  <c:v>24.5761</c:v>
                </c:pt>
                <c:pt idx="751">
                  <c:v>24.6036</c:v>
                </c:pt>
                <c:pt idx="752">
                  <c:v>24.631</c:v>
                </c:pt>
                <c:pt idx="753">
                  <c:v>24.6584</c:v>
                </c:pt>
                <c:pt idx="754">
                  <c:v>24.6859</c:v>
                </c:pt>
                <c:pt idx="755">
                  <c:v>24.7133</c:v>
                </c:pt>
                <c:pt idx="756">
                  <c:v>24.7407</c:v>
                </c:pt>
                <c:pt idx="757">
                  <c:v>24.7681</c:v>
                </c:pt>
                <c:pt idx="758">
                  <c:v>24.7956</c:v>
                </c:pt>
                <c:pt idx="759">
                  <c:v>24.823</c:v>
                </c:pt>
                <c:pt idx="760">
                  <c:v>24.8504</c:v>
                </c:pt>
                <c:pt idx="761">
                  <c:v>24.8779</c:v>
                </c:pt>
                <c:pt idx="762">
                  <c:v>24.9053</c:v>
                </c:pt>
                <c:pt idx="763">
                  <c:v>24.932700000000001</c:v>
                </c:pt>
                <c:pt idx="764">
                  <c:v>24.9602</c:v>
                </c:pt>
                <c:pt idx="765">
                  <c:v>24.9876</c:v>
                </c:pt>
                <c:pt idx="766">
                  <c:v>25.015000000000001</c:v>
                </c:pt>
                <c:pt idx="767">
                  <c:v>25.0425</c:v>
                </c:pt>
                <c:pt idx="768">
                  <c:v>25.069900000000001</c:v>
                </c:pt>
                <c:pt idx="769">
                  <c:v>25.097300000000001</c:v>
                </c:pt>
                <c:pt idx="770">
                  <c:v>25.1248</c:v>
                </c:pt>
                <c:pt idx="771">
                  <c:v>25.152200000000001</c:v>
                </c:pt>
                <c:pt idx="772">
                  <c:v>25.179600000000001</c:v>
                </c:pt>
                <c:pt idx="773">
                  <c:v>25.207000000000001</c:v>
                </c:pt>
                <c:pt idx="774">
                  <c:v>25.234500000000001</c:v>
                </c:pt>
                <c:pt idx="775">
                  <c:v>25.261900000000001</c:v>
                </c:pt>
                <c:pt idx="776">
                  <c:v>25.289300000000001</c:v>
                </c:pt>
                <c:pt idx="777">
                  <c:v>25.316800000000001</c:v>
                </c:pt>
                <c:pt idx="778">
                  <c:v>25.344200000000001</c:v>
                </c:pt>
                <c:pt idx="779">
                  <c:v>25.371600000000001</c:v>
                </c:pt>
                <c:pt idx="780">
                  <c:v>25.399100000000001</c:v>
                </c:pt>
                <c:pt idx="781">
                  <c:v>25.426500000000001</c:v>
                </c:pt>
                <c:pt idx="782">
                  <c:v>25.453900000000001</c:v>
                </c:pt>
                <c:pt idx="783">
                  <c:v>25.481400000000001</c:v>
                </c:pt>
                <c:pt idx="784">
                  <c:v>25.508800000000001</c:v>
                </c:pt>
                <c:pt idx="785">
                  <c:v>25.536200000000001</c:v>
                </c:pt>
                <c:pt idx="786">
                  <c:v>25.563700000000001</c:v>
                </c:pt>
                <c:pt idx="787">
                  <c:v>25.591100000000001</c:v>
                </c:pt>
                <c:pt idx="788">
                  <c:v>25.618500000000001</c:v>
                </c:pt>
                <c:pt idx="789">
                  <c:v>25.646000000000001</c:v>
                </c:pt>
                <c:pt idx="790">
                  <c:v>25.673400000000001</c:v>
                </c:pt>
                <c:pt idx="791">
                  <c:v>25.700800000000001</c:v>
                </c:pt>
                <c:pt idx="792">
                  <c:v>25.728200000000001</c:v>
                </c:pt>
                <c:pt idx="793">
                  <c:v>25.755700000000001</c:v>
                </c:pt>
                <c:pt idx="794">
                  <c:v>25.783100000000001</c:v>
                </c:pt>
                <c:pt idx="795">
                  <c:v>25.810500000000001</c:v>
                </c:pt>
                <c:pt idx="796">
                  <c:v>25.838000000000001</c:v>
                </c:pt>
                <c:pt idx="797">
                  <c:v>25.865400000000001</c:v>
                </c:pt>
                <c:pt idx="798">
                  <c:v>25.892800000000001</c:v>
                </c:pt>
                <c:pt idx="799">
                  <c:v>25.920300000000001</c:v>
                </c:pt>
                <c:pt idx="800">
                  <c:v>25.947700000000001</c:v>
                </c:pt>
                <c:pt idx="801">
                  <c:v>25.975100000000001</c:v>
                </c:pt>
                <c:pt idx="802">
                  <c:v>26.002600000000001</c:v>
                </c:pt>
                <c:pt idx="803">
                  <c:v>26.03</c:v>
                </c:pt>
                <c:pt idx="804">
                  <c:v>26.057400000000001</c:v>
                </c:pt>
                <c:pt idx="805">
                  <c:v>26.084900000000001</c:v>
                </c:pt>
                <c:pt idx="806">
                  <c:v>26.112300000000001</c:v>
                </c:pt>
                <c:pt idx="807">
                  <c:v>26.139700000000001</c:v>
                </c:pt>
                <c:pt idx="808">
                  <c:v>26.167200000000001</c:v>
                </c:pt>
                <c:pt idx="809">
                  <c:v>26.194600000000001</c:v>
                </c:pt>
                <c:pt idx="810">
                  <c:v>26.222000000000001</c:v>
                </c:pt>
                <c:pt idx="811">
                  <c:v>26.249400000000001</c:v>
                </c:pt>
                <c:pt idx="812">
                  <c:v>26.276900000000001</c:v>
                </c:pt>
                <c:pt idx="813">
                  <c:v>26.304300000000001</c:v>
                </c:pt>
                <c:pt idx="814">
                  <c:v>26.331700000000001</c:v>
                </c:pt>
                <c:pt idx="815">
                  <c:v>26.359200000000001</c:v>
                </c:pt>
                <c:pt idx="816">
                  <c:v>26.386600000000001</c:v>
                </c:pt>
                <c:pt idx="817">
                  <c:v>26.414000000000001</c:v>
                </c:pt>
                <c:pt idx="818">
                  <c:v>26.441500000000001</c:v>
                </c:pt>
                <c:pt idx="819">
                  <c:v>26.468900000000001</c:v>
                </c:pt>
                <c:pt idx="820">
                  <c:v>26.496300000000002</c:v>
                </c:pt>
                <c:pt idx="821">
                  <c:v>26.523800000000001</c:v>
                </c:pt>
                <c:pt idx="822">
                  <c:v>26.551200000000001</c:v>
                </c:pt>
                <c:pt idx="823">
                  <c:v>26.578600000000002</c:v>
                </c:pt>
                <c:pt idx="824">
                  <c:v>26.606100000000001</c:v>
                </c:pt>
                <c:pt idx="825">
                  <c:v>26.633500000000002</c:v>
                </c:pt>
                <c:pt idx="826">
                  <c:v>26.660900000000002</c:v>
                </c:pt>
                <c:pt idx="827">
                  <c:v>26.688400000000001</c:v>
                </c:pt>
                <c:pt idx="828">
                  <c:v>26.715800000000002</c:v>
                </c:pt>
                <c:pt idx="829">
                  <c:v>26.743200000000002</c:v>
                </c:pt>
                <c:pt idx="830">
                  <c:v>26.770600000000002</c:v>
                </c:pt>
                <c:pt idx="831">
                  <c:v>26.798100000000002</c:v>
                </c:pt>
                <c:pt idx="832">
                  <c:v>26.825500000000002</c:v>
                </c:pt>
                <c:pt idx="833">
                  <c:v>26.852900000000002</c:v>
                </c:pt>
                <c:pt idx="834">
                  <c:v>26.880400000000002</c:v>
                </c:pt>
                <c:pt idx="835">
                  <c:v>26.907800000000002</c:v>
                </c:pt>
                <c:pt idx="836">
                  <c:v>26.935199999999998</c:v>
                </c:pt>
                <c:pt idx="837">
                  <c:v>26.962700000000002</c:v>
                </c:pt>
                <c:pt idx="838">
                  <c:v>26.990100000000002</c:v>
                </c:pt>
                <c:pt idx="839">
                  <c:v>27.017499999999998</c:v>
                </c:pt>
                <c:pt idx="840">
                  <c:v>27.045000000000002</c:v>
                </c:pt>
                <c:pt idx="841">
                  <c:v>27.072399999999998</c:v>
                </c:pt>
                <c:pt idx="842">
                  <c:v>27.099799999999998</c:v>
                </c:pt>
                <c:pt idx="843">
                  <c:v>27.127300000000002</c:v>
                </c:pt>
                <c:pt idx="844">
                  <c:v>27.154699999999998</c:v>
                </c:pt>
                <c:pt idx="845">
                  <c:v>27.182099999999998</c:v>
                </c:pt>
                <c:pt idx="846">
                  <c:v>27.209499999999998</c:v>
                </c:pt>
                <c:pt idx="847">
                  <c:v>27.236999999999998</c:v>
                </c:pt>
                <c:pt idx="848">
                  <c:v>27.264399999999998</c:v>
                </c:pt>
                <c:pt idx="849">
                  <c:v>27.291799999999999</c:v>
                </c:pt>
                <c:pt idx="850">
                  <c:v>27.319299999999998</c:v>
                </c:pt>
                <c:pt idx="851">
                  <c:v>27.346699999999998</c:v>
                </c:pt>
                <c:pt idx="852">
                  <c:v>27.374099999999999</c:v>
                </c:pt>
                <c:pt idx="853">
                  <c:v>27.401599999999998</c:v>
                </c:pt>
                <c:pt idx="854">
                  <c:v>27.428999999999998</c:v>
                </c:pt>
                <c:pt idx="855">
                  <c:v>27.456399999999999</c:v>
                </c:pt>
                <c:pt idx="856">
                  <c:v>27.483899999999998</c:v>
                </c:pt>
                <c:pt idx="857">
                  <c:v>27.511299999999999</c:v>
                </c:pt>
                <c:pt idx="858">
                  <c:v>27.538699999999999</c:v>
                </c:pt>
                <c:pt idx="859">
                  <c:v>27.566199999999998</c:v>
                </c:pt>
                <c:pt idx="860">
                  <c:v>27.593599999999999</c:v>
                </c:pt>
                <c:pt idx="861">
                  <c:v>27.620999999999999</c:v>
                </c:pt>
                <c:pt idx="862">
                  <c:v>27.648499999999999</c:v>
                </c:pt>
                <c:pt idx="863">
                  <c:v>27.675899999999999</c:v>
                </c:pt>
                <c:pt idx="864">
                  <c:v>27.703299999999999</c:v>
                </c:pt>
                <c:pt idx="865">
                  <c:v>27.730699999999999</c:v>
                </c:pt>
                <c:pt idx="866">
                  <c:v>27.758199999999999</c:v>
                </c:pt>
                <c:pt idx="867">
                  <c:v>27.785599999999999</c:v>
                </c:pt>
                <c:pt idx="868">
                  <c:v>27.812999999999999</c:v>
                </c:pt>
                <c:pt idx="869">
                  <c:v>27.840499999999999</c:v>
                </c:pt>
                <c:pt idx="870">
                  <c:v>27.867899999999999</c:v>
                </c:pt>
                <c:pt idx="871">
                  <c:v>27.895299999999999</c:v>
                </c:pt>
                <c:pt idx="872">
                  <c:v>27.922799999999999</c:v>
                </c:pt>
                <c:pt idx="873">
                  <c:v>27.950199999999999</c:v>
                </c:pt>
                <c:pt idx="874">
                  <c:v>27.977599999999999</c:v>
                </c:pt>
                <c:pt idx="875">
                  <c:v>28.005099999999999</c:v>
                </c:pt>
                <c:pt idx="876">
                  <c:v>28.032499999999999</c:v>
                </c:pt>
                <c:pt idx="877">
                  <c:v>28.059899999999999</c:v>
                </c:pt>
                <c:pt idx="878">
                  <c:v>28.087399999999999</c:v>
                </c:pt>
                <c:pt idx="879">
                  <c:v>28.114799999999999</c:v>
                </c:pt>
                <c:pt idx="880">
                  <c:v>28.142199999999999</c:v>
                </c:pt>
                <c:pt idx="881">
                  <c:v>28.169699999999999</c:v>
                </c:pt>
                <c:pt idx="882">
                  <c:v>28.197099999999999</c:v>
                </c:pt>
                <c:pt idx="883">
                  <c:v>28.224499999999999</c:v>
                </c:pt>
                <c:pt idx="884">
                  <c:v>28.251899999999999</c:v>
                </c:pt>
                <c:pt idx="885">
                  <c:v>28.279399999999999</c:v>
                </c:pt>
                <c:pt idx="886">
                  <c:v>28.306799999999999</c:v>
                </c:pt>
                <c:pt idx="887">
                  <c:v>28.334199999999999</c:v>
                </c:pt>
                <c:pt idx="888">
                  <c:v>28.361699999999999</c:v>
                </c:pt>
                <c:pt idx="889">
                  <c:v>28.389099999999999</c:v>
                </c:pt>
                <c:pt idx="890">
                  <c:v>28.416499999999999</c:v>
                </c:pt>
                <c:pt idx="891">
                  <c:v>28.443999999999999</c:v>
                </c:pt>
                <c:pt idx="892">
                  <c:v>28.471399999999999</c:v>
                </c:pt>
                <c:pt idx="893">
                  <c:v>28.498799999999999</c:v>
                </c:pt>
                <c:pt idx="894">
                  <c:v>28.526299999999999</c:v>
                </c:pt>
                <c:pt idx="895">
                  <c:v>28.553699999999999</c:v>
                </c:pt>
                <c:pt idx="896">
                  <c:v>28.581099999999999</c:v>
                </c:pt>
                <c:pt idx="897">
                  <c:v>28.608599999999999</c:v>
                </c:pt>
                <c:pt idx="898">
                  <c:v>28.635999999999999</c:v>
                </c:pt>
                <c:pt idx="899">
                  <c:v>28.663399999999999</c:v>
                </c:pt>
                <c:pt idx="900">
                  <c:v>28.690799999999999</c:v>
                </c:pt>
                <c:pt idx="901">
                  <c:v>28.718299999999999</c:v>
                </c:pt>
                <c:pt idx="902">
                  <c:v>28.745699999999999</c:v>
                </c:pt>
                <c:pt idx="903">
                  <c:v>28.773099999999999</c:v>
                </c:pt>
                <c:pt idx="904">
                  <c:v>28.800599999999999</c:v>
                </c:pt>
                <c:pt idx="905">
                  <c:v>28.827999999999999</c:v>
                </c:pt>
                <c:pt idx="906">
                  <c:v>28.855399999999999</c:v>
                </c:pt>
                <c:pt idx="907">
                  <c:v>28.882899999999999</c:v>
                </c:pt>
                <c:pt idx="908">
                  <c:v>28.910299999999999</c:v>
                </c:pt>
                <c:pt idx="909">
                  <c:v>28.9377</c:v>
                </c:pt>
                <c:pt idx="910">
                  <c:v>28.965199999999999</c:v>
                </c:pt>
                <c:pt idx="911">
                  <c:v>28.992599999999999</c:v>
                </c:pt>
                <c:pt idx="912">
                  <c:v>29.02</c:v>
                </c:pt>
                <c:pt idx="913">
                  <c:v>29.047499999999999</c:v>
                </c:pt>
                <c:pt idx="914">
                  <c:v>29.0749</c:v>
                </c:pt>
                <c:pt idx="915">
                  <c:v>29.1023</c:v>
                </c:pt>
                <c:pt idx="916">
                  <c:v>29.129799999999999</c:v>
                </c:pt>
                <c:pt idx="917">
                  <c:v>29.1572</c:v>
                </c:pt>
                <c:pt idx="918">
                  <c:v>29.1846</c:v>
                </c:pt>
                <c:pt idx="919">
                  <c:v>29.212</c:v>
                </c:pt>
                <c:pt idx="920">
                  <c:v>29.2395</c:v>
                </c:pt>
                <c:pt idx="921">
                  <c:v>29.2669</c:v>
                </c:pt>
                <c:pt idx="922">
                  <c:v>29.2943</c:v>
                </c:pt>
                <c:pt idx="923">
                  <c:v>29.3218</c:v>
                </c:pt>
                <c:pt idx="924">
                  <c:v>29.3492</c:v>
                </c:pt>
                <c:pt idx="925">
                  <c:v>29.3766</c:v>
                </c:pt>
                <c:pt idx="926">
                  <c:v>29.4041</c:v>
                </c:pt>
                <c:pt idx="927">
                  <c:v>29.4315</c:v>
                </c:pt>
                <c:pt idx="928">
                  <c:v>29.4589</c:v>
                </c:pt>
                <c:pt idx="929">
                  <c:v>29.4864</c:v>
                </c:pt>
                <c:pt idx="930">
                  <c:v>29.5138</c:v>
                </c:pt>
                <c:pt idx="931">
                  <c:v>29.5412</c:v>
                </c:pt>
                <c:pt idx="932">
                  <c:v>29.5687</c:v>
                </c:pt>
                <c:pt idx="933">
                  <c:v>29.5961</c:v>
                </c:pt>
                <c:pt idx="934">
                  <c:v>29.6235</c:v>
                </c:pt>
                <c:pt idx="935">
                  <c:v>29.651</c:v>
                </c:pt>
                <c:pt idx="936">
                  <c:v>29.6784</c:v>
                </c:pt>
                <c:pt idx="937">
                  <c:v>29.7058</c:v>
                </c:pt>
                <c:pt idx="938">
                  <c:v>29.7332</c:v>
                </c:pt>
                <c:pt idx="939">
                  <c:v>29.7607</c:v>
                </c:pt>
                <c:pt idx="940">
                  <c:v>29.7881</c:v>
                </c:pt>
                <c:pt idx="941">
                  <c:v>29.8155</c:v>
                </c:pt>
                <c:pt idx="942">
                  <c:v>29.843</c:v>
                </c:pt>
                <c:pt idx="943">
                  <c:v>29.8704</c:v>
                </c:pt>
                <c:pt idx="944">
                  <c:v>29.8978</c:v>
                </c:pt>
                <c:pt idx="945">
                  <c:v>29.9253</c:v>
                </c:pt>
                <c:pt idx="946">
                  <c:v>29.9527</c:v>
                </c:pt>
                <c:pt idx="947">
                  <c:v>29.9801</c:v>
                </c:pt>
                <c:pt idx="948">
                  <c:v>30.0076</c:v>
                </c:pt>
                <c:pt idx="949">
                  <c:v>30.035</c:v>
                </c:pt>
                <c:pt idx="950">
                  <c:v>30.0624</c:v>
                </c:pt>
                <c:pt idx="951">
                  <c:v>30.0899</c:v>
                </c:pt>
                <c:pt idx="952">
                  <c:v>30.1173</c:v>
                </c:pt>
                <c:pt idx="953">
                  <c:v>30.1447</c:v>
                </c:pt>
                <c:pt idx="954">
                  <c:v>30.1722</c:v>
                </c:pt>
                <c:pt idx="955">
                  <c:v>30.1996</c:v>
                </c:pt>
                <c:pt idx="956">
                  <c:v>30.227</c:v>
                </c:pt>
                <c:pt idx="957">
                  <c:v>30.2544</c:v>
                </c:pt>
                <c:pt idx="958">
                  <c:v>30.2819</c:v>
                </c:pt>
                <c:pt idx="959">
                  <c:v>30.3093</c:v>
                </c:pt>
                <c:pt idx="960">
                  <c:v>30.3367</c:v>
                </c:pt>
                <c:pt idx="961">
                  <c:v>30.3642</c:v>
                </c:pt>
                <c:pt idx="962">
                  <c:v>30.3916</c:v>
                </c:pt>
                <c:pt idx="963">
                  <c:v>30.419</c:v>
                </c:pt>
                <c:pt idx="964">
                  <c:v>30.4465</c:v>
                </c:pt>
                <c:pt idx="965">
                  <c:v>30.4739</c:v>
                </c:pt>
                <c:pt idx="966">
                  <c:v>30.501300000000001</c:v>
                </c:pt>
                <c:pt idx="967">
                  <c:v>30.5288</c:v>
                </c:pt>
                <c:pt idx="968">
                  <c:v>30.5562</c:v>
                </c:pt>
                <c:pt idx="969">
                  <c:v>30.583600000000001</c:v>
                </c:pt>
                <c:pt idx="970">
                  <c:v>30.6111</c:v>
                </c:pt>
                <c:pt idx="971">
                  <c:v>30.638500000000001</c:v>
                </c:pt>
                <c:pt idx="972">
                  <c:v>30.665900000000001</c:v>
                </c:pt>
                <c:pt idx="973">
                  <c:v>30.693300000000001</c:v>
                </c:pt>
                <c:pt idx="974">
                  <c:v>30.720800000000001</c:v>
                </c:pt>
                <c:pt idx="975">
                  <c:v>30.748200000000001</c:v>
                </c:pt>
                <c:pt idx="976">
                  <c:v>30.775600000000001</c:v>
                </c:pt>
                <c:pt idx="977">
                  <c:v>30.803100000000001</c:v>
                </c:pt>
                <c:pt idx="978">
                  <c:v>30.830500000000001</c:v>
                </c:pt>
                <c:pt idx="979">
                  <c:v>30.857900000000001</c:v>
                </c:pt>
                <c:pt idx="980">
                  <c:v>30.885400000000001</c:v>
                </c:pt>
                <c:pt idx="981">
                  <c:v>30.912800000000001</c:v>
                </c:pt>
                <c:pt idx="982">
                  <c:v>30.940200000000001</c:v>
                </c:pt>
                <c:pt idx="983">
                  <c:v>30.967700000000001</c:v>
                </c:pt>
                <c:pt idx="984">
                  <c:v>30.995100000000001</c:v>
                </c:pt>
                <c:pt idx="985">
                  <c:v>31.022500000000001</c:v>
                </c:pt>
                <c:pt idx="986">
                  <c:v>31.05</c:v>
                </c:pt>
                <c:pt idx="987">
                  <c:v>31.077400000000001</c:v>
                </c:pt>
                <c:pt idx="988">
                  <c:v>31.104800000000001</c:v>
                </c:pt>
                <c:pt idx="989">
                  <c:v>31.132300000000001</c:v>
                </c:pt>
                <c:pt idx="990">
                  <c:v>31.159700000000001</c:v>
                </c:pt>
                <c:pt idx="991">
                  <c:v>31.187100000000001</c:v>
                </c:pt>
                <c:pt idx="992">
                  <c:v>31.214500000000001</c:v>
                </c:pt>
                <c:pt idx="993">
                  <c:v>31.242000000000001</c:v>
                </c:pt>
                <c:pt idx="994">
                  <c:v>31.269400000000001</c:v>
                </c:pt>
                <c:pt idx="995">
                  <c:v>31.296800000000001</c:v>
                </c:pt>
                <c:pt idx="996">
                  <c:v>31.324300000000001</c:v>
                </c:pt>
                <c:pt idx="997">
                  <c:v>31.351700000000001</c:v>
                </c:pt>
                <c:pt idx="998">
                  <c:v>31.379100000000001</c:v>
                </c:pt>
                <c:pt idx="999">
                  <c:v>31.406600000000001</c:v>
                </c:pt>
                <c:pt idx="1000">
                  <c:v>31.434000000000001</c:v>
                </c:pt>
                <c:pt idx="1001">
                  <c:v>31.461400000000001</c:v>
                </c:pt>
                <c:pt idx="1002">
                  <c:v>31.488900000000001</c:v>
                </c:pt>
                <c:pt idx="1003">
                  <c:v>31.516300000000001</c:v>
                </c:pt>
                <c:pt idx="1004">
                  <c:v>31.543700000000001</c:v>
                </c:pt>
                <c:pt idx="1005">
                  <c:v>31.571200000000001</c:v>
                </c:pt>
                <c:pt idx="1006">
                  <c:v>31.598600000000001</c:v>
                </c:pt>
                <c:pt idx="1007">
                  <c:v>31.626000000000001</c:v>
                </c:pt>
                <c:pt idx="1008">
                  <c:v>31.653500000000001</c:v>
                </c:pt>
                <c:pt idx="1009">
                  <c:v>31.680900000000001</c:v>
                </c:pt>
                <c:pt idx="1010">
                  <c:v>31.708300000000001</c:v>
                </c:pt>
                <c:pt idx="1011">
                  <c:v>31.735700000000001</c:v>
                </c:pt>
                <c:pt idx="1012">
                  <c:v>31.763200000000001</c:v>
                </c:pt>
                <c:pt idx="1013">
                  <c:v>31.790600000000001</c:v>
                </c:pt>
                <c:pt idx="1014">
                  <c:v>31.818000000000001</c:v>
                </c:pt>
                <c:pt idx="1015">
                  <c:v>31.845500000000001</c:v>
                </c:pt>
                <c:pt idx="1016">
                  <c:v>31.872900000000001</c:v>
                </c:pt>
                <c:pt idx="1017">
                  <c:v>31.900300000000001</c:v>
                </c:pt>
                <c:pt idx="1018">
                  <c:v>31.927800000000001</c:v>
                </c:pt>
                <c:pt idx="1019">
                  <c:v>31.955200000000001</c:v>
                </c:pt>
                <c:pt idx="1020">
                  <c:v>31.982600000000001</c:v>
                </c:pt>
                <c:pt idx="1021">
                  <c:v>32.010100000000001</c:v>
                </c:pt>
                <c:pt idx="1022">
                  <c:v>32.037500000000001</c:v>
                </c:pt>
                <c:pt idx="1023">
                  <c:v>32.064900000000002</c:v>
                </c:pt>
                <c:pt idx="1024">
                  <c:v>32.092399999999998</c:v>
                </c:pt>
                <c:pt idx="1025">
                  <c:v>32.119799999999998</c:v>
                </c:pt>
                <c:pt idx="1026">
                  <c:v>32.147199999999998</c:v>
                </c:pt>
                <c:pt idx="1027">
                  <c:v>32.174700000000001</c:v>
                </c:pt>
                <c:pt idx="1028">
                  <c:v>32.202100000000002</c:v>
                </c:pt>
                <c:pt idx="1029">
                  <c:v>32.229500000000002</c:v>
                </c:pt>
                <c:pt idx="1030">
                  <c:v>32.256900000000002</c:v>
                </c:pt>
                <c:pt idx="1031">
                  <c:v>32.284399999999998</c:v>
                </c:pt>
                <c:pt idx="1032">
                  <c:v>32.311799999999998</c:v>
                </c:pt>
                <c:pt idx="1033">
                  <c:v>32.339199999999998</c:v>
                </c:pt>
                <c:pt idx="1034">
                  <c:v>32.366700000000002</c:v>
                </c:pt>
                <c:pt idx="1035">
                  <c:v>32.394100000000002</c:v>
                </c:pt>
                <c:pt idx="1036">
                  <c:v>32.421500000000002</c:v>
                </c:pt>
                <c:pt idx="1037">
                  <c:v>32.448999999999998</c:v>
                </c:pt>
                <c:pt idx="1038">
                  <c:v>32.476399999999998</c:v>
                </c:pt>
                <c:pt idx="1039">
                  <c:v>32.503799999999998</c:v>
                </c:pt>
                <c:pt idx="1040">
                  <c:v>32.531300000000002</c:v>
                </c:pt>
                <c:pt idx="1041">
                  <c:v>32.558700000000002</c:v>
                </c:pt>
                <c:pt idx="1042">
                  <c:v>32.586100000000002</c:v>
                </c:pt>
                <c:pt idx="1043">
                  <c:v>32.613599999999998</c:v>
                </c:pt>
                <c:pt idx="1044">
                  <c:v>32.640999999999998</c:v>
                </c:pt>
                <c:pt idx="1045">
                  <c:v>32.668399999999998</c:v>
                </c:pt>
                <c:pt idx="1046">
                  <c:v>32.695799999999998</c:v>
                </c:pt>
                <c:pt idx="1047">
                  <c:v>32.723300000000002</c:v>
                </c:pt>
                <c:pt idx="1048">
                  <c:v>32.750700000000002</c:v>
                </c:pt>
                <c:pt idx="1049">
                  <c:v>32.778100000000002</c:v>
                </c:pt>
                <c:pt idx="1050">
                  <c:v>32.805599999999998</c:v>
                </c:pt>
                <c:pt idx="1051">
                  <c:v>32.832999999999998</c:v>
                </c:pt>
                <c:pt idx="1052">
                  <c:v>32.860399999999998</c:v>
                </c:pt>
                <c:pt idx="1053">
                  <c:v>32.887900000000002</c:v>
                </c:pt>
                <c:pt idx="1054">
                  <c:v>32.915300000000002</c:v>
                </c:pt>
                <c:pt idx="1055">
                  <c:v>32.942700000000002</c:v>
                </c:pt>
                <c:pt idx="1056">
                  <c:v>32.970199999999998</c:v>
                </c:pt>
                <c:pt idx="1057">
                  <c:v>32.997599999999998</c:v>
                </c:pt>
                <c:pt idx="1058">
                  <c:v>33.024999999999999</c:v>
                </c:pt>
                <c:pt idx="1059">
                  <c:v>33.052500000000002</c:v>
                </c:pt>
                <c:pt idx="1060">
                  <c:v>33.079900000000002</c:v>
                </c:pt>
                <c:pt idx="1061">
                  <c:v>33.107300000000002</c:v>
                </c:pt>
                <c:pt idx="1062">
                  <c:v>33.134799999999998</c:v>
                </c:pt>
                <c:pt idx="1063">
                  <c:v>33.162199999999999</c:v>
                </c:pt>
                <c:pt idx="1064">
                  <c:v>33.189599999999999</c:v>
                </c:pt>
                <c:pt idx="1065">
                  <c:v>33.216999999999999</c:v>
                </c:pt>
                <c:pt idx="1066">
                  <c:v>33.244500000000002</c:v>
                </c:pt>
                <c:pt idx="1067">
                  <c:v>33.271900000000002</c:v>
                </c:pt>
                <c:pt idx="1068">
                  <c:v>33.299300000000002</c:v>
                </c:pt>
                <c:pt idx="1069">
                  <c:v>33.326799999999999</c:v>
                </c:pt>
                <c:pt idx="1070">
                  <c:v>33.354199999999999</c:v>
                </c:pt>
                <c:pt idx="1071">
                  <c:v>33.381599999999999</c:v>
                </c:pt>
                <c:pt idx="1072">
                  <c:v>33.409100000000002</c:v>
                </c:pt>
                <c:pt idx="1073">
                  <c:v>33.436500000000002</c:v>
                </c:pt>
                <c:pt idx="1074">
                  <c:v>33.463900000000002</c:v>
                </c:pt>
                <c:pt idx="1075">
                  <c:v>33.491399999999999</c:v>
                </c:pt>
                <c:pt idx="1076">
                  <c:v>33.518799999999999</c:v>
                </c:pt>
                <c:pt idx="1077">
                  <c:v>33.546199999999999</c:v>
                </c:pt>
                <c:pt idx="1078">
                  <c:v>33.573700000000002</c:v>
                </c:pt>
                <c:pt idx="1079">
                  <c:v>33.601100000000002</c:v>
                </c:pt>
                <c:pt idx="1080">
                  <c:v>33.628500000000003</c:v>
                </c:pt>
                <c:pt idx="1081">
                  <c:v>33.655999999999999</c:v>
                </c:pt>
                <c:pt idx="1082">
                  <c:v>33.683399999999999</c:v>
                </c:pt>
                <c:pt idx="1083">
                  <c:v>33.710799999999999</c:v>
                </c:pt>
                <c:pt idx="1084">
                  <c:v>33.738199999999999</c:v>
                </c:pt>
                <c:pt idx="1085">
                  <c:v>33.765700000000002</c:v>
                </c:pt>
                <c:pt idx="1086">
                  <c:v>33.793100000000003</c:v>
                </c:pt>
                <c:pt idx="1087">
                  <c:v>33.820500000000003</c:v>
                </c:pt>
                <c:pt idx="1088">
                  <c:v>33.847999999999999</c:v>
                </c:pt>
                <c:pt idx="1089">
                  <c:v>33.875399999999999</c:v>
                </c:pt>
                <c:pt idx="1090">
                  <c:v>33.902799999999999</c:v>
                </c:pt>
                <c:pt idx="1091">
                  <c:v>33.930300000000003</c:v>
                </c:pt>
                <c:pt idx="1092">
                  <c:v>33.957700000000003</c:v>
                </c:pt>
                <c:pt idx="1093">
                  <c:v>33.985100000000003</c:v>
                </c:pt>
                <c:pt idx="1094">
                  <c:v>34.012599999999999</c:v>
                </c:pt>
                <c:pt idx="1095">
                  <c:v>34.04</c:v>
                </c:pt>
                <c:pt idx="1096">
                  <c:v>34.067399999999999</c:v>
                </c:pt>
                <c:pt idx="1097">
                  <c:v>34.094900000000003</c:v>
                </c:pt>
                <c:pt idx="1098">
                  <c:v>34.122300000000003</c:v>
                </c:pt>
                <c:pt idx="1099">
                  <c:v>34.149700000000003</c:v>
                </c:pt>
                <c:pt idx="1100">
                  <c:v>34.177100000000003</c:v>
                </c:pt>
                <c:pt idx="1101">
                  <c:v>34.204599999999999</c:v>
                </c:pt>
                <c:pt idx="1102">
                  <c:v>34.231999999999999</c:v>
                </c:pt>
                <c:pt idx="1103">
                  <c:v>34.259399999999999</c:v>
                </c:pt>
                <c:pt idx="1104">
                  <c:v>34.286900000000003</c:v>
                </c:pt>
                <c:pt idx="1105">
                  <c:v>34.314300000000003</c:v>
                </c:pt>
                <c:pt idx="1106">
                  <c:v>34.341700000000003</c:v>
                </c:pt>
                <c:pt idx="1107">
                  <c:v>34.369199999999999</c:v>
                </c:pt>
                <c:pt idx="1108">
                  <c:v>34.396599999999999</c:v>
                </c:pt>
                <c:pt idx="1109">
                  <c:v>34.423999999999999</c:v>
                </c:pt>
                <c:pt idx="1110">
                  <c:v>34.451500000000003</c:v>
                </c:pt>
                <c:pt idx="1111">
                  <c:v>34.478900000000003</c:v>
                </c:pt>
                <c:pt idx="1112">
                  <c:v>34.506300000000003</c:v>
                </c:pt>
                <c:pt idx="1113">
                  <c:v>34.533799999999999</c:v>
                </c:pt>
                <c:pt idx="1114">
                  <c:v>34.561199999999999</c:v>
                </c:pt>
                <c:pt idx="1115">
                  <c:v>34.5886</c:v>
                </c:pt>
                <c:pt idx="1116">
                  <c:v>34.616100000000003</c:v>
                </c:pt>
                <c:pt idx="1117">
                  <c:v>34.643500000000003</c:v>
                </c:pt>
                <c:pt idx="1118">
                  <c:v>34.670900000000003</c:v>
                </c:pt>
                <c:pt idx="1119">
                  <c:v>34.698300000000003</c:v>
                </c:pt>
                <c:pt idx="1120">
                  <c:v>34.7258</c:v>
                </c:pt>
                <c:pt idx="1121">
                  <c:v>34.7532</c:v>
                </c:pt>
                <c:pt idx="1122">
                  <c:v>34.7806</c:v>
                </c:pt>
                <c:pt idx="1123">
                  <c:v>34.808100000000003</c:v>
                </c:pt>
                <c:pt idx="1124">
                  <c:v>34.835500000000003</c:v>
                </c:pt>
                <c:pt idx="1125">
                  <c:v>34.862900000000003</c:v>
                </c:pt>
                <c:pt idx="1126">
                  <c:v>34.8904</c:v>
                </c:pt>
                <c:pt idx="1127">
                  <c:v>34.9178</c:v>
                </c:pt>
                <c:pt idx="1128">
                  <c:v>34.9452</c:v>
                </c:pt>
                <c:pt idx="1129">
                  <c:v>34.972700000000003</c:v>
                </c:pt>
                <c:pt idx="1130">
                  <c:v>35.000100000000003</c:v>
                </c:pt>
                <c:pt idx="1131">
                  <c:v>35.027500000000003</c:v>
                </c:pt>
                <c:pt idx="1132">
                  <c:v>35.055</c:v>
                </c:pt>
                <c:pt idx="1133">
                  <c:v>35.0824</c:v>
                </c:pt>
                <c:pt idx="1134">
                  <c:v>35.1098</c:v>
                </c:pt>
                <c:pt idx="1135">
                  <c:v>35.137300000000003</c:v>
                </c:pt>
                <c:pt idx="1136">
                  <c:v>35.164700000000003</c:v>
                </c:pt>
                <c:pt idx="1137">
                  <c:v>35.192100000000003</c:v>
                </c:pt>
                <c:pt idx="1138">
                  <c:v>35.219499999999996</c:v>
                </c:pt>
                <c:pt idx="1139">
                  <c:v>35.247</c:v>
                </c:pt>
                <c:pt idx="1140">
                  <c:v>35.2744</c:v>
                </c:pt>
                <c:pt idx="1141">
                  <c:v>35.3018</c:v>
                </c:pt>
                <c:pt idx="1142">
                  <c:v>35.329300000000003</c:v>
                </c:pt>
                <c:pt idx="1143">
                  <c:v>35.356699999999996</c:v>
                </c:pt>
                <c:pt idx="1144">
                  <c:v>35.384099999999997</c:v>
                </c:pt>
                <c:pt idx="1145">
                  <c:v>35.4116</c:v>
                </c:pt>
                <c:pt idx="1146">
                  <c:v>35.439</c:v>
                </c:pt>
                <c:pt idx="1147">
                  <c:v>35.4664</c:v>
                </c:pt>
                <c:pt idx="1148">
                  <c:v>35.493899999999996</c:v>
                </c:pt>
                <c:pt idx="1149">
                  <c:v>35.521299999999997</c:v>
                </c:pt>
                <c:pt idx="1150">
                  <c:v>35.548699999999997</c:v>
                </c:pt>
                <c:pt idx="1151">
                  <c:v>35.5762</c:v>
                </c:pt>
                <c:pt idx="1152">
                  <c:v>35.6036</c:v>
                </c:pt>
                <c:pt idx="1153">
                  <c:v>35.631</c:v>
                </c:pt>
                <c:pt idx="1154">
                  <c:v>35.658499999999997</c:v>
                </c:pt>
                <c:pt idx="1155">
                  <c:v>35.685899999999997</c:v>
                </c:pt>
                <c:pt idx="1156">
                  <c:v>35.713299999999997</c:v>
                </c:pt>
                <c:pt idx="1157">
                  <c:v>35.740699999999997</c:v>
                </c:pt>
                <c:pt idx="1158">
                  <c:v>35.7682</c:v>
                </c:pt>
                <c:pt idx="1159">
                  <c:v>35.7956</c:v>
                </c:pt>
                <c:pt idx="1160">
                  <c:v>35.823</c:v>
                </c:pt>
                <c:pt idx="1161">
                  <c:v>35.850499999999997</c:v>
                </c:pt>
                <c:pt idx="1162">
                  <c:v>35.877899999999997</c:v>
                </c:pt>
                <c:pt idx="1163">
                  <c:v>35.905299999999997</c:v>
                </c:pt>
                <c:pt idx="1164">
                  <c:v>35.9328</c:v>
                </c:pt>
                <c:pt idx="1165">
                  <c:v>35.9602</c:v>
                </c:pt>
                <c:pt idx="1166">
                  <c:v>35.9876</c:v>
                </c:pt>
                <c:pt idx="1167">
                  <c:v>36.015099999999997</c:v>
                </c:pt>
                <c:pt idx="1168">
                  <c:v>36.042499999999997</c:v>
                </c:pt>
                <c:pt idx="1169">
                  <c:v>36.069899999999997</c:v>
                </c:pt>
                <c:pt idx="1170">
                  <c:v>36.0974</c:v>
                </c:pt>
                <c:pt idx="1171">
                  <c:v>36.1248</c:v>
                </c:pt>
                <c:pt idx="1172">
                  <c:v>36.152200000000001</c:v>
                </c:pt>
                <c:pt idx="1173">
                  <c:v>36.179600000000001</c:v>
                </c:pt>
                <c:pt idx="1174">
                  <c:v>36.207099999999997</c:v>
                </c:pt>
                <c:pt idx="1175">
                  <c:v>36.234499999999997</c:v>
                </c:pt>
                <c:pt idx="1176">
                  <c:v>36.261899999999997</c:v>
                </c:pt>
                <c:pt idx="1177">
                  <c:v>36.289400000000001</c:v>
                </c:pt>
                <c:pt idx="1178">
                  <c:v>36.316800000000001</c:v>
                </c:pt>
                <c:pt idx="1179">
                  <c:v>36.344200000000001</c:v>
                </c:pt>
                <c:pt idx="1180">
                  <c:v>36.371699999999997</c:v>
                </c:pt>
                <c:pt idx="1181">
                  <c:v>36.399099999999997</c:v>
                </c:pt>
                <c:pt idx="1182">
                  <c:v>36.426499999999997</c:v>
                </c:pt>
                <c:pt idx="1183">
                  <c:v>36.454000000000001</c:v>
                </c:pt>
                <c:pt idx="1184">
                  <c:v>36.481400000000001</c:v>
                </c:pt>
                <c:pt idx="1185">
                  <c:v>36.508800000000001</c:v>
                </c:pt>
                <c:pt idx="1186">
                  <c:v>36.536299999999997</c:v>
                </c:pt>
                <c:pt idx="1187">
                  <c:v>36.563699999999997</c:v>
                </c:pt>
                <c:pt idx="1188">
                  <c:v>36.591099999999997</c:v>
                </c:pt>
                <c:pt idx="1189">
                  <c:v>36.618600000000001</c:v>
                </c:pt>
                <c:pt idx="1190">
                  <c:v>36.646000000000001</c:v>
                </c:pt>
                <c:pt idx="1191">
                  <c:v>36.673400000000001</c:v>
                </c:pt>
                <c:pt idx="1192">
                  <c:v>36.700800000000001</c:v>
                </c:pt>
                <c:pt idx="1193">
                  <c:v>36.728299999999997</c:v>
                </c:pt>
                <c:pt idx="1194">
                  <c:v>36.755699999999997</c:v>
                </c:pt>
                <c:pt idx="1195">
                  <c:v>36.783099999999997</c:v>
                </c:pt>
                <c:pt idx="1196">
                  <c:v>36.810600000000001</c:v>
                </c:pt>
                <c:pt idx="1197">
                  <c:v>36.838000000000001</c:v>
                </c:pt>
                <c:pt idx="1198">
                  <c:v>36.865400000000001</c:v>
                </c:pt>
                <c:pt idx="1199">
                  <c:v>36.892899999999997</c:v>
                </c:pt>
                <c:pt idx="1200">
                  <c:v>36.920299999999997</c:v>
                </c:pt>
                <c:pt idx="1201">
                  <c:v>36.947699999999998</c:v>
                </c:pt>
                <c:pt idx="1202">
                  <c:v>36.975200000000001</c:v>
                </c:pt>
                <c:pt idx="1203">
                  <c:v>37.002600000000001</c:v>
                </c:pt>
                <c:pt idx="1204">
                  <c:v>37.03</c:v>
                </c:pt>
                <c:pt idx="1205">
                  <c:v>37.057499999999997</c:v>
                </c:pt>
                <c:pt idx="1206">
                  <c:v>37.084899999999998</c:v>
                </c:pt>
                <c:pt idx="1207">
                  <c:v>37.112299999999998</c:v>
                </c:pt>
                <c:pt idx="1208">
                  <c:v>37.139800000000001</c:v>
                </c:pt>
                <c:pt idx="1209">
                  <c:v>37.167200000000001</c:v>
                </c:pt>
                <c:pt idx="1210">
                  <c:v>37.194600000000001</c:v>
                </c:pt>
                <c:pt idx="1211">
                  <c:v>37.222000000000001</c:v>
                </c:pt>
                <c:pt idx="1212">
                  <c:v>37.249499999999998</c:v>
                </c:pt>
                <c:pt idx="1213">
                  <c:v>37.276899999999998</c:v>
                </c:pt>
                <c:pt idx="1214">
                  <c:v>37.304299999999998</c:v>
                </c:pt>
                <c:pt idx="1215">
                  <c:v>37.331800000000001</c:v>
                </c:pt>
                <c:pt idx="1216">
                  <c:v>37.359200000000001</c:v>
                </c:pt>
                <c:pt idx="1217">
                  <c:v>37.386600000000001</c:v>
                </c:pt>
                <c:pt idx="1218">
                  <c:v>37.414099999999998</c:v>
                </c:pt>
                <c:pt idx="1219">
                  <c:v>37.441499999999998</c:v>
                </c:pt>
                <c:pt idx="1220">
                  <c:v>37.468899999999998</c:v>
                </c:pt>
                <c:pt idx="1221">
                  <c:v>37.496400000000001</c:v>
                </c:pt>
                <c:pt idx="1222">
                  <c:v>37.523800000000001</c:v>
                </c:pt>
                <c:pt idx="1223">
                  <c:v>37.551200000000001</c:v>
                </c:pt>
                <c:pt idx="1224">
                  <c:v>37.578699999999998</c:v>
                </c:pt>
                <c:pt idx="1225">
                  <c:v>37.606099999999998</c:v>
                </c:pt>
                <c:pt idx="1226">
                  <c:v>37.633499999999998</c:v>
                </c:pt>
                <c:pt idx="1227">
                  <c:v>37.661000000000001</c:v>
                </c:pt>
                <c:pt idx="1228">
                  <c:v>37.688400000000001</c:v>
                </c:pt>
                <c:pt idx="1229">
                  <c:v>37.715800000000002</c:v>
                </c:pt>
                <c:pt idx="1230">
                  <c:v>37.743200000000002</c:v>
                </c:pt>
                <c:pt idx="1231">
                  <c:v>37.770699999999998</c:v>
                </c:pt>
                <c:pt idx="1232">
                  <c:v>37.798099999999998</c:v>
                </c:pt>
                <c:pt idx="1233">
                  <c:v>37.825499999999998</c:v>
                </c:pt>
                <c:pt idx="1234">
                  <c:v>37.853000000000002</c:v>
                </c:pt>
                <c:pt idx="1235">
                  <c:v>37.880400000000002</c:v>
                </c:pt>
                <c:pt idx="1236">
                  <c:v>37.907800000000002</c:v>
                </c:pt>
                <c:pt idx="1237">
                  <c:v>37.935299999999998</c:v>
                </c:pt>
                <c:pt idx="1238">
                  <c:v>37.962699999999998</c:v>
                </c:pt>
                <c:pt idx="1239">
                  <c:v>37.990099999999998</c:v>
                </c:pt>
                <c:pt idx="1240">
                  <c:v>38.017600000000002</c:v>
                </c:pt>
                <c:pt idx="1241">
                  <c:v>38.045000000000002</c:v>
                </c:pt>
                <c:pt idx="1242">
                  <c:v>38.072400000000002</c:v>
                </c:pt>
                <c:pt idx="1243">
                  <c:v>38.099899999999998</c:v>
                </c:pt>
                <c:pt idx="1244">
                  <c:v>38.127299999999998</c:v>
                </c:pt>
                <c:pt idx="1245">
                  <c:v>38.154699999999998</c:v>
                </c:pt>
                <c:pt idx="1246">
                  <c:v>38.182099999999998</c:v>
                </c:pt>
                <c:pt idx="1247">
                  <c:v>38.209600000000002</c:v>
                </c:pt>
                <c:pt idx="1248">
                  <c:v>38.237000000000002</c:v>
                </c:pt>
                <c:pt idx="1249">
                  <c:v>38.264400000000002</c:v>
                </c:pt>
                <c:pt idx="1250">
                  <c:v>38.291899999999998</c:v>
                </c:pt>
                <c:pt idx="1251">
                  <c:v>38.319299999999998</c:v>
                </c:pt>
                <c:pt idx="1252">
                  <c:v>38.346699999999998</c:v>
                </c:pt>
                <c:pt idx="1253">
                  <c:v>38.374200000000002</c:v>
                </c:pt>
                <c:pt idx="1254">
                  <c:v>38.401600000000002</c:v>
                </c:pt>
                <c:pt idx="1255">
                  <c:v>38.429000000000002</c:v>
                </c:pt>
                <c:pt idx="1256">
                  <c:v>38.456499999999998</c:v>
                </c:pt>
                <c:pt idx="1257">
                  <c:v>38.483899999999998</c:v>
                </c:pt>
                <c:pt idx="1258">
                  <c:v>38.511299999999999</c:v>
                </c:pt>
                <c:pt idx="1259">
                  <c:v>38.538800000000002</c:v>
                </c:pt>
                <c:pt idx="1260">
                  <c:v>38.566200000000002</c:v>
                </c:pt>
                <c:pt idx="1261">
                  <c:v>38.593600000000002</c:v>
                </c:pt>
                <c:pt idx="1262">
                  <c:v>38.621099999999998</c:v>
                </c:pt>
                <c:pt idx="1263">
                  <c:v>38.648499999999999</c:v>
                </c:pt>
                <c:pt idx="1264">
                  <c:v>38.675899999999999</c:v>
                </c:pt>
                <c:pt idx="1265">
                  <c:v>38.703299999999999</c:v>
                </c:pt>
                <c:pt idx="1266">
                  <c:v>38.730800000000002</c:v>
                </c:pt>
                <c:pt idx="1267">
                  <c:v>38.758200000000002</c:v>
                </c:pt>
                <c:pt idx="1268">
                  <c:v>38.785600000000002</c:v>
                </c:pt>
                <c:pt idx="1269">
                  <c:v>38.813099999999999</c:v>
                </c:pt>
                <c:pt idx="1270">
                  <c:v>38.840499999999999</c:v>
                </c:pt>
                <c:pt idx="1271">
                  <c:v>38.867899999999999</c:v>
                </c:pt>
                <c:pt idx="1272">
                  <c:v>38.895400000000002</c:v>
                </c:pt>
                <c:pt idx="1273">
                  <c:v>38.922800000000002</c:v>
                </c:pt>
                <c:pt idx="1274">
                  <c:v>38.950200000000002</c:v>
                </c:pt>
                <c:pt idx="1275">
                  <c:v>38.977699999999999</c:v>
                </c:pt>
                <c:pt idx="1276">
                  <c:v>39.005099999999999</c:v>
                </c:pt>
                <c:pt idx="1277">
                  <c:v>39.032499999999999</c:v>
                </c:pt>
                <c:pt idx="1278">
                  <c:v>39.06</c:v>
                </c:pt>
                <c:pt idx="1279">
                  <c:v>39.087400000000002</c:v>
                </c:pt>
                <c:pt idx="1280">
                  <c:v>39.114800000000002</c:v>
                </c:pt>
                <c:pt idx="1281">
                  <c:v>39.142299999999999</c:v>
                </c:pt>
                <c:pt idx="1282">
                  <c:v>39.169699999999999</c:v>
                </c:pt>
                <c:pt idx="1283">
                  <c:v>39.197099999999999</c:v>
                </c:pt>
                <c:pt idx="1284">
                  <c:v>39.224499999999999</c:v>
                </c:pt>
                <c:pt idx="1285">
                  <c:v>39.252000000000002</c:v>
                </c:pt>
                <c:pt idx="1286">
                  <c:v>39.279400000000003</c:v>
                </c:pt>
                <c:pt idx="1287">
                  <c:v>39.306800000000003</c:v>
                </c:pt>
                <c:pt idx="1288">
                  <c:v>39.334299999999999</c:v>
                </c:pt>
                <c:pt idx="1289">
                  <c:v>39.361699999999999</c:v>
                </c:pt>
                <c:pt idx="1290">
                  <c:v>39.389099999999999</c:v>
                </c:pt>
                <c:pt idx="1291">
                  <c:v>39.416600000000003</c:v>
                </c:pt>
                <c:pt idx="1292">
                  <c:v>39.444000000000003</c:v>
                </c:pt>
                <c:pt idx="1293">
                  <c:v>39.471400000000003</c:v>
                </c:pt>
                <c:pt idx="1294">
                  <c:v>39.498899999999999</c:v>
                </c:pt>
                <c:pt idx="1295">
                  <c:v>39.526299999999999</c:v>
                </c:pt>
                <c:pt idx="1296">
                  <c:v>39.553699999999999</c:v>
                </c:pt>
                <c:pt idx="1297">
                  <c:v>39.581200000000003</c:v>
                </c:pt>
                <c:pt idx="1298">
                  <c:v>39.608600000000003</c:v>
                </c:pt>
                <c:pt idx="1299">
                  <c:v>39.636000000000003</c:v>
                </c:pt>
                <c:pt idx="1300">
                  <c:v>39.663400000000003</c:v>
                </c:pt>
                <c:pt idx="1301">
                  <c:v>39.690899999999999</c:v>
                </c:pt>
                <c:pt idx="1302">
                  <c:v>39.718299999999999</c:v>
                </c:pt>
                <c:pt idx="1303">
                  <c:v>39.745699999999999</c:v>
                </c:pt>
                <c:pt idx="1304">
                  <c:v>39.773200000000003</c:v>
                </c:pt>
                <c:pt idx="1305">
                  <c:v>39.800600000000003</c:v>
                </c:pt>
                <c:pt idx="1306">
                  <c:v>39.828000000000003</c:v>
                </c:pt>
                <c:pt idx="1307">
                  <c:v>39.855499999999999</c:v>
                </c:pt>
                <c:pt idx="1308">
                  <c:v>39.882899999999999</c:v>
                </c:pt>
                <c:pt idx="1309">
                  <c:v>39.910299999999999</c:v>
                </c:pt>
                <c:pt idx="1310">
                  <c:v>39.937800000000003</c:v>
                </c:pt>
                <c:pt idx="1311">
                  <c:v>39.965200000000003</c:v>
                </c:pt>
                <c:pt idx="1312">
                  <c:v>39.992600000000003</c:v>
                </c:pt>
                <c:pt idx="1313">
                  <c:v>40.020099999999999</c:v>
                </c:pt>
                <c:pt idx="1314">
                  <c:v>40.047499999999999</c:v>
                </c:pt>
                <c:pt idx="1315">
                  <c:v>40.0749</c:v>
                </c:pt>
                <c:pt idx="1316">
                  <c:v>40.102400000000003</c:v>
                </c:pt>
                <c:pt idx="1317">
                  <c:v>40.129800000000003</c:v>
                </c:pt>
                <c:pt idx="1318">
                  <c:v>40.157200000000003</c:v>
                </c:pt>
                <c:pt idx="1319">
                  <c:v>40.184600000000003</c:v>
                </c:pt>
                <c:pt idx="1320">
                  <c:v>40.2121</c:v>
                </c:pt>
                <c:pt idx="1321">
                  <c:v>40.2395</c:v>
                </c:pt>
                <c:pt idx="1322">
                  <c:v>40.2669</c:v>
                </c:pt>
                <c:pt idx="1323">
                  <c:v>40.294400000000003</c:v>
                </c:pt>
                <c:pt idx="1324">
                  <c:v>40.321800000000003</c:v>
                </c:pt>
                <c:pt idx="1325">
                  <c:v>40.349200000000003</c:v>
                </c:pt>
                <c:pt idx="1326">
                  <c:v>40.3767</c:v>
                </c:pt>
                <c:pt idx="1327">
                  <c:v>40.4041</c:v>
                </c:pt>
                <c:pt idx="1328">
                  <c:v>40.4315</c:v>
                </c:pt>
                <c:pt idx="1329">
                  <c:v>40.459000000000003</c:v>
                </c:pt>
                <c:pt idx="1330">
                  <c:v>40.486400000000003</c:v>
                </c:pt>
                <c:pt idx="1331">
                  <c:v>40.513800000000003</c:v>
                </c:pt>
                <c:pt idx="1332">
                  <c:v>40.5413</c:v>
                </c:pt>
                <c:pt idx="1333">
                  <c:v>40.5687</c:v>
                </c:pt>
                <c:pt idx="1334">
                  <c:v>40.5961</c:v>
                </c:pt>
                <c:pt idx="1335">
                  <c:v>40.623600000000003</c:v>
                </c:pt>
                <c:pt idx="1336">
                  <c:v>40.651000000000003</c:v>
                </c:pt>
                <c:pt idx="1337">
                  <c:v>40.678400000000003</c:v>
                </c:pt>
                <c:pt idx="1338">
                  <c:v>40.705800000000004</c:v>
                </c:pt>
                <c:pt idx="1339">
                  <c:v>40.7333</c:v>
                </c:pt>
                <c:pt idx="1340">
                  <c:v>40.7607</c:v>
                </c:pt>
                <c:pt idx="1341">
                  <c:v>40.7881</c:v>
                </c:pt>
                <c:pt idx="1342">
                  <c:v>40.815600000000003</c:v>
                </c:pt>
                <c:pt idx="1343">
                  <c:v>40.843000000000004</c:v>
                </c:pt>
                <c:pt idx="1344">
                  <c:v>40.870399999999997</c:v>
                </c:pt>
                <c:pt idx="1345">
                  <c:v>40.8979</c:v>
                </c:pt>
                <c:pt idx="1346">
                  <c:v>40.9253</c:v>
                </c:pt>
                <c:pt idx="1347">
                  <c:v>40.9527</c:v>
                </c:pt>
                <c:pt idx="1348">
                  <c:v>40.980200000000004</c:v>
                </c:pt>
                <c:pt idx="1349">
                  <c:v>41.007599999999996</c:v>
                </c:pt>
                <c:pt idx="1350">
                  <c:v>41.034999999999997</c:v>
                </c:pt>
                <c:pt idx="1351">
                  <c:v>41.0625</c:v>
                </c:pt>
                <c:pt idx="1352">
                  <c:v>41.0899</c:v>
                </c:pt>
                <c:pt idx="1353">
                  <c:v>41.1173</c:v>
                </c:pt>
                <c:pt idx="1354">
                  <c:v>41.144799999999996</c:v>
                </c:pt>
                <c:pt idx="1355">
                  <c:v>41.172199999999997</c:v>
                </c:pt>
                <c:pt idx="1356">
                  <c:v>41.199599999999997</c:v>
                </c:pt>
                <c:pt idx="1357">
                  <c:v>41.226999999999997</c:v>
                </c:pt>
                <c:pt idx="1358">
                  <c:v>41.2545</c:v>
                </c:pt>
                <c:pt idx="1359">
                  <c:v>41.2819</c:v>
                </c:pt>
                <c:pt idx="1360">
                  <c:v>41.3093</c:v>
                </c:pt>
                <c:pt idx="1361">
                  <c:v>41.336799999999997</c:v>
                </c:pt>
                <c:pt idx="1362">
                  <c:v>41.364199999999997</c:v>
                </c:pt>
                <c:pt idx="1363">
                  <c:v>41.391599999999997</c:v>
                </c:pt>
                <c:pt idx="1364">
                  <c:v>41.4191</c:v>
                </c:pt>
                <c:pt idx="1365">
                  <c:v>41.4465</c:v>
                </c:pt>
                <c:pt idx="1366">
                  <c:v>41.4739</c:v>
                </c:pt>
                <c:pt idx="1367">
                  <c:v>41.501399999999997</c:v>
                </c:pt>
                <c:pt idx="1368">
                  <c:v>41.528799999999997</c:v>
                </c:pt>
                <c:pt idx="1369">
                  <c:v>41.556199999999997</c:v>
                </c:pt>
                <c:pt idx="1370">
                  <c:v>41.5837</c:v>
                </c:pt>
                <c:pt idx="1371">
                  <c:v>41.6111</c:v>
                </c:pt>
                <c:pt idx="1372">
                  <c:v>41.638500000000001</c:v>
                </c:pt>
                <c:pt idx="1373">
                  <c:v>41.665900000000001</c:v>
                </c:pt>
                <c:pt idx="1374">
                  <c:v>41.693399999999997</c:v>
                </c:pt>
                <c:pt idx="1375">
                  <c:v>41.720799999999997</c:v>
                </c:pt>
                <c:pt idx="1376">
                  <c:v>41.748199999999997</c:v>
                </c:pt>
                <c:pt idx="1377">
                  <c:v>41.775700000000001</c:v>
                </c:pt>
                <c:pt idx="1378">
                  <c:v>41.803100000000001</c:v>
                </c:pt>
                <c:pt idx="1379">
                  <c:v>41.830500000000001</c:v>
                </c:pt>
                <c:pt idx="1380">
                  <c:v>41.857999999999997</c:v>
                </c:pt>
                <c:pt idx="1381">
                  <c:v>41.885399999999997</c:v>
                </c:pt>
                <c:pt idx="1382">
                  <c:v>41.912799999999997</c:v>
                </c:pt>
                <c:pt idx="1383">
                  <c:v>41.940300000000001</c:v>
                </c:pt>
                <c:pt idx="1384">
                  <c:v>41.967700000000001</c:v>
                </c:pt>
                <c:pt idx="1385">
                  <c:v>41.995100000000001</c:v>
                </c:pt>
                <c:pt idx="1386">
                  <c:v>42.022599999999997</c:v>
                </c:pt>
                <c:pt idx="1387">
                  <c:v>42.05</c:v>
                </c:pt>
                <c:pt idx="1388">
                  <c:v>42.077399999999997</c:v>
                </c:pt>
                <c:pt idx="1389">
                  <c:v>42.104900000000001</c:v>
                </c:pt>
                <c:pt idx="1390">
                  <c:v>42.132300000000001</c:v>
                </c:pt>
                <c:pt idx="1391">
                  <c:v>42.159700000000001</c:v>
                </c:pt>
                <c:pt idx="1392">
                  <c:v>42.187100000000001</c:v>
                </c:pt>
                <c:pt idx="1393">
                  <c:v>42.214599999999997</c:v>
                </c:pt>
                <c:pt idx="1394">
                  <c:v>42.241999999999997</c:v>
                </c:pt>
                <c:pt idx="1395">
                  <c:v>42.269399999999997</c:v>
                </c:pt>
                <c:pt idx="1396">
                  <c:v>42.296900000000001</c:v>
                </c:pt>
                <c:pt idx="1397">
                  <c:v>42.324300000000001</c:v>
                </c:pt>
                <c:pt idx="1398">
                  <c:v>42.351700000000001</c:v>
                </c:pt>
                <c:pt idx="1399">
                  <c:v>42.379199999999997</c:v>
                </c:pt>
                <c:pt idx="1400">
                  <c:v>42.406599999999997</c:v>
                </c:pt>
                <c:pt idx="1401">
                  <c:v>42.433999999999997</c:v>
                </c:pt>
                <c:pt idx="1402">
                  <c:v>42.461500000000001</c:v>
                </c:pt>
                <c:pt idx="1403">
                  <c:v>42.488900000000001</c:v>
                </c:pt>
                <c:pt idx="1404">
                  <c:v>42.516300000000001</c:v>
                </c:pt>
                <c:pt idx="1405">
                  <c:v>42.543799999999997</c:v>
                </c:pt>
                <c:pt idx="1406">
                  <c:v>42.571199999999997</c:v>
                </c:pt>
                <c:pt idx="1407">
                  <c:v>42.598599999999998</c:v>
                </c:pt>
                <c:pt idx="1408">
                  <c:v>42.626100000000001</c:v>
                </c:pt>
                <c:pt idx="1409">
                  <c:v>42.653500000000001</c:v>
                </c:pt>
                <c:pt idx="1410">
                  <c:v>42.680900000000001</c:v>
                </c:pt>
                <c:pt idx="1411">
                  <c:v>42.708300000000001</c:v>
                </c:pt>
                <c:pt idx="1412">
                  <c:v>42.735799999999998</c:v>
                </c:pt>
                <c:pt idx="1413">
                  <c:v>42.763199999999998</c:v>
                </c:pt>
                <c:pt idx="1414">
                  <c:v>42.790599999999998</c:v>
                </c:pt>
                <c:pt idx="1415">
                  <c:v>42.818100000000001</c:v>
                </c:pt>
                <c:pt idx="1416">
                  <c:v>42.845500000000001</c:v>
                </c:pt>
                <c:pt idx="1417">
                  <c:v>42.872900000000001</c:v>
                </c:pt>
                <c:pt idx="1418">
                  <c:v>42.900399999999998</c:v>
                </c:pt>
                <c:pt idx="1419">
                  <c:v>42.927799999999998</c:v>
                </c:pt>
                <c:pt idx="1420">
                  <c:v>42.955199999999998</c:v>
                </c:pt>
                <c:pt idx="1421">
                  <c:v>42.982700000000001</c:v>
                </c:pt>
                <c:pt idx="1422">
                  <c:v>43.010100000000001</c:v>
                </c:pt>
                <c:pt idx="1423">
                  <c:v>43.037500000000001</c:v>
                </c:pt>
                <c:pt idx="1424">
                  <c:v>43.064999999999998</c:v>
                </c:pt>
                <c:pt idx="1425">
                  <c:v>43.092399999999998</c:v>
                </c:pt>
                <c:pt idx="1426">
                  <c:v>43.119799999999998</c:v>
                </c:pt>
                <c:pt idx="1427">
                  <c:v>43.147300000000001</c:v>
                </c:pt>
                <c:pt idx="1428">
                  <c:v>43.174700000000001</c:v>
                </c:pt>
                <c:pt idx="1429">
                  <c:v>43.202100000000002</c:v>
                </c:pt>
                <c:pt idx="1430">
                  <c:v>43.229500000000002</c:v>
                </c:pt>
                <c:pt idx="1431">
                  <c:v>43.256999999999998</c:v>
                </c:pt>
                <c:pt idx="1432">
                  <c:v>43.284399999999998</c:v>
                </c:pt>
                <c:pt idx="1433">
                  <c:v>43.311799999999998</c:v>
                </c:pt>
                <c:pt idx="1434">
                  <c:v>43.339300000000001</c:v>
                </c:pt>
                <c:pt idx="1435">
                  <c:v>43.366700000000002</c:v>
                </c:pt>
                <c:pt idx="1436">
                  <c:v>43.394100000000002</c:v>
                </c:pt>
                <c:pt idx="1437">
                  <c:v>43.421599999999998</c:v>
                </c:pt>
                <c:pt idx="1438">
                  <c:v>43.448999999999998</c:v>
                </c:pt>
                <c:pt idx="1439">
                  <c:v>43.476399999999998</c:v>
                </c:pt>
                <c:pt idx="1440">
                  <c:v>43.503900000000002</c:v>
                </c:pt>
                <c:pt idx="1441">
                  <c:v>43.531300000000002</c:v>
                </c:pt>
                <c:pt idx="1442">
                  <c:v>43.558700000000002</c:v>
                </c:pt>
                <c:pt idx="1443">
                  <c:v>43.586199999999998</c:v>
                </c:pt>
                <c:pt idx="1444">
                  <c:v>43.613599999999998</c:v>
                </c:pt>
                <c:pt idx="1445">
                  <c:v>43.640999999999998</c:v>
                </c:pt>
                <c:pt idx="1446">
                  <c:v>43.668399999999998</c:v>
                </c:pt>
                <c:pt idx="1447">
                  <c:v>43.695900000000002</c:v>
                </c:pt>
                <c:pt idx="1448">
                  <c:v>43.723300000000002</c:v>
                </c:pt>
                <c:pt idx="1449">
                  <c:v>43.750700000000002</c:v>
                </c:pt>
                <c:pt idx="1450">
                  <c:v>43.778199999999998</c:v>
                </c:pt>
                <c:pt idx="1451">
                  <c:v>43.805599999999998</c:v>
                </c:pt>
                <c:pt idx="1452">
                  <c:v>43.832999999999998</c:v>
                </c:pt>
                <c:pt idx="1453">
                  <c:v>43.860500000000002</c:v>
                </c:pt>
                <c:pt idx="1454">
                  <c:v>43.887900000000002</c:v>
                </c:pt>
                <c:pt idx="1455">
                  <c:v>43.915300000000002</c:v>
                </c:pt>
                <c:pt idx="1456">
                  <c:v>43.942799999999998</c:v>
                </c:pt>
                <c:pt idx="1457">
                  <c:v>43.970199999999998</c:v>
                </c:pt>
                <c:pt idx="1458">
                  <c:v>43.997599999999998</c:v>
                </c:pt>
                <c:pt idx="1459">
                  <c:v>44.025100000000002</c:v>
                </c:pt>
                <c:pt idx="1460">
                  <c:v>44.052500000000002</c:v>
                </c:pt>
                <c:pt idx="1461">
                  <c:v>44.079900000000002</c:v>
                </c:pt>
                <c:pt idx="1462">
                  <c:v>44.107399999999998</c:v>
                </c:pt>
                <c:pt idx="1463">
                  <c:v>44.134799999999998</c:v>
                </c:pt>
                <c:pt idx="1464">
                  <c:v>44.162199999999999</c:v>
                </c:pt>
                <c:pt idx="1465">
                  <c:v>44.189599999999999</c:v>
                </c:pt>
                <c:pt idx="1466">
                  <c:v>44.217100000000002</c:v>
                </c:pt>
                <c:pt idx="1467">
                  <c:v>44.244500000000002</c:v>
                </c:pt>
                <c:pt idx="1468">
                  <c:v>44.271900000000002</c:v>
                </c:pt>
                <c:pt idx="1469">
                  <c:v>44.299399999999999</c:v>
                </c:pt>
                <c:pt idx="1470">
                  <c:v>44.326799999999999</c:v>
                </c:pt>
                <c:pt idx="1471">
                  <c:v>44.354199999999999</c:v>
                </c:pt>
                <c:pt idx="1472">
                  <c:v>44.381700000000002</c:v>
                </c:pt>
                <c:pt idx="1473">
                  <c:v>44.409100000000002</c:v>
                </c:pt>
                <c:pt idx="1474">
                  <c:v>44.436500000000002</c:v>
                </c:pt>
                <c:pt idx="1475">
                  <c:v>44.463999999999999</c:v>
                </c:pt>
                <c:pt idx="1476">
                  <c:v>44.491399999999999</c:v>
                </c:pt>
                <c:pt idx="1477">
                  <c:v>44.518799999999999</c:v>
                </c:pt>
                <c:pt idx="1478">
                  <c:v>44.546300000000002</c:v>
                </c:pt>
                <c:pt idx="1479">
                  <c:v>44.573700000000002</c:v>
                </c:pt>
                <c:pt idx="1480">
                  <c:v>44.601100000000002</c:v>
                </c:pt>
                <c:pt idx="1481">
                  <c:v>44.628599999999999</c:v>
                </c:pt>
                <c:pt idx="1482">
                  <c:v>44.655999999999999</c:v>
                </c:pt>
                <c:pt idx="1483">
                  <c:v>44.683399999999999</c:v>
                </c:pt>
                <c:pt idx="1484">
                  <c:v>44.710799999999999</c:v>
                </c:pt>
                <c:pt idx="1485">
                  <c:v>44.738300000000002</c:v>
                </c:pt>
                <c:pt idx="1486">
                  <c:v>44.765700000000002</c:v>
                </c:pt>
                <c:pt idx="1487">
                  <c:v>44.793100000000003</c:v>
                </c:pt>
                <c:pt idx="1488">
                  <c:v>44.820599999999999</c:v>
                </c:pt>
                <c:pt idx="1489">
                  <c:v>44.847999999999999</c:v>
                </c:pt>
                <c:pt idx="1490">
                  <c:v>44.875399999999999</c:v>
                </c:pt>
                <c:pt idx="1491">
                  <c:v>44.902900000000002</c:v>
                </c:pt>
                <c:pt idx="1492">
                  <c:v>44.930300000000003</c:v>
                </c:pt>
                <c:pt idx="1493">
                  <c:v>44.957700000000003</c:v>
                </c:pt>
                <c:pt idx="1494">
                  <c:v>44.985199999999999</c:v>
                </c:pt>
                <c:pt idx="1495">
                  <c:v>45.012599999999999</c:v>
                </c:pt>
                <c:pt idx="1496">
                  <c:v>45.04</c:v>
                </c:pt>
                <c:pt idx="1497">
                  <c:v>45.067500000000003</c:v>
                </c:pt>
                <c:pt idx="1498">
                  <c:v>45.094900000000003</c:v>
                </c:pt>
                <c:pt idx="1499">
                  <c:v>45.122300000000003</c:v>
                </c:pt>
                <c:pt idx="1500">
                  <c:v>45.149700000000003</c:v>
                </c:pt>
                <c:pt idx="1501">
                  <c:v>45.177199999999999</c:v>
                </c:pt>
                <c:pt idx="1502">
                  <c:v>45.204599999999999</c:v>
                </c:pt>
                <c:pt idx="1503">
                  <c:v>45.231999999999999</c:v>
                </c:pt>
                <c:pt idx="1504">
                  <c:v>45.259500000000003</c:v>
                </c:pt>
                <c:pt idx="1505">
                  <c:v>45.286900000000003</c:v>
                </c:pt>
                <c:pt idx="1506">
                  <c:v>45.314300000000003</c:v>
                </c:pt>
                <c:pt idx="1507">
                  <c:v>45.341799999999999</c:v>
                </c:pt>
                <c:pt idx="1508">
                  <c:v>45.369199999999999</c:v>
                </c:pt>
                <c:pt idx="1509">
                  <c:v>45.396599999999999</c:v>
                </c:pt>
                <c:pt idx="1510">
                  <c:v>45.424100000000003</c:v>
                </c:pt>
                <c:pt idx="1511">
                  <c:v>45.451500000000003</c:v>
                </c:pt>
                <c:pt idx="1512">
                  <c:v>45.478900000000003</c:v>
                </c:pt>
                <c:pt idx="1513">
                  <c:v>45.506399999999999</c:v>
                </c:pt>
                <c:pt idx="1514">
                  <c:v>45.533799999999999</c:v>
                </c:pt>
                <c:pt idx="1515">
                  <c:v>45.561199999999999</c:v>
                </c:pt>
                <c:pt idx="1516">
                  <c:v>45.588700000000003</c:v>
                </c:pt>
                <c:pt idx="1517">
                  <c:v>45.616100000000003</c:v>
                </c:pt>
                <c:pt idx="1518">
                  <c:v>45.643500000000003</c:v>
                </c:pt>
                <c:pt idx="1519">
                  <c:v>45.670900000000003</c:v>
                </c:pt>
                <c:pt idx="1520">
                  <c:v>45.698399999999999</c:v>
                </c:pt>
                <c:pt idx="1521">
                  <c:v>45.7258</c:v>
                </c:pt>
                <c:pt idx="1522">
                  <c:v>45.7532</c:v>
                </c:pt>
                <c:pt idx="1523">
                  <c:v>45.780700000000003</c:v>
                </c:pt>
                <c:pt idx="1524">
                  <c:v>45.808100000000003</c:v>
                </c:pt>
                <c:pt idx="1525">
                  <c:v>45.835500000000003</c:v>
                </c:pt>
                <c:pt idx="1526">
                  <c:v>45.863</c:v>
                </c:pt>
                <c:pt idx="1527">
                  <c:v>45.8904</c:v>
                </c:pt>
                <c:pt idx="1528">
                  <c:v>45.9178</c:v>
                </c:pt>
                <c:pt idx="1529">
                  <c:v>45.945300000000003</c:v>
                </c:pt>
                <c:pt idx="1530">
                  <c:v>45.972700000000003</c:v>
                </c:pt>
                <c:pt idx="1531">
                  <c:v>46.000100000000003</c:v>
                </c:pt>
                <c:pt idx="1532">
                  <c:v>46.0276</c:v>
                </c:pt>
                <c:pt idx="1533">
                  <c:v>46.055</c:v>
                </c:pt>
                <c:pt idx="1534">
                  <c:v>46.0824</c:v>
                </c:pt>
                <c:pt idx="1535">
                  <c:v>46.109900000000003</c:v>
                </c:pt>
                <c:pt idx="1536">
                  <c:v>46.137300000000003</c:v>
                </c:pt>
                <c:pt idx="1537">
                  <c:v>46.164700000000003</c:v>
                </c:pt>
                <c:pt idx="1538">
                  <c:v>46.192100000000003</c:v>
                </c:pt>
                <c:pt idx="1539">
                  <c:v>46.2196</c:v>
                </c:pt>
                <c:pt idx="1540">
                  <c:v>46.247</c:v>
                </c:pt>
                <c:pt idx="1541">
                  <c:v>46.2744</c:v>
                </c:pt>
                <c:pt idx="1542">
                  <c:v>46.301900000000003</c:v>
                </c:pt>
                <c:pt idx="1543">
                  <c:v>46.329300000000003</c:v>
                </c:pt>
                <c:pt idx="1544">
                  <c:v>46.356699999999996</c:v>
                </c:pt>
                <c:pt idx="1545">
                  <c:v>46.3842</c:v>
                </c:pt>
                <c:pt idx="1546">
                  <c:v>46.4116</c:v>
                </c:pt>
                <c:pt idx="1547">
                  <c:v>46.439</c:v>
                </c:pt>
                <c:pt idx="1548">
                  <c:v>46.466500000000003</c:v>
                </c:pt>
                <c:pt idx="1549">
                  <c:v>46.493899999999996</c:v>
                </c:pt>
                <c:pt idx="1550">
                  <c:v>46.521299999999997</c:v>
                </c:pt>
                <c:pt idx="1551">
                  <c:v>46.5488</c:v>
                </c:pt>
                <c:pt idx="1552">
                  <c:v>46.5762</c:v>
                </c:pt>
                <c:pt idx="1553">
                  <c:v>46.6036</c:v>
                </c:pt>
                <c:pt idx="1554">
                  <c:v>46.631100000000004</c:v>
                </c:pt>
                <c:pt idx="1555">
                  <c:v>46.658499999999997</c:v>
                </c:pt>
                <c:pt idx="1556">
                  <c:v>46.685899999999997</c:v>
                </c:pt>
                <c:pt idx="1557">
                  <c:v>46.713299999999997</c:v>
                </c:pt>
                <c:pt idx="1558">
                  <c:v>46.7408</c:v>
                </c:pt>
                <c:pt idx="1559">
                  <c:v>46.7682</c:v>
                </c:pt>
                <c:pt idx="1560">
                  <c:v>46.7956</c:v>
                </c:pt>
                <c:pt idx="1561">
                  <c:v>46.823099999999997</c:v>
                </c:pt>
                <c:pt idx="1562">
                  <c:v>46.850499999999997</c:v>
                </c:pt>
                <c:pt idx="1563">
                  <c:v>46.877899999999997</c:v>
                </c:pt>
                <c:pt idx="1564">
                  <c:v>46.9054</c:v>
                </c:pt>
                <c:pt idx="1565">
                  <c:v>46.9328</c:v>
                </c:pt>
                <c:pt idx="1566">
                  <c:v>46.9602</c:v>
                </c:pt>
                <c:pt idx="1567">
                  <c:v>46.987699999999997</c:v>
                </c:pt>
                <c:pt idx="1568">
                  <c:v>47.015099999999997</c:v>
                </c:pt>
                <c:pt idx="1569">
                  <c:v>47.042499999999997</c:v>
                </c:pt>
                <c:pt idx="1570">
                  <c:v>47.07</c:v>
                </c:pt>
                <c:pt idx="1571">
                  <c:v>47.0974</c:v>
                </c:pt>
                <c:pt idx="1572">
                  <c:v>47.1248</c:v>
                </c:pt>
                <c:pt idx="1573">
                  <c:v>47.152200000000001</c:v>
                </c:pt>
                <c:pt idx="1574">
                  <c:v>47.179699999999997</c:v>
                </c:pt>
                <c:pt idx="1575">
                  <c:v>47.207099999999997</c:v>
                </c:pt>
                <c:pt idx="1576">
                  <c:v>47.234499999999997</c:v>
                </c:pt>
                <c:pt idx="1577">
                  <c:v>47.262</c:v>
                </c:pt>
                <c:pt idx="1578">
                  <c:v>47.289400000000001</c:v>
                </c:pt>
                <c:pt idx="1579">
                  <c:v>47.316800000000001</c:v>
                </c:pt>
                <c:pt idx="1580">
                  <c:v>47.344299999999997</c:v>
                </c:pt>
                <c:pt idx="1581">
                  <c:v>47.371699999999997</c:v>
                </c:pt>
                <c:pt idx="1582">
                  <c:v>47.399099999999997</c:v>
                </c:pt>
                <c:pt idx="1583">
                  <c:v>47.426600000000001</c:v>
                </c:pt>
                <c:pt idx="1584">
                  <c:v>47.454000000000001</c:v>
                </c:pt>
                <c:pt idx="1585">
                  <c:v>47.481400000000001</c:v>
                </c:pt>
                <c:pt idx="1586">
                  <c:v>47.508899999999997</c:v>
                </c:pt>
                <c:pt idx="1587">
                  <c:v>47.536299999999997</c:v>
                </c:pt>
                <c:pt idx="1588">
                  <c:v>47.563699999999997</c:v>
                </c:pt>
                <c:pt idx="1589">
                  <c:v>47.591200000000001</c:v>
                </c:pt>
                <c:pt idx="1590">
                  <c:v>47.618600000000001</c:v>
                </c:pt>
                <c:pt idx="1591">
                  <c:v>47.646000000000001</c:v>
                </c:pt>
                <c:pt idx="1592">
                  <c:v>47.673400000000001</c:v>
                </c:pt>
                <c:pt idx="1593">
                  <c:v>47.700899999999997</c:v>
                </c:pt>
                <c:pt idx="1594">
                  <c:v>47.728299999999997</c:v>
                </c:pt>
                <c:pt idx="1595">
                  <c:v>47.755699999999997</c:v>
                </c:pt>
                <c:pt idx="1596">
                  <c:v>47.783200000000001</c:v>
                </c:pt>
                <c:pt idx="1597">
                  <c:v>47.810600000000001</c:v>
                </c:pt>
                <c:pt idx="1598">
                  <c:v>47.838000000000001</c:v>
                </c:pt>
                <c:pt idx="1599">
                  <c:v>47.865499999999997</c:v>
                </c:pt>
                <c:pt idx="1600">
                  <c:v>47.892899999999997</c:v>
                </c:pt>
                <c:pt idx="1601">
                  <c:v>47.920299999999997</c:v>
                </c:pt>
                <c:pt idx="1602">
                  <c:v>47.947800000000001</c:v>
                </c:pt>
                <c:pt idx="1603">
                  <c:v>47.975200000000001</c:v>
                </c:pt>
                <c:pt idx="1604">
                  <c:v>48.002600000000001</c:v>
                </c:pt>
                <c:pt idx="1605">
                  <c:v>48.030099999999997</c:v>
                </c:pt>
                <c:pt idx="1606">
                  <c:v>48.057499999999997</c:v>
                </c:pt>
                <c:pt idx="1607">
                  <c:v>48.084899999999998</c:v>
                </c:pt>
                <c:pt idx="1608">
                  <c:v>48.112400000000001</c:v>
                </c:pt>
                <c:pt idx="1609">
                  <c:v>48.139800000000001</c:v>
                </c:pt>
                <c:pt idx="1610">
                  <c:v>48.167200000000001</c:v>
                </c:pt>
                <c:pt idx="1611">
                  <c:v>48.194600000000001</c:v>
                </c:pt>
                <c:pt idx="1612">
                  <c:v>48.222099999999998</c:v>
                </c:pt>
                <c:pt idx="1613">
                  <c:v>48.249499999999998</c:v>
                </c:pt>
                <c:pt idx="1614">
                  <c:v>48.276899999999998</c:v>
                </c:pt>
                <c:pt idx="1615">
                  <c:v>48.304400000000001</c:v>
                </c:pt>
                <c:pt idx="1616">
                  <c:v>48.331800000000001</c:v>
                </c:pt>
                <c:pt idx="1617">
                  <c:v>48.359200000000001</c:v>
                </c:pt>
                <c:pt idx="1618">
                  <c:v>48.386699999999998</c:v>
                </c:pt>
                <c:pt idx="1619">
                  <c:v>48.414099999999998</c:v>
                </c:pt>
                <c:pt idx="1620">
                  <c:v>48.441499999999998</c:v>
                </c:pt>
                <c:pt idx="1621">
                  <c:v>48.469000000000001</c:v>
                </c:pt>
                <c:pt idx="1622">
                  <c:v>48.496400000000001</c:v>
                </c:pt>
                <c:pt idx="1623">
                  <c:v>48.523800000000001</c:v>
                </c:pt>
                <c:pt idx="1624">
                  <c:v>48.551299999999998</c:v>
                </c:pt>
                <c:pt idx="1625">
                  <c:v>48.578699999999998</c:v>
                </c:pt>
                <c:pt idx="1626">
                  <c:v>48.606099999999998</c:v>
                </c:pt>
                <c:pt idx="1627">
                  <c:v>48.633600000000001</c:v>
                </c:pt>
                <c:pt idx="1628">
                  <c:v>48.661000000000001</c:v>
                </c:pt>
                <c:pt idx="1629">
                  <c:v>48.688400000000001</c:v>
                </c:pt>
                <c:pt idx="1630">
                  <c:v>48.715800000000002</c:v>
                </c:pt>
                <c:pt idx="1631">
                  <c:v>48.743299999999998</c:v>
                </c:pt>
                <c:pt idx="1632">
                  <c:v>48.770699999999998</c:v>
                </c:pt>
                <c:pt idx="1633">
                  <c:v>48.798099999999998</c:v>
                </c:pt>
                <c:pt idx="1634">
                  <c:v>48.825600000000001</c:v>
                </c:pt>
                <c:pt idx="1635">
                  <c:v>48.853000000000002</c:v>
                </c:pt>
                <c:pt idx="1636">
                  <c:v>48.880400000000002</c:v>
                </c:pt>
                <c:pt idx="1637">
                  <c:v>48.907899999999998</c:v>
                </c:pt>
                <c:pt idx="1638">
                  <c:v>48.935299999999998</c:v>
                </c:pt>
                <c:pt idx="1639">
                  <c:v>48.962699999999998</c:v>
                </c:pt>
                <c:pt idx="1640">
                  <c:v>48.990200000000002</c:v>
                </c:pt>
                <c:pt idx="1641">
                  <c:v>49.017600000000002</c:v>
                </c:pt>
                <c:pt idx="1642">
                  <c:v>49.045000000000002</c:v>
                </c:pt>
                <c:pt idx="1643">
                  <c:v>49.072499999999998</c:v>
                </c:pt>
                <c:pt idx="1644">
                  <c:v>49.099899999999998</c:v>
                </c:pt>
                <c:pt idx="1645">
                  <c:v>49.127299999999998</c:v>
                </c:pt>
                <c:pt idx="1646">
                  <c:v>49.154699999999998</c:v>
                </c:pt>
                <c:pt idx="1647">
                  <c:v>49.182200000000002</c:v>
                </c:pt>
                <c:pt idx="1648">
                  <c:v>49.209600000000002</c:v>
                </c:pt>
                <c:pt idx="1649">
                  <c:v>49.237000000000002</c:v>
                </c:pt>
                <c:pt idx="1650">
                  <c:v>49.264499999999998</c:v>
                </c:pt>
                <c:pt idx="1651">
                  <c:v>49.291899999999998</c:v>
                </c:pt>
                <c:pt idx="1652">
                  <c:v>49.319299999999998</c:v>
                </c:pt>
                <c:pt idx="1653">
                  <c:v>49.346800000000002</c:v>
                </c:pt>
                <c:pt idx="1654">
                  <c:v>49.374200000000002</c:v>
                </c:pt>
                <c:pt idx="1655">
                  <c:v>49.401600000000002</c:v>
                </c:pt>
                <c:pt idx="1656">
                  <c:v>49.429099999999998</c:v>
                </c:pt>
                <c:pt idx="1657">
                  <c:v>49.456499999999998</c:v>
                </c:pt>
                <c:pt idx="1658">
                  <c:v>49.483899999999998</c:v>
                </c:pt>
                <c:pt idx="1659">
                  <c:v>49.511400000000002</c:v>
                </c:pt>
                <c:pt idx="1660">
                  <c:v>49.538800000000002</c:v>
                </c:pt>
                <c:pt idx="1661">
                  <c:v>49.566200000000002</c:v>
                </c:pt>
                <c:pt idx="1662">
                  <c:v>49.593699999999998</c:v>
                </c:pt>
                <c:pt idx="1663">
                  <c:v>49.621099999999998</c:v>
                </c:pt>
                <c:pt idx="1664">
                  <c:v>49.648499999999999</c:v>
                </c:pt>
                <c:pt idx="1665">
                  <c:v>49.675899999999999</c:v>
                </c:pt>
                <c:pt idx="1666">
                  <c:v>49.703400000000002</c:v>
                </c:pt>
                <c:pt idx="1667">
                  <c:v>49.730800000000002</c:v>
                </c:pt>
                <c:pt idx="1668">
                  <c:v>49.758200000000002</c:v>
                </c:pt>
                <c:pt idx="1669">
                  <c:v>49.785699999999999</c:v>
                </c:pt>
                <c:pt idx="1670">
                  <c:v>49.813099999999999</c:v>
                </c:pt>
                <c:pt idx="1671">
                  <c:v>49.840499999999999</c:v>
                </c:pt>
                <c:pt idx="1672">
                  <c:v>49.868000000000002</c:v>
                </c:pt>
                <c:pt idx="1673">
                  <c:v>49.895400000000002</c:v>
                </c:pt>
                <c:pt idx="1674">
                  <c:v>49.922800000000002</c:v>
                </c:pt>
                <c:pt idx="1675">
                  <c:v>49.950299999999999</c:v>
                </c:pt>
                <c:pt idx="1676">
                  <c:v>49.977699999999999</c:v>
                </c:pt>
                <c:pt idx="1677">
                  <c:v>50.005099999999999</c:v>
                </c:pt>
              </c:numCache>
            </c:numRef>
          </c:xVal>
          <c:yVal>
            <c:numRef>
              <c:f>'cgGFP293siRNA@nNU1000'!$D$136:$D$1813</c:f>
              <c:numCache>
                <c:formatCode>0.00</c:formatCode>
                <c:ptCount val="1678"/>
                <c:pt idx="0">
                  <c:v>14180</c:v>
                </c:pt>
                <c:pt idx="1">
                  <c:v>14151</c:v>
                </c:pt>
                <c:pt idx="2">
                  <c:v>14174</c:v>
                </c:pt>
                <c:pt idx="3">
                  <c:v>14139</c:v>
                </c:pt>
                <c:pt idx="4">
                  <c:v>14095</c:v>
                </c:pt>
                <c:pt idx="5">
                  <c:v>14136</c:v>
                </c:pt>
                <c:pt idx="6">
                  <c:v>14107</c:v>
                </c:pt>
                <c:pt idx="7">
                  <c:v>14002</c:v>
                </c:pt>
                <c:pt idx="8">
                  <c:v>14090</c:v>
                </c:pt>
                <c:pt idx="9">
                  <c:v>14089</c:v>
                </c:pt>
                <c:pt idx="10">
                  <c:v>14050</c:v>
                </c:pt>
                <c:pt idx="11">
                  <c:v>14024</c:v>
                </c:pt>
                <c:pt idx="12">
                  <c:v>14054</c:v>
                </c:pt>
                <c:pt idx="13">
                  <c:v>14031</c:v>
                </c:pt>
                <c:pt idx="14">
                  <c:v>14041</c:v>
                </c:pt>
                <c:pt idx="15">
                  <c:v>13974</c:v>
                </c:pt>
                <c:pt idx="16">
                  <c:v>14023</c:v>
                </c:pt>
                <c:pt idx="17">
                  <c:v>14032</c:v>
                </c:pt>
                <c:pt idx="18">
                  <c:v>13986</c:v>
                </c:pt>
                <c:pt idx="19">
                  <c:v>14042</c:v>
                </c:pt>
                <c:pt idx="20">
                  <c:v>13987</c:v>
                </c:pt>
                <c:pt idx="21">
                  <c:v>13954</c:v>
                </c:pt>
                <c:pt idx="22">
                  <c:v>14009</c:v>
                </c:pt>
                <c:pt idx="23">
                  <c:v>13992</c:v>
                </c:pt>
                <c:pt idx="24">
                  <c:v>13958</c:v>
                </c:pt>
                <c:pt idx="25">
                  <c:v>13958</c:v>
                </c:pt>
                <c:pt idx="26">
                  <c:v>13925</c:v>
                </c:pt>
                <c:pt idx="27">
                  <c:v>13940</c:v>
                </c:pt>
                <c:pt idx="28">
                  <c:v>14091</c:v>
                </c:pt>
                <c:pt idx="29">
                  <c:v>14045</c:v>
                </c:pt>
                <c:pt idx="30">
                  <c:v>14012</c:v>
                </c:pt>
                <c:pt idx="31">
                  <c:v>14084</c:v>
                </c:pt>
                <c:pt idx="32">
                  <c:v>14097</c:v>
                </c:pt>
                <c:pt idx="33">
                  <c:v>14169</c:v>
                </c:pt>
                <c:pt idx="34">
                  <c:v>14145</c:v>
                </c:pt>
                <c:pt idx="35">
                  <c:v>14185</c:v>
                </c:pt>
                <c:pt idx="36">
                  <c:v>14189</c:v>
                </c:pt>
                <c:pt idx="37">
                  <c:v>14330</c:v>
                </c:pt>
                <c:pt idx="38">
                  <c:v>14360</c:v>
                </c:pt>
                <c:pt idx="39">
                  <c:v>14452</c:v>
                </c:pt>
                <c:pt idx="40">
                  <c:v>14491</c:v>
                </c:pt>
                <c:pt idx="41">
                  <c:v>14362</c:v>
                </c:pt>
                <c:pt idx="42">
                  <c:v>14350</c:v>
                </c:pt>
                <c:pt idx="43">
                  <c:v>14345</c:v>
                </c:pt>
                <c:pt idx="44">
                  <c:v>14261</c:v>
                </c:pt>
                <c:pt idx="45">
                  <c:v>14367</c:v>
                </c:pt>
                <c:pt idx="46">
                  <c:v>14132</c:v>
                </c:pt>
                <c:pt idx="47">
                  <c:v>14171</c:v>
                </c:pt>
                <c:pt idx="48">
                  <c:v>14040</c:v>
                </c:pt>
                <c:pt idx="49">
                  <c:v>13965</c:v>
                </c:pt>
                <c:pt idx="50">
                  <c:v>13993</c:v>
                </c:pt>
                <c:pt idx="51">
                  <c:v>13913</c:v>
                </c:pt>
                <c:pt idx="52">
                  <c:v>13832</c:v>
                </c:pt>
                <c:pt idx="53">
                  <c:v>13861</c:v>
                </c:pt>
                <c:pt idx="54">
                  <c:v>13852</c:v>
                </c:pt>
                <c:pt idx="55">
                  <c:v>13830</c:v>
                </c:pt>
                <c:pt idx="56">
                  <c:v>13794</c:v>
                </c:pt>
                <c:pt idx="57">
                  <c:v>13840</c:v>
                </c:pt>
                <c:pt idx="58">
                  <c:v>13815</c:v>
                </c:pt>
                <c:pt idx="59">
                  <c:v>13645</c:v>
                </c:pt>
                <c:pt idx="60">
                  <c:v>13781</c:v>
                </c:pt>
                <c:pt idx="61">
                  <c:v>13778</c:v>
                </c:pt>
                <c:pt idx="62">
                  <c:v>13727</c:v>
                </c:pt>
                <c:pt idx="63">
                  <c:v>13724</c:v>
                </c:pt>
                <c:pt idx="64">
                  <c:v>13686</c:v>
                </c:pt>
                <c:pt idx="65">
                  <c:v>13734</c:v>
                </c:pt>
                <c:pt idx="66">
                  <c:v>13656</c:v>
                </c:pt>
                <c:pt idx="67">
                  <c:v>13676</c:v>
                </c:pt>
                <c:pt idx="68">
                  <c:v>13741</c:v>
                </c:pt>
                <c:pt idx="69">
                  <c:v>13666</c:v>
                </c:pt>
                <c:pt idx="70">
                  <c:v>13732</c:v>
                </c:pt>
                <c:pt idx="71">
                  <c:v>13635</c:v>
                </c:pt>
                <c:pt idx="72">
                  <c:v>13752</c:v>
                </c:pt>
                <c:pt idx="73">
                  <c:v>13623</c:v>
                </c:pt>
                <c:pt idx="74">
                  <c:v>13696</c:v>
                </c:pt>
                <c:pt idx="75">
                  <c:v>13646</c:v>
                </c:pt>
                <c:pt idx="76">
                  <c:v>13665</c:v>
                </c:pt>
                <c:pt idx="77">
                  <c:v>13622</c:v>
                </c:pt>
                <c:pt idx="78">
                  <c:v>13598</c:v>
                </c:pt>
                <c:pt idx="79">
                  <c:v>13709</c:v>
                </c:pt>
                <c:pt idx="80">
                  <c:v>13671</c:v>
                </c:pt>
                <c:pt idx="81">
                  <c:v>13597</c:v>
                </c:pt>
                <c:pt idx="82">
                  <c:v>13575</c:v>
                </c:pt>
                <c:pt idx="83">
                  <c:v>13633</c:v>
                </c:pt>
                <c:pt idx="84">
                  <c:v>13658</c:v>
                </c:pt>
                <c:pt idx="85">
                  <c:v>13661</c:v>
                </c:pt>
                <c:pt idx="86">
                  <c:v>13581</c:v>
                </c:pt>
                <c:pt idx="87">
                  <c:v>13540</c:v>
                </c:pt>
                <c:pt idx="88">
                  <c:v>13518</c:v>
                </c:pt>
                <c:pt idx="89">
                  <c:v>13544</c:v>
                </c:pt>
                <c:pt idx="90">
                  <c:v>13508</c:v>
                </c:pt>
                <c:pt idx="91">
                  <c:v>13536</c:v>
                </c:pt>
                <c:pt idx="92">
                  <c:v>13586</c:v>
                </c:pt>
                <c:pt idx="93">
                  <c:v>13606</c:v>
                </c:pt>
                <c:pt idx="94">
                  <c:v>13571</c:v>
                </c:pt>
                <c:pt idx="95">
                  <c:v>13612</c:v>
                </c:pt>
                <c:pt idx="96">
                  <c:v>13588</c:v>
                </c:pt>
                <c:pt idx="97">
                  <c:v>13571</c:v>
                </c:pt>
                <c:pt idx="98">
                  <c:v>13547</c:v>
                </c:pt>
                <c:pt idx="99">
                  <c:v>13659</c:v>
                </c:pt>
                <c:pt idx="100">
                  <c:v>13562</c:v>
                </c:pt>
                <c:pt idx="101">
                  <c:v>13600</c:v>
                </c:pt>
                <c:pt idx="102">
                  <c:v>13677</c:v>
                </c:pt>
                <c:pt idx="103">
                  <c:v>13613</c:v>
                </c:pt>
                <c:pt idx="104">
                  <c:v>13619</c:v>
                </c:pt>
                <c:pt idx="105">
                  <c:v>13586</c:v>
                </c:pt>
                <c:pt idx="106">
                  <c:v>13606</c:v>
                </c:pt>
                <c:pt idx="107">
                  <c:v>13629</c:v>
                </c:pt>
                <c:pt idx="108">
                  <c:v>13636</c:v>
                </c:pt>
                <c:pt idx="109">
                  <c:v>13637</c:v>
                </c:pt>
                <c:pt idx="110">
                  <c:v>13630</c:v>
                </c:pt>
                <c:pt idx="111">
                  <c:v>13544</c:v>
                </c:pt>
                <c:pt idx="112">
                  <c:v>13665</c:v>
                </c:pt>
                <c:pt idx="113">
                  <c:v>13686</c:v>
                </c:pt>
                <c:pt idx="114">
                  <c:v>13677</c:v>
                </c:pt>
                <c:pt idx="115">
                  <c:v>13720</c:v>
                </c:pt>
                <c:pt idx="116">
                  <c:v>13717</c:v>
                </c:pt>
                <c:pt idx="117">
                  <c:v>13725</c:v>
                </c:pt>
                <c:pt idx="118">
                  <c:v>13821</c:v>
                </c:pt>
                <c:pt idx="119">
                  <c:v>13717</c:v>
                </c:pt>
                <c:pt idx="120">
                  <c:v>13719</c:v>
                </c:pt>
                <c:pt idx="121">
                  <c:v>13834</c:v>
                </c:pt>
                <c:pt idx="122">
                  <c:v>13881</c:v>
                </c:pt>
                <c:pt idx="123">
                  <c:v>13804</c:v>
                </c:pt>
                <c:pt idx="124">
                  <c:v>13857</c:v>
                </c:pt>
                <c:pt idx="125">
                  <c:v>13759</c:v>
                </c:pt>
                <c:pt idx="126">
                  <c:v>13778</c:v>
                </c:pt>
                <c:pt idx="127">
                  <c:v>13676</c:v>
                </c:pt>
                <c:pt idx="128">
                  <c:v>13657</c:v>
                </c:pt>
                <c:pt idx="129">
                  <c:v>13662</c:v>
                </c:pt>
                <c:pt idx="130">
                  <c:v>13599</c:v>
                </c:pt>
                <c:pt idx="131">
                  <c:v>13591</c:v>
                </c:pt>
                <c:pt idx="132">
                  <c:v>13610</c:v>
                </c:pt>
                <c:pt idx="133">
                  <c:v>13554</c:v>
                </c:pt>
                <c:pt idx="134">
                  <c:v>13488</c:v>
                </c:pt>
                <c:pt idx="135">
                  <c:v>13451</c:v>
                </c:pt>
                <c:pt idx="136">
                  <c:v>13470</c:v>
                </c:pt>
                <c:pt idx="137">
                  <c:v>13452</c:v>
                </c:pt>
                <c:pt idx="138">
                  <c:v>13435</c:v>
                </c:pt>
                <c:pt idx="139">
                  <c:v>13475</c:v>
                </c:pt>
                <c:pt idx="140">
                  <c:v>13428</c:v>
                </c:pt>
                <c:pt idx="141">
                  <c:v>13409</c:v>
                </c:pt>
                <c:pt idx="142">
                  <c:v>13444</c:v>
                </c:pt>
                <c:pt idx="143">
                  <c:v>13402</c:v>
                </c:pt>
                <c:pt idx="144">
                  <c:v>13429</c:v>
                </c:pt>
                <c:pt idx="145">
                  <c:v>13372</c:v>
                </c:pt>
                <c:pt idx="146">
                  <c:v>13300</c:v>
                </c:pt>
                <c:pt idx="147">
                  <c:v>13346</c:v>
                </c:pt>
                <c:pt idx="148">
                  <c:v>13361</c:v>
                </c:pt>
                <c:pt idx="149">
                  <c:v>13341</c:v>
                </c:pt>
                <c:pt idx="150">
                  <c:v>13323</c:v>
                </c:pt>
                <c:pt idx="151">
                  <c:v>13355</c:v>
                </c:pt>
                <c:pt idx="152">
                  <c:v>13334</c:v>
                </c:pt>
                <c:pt idx="153">
                  <c:v>13314</c:v>
                </c:pt>
                <c:pt idx="154">
                  <c:v>13285</c:v>
                </c:pt>
                <c:pt idx="155">
                  <c:v>13354</c:v>
                </c:pt>
                <c:pt idx="156">
                  <c:v>13233</c:v>
                </c:pt>
                <c:pt idx="157">
                  <c:v>13277</c:v>
                </c:pt>
                <c:pt idx="158">
                  <c:v>13236</c:v>
                </c:pt>
                <c:pt idx="159">
                  <c:v>13182</c:v>
                </c:pt>
                <c:pt idx="160">
                  <c:v>13229</c:v>
                </c:pt>
                <c:pt idx="161">
                  <c:v>13272</c:v>
                </c:pt>
                <c:pt idx="162">
                  <c:v>13277</c:v>
                </c:pt>
                <c:pt idx="163">
                  <c:v>13153</c:v>
                </c:pt>
                <c:pt idx="164">
                  <c:v>13177</c:v>
                </c:pt>
                <c:pt idx="165">
                  <c:v>13208</c:v>
                </c:pt>
                <c:pt idx="166">
                  <c:v>13228</c:v>
                </c:pt>
                <c:pt idx="167">
                  <c:v>13235</c:v>
                </c:pt>
                <c:pt idx="168">
                  <c:v>13216</c:v>
                </c:pt>
                <c:pt idx="169">
                  <c:v>13206</c:v>
                </c:pt>
                <c:pt idx="170">
                  <c:v>13149</c:v>
                </c:pt>
                <c:pt idx="171">
                  <c:v>13206</c:v>
                </c:pt>
                <c:pt idx="172">
                  <c:v>13165</c:v>
                </c:pt>
                <c:pt idx="173">
                  <c:v>13195</c:v>
                </c:pt>
                <c:pt idx="174">
                  <c:v>13155</c:v>
                </c:pt>
                <c:pt idx="175">
                  <c:v>13132</c:v>
                </c:pt>
                <c:pt idx="176">
                  <c:v>13159</c:v>
                </c:pt>
                <c:pt idx="177">
                  <c:v>13165</c:v>
                </c:pt>
                <c:pt idx="178">
                  <c:v>13150</c:v>
                </c:pt>
                <c:pt idx="179">
                  <c:v>13148</c:v>
                </c:pt>
                <c:pt idx="180">
                  <c:v>13143</c:v>
                </c:pt>
                <c:pt idx="181">
                  <c:v>13096</c:v>
                </c:pt>
                <c:pt idx="182">
                  <c:v>13104</c:v>
                </c:pt>
                <c:pt idx="183">
                  <c:v>13144</c:v>
                </c:pt>
                <c:pt idx="184">
                  <c:v>13073</c:v>
                </c:pt>
                <c:pt idx="185">
                  <c:v>13130</c:v>
                </c:pt>
                <c:pt idx="186">
                  <c:v>13036</c:v>
                </c:pt>
                <c:pt idx="187">
                  <c:v>13120</c:v>
                </c:pt>
                <c:pt idx="188">
                  <c:v>13049</c:v>
                </c:pt>
                <c:pt idx="189">
                  <c:v>13005</c:v>
                </c:pt>
                <c:pt idx="190">
                  <c:v>13043</c:v>
                </c:pt>
                <c:pt idx="191">
                  <c:v>13027</c:v>
                </c:pt>
                <c:pt idx="192">
                  <c:v>13066</c:v>
                </c:pt>
                <c:pt idx="193">
                  <c:v>12979</c:v>
                </c:pt>
                <c:pt idx="194">
                  <c:v>13015</c:v>
                </c:pt>
                <c:pt idx="195">
                  <c:v>12975</c:v>
                </c:pt>
                <c:pt idx="196">
                  <c:v>13047</c:v>
                </c:pt>
                <c:pt idx="197">
                  <c:v>12990</c:v>
                </c:pt>
                <c:pt idx="198">
                  <c:v>12992</c:v>
                </c:pt>
                <c:pt idx="199">
                  <c:v>12952</c:v>
                </c:pt>
                <c:pt idx="200">
                  <c:v>12964</c:v>
                </c:pt>
                <c:pt idx="201">
                  <c:v>12952</c:v>
                </c:pt>
                <c:pt idx="202">
                  <c:v>12965</c:v>
                </c:pt>
                <c:pt idx="203">
                  <c:v>13005</c:v>
                </c:pt>
                <c:pt idx="204">
                  <c:v>13027</c:v>
                </c:pt>
                <c:pt idx="205">
                  <c:v>12953</c:v>
                </c:pt>
                <c:pt idx="206">
                  <c:v>12873</c:v>
                </c:pt>
                <c:pt idx="207">
                  <c:v>12946</c:v>
                </c:pt>
                <c:pt idx="208">
                  <c:v>12955</c:v>
                </c:pt>
                <c:pt idx="209">
                  <c:v>12934</c:v>
                </c:pt>
                <c:pt idx="210">
                  <c:v>12966</c:v>
                </c:pt>
                <c:pt idx="211">
                  <c:v>12908</c:v>
                </c:pt>
                <c:pt idx="212">
                  <c:v>12925</c:v>
                </c:pt>
                <c:pt idx="213">
                  <c:v>12944</c:v>
                </c:pt>
                <c:pt idx="214">
                  <c:v>12889</c:v>
                </c:pt>
                <c:pt idx="215">
                  <c:v>12938</c:v>
                </c:pt>
                <c:pt idx="216">
                  <c:v>12910</c:v>
                </c:pt>
                <c:pt idx="217">
                  <c:v>12893</c:v>
                </c:pt>
                <c:pt idx="218">
                  <c:v>12904</c:v>
                </c:pt>
                <c:pt idx="219">
                  <c:v>12860</c:v>
                </c:pt>
                <c:pt idx="220">
                  <c:v>12856</c:v>
                </c:pt>
                <c:pt idx="221">
                  <c:v>12883</c:v>
                </c:pt>
                <c:pt idx="222">
                  <c:v>12834</c:v>
                </c:pt>
                <c:pt idx="223">
                  <c:v>12857</c:v>
                </c:pt>
                <c:pt idx="224">
                  <c:v>12900</c:v>
                </c:pt>
                <c:pt idx="225">
                  <c:v>12871</c:v>
                </c:pt>
                <c:pt idx="226">
                  <c:v>12903</c:v>
                </c:pt>
                <c:pt idx="227">
                  <c:v>12878</c:v>
                </c:pt>
                <c:pt idx="228">
                  <c:v>12841</c:v>
                </c:pt>
                <c:pt idx="229">
                  <c:v>12866</c:v>
                </c:pt>
                <c:pt idx="230">
                  <c:v>12879</c:v>
                </c:pt>
                <c:pt idx="231">
                  <c:v>12873</c:v>
                </c:pt>
                <c:pt idx="232">
                  <c:v>12852</c:v>
                </c:pt>
                <c:pt idx="233">
                  <c:v>12804</c:v>
                </c:pt>
                <c:pt idx="234">
                  <c:v>12823</c:v>
                </c:pt>
                <c:pt idx="235">
                  <c:v>12808</c:v>
                </c:pt>
                <c:pt idx="236">
                  <c:v>12822</c:v>
                </c:pt>
                <c:pt idx="237">
                  <c:v>12768</c:v>
                </c:pt>
                <c:pt idx="238">
                  <c:v>12784</c:v>
                </c:pt>
                <c:pt idx="239">
                  <c:v>12755</c:v>
                </c:pt>
                <c:pt idx="240">
                  <c:v>12800</c:v>
                </c:pt>
                <c:pt idx="241">
                  <c:v>12766</c:v>
                </c:pt>
                <c:pt idx="242">
                  <c:v>12745</c:v>
                </c:pt>
                <c:pt idx="243">
                  <c:v>12714</c:v>
                </c:pt>
                <c:pt idx="244">
                  <c:v>12725</c:v>
                </c:pt>
                <c:pt idx="245">
                  <c:v>12696</c:v>
                </c:pt>
                <c:pt idx="246">
                  <c:v>12722</c:v>
                </c:pt>
                <c:pt idx="247">
                  <c:v>12735</c:v>
                </c:pt>
                <c:pt idx="248">
                  <c:v>12747</c:v>
                </c:pt>
                <c:pt idx="249">
                  <c:v>12711</c:v>
                </c:pt>
                <c:pt idx="250">
                  <c:v>12709</c:v>
                </c:pt>
                <c:pt idx="251">
                  <c:v>12681</c:v>
                </c:pt>
                <c:pt idx="252">
                  <c:v>12678</c:v>
                </c:pt>
                <c:pt idx="253">
                  <c:v>12693</c:v>
                </c:pt>
                <c:pt idx="254">
                  <c:v>12676</c:v>
                </c:pt>
                <c:pt idx="255">
                  <c:v>12646</c:v>
                </c:pt>
                <c:pt idx="256">
                  <c:v>12669</c:v>
                </c:pt>
                <c:pt idx="257">
                  <c:v>12649</c:v>
                </c:pt>
                <c:pt idx="258">
                  <c:v>12637</c:v>
                </c:pt>
                <c:pt idx="259">
                  <c:v>12617</c:v>
                </c:pt>
                <c:pt idx="260">
                  <c:v>12644</c:v>
                </c:pt>
                <c:pt idx="261">
                  <c:v>12659</c:v>
                </c:pt>
                <c:pt idx="262">
                  <c:v>12614</c:v>
                </c:pt>
                <c:pt idx="263">
                  <c:v>12609</c:v>
                </c:pt>
                <c:pt idx="264">
                  <c:v>12573</c:v>
                </c:pt>
                <c:pt idx="265">
                  <c:v>12561</c:v>
                </c:pt>
                <c:pt idx="266">
                  <c:v>12625</c:v>
                </c:pt>
                <c:pt idx="267">
                  <c:v>12625</c:v>
                </c:pt>
                <c:pt idx="268">
                  <c:v>12553</c:v>
                </c:pt>
                <c:pt idx="269">
                  <c:v>12584</c:v>
                </c:pt>
                <c:pt idx="270">
                  <c:v>12584</c:v>
                </c:pt>
                <c:pt idx="271">
                  <c:v>12610</c:v>
                </c:pt>
                <c:pt idx="272">
                  <c:v>12555</c:v>
                </c:pt>
                <c:pt idx="273">
                  <c:v>12569</c:v>
                </c:pt>
                <c:pt idx="274">
                  <c:v>12568</c:v>
                </c:pt>
                <c:pt idx="275">
                  <c:v>12562</c:v>
                </c:pt>
                <c:pt idx="276">
                  <c:v>12544</c:v>
                </c:pt>
                <c:pt idx="277">
                  <c:v>12526</c:v>
                </c:pt>
                <c:pt idx="278">
                  <c:v>12553</c:v>
                </c:pt>
                <c:pt idx="279">
                  <c:v>12572</c:v>
                </c:pt>
                <c:pt idx="280">
                  <c:v>12551</c:v>
                </c:pt>
                <c:pt idx="281">
                  <c:v>12512</c:v>
                </c:pt>
                <c:pt idx="282">
                  <c:v>12536</c:v>
                </c:pt>
                <c:pt idx="283">
                  <c:v>12508</c:v>
                </c:pt>
                <c:pt idx="284">
                  <c:v>12508</c:v>
                </c:pt>
                <c:pt idx="285">
                  <c:v>12469</c:v>
                </c:pt>
                <c:pt idx="286">
                  <c:v>12501</c:v>
                </c:pt>
                <c:pt idx="287">
                  <c:v>12504</c:v>
                </c:pt>
                <c:pt idx="288">
                  <c:v>12499</c:v>
                </c:pt>
                <c:pt idx="289">
                  <c:v>12488</c:v>
                </c:pt>
                <c:pt idx="290">
                  <c:v>12484</c:v>
                </c:pt>
                <c:pt idx="291">
                  <c:v>12496</c:v>
                </c:pt>
                <c:pt idx="292">
                  <c:v>12484</c:v>
                </c:pt>
                <c:pt idx="293">
                  <c:v>12449</c:v>
                </c:pt>
                <c:pt idx="294">
                  <c:v>12464</c:v>
                </c:pt>
                <c:pt idx="295">
                  <c:v>12498</c:v>
                </c:pt>
                <c:pt idx="296">
                  <c:v>12468</c:v>
                </c:pt>
                <c:pt idx="297">
                  <c:v>12418</c:v>
                </c:pt>
                <c:pt idx="298">
                  <c:v>12448</c:v>
                </c:pt>
                <c:pt idx="299">
                  <c:v>12431</c:v>
                </c:pt>
                <c:pt idx="300">
                  <c:v>12423</c:v>
                </c:pt>
                <c:pt idx="301">
                  <c:v>12418</c:v>
                </c:pt>
                <c:pt idx="302">
                  <c:v>12446</c:v>
                </c:pt>
                <c:pt idx="303">
                  <c:v>12444</c:v>
                </c:pt>
                <c:pt idx="304">
                  <c:v>12388</c:v>
                </c:pt>
                <c:pt idx="305">
                  <c:v>12404</c:v>
                </c:pt>
                <c:pt idx="306">
                  <c:v>12408</c:v>
                </c:pt>
                <c:pt idx="307">
                  <c:v>12386</c:v>
                </c:pt>
                <c:pt idx="308">
                  <c:v>12406</c:v>
                </c:pt>
                <c:pt idx="309">
                  <c:v>12419</c:v>
                </c:pt>
                <c:pt idx="310">
                  <c:v>12376</c:v>
                </c:pt>
                <c:pt idx="311">
                  <c:v>12405</c:v>
                </c:pt>
                <c:pt idx="312">
                  <c:v>12384</c:v>
                </c:pt>
                <c:pt idx="313">
                  <c:v>12388</c:v>
                </c:pt>
                <c:pt idx="314">
                  <c:v>12395</c:v>
                </c:pt>
                <c:pt idx="315">
                  <c:v>12366</c:v>
                </c:pt>
                <c:pt idx="316">
                  <c:v>12371</c:v>
                </c:pt>
                <c:pt idx="317">
                  <c:v>12379</c:v>
                </c:pt>
                <c:pt idx="318">
                  <c:v>12381</c:v>
                </c:pt>
                <c:pt idx="319">
                  <c:v>12410</c:v>
                </c:pt>
                <c:pt idx="320">
                  <c:v>12391</c:v>
                </c:pt>
                <c:pt idx="321">
                  <c:v>12374</c:v>
                </c:pt>
                <c:pt idx="322">
                  <c:v>12389</c:v>
                </c:pt>
                <c:pt idx="323">
                  <c:v>12361</c:v>
                </c:pt>
                <c:pt idx="324">
                  <c:v>12346</c:v>
                </c:pt>
                <c:pt idx="325">
                  <c:v>12367</c:v>
                </c:pt>
                <c:pt idx="326">
                  <c:v>12381</c:v>
                </c:pt>
                <c:pt idx="327">
                  <c:v>12355</c:v>
                </c:pt>
                <c:pt idx="328">
                  <c:v>12385</c:v>
                </c:pt>
                <c:pt idx="329">
                  <c:v>12336</c:v>
                </c:pt>
                <c:pt idx="330">
                  <c:v>12347</c:v>
                </c:pt>
                <c:pt idx="331">
                  <c:v>12352</c:v>
                </c:pt>
                <c:pt idx="332">
                  <c:v>12330</c:v>
                </c:pt>
                <c:pt idx="333">
                  <c:v>12353</c:v>
                </c:pt>
                <c:pt idx="334">
                  <c:v>12276</c:v>
                </c:pt>
                <c:pt idx="335">
                  <c:v>12308</c:v>
                </c:pt>
                <c:pt idx="336">
                  <c:v>12371</c:v>
                </c:pt>
                <c:pt idx="337">
                  <c:v>12331</c:v>
                </c:pt>
                <c:pt idx="338">
                  <c:v>12329</c:v>
                </c:pt>
                <c:pt idx="339">
                  <c:v>12312</c:v>
                </c:pt>
                <c:pt idx="340">
                  <c:v>12305</c:v>
                </c:pt>
                <c:pt idx="341">
                  <c:v>12314</c:v>
                </c:pt>
                <c:pt idx="342">
                  <c:v>12323</c:v>
                </c:pt>
                <c:pt idx="343">
                  <c:v>12287</c:v>
                </c:pt>
                <c:pt idx="344">
                  <c:v>12309</c:v>
                </c:pt>
                <c:pt idx="345">
                  <c:v>12342</c:v>
                </c:pt>
                <c:pt idx="346">
                  <c:v>12282</c:v>
                </c:pt>
                <c:pt idx="347">
                  <c:v>12280</c:v>
                </c:pt>
                <c:pt idx="348">
                  <c:v>12290</c:v>
                </c:pt>
                <c:pt idx="349">
                  <c:v>12336</c:v>
                </c:pt>
                <c:pt idx="350">
                  <c:v>12329</c:v>
                </c:pt>
                <c:pt idx="351">
                  <c:v>12306</c:v>
                </c:pt>
                <c:pt idx="352">
                  <c:v>12293</c:v>
                </c:pt>
                <c:pt idx="353">
                  <c:v>12290</c:v>
                </c:pt>
                <c:pt idx="354">
                  <c:v>12310</c:v>
                </c:pt>
                <c:pt idx="355">
                  <c:v>12293</c:v>
                </c:pt>
                <c:pt idx="356">
                  <c:v>12342</c:v>
                </c:pt>
                <c:pt idx="357">
                  <c:v>12315</c:v>
                </c:pt>
                <c:pt idx="358">
                  <c:v>12329</c:v>
                </c:pt>
                <c:pt idx="359">
                  <c:v>12329</c:v>
                </c:pt>
                <c:pt idx="360">
                  <c:v>12302</c:v>
                </c:pt>
                <c:pt idx="361">
                  <c:v>12333</c:v>
                </c:pt>
                <c:pt idx="362">
                  <c:v>12298</c:v>
                </c:pt>
                <c:pt idx="363">
                  <c:v>12309</c:v>
                </c:pt>
                <c:pt idx="364">
                  <c:v>12309</c:v>
                </c:pt>
                <c:pt idx="365">
                  <c:v>12297</c:v>
                </c:pt>
                <c:pt idx="366">
                  <c:v>12290</c:v>
                </c:pt>
                <c:pt idx="367">
                  <c:v>12271</c:v>
                </c:pt>
                <c:pt idx="368">
                  <c:v>12311</c:v>
                </c:pt>
                <c:pt idx="369">
                  <c:v>12272</c:v>
                </c:pt>
                <c:pt idx="370">
                  <c:v>12293</c:v>
                </c:pt>
                <c:pt idx="371">
                  <c:v>12289</c:v>
                </c:pt>
                <c:pt idx="372">
                  <c:v>12285</c:v>
                </c:pt>
                <c:pt idx="373">
                  <c:v>12282</c:v>
                </c:pt>
                <c:pt idx="374">
                  <c:v>12266</c:v>
                </c:pt>
                <c:pt idx="375">
                  <c:v>12270</c:v>
                </c:pt>
                <c:pt idx="376">
                  <c:v>12273</c:v>
                </c:pt>
                <c:pt idx="377">
                  <c:v>12294</c:v>
                </c:pt>
                <c:pt idx="378">
                  <c:v>12294</c:v>
                </c:pt>
                <c:pt idx="379">
                  <c:v>12258</c:v>
                </c:pt>
                <c:pt idx="380">
                  <c:v>12257</c:v>
                </c:pt>
                <c:pt idx="381">
                  <c:v>12266</c:v>
                </c:pt>
                <c:pt idx="382">
                  <c:v>12253</c:v>
                </c:pt>
                <c:pt idx="383">
                  <c:v>12255</c:v>
                </c:pt>
                <c:pt idx="384">
                  <c:v>12278</c:v>
                </c:pt>
                <c:pt idx="385">
                  <c:v>12275</c:v>
                </c:pt>
                <c:pt idx="386">
                  <c:v>12257</c:v>
                </c:pt>
                <c:pt idx="387">
                  <c:v>12286</c:v>
                </c:pt>
                <c:pt idx="388">
                  <c:v>12262</c:v>
                </c:pt>
                <c:pt idx="389">
                  <c:v>12273</c:v>
                </c:pt>
                <c:pt idx="390">
                  <c:v>12259</c:v>
                </c:pt>
                <c:pt idx="391">
                  <c:v>12232</c:v>
                </c:pt>
                <c:pt idx="392">
                  <c:v>12248</c:v>
                </c:pt>
                <c:pt idx="393">
                  <c:v>12268</c:v>
                </c:pt>
                <c:pt idx="394">
                  <c:v>12247</c:v>
                </c:pt>
                <c:pt idx="395">
                  <c:v>12257</c:v>
                </c:pt>
                <c:pt idx="396">
                  <c:v>12255</c:v>
                </c:pt>
                <c:pt idx="397">
                  <c:v>12284</c:v>
                </c:pt>
                <c:pt idx="398">
                  <c:v>12264</c:v>
                </c:pt>
                <c:pt idx="399">
                  <c:v>12268</c:v>
                </c:pt>
                <c:pt idx="400">
                  <c:v>12266</c:v>
                </c:pt>
                <c:pt idx="401">
                  <c:v>12277</c:v>
                </c:pt>
                <c:pt idx="402">
                  <c:v>12272</c:v>
                </c:pt>
                <c:pt idx="403">
                  <c:v>12246</c:v>
                </c:pt>
                <c:pt idx="404">
                  <c:v>12249</c:v>
                </c:pt>
                <c:pt idx="405">
                  <c:v>12234</c:v>
                </c:pt>
                <c:pt idx="406">
                  <c:v>12231</c:v>
                </c:pt>
                <c:pt idx="407">
                  <c:v>12260</c:v>
                </c:pt>
                <c:pt idx="408">
                  <c:v>12251</c:v>
                </c:pt>
                <c:pt idx="409">
                  <c:v>12261</c:v>
                </c:pt>
                <c:pt idx="410">
                  <c:v>12241</c:v>
                </c:pt>
                <c:pt idx="411">
                  <c:v>12259</c:v>
                </c:pt>
                <c:pt idx="412">
                  <c:v>12233</c:v>
                </c:pt>
                <c:pt idx="413">
                  <c:v>12233</c:v>
                </c:pt>
                <c:pt idx="414">
                  <c:v>12260</c:v>
                </c:pt>
                <c:pt idx="415">
                  <c:v>12210</c:v>
                </c:pt>
                <c:pt idx="416">
                  <c:v>12239</c:v>
                </c:pt>
                <c:pt idx="417">
                  <c:v>12248</c:v>
                </c:pt>
                <c:pt idx="418">
                  <c:v>12235</c:v>
                </c:pt>
                <c:pt idx="419">
                  <c:v>12212</c:v>
                </c:pt>
                <c:pt idx="420">
                  <c:v>12223</c:v>
                </c:pt>
                <c:pt idx="421">
                  <c:v>12267</c:v>
                </c:pt>
                <c:pt idx="422">
                  <c:v>12252</c:v>
                </c:pt>
                <c:pt idx="423">
                  <c:v>12259</c:v>
                </c:pt>
                <c:pt idx="424">
                  <c:v>12247</c:v>
                </c:pt>
                <c:pt idx="425">
                  <c:v>12222</c:v>
                </c:pt>
                <c:pt idx="426">
                  <c:v>12226</c:v>
                </c:pt>
                <c:pt idx="427">
                  <c:v>12248</c:v>
                </c:pt>
                <c:pt idx="428">
                  <c:v>12269</c:v>
                </c:pt>
                <c:pt idx="429">
                  <c:v>12230</c:v>
                </c:pt>
                <c:pt idx="430">
                  <c:v>12219</c:v>
                </c:pt>
                <c:pt idx="431">
                  <c:v>12252</c:v>
                </c:pt>
                <c:pt idx="432">
                  <c:v>12255</c:v>
                </c:pt>
                <c:pt idx="433">
                  <c:v>12224</c:v>
                </c:pt>
                <c:pt idx="434">
                  <c:v>12231</c:v>
                </c:pt>
                <c:pt idx="435">
                  <c:v>12243</c:v>
                </c:pt>
                <c:pt idx="436">
                  <c:v>12222</c:v>
                </c:pt>
                <c:pt idx="437">
                  <c:v>12219</c:v>
                </c:pt>
                <c:pt idx="438">
                  <c:v>12220</c:v>
                </c:pt>
                <c:pt idx="439">
                  <c:v>12231</c:v>
                </c:pt>
                <c:pt idx="440">
                  <c:v>12242</c:v>
                </c:pt>
                <c:pt idx="441">
                  <c:v>12225</c:v>
                </c:pt>
                <c:pt idx="442">
                  <c:v>12197</c:v>
                </c:pt>
                <c:pt idx="443">
                  <c:v>12229</c:v>
                </c:pt>
                <c:pt idx="444">
                  <c:v>12216</c:v>
                </c:pt>
                <c:pt idx="445">
                  <c:v>12245</c:v>
                </c:pt>
                <c:pt idx="446">
                  <c:v>12246</c:v>
                </c:pt>
                <c:pt idx="447">
                  <c:v>12215</c:v>
                </c:pt>
                <c:pt idx="448">
                  <c:v>12219</c:v>
                </c:pt>
                <c:pt idx="449">
                  <c:v>12261</c:v>
                </c:pt>
                <c:pt idx="450">
                  <c:v>12252</c:v>
                </c:pt>
                <c:pt idx="451">
                  <c:v>12254</c:v>
                </c:pt>
                <c:pt idx="452">
                  <c:v>12242</c:v>
                </c:pt>
                <c:pt idx="453">
                  <c:v>12225</c:v>
                </c:pt>
                <c:pt idx="454">
                  <c:v>12255</c:v>
                </c:pt>
                <c:pt idx="455">
                  <c:v>12238</c:v>
                </c:pt>
                <c:pt idx="456">
                  <c:v>12241</c:v>
                </c:pt>
                <c:pt idx="457">
                  <c:v>12268</c:v>
                </c:pt>
                <c:pt idx="458">
                  <c:v>12246</c:v>
                </c:pt>
                <c:pt idx="459">
                  <c:v>12261</c:v>
                </c:pt>
                <c:pt idx="460">
                  <c:v>12252</c:v>
                </c:pt>
                <c:pt idx="461">
                  <c:v>12230</c:v>
                </c:pt>
                <c:pt idx="462">
                  <c:v>12242</c:v>
                </c:pt>
                <c:pt idx="463">
                  <c:v>12226</c:v>
                </c:pt>
                <c:pt idx="464">
                  <c:v>12272</c:v>
                </c:pt>
                <c:pt idx="465">
                  <c:v>12243</c:v>
                </c:pt>
                <c:pt idx="466">
                  <c:v>12237</c:v>
                </c:pt>
                <c:pt idx="467">
                  <c:v>12239</c:v>
                </c:pt>
                <c:pt idx="468">
                  <c:v>12223</c:v>
                </c:pt>
                <c:pt idx="469">
                  <c:v>12208</c:v>
                </c:pt>
                <c:pt idx="470">
                  <c:v>12259</c:v>
                </c:pt>
                <c:pt idx="471">
                  <c:v>12255</c:v>
                </c:pt>
                <c:pt idx="472">
                  <c:v>12227</c:v>
                </c:pt>
                <c:pt idx="473">
                  <c:v>12231</c:v>
                </c:pt>
                <c:pt idx="474">
                  <c:v>12249</c:v>
                </c:pt>
                <c:pt idx="475">
                  <c:v>12248</c:v>
                </c:pt>
                <c:pt idx="476">
                  <c:v>12230</c:v>
                </c:pt>
                <c:pt idx="477">
                  <c:v>12250</c:v>
                </c:pt>
                <c:pt idx="478">
                  <c:v>12258</c:v>
                </c:pt>
                <c:pt idx="479">
                  <c:v>12243</c:v>
                </c:pt>
                <c:pt idx="480">
                  <c:v>12220</c:v>
                </c:pt>
                <c:pt idx="481">
                  <c:v>12232</c:v>
                </c:pt>
                <c:pt idx="482">
                  <c:v>12243</c:v>
                </c:pt>
                <c:pt idx="483">
                  <c:v>12249</c:v>
                </c:pt>
                <c:pt idx="484">
                  <c:v>12224</c:v>
                </c:pt>
                <c:pt idx="485">
                  <c:v>12239</c:v>
                </c:pt>
                <c:pt idx="486">
                  <c:v>12254</c:v>
                </c:pt>
                <c:pt idx="487">
                  <c:v>12255</c:v>
                </c:pt>
                <c:pt idx="488">
                  <c:v>12220</c:v>
                </c:pt>
                <c:pt idx="489">
                  <c:v>12250</c:v>
                </c:pt>
                <c:pt idx="490">
                  <c:v>12235</c:v>
                </c:pt>
                <c:pt idx="491">
                  <c:v>12239</c:v>
                </c:pt>
                <c:pt idx="492">
                  <c:v>12239</c:v>
                </c:pt>
                <c:pt idx="493">
                  <c:v>12236</c:v>
                </c:pt>
                <c:pt idx="494">
                  <c:v>12254</c:v>
                </c:pt>
                <c:pt idx="495">
                  <c:v>12239</c:v>
                </c:pt>
                <c:pt idx="496">
                  <c:v>12230</c:v>
                </c:pt>
                <c:pt idx="497">
                  <c:v>12251</c:v>
                </c:pt>
                <c:pt idx="498">
                  <c:v>12231</c:v>
                </c:pt>
                <c:pt idx="499">
                  <c:v>12209</c:v>
                </c:pt>
                <c:pt idx="500">
                  <c:v>12264</c:v>
                </c:pt>
                <c:pt idx="501">
                  <c:v>12255</c:v>
                </c:pt>
                <c:pt idx="502">
                  <c:v>12267</c:v>
                </c:pt>
                <c:pt idx="503">
                  <c:v>12232</c:v>
                </c:pt>
                <c:pt idx="504">
                  <c:v>12278</c:v>
                </c:pt>
                <c:pt idx="505">
                  <c:v>12252</c:v>
                </c:pt>
                <c:pt idx="506">
                  <c:v>12269</c:v>
                </c:pt>
                <c:pt idx="507">
                  <c:v>12243</c:v>
                </c:pt>
                <c:pt idx="508">
                  <c:v>12247</c:v>
                </c:pt>
                <c:pt idx="509">
                  <c:v>12274</c:v>
                </c:pt>
                <c:pt idx="510">
                  <c:v>12244</c:v>
                </c:pt>
                <c:pt idx="511">
                  <c:v>12266</c:v>
                </c:pt>
                <c:pt idx="512">
                  <c:v>12252</c:v>
                </c:pt>
                <c:pt idx="513">
                  <c:v>12238</c:v>
                </c:pt>
                <c:pt idx="514">
                  <c:v>12238</c:v>
                </c:pt>
                <c:pt idx="515">
                  <c:v>12240</c:v>
                </c:pt>
                <c:pt idx="516">
                  <c:v>12237</c:v>
                </c:pt>
                <c:pt idx="517">
                  <c:v>12249</c:v>
                </c:pt>
                <c:pt idx="518">
                  <c:v>12243</c:v>
                </c:pt>
                <c:pt idx="519">
                  <c:v>12255</c:v>
                </c:pt>
                <c:pt idx="520">
                  <c:v>12270</c:v>
                </c:pt>
                <c:pt idx="521">
                  <c:v>12248</c:v>
                </c:pt>
                <c:pt idx="522">
                  <c:v>12225</c:v>
                </c:pt>
                <c:pt idx="523">
                  <c:v>12230</c:v>
                </c:pt>
                <c:pt idx="524">
                  <c:v>12270</c:v>
                </c:pt>
                <c:pt idx="525">
                  <c:v>12250</c:v>
                </c:pt>
                <c:pt idx="526">
                  <c:v>12239</c:v>
                </c:pt>
                <c:pt idx="527">
                  <c:v>12236</c:v>
                </c:pt>
                <c:pt idx="528">
                  <c:v>12246</c:v>
                </c:pt>
                <c:pt idx="529">
                  <c:v>12302</c:v>
                </c:pt>
                <c:pt idx="530">
                  <c:v>12272</c:v>
                </c:pt>
                <c:pt idx="531">
                  <c:v>12263</c:v>
                </c:pt>
                <c:pt idx="532">
                  <c:v>12237</c:v>
                </c:pt>
                <c:pt idx="533">
                  <c:v>12256</c:v>
                </c:pt>
                <c:pt idx="534">
                  <c:v>12261</c:v>
                </c:pt>
                <c:pt idx="535">
                  <c:v>12270</c:v>
                </c:pt>
                <c:pt idx="536">
                  <c:v>12237</c:v>
                </c:pt>
                <c:pt idx="537">
                  <c:v>12266</c:v>
                </c:pt>
                <c:pt idx="538">
                  <c:v>12267</c:v>
                </c:pt>
                <c:pt idx="539">
                  <c:v>12261</c:v>
                </c:pt>
                <c:pt idx="540">
                  <c:v>12256</c:v>
                </c:pt>
                <c:pt idx="541">
                  <c:v>12256</c:v>
                </c:pt>
                <c:pt idx="542">
                  <c:v>12250</c:v>
                </c:pt>
                <c:pt idx="543">
                  <c:v>12260</c:v>
                </c:pt>
                <c:pt idx="544">
                  <c:v>12259</c:v>
                </c:pt>
                <c:pt idx="545">
                  <c:v>12268</c:v>
                </c:pt>
                <c:pt idx="546">
                  <c:v>12247</c:v>
                </c:pt>
                <c:pt idx="547">
                  <c:v>12220</c:v>
                </c:pt>
                <c:pt idx="548">
                  <c:v>12264</c:v>
                </c:pt>
                <c:pt idx="549">
                  <c:v>12269</c:v>
                </c:pt>
                <c:pt idx="550">
                  <c:v>12240</c:v>
                </c:pt>
                <c:pt idx="551">
                  <c:v>12265</c:v>
                </c:pt>
                <c:pt idx="552">
                  <c:v>12282</c:v>
                </c:pt>
                <c:pt idx="553">
                  <c:v>12228</c:v>
                </c:pt>
                <c:pt idx="554">
                  <c:v>12259</c:v>
                </c:pt>
                <c:pt idx="555">
                  <c:v>12282</c:v>
                </c:pt>
                <c:pt idx="556">
                  <c:v>12231</c:v>
                </c:pt>
                <c:pt idx="557">
                  <c:v>12251</c:v>
                </c:pt>
                <c:pt idx="558">
                  <c:v>12245</c:v>
                </c:pt>
                <c:pt idx="559">
                  <c:v>12256</c:v>
                </c:pt>
                <c:pt idx="560">
                  <c:v>12250</c:v>
                </c:pt>
                <c:pt idx="561">
                  <c:v>12246</c:v>
                </c:pt>
                <c:pt idx="562">
                  <c:v>12243</c:v>
                </c:pt>
                <c:pt idx="563">
                  <c:v>12249</c:v>
                </c:pt>
                <c:pt idx="564">
                  <c:v>12262</c:v>
                </c:pt>
                <c:pt idx="565">
                  <c:v>12235</c:v>
                </c:pt>
                <c:pt idx="566">
                  <c:v>12252</c:v>
                </c:pt>
                <c:pt idx="567">
                  <c:v>12270</c:v>
                </c:pt>
                <c:pt idx="568">
                  <c:v>12264</c:v>
                </c:pt>
                <c:pt idx="569">
                  <c:v>12265</c:v>
                </c:pt>
                <c:pt idx="570">
                  <c:v>12267</c:v>
                </c:pt>
                <c:pt idx="571">
                  <c:v>12277</c:v>
                </c:pt>
                <c:pt idx="572">
                  <c:v>12263</c:v>
                </c:pt>
                <c:pt idx="573">
                  <c:v>12254</c:v>
                </c:pt>
                <c:pt idx="574">
                  <c:v>12239</c:v>
                </c:pt>
                <c:pt idx="575">
                  <c:v>12250</c:v>
                </c:pt>
                <c:pt idx="576">
                  <c:v>12252</c:v>
                </c:pt>
                <c:pt idx="577">
                  <c:v>12276</c:v>
                </c:pt>
                <c:pt idx="578">
                  <c:v>12263</c:v>
                </c:pt>
                <c:pt idx="579">
                  <c:v>12214</c:v>
                </c:pt>
                <c:pt idx="580">
                  <c:v>12258</c:v>
                </c:pt>
                <c:pt idx="581">
                  <c:v>12256</c:v>
                </c:pt>
                <c:pt idx="582">
                  <c:v>12282</c:v>
                </c:pt>
                <c:pt idx="583">
                  <c:v>12263</c:v>
                </c:pt>
                <c:pt idx="584">
                  <c:v>12281</c:v>
                </c:pt>
                <c:pt idx="585">
                  <c:v>12250</c:v>
                </c:pt>
                <c:pt idx="586">
                  <c:v>12262</c:v>
                </c:pt>
                <c:pt idx="587">
                  <c:v>12264</c:v>
                </c:pt>
                <c:pt idx="588">
                  <c:v>12254</c:v>
                </c:pt>
                <c:pt idx="589">
                  <c:v>12258</c:v>
                </c:pt>
                <c:pt idx="590">
                  <c:v>12239</c:v>
                </c:pt>
                <c:pt idx="591">
                  <c:v>12263</c:v>
                </c:pt>
                <c:pt idx="592">
                  <c:v>12258</c:v>
                </c:pt>
                <c:pt idx="593">
                  <c:v>12255</c:v>
                </c:pt>
                <c:pt idx="594">
                  <c:v>12259</c:v>
                </c:pt>
                <c:pt idx="595">
                  <c:v>12277</c:v>
                </c:pt>
                <c:pt idx="596">
                  <c:v>12246</c:v>
                </c:pt>
                <c:pt idx="597">
                  <c:v>12271</c:v>
                </c:pt>
                <c:pt idx="598">
                  <c:v>12280</c:v>
                </c:pt>
                <c:pt idx="599">
                  <c:v>12236</c:v>
                </c:pt>
                <c:pt idx="600">
                  <c:v>12241</c:v>
                </c:pt>
                <c:pt idx="601">
                  <c:v>12268</c:v>
                </c:pt>
                <c:pt idx="602">
                  <c:v>12237</c:v>
                </c:pt>
                <c:pt idx="603">
                  <c:v>12266</c:v>
                </c:pt>
                <c:pt idx="604">
                  <c:v>12250</c:v>
                </c:pt>
                <c:pt idx="605">
                  <c:v>12250</c:v>
                </c:pt>
                <c:pt idx="606">
                  <c:v>12316</c:v>
                </c:pt>
                <c:pt idx="607">
                  <c:v>12265</c:v>
                </c:pt>
                <c:pt idx="608">
                  <c:v>12238</c:v>
                </c:pt>
                <c:pt idx="609">
                  <c:v>12273</c:v>
                </c:pt>
                <c:pt idx="610">
                  <c:v>12248</c:v>
                </c:pt>
                <c:pt idx="611">
                  <c:v>12265</c:v>
                </c:pt>
                <c:pt idx="612">
                  <c:v>12288</c:v>
                </c:pt>
                <c:pt idx="613">
                  <c:v>12237</c:v>
                </c:pt>
                <c:pt idx="614">
                  <c:v>12294</c:v>
                </c:pt>
                <c:pt idx="615">
                  <c:v>12253</c:v>
                </c:pt>
                <c:pt idx="616">
                  <c:v>12271</c:v>
                </c:pt>
                <c:pt idx="617">
                  <c:v>12307</c:v>
                </c:pt>
                <c:pt idx="618">
                  <c:v>12286</c:v>
                </c:pt>
                <c:pt idx="619">
                  <c:v>12283</c:v>
                </c:pt>
                <c:pt idx="620">
                  <c:v>12293</c:v>
                </c:pt>
                <c:pt idx="621">
                  <c:v>12253</c:v>
                </c:pt>
                <c:pt idx="622">
                  <c:v>12297</c:v>
                </c:pt>
                <c:pt idx="623">
                  <c:v>12292</c:v>
                </c:pt>
                <c:pt idx="624">
                  <c:v>12274</c:v>
                </c:pt>
                <c:pt idx="625">
                  <c:v>12249</c:v>
                </c:pt>
                <c:pt idx="626">
                  <c:v>12294</c:v>
                </c:pt>
                <c:pt idx="627">
                  <c:v>12276</c:v>
                </c:pt>
                <c:pt idx="628">
                  <c:v>12248</c:v>
                </c:pt>
                <c:pt idx="629">
                  <c:v>12275</c:v>
                </c:pt>
                <c:pt idx="630">
                  <c:v>12277</c:v>
                </c:pt>
                <c:pt idx="631">
                  <c:v>12300</c:v>
                </c:pt>
                <c:pt idx="632">
                  <c:v>12285</c:v>
                </c:pt>
                <c:pt idx="633">
                  <c:v>12269</c:v>
                </c:pt>
                <c:pt idx="634">
                  <c:v>12271</c:v>
                </c:pt>
                <c:pt idx="635">
                  <c:v>12284</c:v>
                </c:pt>
                <c:pt idx="636">
                  <c:v>12256</c:v>
                </c:pt>
                <c:pt idx="637">
                  <c:v>12303</c:v>
                </c:pt>
                <c:pt idx="638">
                  <c:v>12290</c:v>
                </c:pt>
                <c:pt idx="639">
                  <c:v>12266</c:v>
                </c:pt>
                <c:pt idx="640">
                  <c:v>12276</c:v>
                </c:pt>
                <c:pt idx="641">
                  <c:v>12273</c:v>
                </c:pt>
                <c:pt idx="642">
                  <c:v>12253</c:v>
                </c:pt>
                <c:pt idx="643">
                  <c:v>12234</c:v>
                </c:pt>
                <c:pt idx="644">
                  <c:v>12292</c:v>
                </c:pt>
                <c:pt idx="645">
                  <c:v>12292</c:v>
                </c:pt>
                <c:pt idx="646">
                  <c:v>12293</c:v>
                </c:pt>
                <c:pt idx="647">
                  <c:v>12272</c:v>
                </c:pt>
                <c:pt idx="648">
                  <c:v>12283</c:v>
                </c:pt>
                <c:pt idx="649">
                  <c:v>12270</c:v>
                </c:pt>
                <c:pt idx="650">
                  <c:v>12283</c:v>
                </c:pt>
                <c:pt idx="651">
                  <c:v>12263</c:v>
                </c:pt>
                <c:pt idx="652">
                  <c:v>12296</c:v>
                </c:pt>
                <c:pt idx="653">
                  <c:v>12297</c:v>
                </c:pt>
                <c:pt idx="654">
                  <c:v>12266</c:v>
                </c:pt>
                <c:pt idx="655">
                  <c:v>12295</c:v>
                </c:pt>
                <c:pt idx="656">
                  <c:v>12274</c:v>
                </c:pt>
                <c:pt idx="657">
                  <c:v>12296</c:v>
                </c:pt>
                <c:pt idx="658">
                  <c:v>12297</c:v>
                </c:pt>
                <c:pt idx="659">
                  <c:v>12280</c:v>
                </c:pt>
                <c:pt idx="660">
                  <c:v>12304</c:v>
                </c:pt>
                <c:pt idx="661">
                  <c:v>12287</c:v>
                </c:pt>
                <c:pt idx="662">
                  <c:v>12323</c:v>
                </c:pt>
                <c:pt idx="663">
                  <c:v>12294</c:v>
                </c:pt>
                <c:pt idx="664">
                  <c:v>12294</c:v>
                </c:pt>
                <c:pt idx="665">
                  <c:v>12287</c:v>
                </c:pt>
                <c:pt idx="666">
                  <c:v>12276</c:v>
                </c:pt>
                <c:pt idx="667">
                  <c:v>12282</c:v>
                </c:pt>
                <c:pt idx="668">
                  <c:v>12297</c:v>
                </c:pt>
                <c:pt idx="669">
                  <c:v>12291</c:v>
                </c:pt>
                <c:pt idx="670">
                  <c:v>12288</c:v>
                </c:pt>
                <c:pt idx="671">
                  <c:v>12304</c:v>
                </c:pt>
                <c:pt idx="672">
                  <c:v>12296</c:v>
                </c:pt>
                <c:pt idx="673">
                  <c:v>12282</c:v>
                </c:pt>
                <c:pt idx="674">
                  <c:v>12276</c:v>
                </c:pt>
                <c:pt idx="675">
                  <c:v>12277</c:v>
                </c:pt>
                <c:pt idx="676">
                  <c:v>12274</c:v>
                </c:pt>
                <c:pt idx="677">
                  <c:v>12274</c:v>
                </c:pt>
                <c:pt idx="678">
                  <c:v>12265</c:v>
                </c:pt>
                <c:pt idx="679">
                  <c:v>12298</c:v>
                </c:pt>
                <c:pt idx="680">
                  <c:v>12248</c:v>
                </c:pt>
                <c:pt idx="681">
                  <c:v>12279</c:v>
                </c:pt>
                <c:pt idx="682">
                  <c:v>12308</c:v>
                </c:pt>
                <c:pt idx="683">
                  <c:v>12311</c:v>
                </c:pt>
                <c:pt idx="684">
                  <c:v>12290</c:v>
                </c:pt>
                <c:pt idx="685">
                  <c:v>12305</c:v>
                </c:pt>
                <c:pt idx="686">
                  <c:v>12293</c:v>
                </c:pt>
                <c:pt idx="687">
                  <c:v>12303</c:v>
                </c:pt>
                <c:pt idx="688">
                  <c:v>12309</c:v>
                </c:pt>
                <c:pt idx="689">
                  <c:v>12327</c:v>
                </c:pt>
                <c:pt idx="690">
                  <c:v>12274</c:v>
                </c:pt>
                <c:pt idx="691">
                  <c:v>12283</c:v>
                </c:pt>
                <c:pt idx="692">
                  <c:v>12282</c:v>
                </c:pt>
                <c:pt idx="693">
                  <c:v>12314</c:v>
                </c:pt>
                <c:pt idx="694">
                  <c:v>12295</c:v>
                </c:pt>
                <c:pt idx="695">
                  <c:v>12285</c:v>
                </c:pt>
                <c:pt idx="696">
                  <c:v>12315</c:v>
                </c:pt>
                <c:pt idx="697">
                  <c:v>12312</c:v>
                </c:pt>
                <c:pt idx="698">
                  <c:v>12293</c:v>
                </c:pt>
                <c:pt idx="699">
                  <c:v>12310</c:v>
                </c:pt>
                <c:pt idx="700">
                  <c:v>12300</c:v>
                </c:pt>
                <c:pt idx="701">
                  <c:v>12301</c:v>
                </c:pt>
                <c:pt idx="702">
                  <c:v>12304</c:v>
                </c:pt>
                <c:pt idx="703">
                  <c:v>12317</c:v>
                </c:pt>
                <c:pt idx="704">
                  <c:v>12282</c:v>
                </c:pt>
                <c:pt idx="705">
                  <c:v>12304</c:v>
                </c:pt>
                <c:pt idx="706">
                  <c:v>12295</c:v>
                </c:pt>
                <c:pt idx="707">
                  <c:v>12330</c:v>
                </c:pt>
                <c:pt idx="708">
                  <c:v>12327</c:v>
                </c:pt>
                <c:pt idx="709">
                  <c:v>12305</c:v>
                </c:pt>
                <c:pt idx="710">
                  <c:v>12288</c:v>
                </c:pt>
                <c:pt idx="711">
                  <c:v>12237</c:v>
                </c:pt>
                <c:pt idx="712">
                  <c:v>12308</c:v>
                </c:pt>
                <c:pt idx="713">
                  <c:v>12315</c:v>
                </c:pt>
                <c:pt idx="714">
                  <c:v>12292</c:v>
                </c:pt>
                <c:pt idx="715">
                  <c:v>12260</c:v>
                </c:pt>
                <c:pt idx="716">
                  <c:v>12268</c:v>
                </c:pt>
                <c:pt idx="717">
                  <c:v>12286</c:v>
                </c:pt>
                <c:pt idx="718">
                  <c:v>12300</c:v>
                </c:pt>
                <c:pt idx="719">
                  <c:v>12317</c:v>
                </c:pt>
                <c:pt idx="720">
                  <c:v>12325</c:v>
                </c:pt>
                <c:pt idx="721">
                  <c:v>12284</c:v>
                </c:pt>
                <c:pt idx="722">
                  <c:v>12304</c:v>
                </c:pt>
                <c:pt idx="723">
                  <c:v>12308</c:v>
                </c:pt>
                <c:pt idx="724">
                  <c:v>12293</c:v>
                </c:pt>
                <c:pt idx="725">
                  <c:v>12305</c:v>
                </c:pt>
                <c:pt idx="726">
                  <c:v>12288</c:v>
                </c:pt>
                <c:pt idx="727">
                  <c:v>12320</c:v>
                </c:pt>
                <c:pt idx="728">
                  <c:v>12316</c:v>
                </c:pt>
                <c:pt idx="729">
                  <c:v>12283</c:v>
                </c:pt>
                <c:pt idx="730">
                  <c:v>12300</c:v>
                </c:pt>
                <c:pt idx="731">
                  <c:v>12296</c:v>
                </c:pt>
                <c:pt idx="732">
                  <c:v>12294</c:v>
                </c:pt>
                <c:pt idx="733">
                  <c:v>12300</c:v>
                </c:pt>
                <c:pt idx="734">
                  <c:v>12301</c:v>
                </c:pt>
                <c:pt idx="735">
                  <c:v>12291</c:v>
                </c:pt>
                <c:pt idx="736">
                  <c:v>12341</c:v>
                </c:pt>
                <c:pt idx="737">
                  <c:v>12272</c:v>
                </c:pt>
                <c:pt idx="738">
                  <c:v>12273</c:v>
                </c:pt>
                <c:pt idx="739">
                  <c:v>12317</c:v>
                </c:pt>
                <c:pt idx="740">
                  <c:v>12302</c:v>
                </c:pt>
                <c:pt idx="741">
                  <c:v>12311</c:v>
                </c:pt>
                <c:pt idx="742">
                  <c:v>12277</c:v>
                </c:pt>
                <c:pt idx="743">
                  <c:v>12282</c:v>
                </c:pt>
                <c:pt idx="744">
                  <c:v>12292</c:v>
                </c:pt>
                <c:pt idx="745">
                  <c:v>12330</c:v>
                </c:pt>
                <c:pt idx="746">
                  <c:v>12282</c:v>
                </c:pt>
                <c:pt idx="747">
                  <c:v>12305</c:v>
                </c:pt>
                <c:pt idx="748">
                  <c:v>12310</c:v>
                </c:pt>
                <c:pt idx="749">
                  <c:v>12281</c:v>
                </c:pt>
                <c:pt idx="750">
                  <c:v>12286</c:v>
                </c:pt>
                <c:pt idx="751">
                  <c:v>12320</c:v>
                </c:pt>
                <c:pt idx="752">
                  <c:v>12299</c:v>
                </c:pt>
                <c:pt idx="753">
                  <c:v>12287</c:v>
                </c:pt>
                <c:pt idx="754">
                  <c:v>12319</c:v>
                </c:pt>
                <c:pt idx="755">
                  <c:v>12309</c:v>
                </c:pt>
                <c:pt idx="756">
                  <c:v>12275</c:v>
                </c:pt>
                <c:pt idx="757">
                  <c:v>12278</c:v>
                </c:pt>
                <c:pt idx="758">
                  <c:v>12268</c:v>
                </c:pt>
                <c:pt idx="759">
                  <c:v>12299</c:v>
                </c:pt>
                <c:pt idx="760">
                  <c:v>12343</c:v>
                </c:pt>
                <c:pt idx="761">
                  <c:v>12276</c:v>
                </c:pt>
                <c:pt idx="762">
                  <c:v>12294</c:v>
                </c:pt>
                <c:pt idx="763">
                  <c:v>12289</c:v>
                </c:pt>
                <c:pt idx="764">
                  <c:v>12305</c:v>
                </c:pt>
                <c:pt idx="765">
                  <c:v>12263</c:v>
                </c:pt>
                <c:pt idx="766">
                  <c:v>12310</c:v>
                </c:pt>
                <c:pt idx="767">
                  <c:v>12327</c:v>
                </c:pt>
                <c:pt idx="768">
                  <c:v>12291</c:v>
                </c:pt>
                <c:pt idx="769">
                  <c:v>12282</c:v>
                </c:pt>
                <c:pt idx="770">
                  <c:v>12286</c:v>
                </c:pt>
                <c:pt idx="771">
                  <c:v>12294</c:v>
                </c:pt>
                <c:pt idx="772">
                  <c:v>12281</c:v>
                </c:pt>
                <c:pt idx="773">
                  <c:v>12311</c:v>
                </c:pt>
                <c:pt idx="774">
                  <c:v>12305</c:v>
                </c:pt>
                <c:pt idx="775">
                  <c:v>12293</c:v>
                </c:pt>
                <c:pt idx="776">
                  <c:v>12266</c:v>
                </c:pt>
                <c:pt idx="777">
                  <c:v>12289</c:v>
                </c:pt>
                <c:pt idx="778">
                  <c:v>12311</c:v>
                </c:pt>
                <c:pt idx="779">
                  <c:v>12288</c:v>
                </c:pt>
                <c:pt idx="780">
                  <c:v>12287</c:v>
                </c:pt>
                <c:pt idx="781">
                  <c:v>12293</c:v>
                </c:pt>
                <c:pt idx="782">
                  <c:v>12295</c:v>
                </c:pt>
                <c:pt idx="783">
                  <c:v>12277</c:v>
                </c:pt>
                <c:pt idx="784">
                  <c:v>12298</c:v>
                </c:pt>
                <c:pt idx="785">
                  <c:v>12289</c:v>
                </c:pt>
                <c:pt idx="786">
                  <c:v>12294</c:v>
                </c:pt>
                <c:pt idx="787">
                  <c:v>12302</c:v>
                </c:pt>
                <c:pt idx="788">
                  <c:v>12304</c:v>
                </c:pt>
                <c:pt idx="789">
                  <c:v>12286</c:v>
                </c:pt>
                <c:pt idx="790">
                  <c:v>12291</c:v>
                </c:pt>
                <c:pt idx="791">
                  <c:v>12272</c:v>
                </c:pt>
                <c:pt idx="792">
                  <c:v>12307</c:v>
                </c:pt>
                <c:pt idx="793">
                  <c:v>12286</c:v>
                </c:pt>
                <c:pt idx="794">
                  <c:v>12305</c:v>
                </c:pt>
                <c:pt idx="795">
                  <c:v>12299</c:v>
                </c:pt>
                <c:pt idx="796">
                  <c:v>12285</c:v>
                </c:pt>
                <c:pt idx="797">
                  <c:v>12269</c:v>
                </c:pt>
                <c:pt idx="798">
                  <c:v>12296</c:v>
                </c:pt>
                <c:pt idx="799">
                  <c:v>12285</c:v>
                </c:pt>
                <c:pt idx="800">
                  <c:v>12320</c:v>
                </c:pt>
                <c:pt idx="801">
                  <c:v>12301</c:v>
                </c:pt>
                <c:pt idx="802">
                  <c:v>12311</c:v>
                </c:pt>
                <c:pt idx="803">
                  <c:v>12311</c:v>
                </c:pt>
                <c:pt idx="804">
                  <c:v>12261</c:v>
                </c:pt>
                <c:pt idx="805">
                  <c:v>12299</c:v>
                </c:pt>
                <c:pt idx="806">
                  <c:v>12276</c:v>
                </c:pt>
                <c:pt idx="807">
                  <c:v>12279</c:v>
                </c:pt>
                <c:pt idx="808">
                  <c:v>12314</c:v>
                </c:pt>
                <c:pt idx="809">
                  <c:v>12288</c:v>
                </c:pt>
                <c:pt idx="810">
                  <c:v>12289</c:v>
                </c:pt>
                <c:pt idx="811">
                  <c:v>12325</c:v>
                </c:pt>
                <c:pt idx="812">
                  <c:v>12290</c:v>
                </c:pt>
                <c:pt idx="813">
                  <c:v>12293</c:v>
                </c:pt>
                <c:pt idx="814">
                  <c:v>12284</c:v>
                </c:pt>
                <c:pt idx="815">
                  <c:v>12350</c:v>
                </c:pt>
                <c:pt idx="816">
                  <c:v>12318</c:v>
                </c:pt>
                <c:pt idx="817">
                  <c:v>12286</c:v>
                </c:pt>
                <c:pt idx="818">
                  <c:v>12313</c:v>
                </c:pt>
                <c:pt idx="819">
                  <c:v>12321</c:v>
                </c:pt>
                <c:pt idx="820">
                  <c:v>12327</c:v>
                </c:pt>
                <c:pt idx="821">
                  <c:v>12303</c:v>
                </c:pt>
                <c:pt idx="822">
                  <c:v>12287</c:v>
                </c:pt>
                <c:pt idx="823">
                  <c:v>12311</c:v>
                </c:pt>
                <c:pt idx="824">
                  <c:v>12314</c:v>
                </c:pt>
                <c:pt idx="825">
                  <c:v>12301</c:v>
                </c:pt>
                <c:pt idx="826">
                  <c:v>12338</c:v>
                </c:pt>
                <c:pt idx="827">
                  <c:v>12314</c:v>
                </c:pt>
                <c:pt idx="828">
                  <c:v>12273</c:v>
                </c:pt>
                <c:pt idx="829">
                  <c:v>12286</c:v>
                </c:pt>
                <c:pt idx="830">
                  <c:v>12288</c:v>
                </c:pt>
                <c:pt idx="831">
                  <c:v>12284</c:v>
                </c:pt>
                <c:pt idx="832">
                  <c:v>12322</c:v>
                </c:pt>
                <c:pt idx="833">
                  <c:v>12298</c:v>
                </c:pt>
                <c:pt idx="834">
                  <c:v>12301</c:v>
                </c:pt>
                <c:pt idx="835">
                  <c:v>12320</c:v>
                </c:pt>
                <c:pt idx="836">
                  <c:v>12321</c:v>
                </c:pt>
                <c:pt idx="837">
                  <c:v>12296</c:v>
                </c:pt>
                <c:pt idx="838">
                  <c:v>12293</c:v>
                </c:pt>
                <c:pt idx="839">
                  <c:v>12297</c:v>
                </c:pt>
                <c:pt idx="840">
                  <c:v>12279</c:v>
                </c:pt>
                <c:pt idx="841">
                  <c:v>12322</c:v>
                </c:pt>
                <c:pt idx="842">
                  <c:v>12257</c:v>
                </c:pt>
                <c:pt idx="843">
                  <c:v>12286</c:v>
                </c:pt>
                <c:pt idx="844">
                  <c:v>12271</c:v>
                </c:pt>
                <c:pt idx="845">
                  <c:v>12308</c:v>
                </c:pt>
                <c:pt idx="846">
                  <c:v>12309</c:v>
                </c:pt>
                <c:pt idx="847">
                  <c:v>12299</c:v>
                </c:pt>
                <c:pt idx="848">
                  <c:v>12299</c:v>
                </c:pt>
                <c:pt idx="849">
                  <c:v>12324</c:v>
                </c:pt>
                <c:pt idx="850">
                  <c:v>12291</c:v>
                </c:pt>
                <c:pt idx="851">
                  <c:v>12286</c:v>
                </c:pt>
                <c:pt idx="852">
                  <c:v>12298</c:v>
                </c:pt>
                <c:pt idx="853">
                  <c:v>12283</c:v>
                </c:pt>
                <c:pt idx="854">
                  <c:v>12287</c:v>
                </c:pt>
                <c:pt idx="855">
                  <c:v>12289</c:v>
                </c:pt>
                <c:pt idx="856">
                  <c:v>12329</c:v>
                </c:pt>
                <c:pt idx="857">
                  <c:v>12301</c:v>
                </c:pt>
                <c:pt idx="858">
                  <c:v>12291</c:v>
                </c:pt>
                <c:pt idx="859">
                  <c:v>12270</c:v>
                </c:pt>
                <c:pt idx="860">
                  <c:v>12340</c:v>
                </c:pt>
                <c:pt idx="861">
                  <c:v>12274</c:v>
                </c:pt>
                <c:pt idx="862">
                  <c:v>12303</c:v>
                </c:pt>
                <c:pt idx="863">
                  <c:v>12315</c:v>
                </c:pt>
                <c:pt idx="864">
                  <c:v>12317</c:v>
                </c:pt>
                <c:pt idx="865">
                  <c:v>12287</c:v>
                </c:pt>
                <c:pt idx="866">
                  <c:v>12287</c:v>
                </c:pt>
                <c:pt idx="867">
                  <c:v>12316</c:v>
                </c:pt>
                <c:pt idx="868">
                  <c:v>12294</c:v>
                </c:pt>
                <c:pt idx="869">
                  <c:v>12282</c:v>
                </c:pt>
                <c:pt idx="870">
                  <c:v>12293</c:v>
                </c:pt>
                <c:pt idx="871">
                  <c:v>12286</c:v>
                </c:pt>
                <c:pt idx="872">
                  <c:v>12323</c:v>
                </c:pt>
                <c:pt idx="873">
                  <c:v>12336</c:v>
                </c:pt>
                <c:pt idx="874">
                  <c:v>12292</c:v>
                </c:pt>
                <c:pt idx="875">
                  <c:v>12309</c:v>
                </c:pt>
                <c:pt idx="876">
                  <c:v>12317</c:v>
                </c:pt>
                <c:pt idx="877">
                  <c:v>12298</c:v>
                </c:pt>
                <c:pt idx="878">
                  <c:v>12329</c:v>
                </c:pt>
                <c:pt idx="879">
                  <c:v>12324</c:v>
                </c:pt>
                <c:pt idx="880">
                  <c:v>12315</c:v>
                </c:pt>
                <c:pt idx="881">
                  <c:v>12327</c:v>
                </c:pt>
                <c:pt idx="882">
                  <c:v>12302</c:v>
                </c:pt>
                <c:pt idx="883">
                  <c:v>12292</c:v>
                </c:pt>
                <c:pt idx="884">
                  <c:v>12317</c:v>
                </c:pt>
                <c:pt idx="885">
                  <c:v>12338</c:v>
                </c:pt>
                <c:pt idx="886">
                  <c:v>12308</c:v>
                </c:pt>
                <c:pt idx="887">
                  <c:v>12289</c:v>
                </c:pt>
                <c:pt idx="888">
                  <c:v>12314</c:v>
                </c:pt>
                <c:pt idx="889">
                  <c:v>12301</c:v>
                </c:pt>
                <c:pt idx="890">
                  <c:v>12284</c:v>
                </c:pt>
                <c:pt idx="891">
                  <c:v>12304</c:v>
                </c:pt>
                <c:pt idx="892">
                  <c:v>12280</c:v>
                </c:pt>
                <c:pt idx="893">
                  <c:v>12302</c:v>
                </c:pt>
                <c:pt idx="894">
                  <c:v>12293</c:v>
                </c:pt>
                <c:pt idx="895">
                  <c:v>12318</c:v>
                </c:pt>
                <c:pt idx="896">
                  <c:v>12319</c:v>
                </c:pt>
                <c:pt idx="897">
                  <c:v>12291</c:v>
                </c:pt>
                <c:pt idx="898">
                  <c:v>12277</c:v>
                </c:pt>
                <c:pt idx="899">
                  <c:v>12330</c:v>
                </c:pt>
                <c:pt idx="900">
                  <c:v>12297</c:v>
                </c:pt>
                <c:pt idx="901">
                  <c:v>12315</c:v>
                </c:pt>
                <c:pt idx="902">
                  <c:v>12312</c:v>
                </c:pt>
                <c:pt idx="903">
                  <c:v>12305</c:v>
                </c:pt>
                <c:pt idx="904">
                  <c:v>12317</c:v>
                </c:pt>
                <c:pt idx="905">
                  <c:v>12287</c:v>
                </c:pt>
                <c:pt idx="906">
                  <c:v>12279</c:v>
                </c:pt>
                <c:pt idx="907">
                  <c:v>12298</c:v>
                </c:pt>
                <c:pt idx="908">
                  <c:v>12326</c:v>
                </c:pt>
                <c:pt idx="909">
                  <c:v>12323</c:v>
                </c:pt>
                <c:pt idx="910">
                  <c:v>12326</c:v>
                </c:pt>
                <c:pt idx="911">
                  <c:v>12336</c:v>
                </c:pt>
                <c:pt idx="912">
                  <c:v>12295</c:v>
                </c:pt>
                <c:pt idx="913">
                  <c:v>12299</c:v>
                </c:pt>
                <c:pt idx="914">
                  <c:v>12299</c:v>
                </c:pt>
                <c:pt idx="915">
                  <c:v>12295</c:v>
                </c:pt>
                <c:pt idx="916">
                  <c:v>12294</c:v>
                </c:pt>
                <c:pt idx="917">
                  <c:v>12328</c:v>
                </c:pt>
                <c:pt idx="918">
                  <c:v>12311</c:v>
                </c:pt>
                <c:pt idx="919">
                  <c:v>12306</c:v>
                </c:pt>
                <c:pt idx="920">
                  <c:v>12313</c:v>
                </c:pt>
                <c:pt idx="921">
                  <c:v>12299</c:v>
                </c:pt>
                <c:pt idx="922">
                  <c:v>12277</c:v>
                </c:pt>
                <c:pt idx="923">
                  <c:v>12275</c:v>
                </c:pt>
                <c:pt idx="924">
                  <c:v>12301</c:v>
                </c:pt>
                <c:pt idx="925">
                  <c:v>12312</c:v>
                </c:pt>
                <c:pt idx="926">
                  <c:v>12307</c:v>
                </c:pt>
                <c:pt idx="927">
                  <c:v>12293</c:v>
                </c:pt>
                <c:pt idx="928">
                  <c:v>12309</c:v>
                </c:pt>
                <c:pt idx="929">
                  <c:v>12266</c:v>
                </c:pt>
                <c:pt idx="930">
                  <c:v>12276</c:v>
                </c:pt>
                <c:pt idx="931">
                  <c:v>12276</c:v>
                </c:pt>
                <c:pt idx="932">
                  <c:v>12295</c:v>
                </c:pt>
                <c:pt idx="933">
                  <c:v>12308</c:v>
                </c:pt>
                <c:pt idx="934">
                  <c:v>12318</c:v>
                </c:pt>
                <c:pt idx="935">
                  <c:v>12280</c:v>
                </c:pt>
                <c:pt idx="936">
                  <c:v>12319</c:v>
                </c:pt>
                <c:pt idx="937">
                  <c:v>12305</c:v>
                </c:pt>
                <c:pt idx="938">
                  <c:v>12270</c:v>
                </c:pt>
                <c:pt idx="939">
                  <c:v>12286</c:v>
                </c:pt>
                <c:pt idx="940">
                  <c:v>12300</c:v>
                </c:pt>
                <c:pt idx="941">
                  <c:v>12303</c:v>
                </c:pt>
                <c:pt idx="942">
                  <c:v>12301</c:v>
                </c:pt>
                <c:pt idx="943">
                  <c:v>12305</c:v>
                </c:pt>
                <c:pt idx="944">
                  <c:v>12296</c:v>
                </c:pt>
                <c:pt idx="945">
                  <c:v>12264</c:v>
                </c:pt>
                <c:pt idx="946">
                  <c:v>12304</c:v>
                </c:pt>
                <c:pt idx="947">
                  <c:v>12274</c:v>
                </c:pt>
                <c:pt idx="948">
                  <c:v>12293</c:v>
                </c:pt>
                <c:pt idx="949">
                  <c:v>12269</c:v>
                </c:pt>
                <c:pt idx="950">
                  <c:v>12287</c:v>
                </c:pt>
                <c:pt idx="951">
                  <c:v>12331</c:v>
                </c:pt>
                <c:pt idx="952">
                  <c:v>12295</c:v>
                </c:pt>
                <c:pt idx="953">
                  <c:v>12290</c:v>
                </c:pt>
                <c:pt idx="954">
                  <c:v>12282</c:v>
                </c:pt>
                <c:pt idx="955">
                  <c:v>12299</c:v>
                </c:pt>
                <c:pt idx="956">
                  <c:v>12311</c:v>
                </c:pt>
                <c:pt idx="957">
                  <c:v>12283</c:v>
                </c:pt>
                <c:pt idx="958">
                  <c:v>12294</c:v>
                </c:pt>
                <c:pt idx="959">
                  <c:v>12291</c:v>
                </c:pt>
                <c:pt idx="960">
                  <c:v>12302</c:v>
                </c:pt>
                <c:pt idx="961">
                  <c:v>12297</c:v>
                </c:pt>
                <c:pt idx="962">
                  <c:v>12258</c:v>
                </c:pt>
                <c:pt idx="963">
                  <c:v>12299</c:v>
                </c:pt>
                <c:pt idx="964">
                  <c:v>12293</c:v>
                </c:pt>
                <c:pt idx="965">
                  <c:v>12299</c:v>
                </c:pt>
                <c:pt idx="966">
                  <c:v>12325</c:v>
                </c:pt>
                <c:pt idx="967">
                  <c:v>12256</c:v>
                </c:pt>
                <c:pt idx="968">
                  <c:v>12312</c:v>
                </c:pt>
                <c:pt idx="969">
                  <c:v>12314</c:v>
                </c:pt>
                <c:pt idx="970">
                  <c:v>12287</c:v>
                </c:pt>
                <c:pt idx="971">
                  <c:v>12270</c:v>
                </c:pt>
                <c:pt idx="972">
                  <c:v>12299</c:v>
                </c:pt>
                <c:pt idx="973">
                  <c:v>12282</c:v>
                </c:pt>
                <c:pt idx="974">
                  <c:v>12308</c:v>
                </c:pt>
                <c:pt idx="975">
                  <c:v>12301</c:v>
                </c:pt>
                <c:pt idx="976">
                  <c:v>12311</c:v>
                </c:pt>
                <c:pt idx="977">
                  <c:v>12290</c:v>
                </c:pt>
                <c:pt idx="978">
                  <c:v>12327</c:v>
                </c:pt>
                <c:pt idx="979">
                  <c:v>12302</c:v>
                </c:pt>
                <c:pt idx="980">
                  <c:v>12314</c:v>
                </c:pt>
                <c:pt idx="981">
                  <c:v>12311</c:v>
                </c:pt>
                <c:pt idx="982">
                  <c:v>12280</c:v>
                </c:pt>
                <c:pt idx="983">
                  <c:v>12290</c:v>
                </c:pt>
                <c:pt idx="984">
                  <c:v>12301</c:v>
                </c:pt>
                <c:pt idx="985">
                  <c:v>12294</c:v>
                </c:pt>
                <c:pt idx="986">
                  <c:v>12259</c:v>
                </c:pt>
                <c:pt idx="987">
                  <c:v>12310</c:v>
                </c:pt>
                <c:pt idx="988">
                  <c:v>12281</c:v>
                </c:pt>
                <c:pt idx="989">
                  <c:v>12284</c:v>
                </c:pt>
                <c:pt idx="990">
                  <c:v>12307</c:v>
                </c:pt>
                <c:pt idx="991">
                  <c:v>12288</c:v>
                </c:pt>
                <c:pt idx="992">
                  <c:v>12294</c:v>
                </c:pt>
                <c:pt idx="993">
                  <c:v>12285</c:v>
                </c:pt>
                <c:pt idx="994">
                  <c:v>12290</c:v>
                </c:pt>
                <c:pt idx="995">
                  <c:v>12290</c:v>
                </c:pt>
                <c:pt idx="996">
                  <c:v>12307</c:v>
                </c:pt>
                <c:pt idx="997">
                  <c:v>12269</c:v>
                </c:pt>
                <c:pt idx="998">
                  <c:v>12287</c:v>
                </c:pt>
                <c:pt idx="999">
                  <c:v>12270</c:v>
                </c:pt>
                <c:pt idx="1000">
                  <c:v>12309</c:v>
                </c:pt>
                <c:pt idx="1001">
                  <c:v>12290</c:v>
                </c:pt>
                <c:pt idx="1002">
                  <c:v>12291</c:v>
                </c:pt>
                <c:pt idx="1003">
                  <c:v>12299</c:v>
                </c:pt>
                <c:pt idx="1004">
                  <c:v>12297</c:v>
                </c:pt>
                <c:pt idx="1005">
                  <c:v>12326</c:v>
                </c:pt>
                <c:pt idx="1006">
                  <c:v>12281</c:v>
                </c:pt>
                <c:pt idx="1007">
                  <c:v>12296</c:v>
                </c:pt>
                <c:pt idx="1008">
                  <c:v>12271</c:v>
                </c:pt>
                <c:pt idx="1009">
                  <c:v>12293</c:v>
                </c:pt>
                <c:pt idx="1010">
                  <c:v>12280</c:v>
                </c:pt>
                <c:pt idx="1011">
                  <c:v>12309</c:v>
                </c:pt>
                <c:pt idx="1012">
                  <c:v>12310</c:v>
                </c:pt>
                <c:pt idx="1013">
                  <c:v>12279</c:v>
                </c:pt>
                <c:pt idx="1014">
                  <c:v>12269</c:v>
                </c:pt>
                <c:pt idx="1015">
                  <c:v>12291</c:v>
                </c:pt>
                <c:pt idx="1016">
                  <c:v>12297</c:v>
                </c:pt>
                <c:pt idx="1017">
                  <c:v>12297</c:v>
                </c:pt>
                <c:pt idx="1018">
                  <c:v>12268</c:v>
                </c:pt>
                <c:pt idx="1019">
                  <c:v>12285</c:v>
                </c:pt>
                <c:pt idx="1020">
                  <c:v>12297</c:v>
                </c:pt>
                <c:pt idx="1021">
                  <c:v>12270</c:v>
                </c:pt>
                <c:pt idx="1022">
                  <c:v>12293</c:v>
                </c:pt>
                <c:pt idx="1023">
                  <c:v>12292</c:v>
                </c:pt>
                <c:pt idx="1024">
                  <c:v>12288</c:v>
                </c:pt>
                <c:pt idx="1025">
                  <c:v>12285</c:v>
                </c:pt>
                <c:pt idx="1026">
                  <c:v>12290</c:v>
                </c:pt>
                <c:pt idx="1027">
                  <c:v>12277</c:v>
                </c:pt>
                <c:pt idx="1028">
                  <c:v>12267</c:v>
                </c:pt>
                <c:pt idx="1029">
                  <c:v>12249</c:v>
                </c:pt>
                <c:pt idx="1030">
                  <c:v>12272</c:v>
                </c:pt>
                <c:pt idx="1031">
                  <c:v>12288</c:v>
                </c:pt>
                <c:pt idx="1032">
                  <c:v>12288</c:v>
                </c:pt>
                <c:pt idx="1033">
                  <c:v>12278</c:v>
                </c:pt>
                <c:pt idx="1034">
                  <c:v>12269</c:v>
                </c:pt>
                <c:pt idx="1035">
                  <c:v>12297</c:v>
                </c:pt>
                <c:pt idx="1036">
                  <c:v>12263</c:v>
                </c:pt>
                <c:pt idx="1037">
                  <c:v>12257</c:v>
                </c:pt>
                <c:pt idx="1038">
                  <c:v>12284</c:v>
                </c:pt>
                <c:pt idx="1039">
                  <c:v>12259</c:v>
                </c:pt>
                <c:pt idx="1040">
                  <c:v>12263</c:v>
                </c:pt>
                <c:pt idx="1041">
                  <c:v>12266</c:v>
                </c:pt>
                <c:pt idx="1042">
                  <c:v>12278</c:v>
                </c:pt>
                <c:pt idx="1043">
                  <c:v>12280</c:v>
                </c:pt>
                <c:pt idx="1044">
                  <c:v>12287</c:v>
                </c:pt>
                <c:pt idx="1045">
                  <c:v>12246</c:v>
                </c:pt>
                <c:pt idx="1046">
                  <c:v>12276</c:v>
                </c:pt>
                <c:pt idx="1047">
                  <c:v>12287</c:v>
                </c:pt>
                <c:pt idx="1048">
                  <c:v>12260</c:v>
                </c:pt>
                <c:pt idx="1049">
                  <c:v>12275</c:v>
                </c:pt>
                <c:pt idx="1050">
                  <c:v>12273</c:v>
                </c:pt>
                <c:pt idx="1051">
                  <c:v>12277</c:v>
                </c:pt>
                <c:pt idx="1052">
                  <c:v>12258</c:v>
                </c:pt>
                <c:pt idx="1053">
                  <c:v>12249</c:v>
                </c:pt>
                <c:pt idx="1054">
                  <c:v>12297</c:v>
                </c:pt>
                <c:pt idx="1055">
                  <c:v>12248</c:v>
                </c:pt>
                <c:pt idx="1056">
                  <c:v>12260</c:v>
                </c:pt>
                <c:pt idx="1057">
                  <c:v>12265</c:v>
                </c:pt>
                <c:pt idx="1058">
                  <c:v>12266</c:v>
                </c:pt>
                <c:pt idx="1059">
                  <c:v>12271</c:v>
                </c:pt>
                <c:pt idx="1060">
                  <c:v>12264</c:v>
                </c:pt>
                <c:pt idx="1061">
                  <c:v>12278</c:v>
                </c:pt>
                <c:pt idx="1062">
                  <c:v>12282</c:v>
                </c:pt>
                <c:pt idx="1063">
                  <c:v>12310</c:v>
                </c:pt>
                <c:pt idx="1064">
                  <c:v>12303</c:v>
                </c:pt>
                <c:pt idx="1065">
                  <c:v>12273</c:v>
                </c:pt>
                <c:pt idx="1066">
                  <c:v>12277</c:v>
                </c:pt>
                <c:pt idx="1067">
                  <c:v>12249</c:v>
                </c:pt>
                <c:pt idx="1068">
                  <c:v>12251</c:v>
                </c:pt>
                <c:pt idx="1069">
                  <c:v>12235</c:v>
                </c:pt>
                <c:pt idx="1070">
                  <c:v>12240</c:v>
                </c:pt>
                <c:pt idx="1071">
                  <c:v>12306</c:v>
                </c:pt>
                <c:pt idx="1072">
                  <c:v>12255</c:v>
                </c:pt>
                <c:pt idx="1073">
                  <c:v>12268</c:v>
                </c:pt>
                <c:pt idx="1074">
                  <c:v>12278</c:v>
                </c:pt>
                <c:pt idx="1075">
                  <c:v>12288</c:v>
                </c:pt>
                <c:pt idx="1076">
                  <c:v>12279</c:v>
                </c:pt>
                <c:pt idx="1077">
                  <c:v>12256</c:v>
                </c:pt>
                <c:pt idx="1078">
                  <c:v>12274</c:v>
                </c:pt>
                <c:pt idx="1079">
                  <c:v>12315</c:v>
                </c:pt>
                <c:pt idx="1080">
                  <c:v>12257</c:v>
                </c:pt>
                <c:pt idx="1081">
                  <c:v>12255</c:v>
                </c:pt>
                <c:pt idx="1082">
                  <c:v>12270</c:v>
                </c:pt>
                <c:pt idx="1083">
                  <c:v>12235</c:v>
                </c:pt>
                <c:pt idx="1084">
                  <c:v>12264</c:v>
                </c:pt>
                <c:pt idx="1085">
                  <c:v>12237</c:v>
                </c:pt>
                <c:pt idx="1086">
                  <c:v>12274</c:v>
                </c:pt>
                <c:pt idx="1087">
                  <c:v>12234</c:v>
                </c:pt>
                <c:pt idx="1088">
                  <c:v>12271</c:v>
                </c:pt>
                <c:pt idx="1089">
                  <c:v>12243</c:v>
                </c:pt>
                <c:pt idx="1090">
                  <c:v>12264</c:v>
                </c:pt>
                <c:pt idx="1091">
                  <c:v>12273</c:v>
                </c:pt>
                <c:pt idx="1092">
                  <c:v>12253</c:v>
                </c:pt>
                <c:pt idx="1093">
                  <c:v>12270</c:v>
                </c:pt>
                <c:pt idx="1094">
                  <c:v>12256</c:v>
                </c:pt>
                <c:pt idx="1095">
                  <c:v>12290</c:v>
                </c:pt>
                <c:pt idx="1096">
                  <c:v>12261</c:v>
                </c:pt>
                <c:pt idx="1097">
                  <c:v>12268</c:v>
                </c:pt>
                <c:pt idx="1098">
                  <c:v>12244</c:v>
                </c:pt>
                <c:pt idx="1099">
                  <c:v>12268</c:v>
                </c:pt>
                <c:pt idx="1100">
                  <c:v>12282</c:v>
                </c:pt>
                <c:pt idx="1101">
                  <c:v>12257</c:v>
                </c:pt>
                <c:pt idx="1102">
                  <c:v>12248</c:v>
                </c:pt>
                <c:pt idx="1103">
                  <c:v>12278</c:v>
                </c:pt>
                <c:pt idx="1104">
                  <c:v>12314</c:v>
                </c:pt>
                <c:pt idx="1105">
                  <c:v>12291</c:v>
                </c:pt>
                <c:pt idx="1106">
                  <c:v>12247</c:v>
                </c:pt>
                <c:pt idx="1107">
                  <c:v>12274</c:v>
                </c:pt>
                <c:pt idx="1108">
                  <c:v>12271</c:v>
                </c:pt>
                <c:pt idx="1109">
                  <c:v>12260</c:v>
                </c:pt>
                <c:pt idx="1110">
                  <c:v>12280</c:v>
                </c:pt>
                <c:pt idx="1111">
                  <c:v>12289</c:v>
                </c:pt>
                <c:pt idx="1112">
                  <c:v>12278</c:v>
                </c:pt>
                <c:pt idx="1113">
                  <c:v>12280</c:v>
                </c:pt>
                <c:pt idx="1114">
                  <c:v>12280</c:v>
                </c:pt>
                <c:pt idx="1115">
                  <c:v>12249</c:v>
                </c:pt>
                <c:pt idx="1116">
                  <c:v>12249</c:v>
                </c:pt>
                <c:pt idx="1117">
                  <c:v>12265</c:v>
                </c:pt>
                <c:pt idx="1118">
                  <c:v>12280</c:v>
                </c:pt>
                <c:pt idx="1119">
                  <c:v>12279</c:v>
                </c:pt>
                <c:pt idx="1120">
                  <c:v>12265</c:v>
                </c:pt>
                <c:pt idx="1121">
                  <c:v>12265</c:v>
                </c:pt>
                <c:pt idx="1122">
                  <c:v>12277</c:v>
                </c:pt>
                <c:pt idx="1123">
                  <c:v>12255</c:v>
                </c:pt>
                <c:pt idx="1124">
                  <c:v>12273</c:v>
                </c:pt>
                <c:pt idx="1125">
                  <c:v>12270</c:v>
                </c:pt>
                <c:pt idx="1126">
                  <c:v>12280</c:v>
                </c:pt>
                <c:pt idx="1127">
                  <c:v>12258</c:v>
                </c:pt>
                <c:pt idx="1128">
                  <c:v>12236</c:v>
                </c:pt>
                <c:pt idx="1129">
                  <c:v>12256</c:v>
                </c:pt>
                <c:pt idx="1130">
                  <c:v>12256</c:v>
                </c:pt>
                <c:pt idx="1131">
                  <c:v>12255</c:v>
                </c:pt>
                <c:pt idx="1132">
                  <c:v>12227</c:v>
                </c:pt>
                <c:pt idx="1133">
                  <c:v>12234</c:v>
                </c:pt>
                <c:pt idx="1134">
                  <c:v>12255</c:v>
                </c:pt>
                <c:pt idx="1135">
                  <c:v>12232</c:v>
                </c:pt>
                <c:pt idx="1136">
                  <c:v>12290</c:v>
                </c:pt>
                <c:pt idx="1137">
                  <c:v>12260</c:v>
                </c:pt>
                <c:pt idx="1138">
                  <c:v>12247</c:v>
                </c:pt>
                <c:pt idx="1139">
                  <c:v>12237</c:v>
                </c:pt>
                <c:pt idx="1140">
                  <c:v>12271</c:v>
                </c:pt>
                <c:pt idx="1141">
                  <c:v>12269</c:v>
                </c:pt>
                <c:pt idx="1142">
                  <c:v>12253</c:v>
                </c:pt>
                <c:pt idx="1143">
                  <c:v>12263</c:v>
                </c:pt>
                <c:pt idx="1144">
                  <c:v>12258</c:v>
                </c:pt>
                <c:pt idx="1145">
                  <c:v>12279</c:v>
                </c:pt>
                <c:pt idx="1146">
                  <c:v>12282</c:v>
                </c:pt>
                <c:pt idx="1147">
                  <c:v>12286</c:v>
                </c:pt>
                <c:pt idx="1148">
                  <c:v>12289</c:v>
                </c:pt>
                <c:pt idx="1149">
                  <c:v>12281</c:v>
                </c:pt>
                <c:pt idx="1150">
                  <c:v>12257</c:v>
                </c:pt>
                <c:pt idx="1151">
                  <c:v>12262</c:v>
                </c:pt>
                <c:pt idx="1152">
                  <c:v>12267</c:v>
                </c:pt>
                <c:pt idx="1153">
                  <c:v>12263</c:v>
                </c:pt>
                <c:pt idx="1154">
                  <c:v>12270</c:v>
                </c:pt>
                <c:pt idx="1155">
                  <c:v>12249</c:v>
                </c:pt>
                <c:pt idx="1156">
                  <c:v>12276</c:v>
                </c:pt>
                <c:pt idx="1157">
                  <c:v>12241</c:v>
                </c:pt>
                <c:pt idx="1158">
                  <c:v>12243</c:v>
                </c:pt>
                <c:pt idx="1159">
                  <c:v>12269</c:v>
                </c:pt>
                <c:pt idx="1160">
                  <c:v>12264</c:v>
                </c:pt>
                <c:pt idx="1161">
                  <c:v>12255</c:v>
                </c:pt>
                <c:pt idx="1162">
                  <c:v>12247</c:v>
                </c:pt>
                <c:pt idx="1163">
                  <c:v>12268</c:v>
                </c:pt>
                <c:pt idx="1164">
                  <c:v>12257</c:v>
                </c:pt>
                <c:pt idx="1165">
                  <c:v>12270</c:v>
                </c:pt>
                <c:pt idx="1166">
                  <c:v>12273</c:v>
                </c:pt>
                <c:pt idx="1167">
                  <c:v>12255</c:v>
                </c:pt>
                <c:pt idx="1168">
                  <c:v>12241</c:v>
                </c:pt>
                <c:pt idx="1169">
                  <c:v>12266</c:v>
                </c:pt>
                <c:pt idx="1170">
                  <c:v>12247</c:v>
                </c:pt>
                <c:pt idx="1171">
                  <c:v>12270</c:v>
                </c:pt>
                <c:pt idx="1172">
                  <c:v>12237</c:v>
                </c:pt>
                <c:pt idx="1173">
                  <c:v>12265</c:v>
                </c:pt>
                <c:pt idx="1174">
                  <c:v>12270</c:v>
                </c:pt>
                <c:pt idx="1175">
                  <c:v>12267</c:v>
                </c:pt>
                <c:pt idx="1176">
                  <c:v>12240</c:v>
                </c:pt>
                <c:pt idx="1177">
                  <c:v>12245</c:v>
                </c:pt>
                <c:pt idx="1178">
                  <c:v>12286</c:v>
                </c:pt>
                <c:pt idx="1179">
                  <c:v>12247</c:v>
                </c:pt>
                <c:pt idx="1180">
                  <c:v>12256</c:v>
                </c:pt>
                <c:pt idx="1181">
                  <c:v>12251</c:v>
                </c:pt>
                <c:pt idx="1182">
                  <c:v>12247</c:v>
                </c:pt>
                <c:pt idx="1183">
                  <c:v>12258</c:v>
                </c:pt>
                <c:pt idx="1184">
                  <c:v>12292</c:v>
                </c:pt>
                <c:pt idx="1185">
                  <c:v>12264</c:v>
                </c:pt>
                <c:pt idx="1186">
                  <c:v>12269</c:v>
                </c:pt>
                <c:pt idx="1187">
                  <c:v>12273</c:v>
                </c:pt>
                <c:pt idx="1188">
                  <c:v>12243</c:v>
                </c:pt>
                <c:pt idx="1189">
                  <c:v>12305</c:v>
                </c:pt>
                <c:pt idx="1190">
                  <c:v>12277</c:v>
                </c:pt>
                <c:pt idx="1191">
                  <c:v>12253</c:v>
                </c:pt>
                <c:pt idx="1192">
                  <c:v>12253</c:v>
                </c:pt>
                <c:pt idx="1193">
                  <c:v>12242</c:v>
                </c:pt>
                <c:pt idx="1194">
                  <c:v>12276</c:v>
                </c:pt>
                <c:pt idx="1195">
                  <c:v>12244</c:v>
                </c:pt>
                <c:pt idx="1196">
                  <c:v>12252</c:v>
                </c:pt>
                <c:pt idx="1197">
                  <c:v>12268</c:v>
                </c:pt>
                <c:pt idx="1198">
                  <c:v>12260</c:v>
                </c:pt>
                <c:pt idx="1199">
                  <c:v>12267</c:v>
                </c:pt>
                <c:pt idx="1200">
                  <c:v>12279</c:v>
                </c:pt>
                <c:pt idx="1201">
                  <c:v>12232</c:v>
                </c:pt>
                <c:pt idx="1202">
                  <c:v>12274</c:v>
                </c:pt>
                <c:pt idx="1203">
                  <c:v>12275</c:v>
                </c:pt>
                <c:pt idx="1204">
                  <c:v>12249</c:v>
                </c:pt>
                <c:pt idx="1205">
                  <c:v>12250</c:v>
                </c:pt>
                <c:pt idx="1206">
                  <c:v>12266</c:v>
                </c:pt>
                <c:pt idx="1207">
                  <c:v>12259</c:v>
                </c:pt>
                <c:pt idx="1208">
                  <c:v>12252</c:v>
                </c:pt>
                <c:pt idx="1209">
                  <c:v>12244</c:v>
                </c:pt>
                <c:pt idx="1210">
                  <c:v>12263</c:v>
                </c:pt>
                <c:pt idx="1211">
                  <c:v>12275</c:v>
                </c:pt>
                <c:pt idx="1212">
                  <c:v>12282</c:v>
                </c:pt>
                <c:pt idx="1213">
                  <c:v>12288</c:v>
                </c:pt>
                <c:pt idx="1214">
                  <c:v>12284</c:v>
                </c:pt>
                <c:pt idx="1215">
                  <c:v>12281</c:v>
                </c:pt>
                <c:pt idx="1216">
                  <c:v>12260</c:v>
                </c:pt>
                <c:pt idx="1217">
                  <c:v>12249</c:v>
                </c:pt>
                <c:pt idx="1218">
                  <c:v>12249</c:v>
                </c:pt>
                <c:pt idx="1219">
                  <c:v>12257</c:v>
                </c:pt>
                <c:pt idx="1220">
                  <c:v>12285</c:v>
                </c:pt>
                <c:pt idx="1221">
                  <c:v>12271</c:v>
                </c:pt>
                <c:pt idx="1222">
                  <c:v>12282</c:v>
                </c:pt>
                <c:pt idx="1223">
                  <c:v>12268</c:v>
                </c:pt>
                <c:pt idx="1224">
                  <c:v>12267</c:v>
                </c:pt>
                <c:pt idx="1225">
                  <c:v>12267</c:v>
                </c:pt>
                <c:pt idx="1226">
                  <c:v>12273</c:v>
                </c:pt>
                <c:pt idx="1227">
                  <c:v>12273</c:v>
                </c:pt>
                <c:pt idx="1228">
                  <c:v>12241</c:v>
                </c:pt>
                <c:pt idx="1229">
                  <c:v>12242</c:v>
                </c:pt>
                <c:pt idx="1230">
                  <c:v>12256</c:v>
                </c:pt>
                <c:pt idx="1231">
                  <c:v>12270</c:v>
                </c:pt>
                <c:pt idx="1232">
                  <c:v>12300</c:v>
                </c:pt>
                <c:pt idx="1233">
                  <c:v>12251</c:v>
                </c:pt>
                <c:pt idx="1234">
                  <c:v>12264</c:v>
                </c:pt>
                <c:pt idx="1235">
                  <c:v>12265</c:v>
                </c:pt>
                <c:pt idx="1236">
                  <c:v>12285</c:v>
                </c:pt>
                <c:pt idx="1237">
                  <c:v>12243</c:v>
                </c:pt>
                <c:pt idx="1238">
                  <c:v>12248</c:v>
                </c:pt>
                <c:pt idx="1239">
                  <c:v>12264</c:v>
                </c:pt>
                <c:pt idx="1240">
                  <c:v>12274</c:v>
                </c:pt>
                <c:pt idx="1241">
                  <c:v>12241</c:v>
                </c:pt>
                <c:pt idx="1242">
                  <c:v>12262</c:v>
                </c:pt>
                <c:pt idx="1243">
                  <c:v>12273</c:v>
                </c:pt>
                <c:pt idx="1244">
                  <c:v>12269</c:v>
                </c:pt>
                <c:pt idx="1245">
                  <c:v>12268</c:v>
                </c:pt>
                <c:pt idx="1246">
                  <c:v>12281</c:v>
                </c:pt>
                <c:pt idx="1247">
                  <c:v>12250</c:v>
                </c:pt>
                <c:pt idx="1248">
                  <c:v>12283</c:v>
                </c:pt>
                <c:pt idx="1249">
                  <c:v>12240</c:v>
                </c:pt>
                <c:pt idx="1250">
                  <c:v>12260</c:v>
                </c:pt>
                <c:pt idx="1251">
                  <c:v>12255</c:v>
                </c:pt>
                <c:pt idx="1252">
                  <c:v>12261</c:v>
                </c:pt>
                <c:pt idx="1253">
                  <c:v>12275</c:v>
                </c:pt>
                <c:pt idx="1254">
                  <c:v>12301</c:v>
                </c:pt>
                <c:pt idx="1255">
                  <c:v>12305</c:v>
                </c:pt>
                <c:pt idx="1256">
                  <c:v>12248</c:v>
                </c:pt>
                <c:pt idx="1257">
                  <c:v>12264</c:v>
                </c:pt>
                <c:pt idx="1258">
                  <c:v>12281</c:v>
                </c:pt>
                <c:pt idx="1259">
                  <c:v>12305</c:v>
                </c:pt>
                <c:pt idx="1260">
                  <c:v>12299</c:v>
                </c:pt>
                <c:pt idx="1261">
                  <c:v>12317</c:v>
                </c:pt>
                <c:pt idx="1262">
                  <c:v>12327</c:v>
                </c:pt>
                <c:pt idx="1263">
                  <c:v>12363</c:v>
                </c:pt>
                <c:pt idx="1264">
                  <c:v>12441</c:v>
                </c:pt>
                <c:pt idx="1265">
                  <c:v>12590</c:v>
                </c:pt>
                <c:pt idx="1266">
                  <c:v>12715</c:v>
                </c:pt>
                <c:pt idx="1267">
                  <c:v>12771</c:v>
                </c:pt>
                <c:pt idx="1268">
                  <c:v>12697</c:v>
                </c:pt>
                <c:pt idx="1269">
                  <c:v>12640</c:v>
                </c:pt>
                <c:pt idx="1270">
                  <c:v>12611</c:v>
                </c:pt>
                <c:pt idx="1271">
                  <c:v>12531</c:v>
                </c:pt>
                <c:pt idx="1272">
                  <c:v>12458</c:v>
                </c:pt>
                <c:pt idx="1273">
                  <c:v>12391</c:v>
                </c:pt>
                <c:pt idx="1274">
                  <c:v>12317</c:v>
                </c:pt>
                <c:pt idx="1275">
                  <c:v>12290</c:v>
                </c:pt>
                <c:pt idx="1276">
                  <c:v>12286</c:v>
                </c:pt>
                <c:pt idx="1277">
                  <c:v>12286</c:v>
                </c:pt>
                <c:pt idx="1278">
                  <c:v>12288</c:v>
                </c:pt>
                <c:pt idx="1279">
                  <c:v>12243</c:v>
                </c:pt>
                <c:pt idx="1280">
                  <c:v>12305</c:v>
                </c:pt>
                <c:pt idx="1281">
                  <c:v>12280</c:v>
                </c:pt>
                <c:pt idx="1282">
                  <c:v>12292</c:v>
                </c:pt>
                <c:pt idx="1283">
                  <c:v>12259</c:v>
                </c:pt>
                <c:pt idx="1284">
                  <c:v>12281</c:v>
                </c:pt>
                <c:pt idx="1285">
                  <c:v>12263</c:v>
                </c:pt>
                <c:pt idx="1286">
                  <c:v>12270</c:v>
                </c:pt>
                <c:pt idx="1287">
                  <c:v>12281</c:v>
                </c:pt>
                <c:pt idx="1288">
                  <c:v>12256</c:v>
                </c:pt>
                <c:pt idx="1289">
                  <c:v>12271</c:v>
                </c:pt>
                <c:pt idx="1290">
                  <c:v>12255</c:v>
                </c:pt>
                <c:pt idx="1291">
                  <c:v>12286</c:v>
                </c:pt>
                <c:pt idx="1292">
                  <c:v>12264</c:v>
                </c:pt>
                <c:pt idx="1293">
                  <c:v>12278</c:v>
                </c:pt>
                <c:pt idx="1294">
                  <c:v>12264</c:v>
                </c:pt>
                <c:pt idx="1295">
                  <c:v>12291</c:v>
                </c:pt>
                <c:pt idx="1296">
                  <c:v>12264</c:v>
                </c:pt>
                <c:pt idx="1297">
                  <c:v>12272</c:v>
                </c:pt>
                <c:pt idx="1298">
                  <c:v>12284</c:v>
                </c:pt>
                <c:pt idx="1299">
                  <c:v>12280</c:v>
                </c:pt>
                <c:pt idx="1300">
                  <c:v>12282</c:v>
                </c:pt>
                <c:pt idx="1301">
                  <c:v>12331</c:v>
                </c:pt>
                <c:pt idx="1302">
                  <c:v>12251</c:v>
                </c:pt>
                <c:pt idx="1303">
                  <c:v>12265</c:v>
                </c:pt>
                <c:pt idx="1304">
                  <c:v>12270</c:v>
                </c:pt>
                <c:pt idx="1305">
                  <c:v>12277</c:v>
                </c:pt>
                <c:pt idx="1306">
                  <c:v>12291</c:v>
                </c:pt>
                <c:pt idx="1307">
                  <c:v>12288</c:v>
                </c:pt>
                <c:pt idx="1308">
                  <c:v>12272</c:v>
                </c:pt>
                <c:pt idx="1309">
                  <c:v>12257</c:v>
                </c:pt>
                <c:pt idx="1310">
                  <c:v>12295</c:v>
                </c:pt>
                <c:pt idx="1311">
                  <c:v>12297</c:v>
                </c:pt>
                <c:pt idx="1312">
                  <c:v>12310</c:v>
                </c:pt>
                <c:pt idx="1313">
                  <c:v>12283</c:v>
                </c:pt>
                <c:pt idx="1314">
                  <c:v>12256</c:v>
                </c:pt>
                <c:pt idx="1315">
                  <c:v>12283</c:v>
                </c:pt>
                <c:pt idx="1316">
                  <c:v>12300</c:v>
                </c:pt>
                <c:pt idx="1317">
                  <c:v>12277</c:v>
                </c:pt>
                <c:pt idx="1318">
                  <c:v>12272</c:v>
                </c:pt>
                <c:pt idx="1319">
                  <c:v>12292</c:v>
                </c:pt>
                <c:pt idx="1320">
                  <c:v>12273</c:v>
                </c:pt>
                <c:pt idx="1321">
                  <c:v>12290</c:v>
                </c:pt>
                <c:pt idx="1322">
                  <c:v>12282</c:v>
                </c:pt>
                <c:pt idx="1323">
                  <c:v>12283</c:v>
                </c:pt>
                <c:pt idx="1324">
                  <c:v>12250</c:v>
                </c:pt>
                <c:pt idx="1325">
                  <c:v>12301</c:v>
                </c:pt>
                <c:pt idx="1326">
                  <c:v>12266</c:v>
                </c:pt>
                <c:pt idx="1327">
                  <c:v>12260</c:v>
                </c:pt>
                <c:pt idx="1328">
                  <c:v>12275</c:v>
                </c:pt>
                <c:pt idx="1329">
                  <c:v>12282</c:v>
                </c:pt>
                <c:pt idx="1330">
                  <c:v>12250</c:v>
                </c:pt>
                <c:pt idx="1331">
                  <c:v>12283</c:v>
                </c:pt>
                <c:pt idx="1332">
                  <c:v>12278</c:v>
                </c:pt>
                <c:pt idx="1333">
                  <c:v>12257</c:v>
                </c:pt>
                <c:pt idx="1334">
                  <c:v>12281</c:v>
                </c:pt>
                <c:pt idx="1335">
                  <c:v>12344</c:v>
                </c:pt>
                <c:pt idx="1336">
                  <c:v>12328</c:v>
                </c:pt>
                <c:pt idx="1337">
                  <c:v>12281</c:v>
                </c:pt>
                <c:pt idx="1338">
                  <c:v>12275</c:v>
                </c:pt>
                <c:pt idx="1339">
                  <c:v>12318</c:v>
                </c:pt>
                <c:pt idx="1340">
                  <c:v>12297</c:v>
                </c:pt>
                <c:pt idx="1341">
                  <c:v>12280</c:v>
                </c:pt>
                <c:pt idx="1342">
                  <c:v>12287</c:v>
                </c:pt>
                <c:pt idx="1343">
                  <c:v>12285</c:v>
                </c:pt>
                <c:pt idx="1344">
                  <c:v>12274</c:v>
                </c:pt>
                <c:pt idx="1345">
                  <c:v>12283</c:v>
                </c:pt>
                <c:pt idx="1346">
                  <c:v>12271</c:v>
                </c:pt>
                <c:pt idx="1347">
                  <c:v>12290</c:v>
                </c:pt>
                <c:pt idx="1348">
                  <c:v>12296</c:v>
                </c:pt>
                <c:pt idx="1349">
                  <c:v>12292</c:v>
                </c:pt>
                <c:pt idx="1350">
                  <c:v>12289</c:v>
                </c:pt>
                <c:pt idx="1351">
                  <c:v>12251</c:v>
                </c:pt>
                <c:pt idx="1352">
                  <c:v>12271</c:v>
                </c:pt>
                <c:pt idx="1353">
                  <c:v>12263</c:v>
                </c:pt>
                <c:pt idx="1354">
                  <c:v>12293</c:v>
                </c:pt>
                <c:pt idx="1355">
                  <c:v>12300</c:v>
                </c:pt>
                <c:pt idx="1356">
                  <c:v>12285</c:v>
                </c:pt>
                <c:pt idx="1357">
                  <c:v>12276</c:v>
                </c:pt>
                <c:pt idx="1358">
                  <c:v>12276</c:v>
                </c:pt>
                <c:pt idx="1359">
                  <c:v>12294</c:v>
                </c:pt>
                <c:pt idx="1360">
                  <c:v>12290</c:v>
                </c:pt>
                <c:pt idx="1361">
                  <c:v>12292</c:v>
                </c:pt>
                <c:pt idx="1362">
                  <c:v>12274</c:v>
                </c:pt>
                <c:pt idx="1363">
                  <c:v>12260</c:v>
                </c:pt>
                <c:pt idx="1364">
                  <c:v>12283</c:v>
                </c:pt>
                <c:pt idx="1365">
                  <c:v>12276</c:v>
                </c:pt>
                <c:pt idx="1366">
                  <c:v>12292</c:v>
                </c:pt>
                <c:pt idx="1367">
                  <c:v>12277</c:v>
                </c:pt>
                <c:pt idx="1368">
                  <c:v>12317</c:v>
                </c:pt>
                <c:pt idx="1369">
                  <c:v>12300</c:v>
                </c:pt>
                <c:pt idx="1370">
                  <c:v>12306</c:v>
                </c:pt>
                <c:pt idx="1371">
                  <c:v>12270</c:v>
                </c:pt>
                <c:pt idx="1372">
                  <c:v>12330</c:v>
                </c:pt>
                <c:pt idx="1373">
                  <c:v>12300</c:v>
                </c:pt>
                <c:pt idx="1374">
                  <c:v>12300</c:v>
                </c:pt>
                <c:pt idx="1375">
                  <c:v>12328</c:v>
                </c:pt>
                <c:pt idx="1376">
                  <c:v>12304</c:v>
                </c:pt>
                <c:pt idx="1377">
                  <c:v>12284</c:v>
                </c:pt>
                <c:pt idx="1378">
                  <c:v>12305</c:v>
                </c:pt>
                <c:pt idx="1379">
                  <c:v>12299</c:v>
                </c:pt>
                <c:pt idx="1380">
                  <c:v>12298</c:v>
                </c:pt>
                <c:pt idx="1381">
                  <c:v>12295</c:v>
                </c:pt>
                <c:pt idx="1382">
                  <c:v>12301</c:v>
                </c:pt>
                <c:pt idx="1383">
                  <c:v>12307</c:v>
                </c:pt>
                <c:pt idx="1384">
                  <c:v>12269</c:v>
                </c:pt>
                <c:pt idx="1385">
                  <c:v>12315</c:v>
                </c:pt>
                <c:pt idx="1386">
                  <c:v>12295</c:v>
                </c:pt>
                <c:pt idx="1387">
                  <c:v>12288</c:v>
                </c:pt>
                <c:pt idx="1388">
                  <c:v>12304</c:v>
                </c:pt>
                <c:pt idx="1389">
                  <c:v>12333</c:v>
                </c:pt>
                <c:pt idx="1390">
                  <c:v>12325</c:v>
                </c:pt>
                <c:pt idx="1391">
                  <c:v>12299</c:v>
                </c:pt>
                <c:pt idx="1392">
                  <c:v>12305</c:v>
                </c:pt>
                <c:pt idx="1393">
                  <c:v>12310</c:v>
                </c:pt>
                <c:pt idx="1394">
                  <c:v>12289</c:v>
                </c:pt>
                <c:pt idx="1395">
                  <c:v>12280</c:v>
                </c:pt>
                <c:pt idx="1396">
                  <c:v>12303</c:v>
                </c:pt>
                <c:pt idx="1397">
                  <c:v>12299</c:v>
                </c:pt>
                <c:pt idx="1398">
                  <c:v>12326</c:v>
                </c:pt>
                <c:pt idx="1399">
                  <c:v>12284</c:v>
                </c:pt>
                <c:pt idx="1400">
                  <c:v>12311</c:v>
                </c:pt>
                <c:pt idx="1401">
                  <c:v>12298</c:v>
                </c:pt>
                <c:pt idx="1402">
                  <c:v>12272</c:v>
                </c:pt>
                <c:pt idx="1403">
                  <c:v>12308</c:v>
                </c:pt>
                <c:pt idx="1404">
                  <c:v>12351</c:v>
                </c:pt>
                <c:pt idx="1405">
                  <c:v>12318</c:v>
                </c:pt>
                <c:pt idx="1406">
                  <c:v>12305</c:v>
                </c:pt>
                <c:pt idx="1407">
                  <c:v>12331</c:v>
                </c:pt>
                <c:pt idx="1408">
                  <c:v>12304</c:v>
                </c:pt>
                <c:pt idx="1409">
                  <c:v>12321</c:v>
                </c:pt>
                <c:pt idx="1410">
                  <c:v>12314</c:v>
                </c:pt>
                <c:pt idx="1411">
                  <c:v>12299</c:v>
                </c:pt>
                <c:pt idx="1412">
                  <c:v>12337</c:v>
                </c:pt>
                <c:pt idx="1413">
                  <c:v>12296</c:v>
                </c:pt>
                <c:pt idx="1414">
                  <c:v>12298</c:v>
                </c:pt>
                <c:pt idx="1415">
                  <c:v>12302</c:v>
                </c:pt>
                <c:pt idx="1416">
                  <c:v>12303</c:v>
                </c:pt>
                <c:pt idx="1417">
                  <c:v>12260</c:v>
                </c:pt>
                <c:pt idx="1418">
                  <c:v>12310</c:v>
                </c:pt>
                <c:pt idx="1419">
                  <c:v>12319</c:v>
                </c:pt>
                <c:pt idx="1420">
                  <c:v>12297</c:v>
                </c:pt>
                <c:pt idx="1421">
                  <c:v>12265</c:v>
                </c:pt>
                <c:pt idx="1422">
                  <c:v>12318</c:v>
                </c:pt>
                <c:pt idx="1423">
                  <c:v>12284</c:v>
                </c:pt>
                <c:pt idx="1424">
                  <c:v>12327</c:v>
                </c:pt>
                <c:pt idx="1425">
                  <c:v>12317</c:v>
                </c:pt>
                <c:pt idx="1426">
                  <c:v>12308</c:v>
                </c:pt>
                <c:pt idx="1427">
                  <c:v>12298</c:v>
                </c:pt>
                <c:pt idx="1428">
                  <c:v>12282</c:v>
                </c:pt>
                <c:pt idx="1429">
                  <c:v>12313</c:v>
                </c:pt>
                <c:pt idx="1430">
                  <c:v>12332</c:v>
                </c:pt>
                <c:pt idx="1431">
                  <c:v>12321</c:v>
                </c:pt>
                <c:pt idx="1432">
                  <c:v>12293</c:v>
                </c:pt>
                <c:pt idx="1433">
                  <c:v>12282</c:v>
                </c:pt>
                <c:pt idx="1434">
                  <c:v>12291</c:v>
                </c:pt>
                <c:pt idx="1435">
                  <c:v>12326</c:v>
                </c:pt>
                <c:pt idx="1436">
                  <c:v>12271</c:v>
                </c:pt>
                <c:pt idx="1437">
                  <c:v>12304</c:v>
                </c:pt>
                <c:pt idx="1438">
                  <c:v>12313</c:v>
                </c:pt>
                <c:pt idx="1439">
                  <c:v>12304</c:v>
                </c:pt>
                <c:pt idx="1440">
                  <c:v>12320</c:v>
                </c:pt>
                <c:pt idx="1441">
                  <c:v>12323</c:v>
                </c:pt>
                <c:pt idx="1442">
                  <c:v>12282</c:v>
                </c:pt>
                <c:pt idx="1443">
                  <c:v>12287</c:v>
                </c:pt>
                <c:pt idx="1444">
                  <c:v>12332</c:v>
                </c:pt>
                <c:pt idx="1445">
                  <c:v>12272</c:v>
                </c:pt>
                <c:pt idx="1446">
                  <c:v>12298</c:v>
                </c:pt>
                <c:pt idx="1447">
                  <c:v>12336</c:v>
                </c:pt>
                <c:pt idx="1448">
                  <c:v>12321</c:v>
                </c:pt>
                <c:pt idx="1449">
                  <c:v>12267</c:v>
                </c:pt>
                <c:pt idx="1450">
                  <c:v>12276</c:v>
                </c:pt>
                <c:pt idx="1451">
                  <c:v>12291</c:v>
                </c:pt>
                <c:pt idx="1452">
                  <c:v>12291</c:v>
                </c:pt>
                <c:pt idx="1453">
                  <c:v>12295</c:v>
                </c:pt>
                <c:pt idx="1454">
                  <c:v>12295</c:v>
                </c:pt>
                <c:pt idx="1455">
                  <c:v>12281</c:v>
                </c:pt>
                <c:pt idx="1456">
                  <c:v>12328</c:v>
                </c:pt>
                <c:pt idx="1457">
                  <c:v>12303</c:v>
                </c:pt>
                <c:pt idx="1458">
                  <c:v>12316</c:v>
                </c:pt>
                <c:pt idx="1459">
                  <c:v>12330</c:v>
                </c:pt>
                <c:pt idx="1460">
                  <c:v>12303</c:v>
                </c:pt>
                <c:pt idx="1461">
                  <c:v>12327</c:v>
                </c:pt>
                <c:pt idx="1462">
                  <c:v>12306</c:v>
                </c:pt>
                <c:pt idx="1463">
                  <c:v>12309</c:v>
                </c:pt>
                <c:pt idx="1464">
                  <c:v>12335</c:v>
                </c:pt>
                <c:pt idx="1465">
                  <c:v>12338</c:v>
                </c:pt>
                <c:pt idx="1466">
                  <c:v>12312</c:v>
                </c:pt>
                <c:pt idx="1467">
                  <c:v>12282</c:v>
                </c:pt>
                <c:pt idx="1468">
                  <c:v>12309</c:v>
                </c:pt>
                <c:pt idx="1469">
                  <c:v>12275</c:v>
                </c:pt>
                <c:pt idx="1470">
                  <c:v>12304</c:v>
                </c:pt>
                <c:pt idx="1471">
                  <c:v>12319</c:v>
                </c:pt>
                <c:pt idx="1472">
                  <c:v>12335</c:v>
                </c:pt>
                <c:pt idx="1473">
                  <c:v>12266</c:v>
                </c:pt>
                <c:pt idx="1474">
                  <c:v>12300</c:v>
                </c:pt>
                <c:pt idx="1475">
                  <c:v>12301</c:v>
                </c:pt>
                <c:pt idx="1476">
                  <c:v>12289</c:v>
                </c:pt>
                <c:pt idx="1477">
                  <c:v>12291</c:v>
                </c:pt>
                <c:pt idx="1478">
                  <c:v>12282</c:v>
                </c:pt>
                <c:pt idx="1479">
                  <c:v>12303</c:v>
                </c:pt>
                <c:pt idx="1480">
                  <c:v>12301</c:v>
                </c:pt>
                <c:pt idx="1481">
                  <c:v>12311</c:v>
                </c:pt>
                <c:pt idx="1482">
                  <c:v>12302</c:v>
                </c:pt>
                <c:pt idx="1483">
                  <c:v>12268</c:v>
                </c:pt>
                <c:pt idx="1484">
                  <c:v>12269</c:v>
                </c:pt>
                <c:pt idx="1485">
                  <c:v>12284</c:v>
                </c:pt>
                <c:pt idx="1486">
                  <c:v>12266</c:v>
                </c:pt>
                <c:pt idx="1487">
                  <c:v>12333</c:v>
                </c:pt>
                <c:pt idx="1488">
                  <c:v>12306</c:v>
                </c:pt>
                <c:pt idx="1489">
                  <c:v>12294</c:v>
                </c:pt>
                <c:pt idx="1490">
                  <c:v>12311</c:v>
                </c:pt>
                <c:pt idx="1491">
                  <c:v>12305</c:v>
                </c:pt>
                <c:pt idx="1492">
                  <c:v>12337</c:v>
                </c:pt>
                <c:pt idx="1493">
                  <c:v>12299</c:v>
                </c:pt>
                <c:pt idx="1494">
                  <c:v>12299</c:v>
                </c:pt>
                <c:pt idx="1495">
                  <c:v>12308</c:v>
                </c:pt>
                <c:pt idx="1496">
                  <c:v>12304</c:v>
                </c:pt>
                <c:pt idx="1497">
                  <c:v>12307</c:v>
                </c:pt>
                <c:pt idx="1498">
                  <c:v>12291</c:v>
                </c:pt>
                <c:pt idx="1499">
                  <c:v>12280</c:v>
                </c:pt>
                <c:pt idx="1500">
                  <c:v>12280</c:v>
                </c:pt>
                <c:pt idx="1501">
                  <c:v>12290</c:v>
                </c:pt>
                <c:pt idx="1502">
                  <c:v>12301</c:v>
                </c:pt>
                <c:pt idx="1503">
                  <c:v>12310</c:v>
                </c:pt>
                <c:pt idx="1504">
                  <c:v>12263</c:v>
                </c:pt>
                <c:pt idx="1505">
                  <c:v>12277</c:v>
                </c:pt>
                <c:pt idx="1506">
                  <c:v>12311</c:v>
                </c:pt>
                <c:pt idx="1507">
                  <c:v>12301</c:v>
                </c:pt>
                <c:pt idx="1508">
                  <c:v>12277</c:v>
                </c:pt>
                <c:pt idx="1509">
                  <c:v>12291</c:v>
                </c:pt>
                <c:pt idx="1510">
                  <c:v>12294</c:v>
                </c:pt>
                <c:pt idx="1511">
                  <c:v>12292</c:v>
                </c:pt>
                <c:pt idx="1512">
                  <c:v>12297</c:v>
                </c:pt>
                <c:pt idx="1513">
                  <c:v>12264</c:v>
                </c:pt>
                <c:pt idx="1514">
                  <c:v>12278</c:v>
                </c:pt>
                <c:pt idx="1515">
                  <c:v>12278</c:v>
                </c:pt>
                <c:pt idx="1516">
                  <c:v>12270</c:v>
                </c:pt>
                <c:pt idx="1517">
                  <c:v>12271</c:v>
                </c:pt>
                <c:pt idx="1518">
                  <c:v>12269</c:v>
                </c:pt>
                <c:pt idx="1519">
                  <c:v>12289</c:v>
                </c:pt>
                <c:pt idx="1520">
                  <c:v>12271</c:v>
                </c:pt>
                <c:pt idx="1521">
                  <c:v>12295</c:v>
                </c:pt>
                <c:pt idx="1522">
                  <c:v>12307</c:v>
                </c:pt>
                <c:pt idx="1523">
                  <c:v>12314</c:v>
                </c:pt>
                <c:pt idx="1524">
                  <c:v>12289</c:v>
                </c:pt>
                <c:pt idx="1525">
                  <c:v>12278</c:v>
                </c:pt>
                <c:pt idx="1526">
                  <c:v>12308</c:v>
                </c:pt>
                <c:pt idx="1527">
                  <c:v>12304</c:v>
                </c:pt>
                <c:pt idx="1528">
                  <c:v>12303</c:v>
                </c:pt>
                <c:pt idx="1529">
                  <c:v>12298</c:v>
                </c:pt>
                <c:pt idx="1530">
                  <c:v>12299</c:v>
                </c:pt>
                <c:pt idx="1531">
                  <c:v>12315</c:v>
                </c:pt>
                <c:pt idx="1532">
                  <c:v>12341</c:v>
                </c:pt>
                <c:pt idx="1533">
                  <c:v>12293</c:v>
                </c:pt>
                <c:pt idx="1534">
                  <c:v>12302</c:v>
                </c:pt>
                <c:pt idx="1535">
                  <c:v>12277</c:v>
                </c:pt>
                <c:pt idx="1536">
                  <c:v>12338</c:v>
                </c:pt>
                <c:pt idx="1537">
                  <c:v>12283</c:v>
                </c:pt>
                <c:pt idx="1538">
                  <c:v>12296</c:v>
                </c:pt>
                <c:pt idx="1539">
                  <c:v>12272</c:v>
                </c:pt>
                <c:pt idx="1540">
                  <c:v>12281</c:v>
                </c:pt>
                <c:pt idx="1541">
                  <c:v>12291</c:v>
                </c:pt>
                <c:pt idx="1542">
                  <c:v>12274</c:v>
                </c:pt>
                <c:pt idx="1543">
                  <c:v>12260</c:v>
                </c:pt>
                <c:pt idx="1544">
                  <c:v>12266</c:v>
                </c:pt>
                <c:pt idx="1545">
                  <c:v>12289</c:v>
                </c:pt>
                <c:pt idx="1546">
                  <c:v>12304</c:v>
                </c:pt>
                <c:pt idx="1547">
                  <c:v>12259</c:v>
                </c:pt>
                <c:pt idx="1548">
                  <c:v>12266</c:v>
                </c:pt>
                <c:pt idx="1549">
                  <c:v>12287</c:v>
                </c:pt>
                <c:pt idx="1550">
                  <c:v>12288</c:v>
                </c:pt>
                <c:pt idx="1551">
                  <c:v>12313</c:v>
                </c:pt>
                <c:pt idx="1552">
                  <c:v>12267</c:v>
                </c:pt>
                <c:pt idx="1553">
                  <c:v>12240</c:v>
                </c:pt>
                <c:pt idx="1554">
                  <c:v>12296</c:v>
                </c:pt>
                <c:pt idx="1555">
                  <c:v>12274</c:v>
                </c:pt>
                <c:pt idx="1556">
                  <c:v>12285</c:v>
                </c:pt>
                <c:pt idx="1557">
                  <c:v>12306</c:v>
                </c:pt>
                <c:pt idx="1558">
                  <c:v>12290</c:v>
                </c:pt>
                <c:pt idx="1559">
                  <c:v>12299</c:v>
                </c:pt>
                <c:pt idx="1560">
                  <c:v>12291</c:v>
                </c:pt>
                <c:pt idx="1561">
                  <c:v>12280</c:v>
                </c:pt>
                <c:pt idx="1562">
                  <c:v>12264</c:v>
                </c:pt>
                <c:pt idx="1563">
                  <c:v>12280</c:v>
                </c:pt>
                <c:pt idx="1564">
                  <c:v>12269</c:v>
                </c:pt>
                <c:pt idx="1565">
                  <c:v>12290</c:v>
                </c:pt>
                <c:pt idx="1566">
                  <c:v>12261</c:v>
                </c:pt>
                <c:pt idx="1567">
                  <c:v>12276</c:v>
                </c:pt>
                <c:pt idx="1568">
                  <c:v>12257</c:v>
                </c:pt>
                <c:pt idx="1569">
                  <c:v>12276</c:v>
                </c:pt>
                <c:pt idx="1570">
                  <c:v>12267</c:v>
                </c:pt>
                <c:pt idx="1571">
                  <c:v>12285</c:v>
                </c:pt>
                <c:pt idx="1572">
                  <c:v>12277</c:v>
                </c:pt>
                <c:pt idx="1573">
                  <c:v>12287</c:v>
                </c:pt>
                <c:pt idx="1574">
                  <c:v>12260</c:v>
                </c:pt>
                <c:pt idx="1575">
                  <c:v>12261</c:v>
                </c:pt>
                <c:pt idx="1576">
                  <c:v>12291</c:v>
                </c:pt>
                <c:pt idx="1577">
                  <c:v>12282</c:v>
                </c:pt>
                <c:pt idx="1578">
                  <c:v>12247</c:v>
                </c:pt>
                <c:pt idx="1579">
                  <c:v>12292</c:v>
                </c:pt>
                <c:pt idx="1580">
                  <c:v>12298</c:v>
                </c:pt>
                <c:pt idx="1581">
                  <c:v>12270</c:v>
                </c:pt>
                <c:pt idx="1582">
                  <c:v>12284</c:v>
                </c:pt>
                <c:pt idx="1583">
                  <c:v>12298</c:v>
                </c:pt>
                <c:pt idx="1584">
                  <c:v>12265</c:v>
                </c:pt>
                <c:pt idx="1585">
                  <c:v>12268</c:v>
                </c:pt>
                <c:pt idx="1586">
                  <c:v>12246</c:v>
                </c:pt>
                <c:pt idx="1587">
                  <c:v>12259</c:v>
                </c:pt>
                <c:pt idx="1588">
                  <c:v>12258</c:v>
                </c:pt>
                <c:pt idx="1589">
                  <c:v>12252</c:v>
                </c:pt>
                <c:pt idx="1590">
                  <c:v>12235</c:v>
                </c:pt>
                <c:pt idx="1591">
                  <c:v>12280</c:v>
                </c:pt>
                <c:pt idx="1592">
                  <c:v>12239</c:v>
                </c:pt>
                <c:pt idx="1593">
                  <c:v>12303</c:v>
                </c:pt>
                <c:pt idx="1594">
                  <c:v>12297</c:v>
                </c:pt>
                <c:pt idx="1595">
                  <c:v>12264</c:v>
                </c:pt>
                <c:pt idx="1596">
                  <c:v>12273</c:v>
                </c:pt>
                <c:pt idx="1597">
                  <c:v>12262</c:v>
                </c:pt>
                <c:pt idx="1598">
                  <c:v>12252</c:v>
                </c:pt>
                <c:pt idx="1599">
                  <c:v>12243</c:v>
                </c:pt>
                <c:pt idx="1600">
                  <c:v>12265</c:v>
                </c:pt>
                <c:pt idx="1601">
                  <c:v>12288</c:v>
                </c:pt>
                <c:pt idx="1602">
                  <c:v>12271</c:v>
                </c:pt>
                <c:pt idx="1603">
                  <c:v>12265</c:v>
                </c:pt>
                <c:pt idx="1604">
                  <c:v>12244</c:v>
                </c:pt>
                <c:pt idx="1605">
                  <c:v>12287</c:v>
                </c:pt>
                <c:pt idx="1606">
                  <c:v>12280</c:v>
                </c:pt>
                <c:pt idx="1607">
                  <c:v>12241</c:v>
                </c:pt>
                <c:pt idx="1608">
                  <c:v>12247</c:v>
                </c:pt>
                <c:pt idx="1609">
                  <c:v>12276</c:v>
                </c:pt>
                <c:pt idx="1610">
                  <c:v>12257</c:v>
                </c:pt>
                <c:pt idx="1611">
                  <c:v>12271</c:v>
                </c:pt>
                <c:pt idx="1612">
                  <c:v>12269</c:v>
                </c:pt>
                <c:pt idx="1613">
                  <c:v>12254</c:v>
                </c:pt>
                <c:pt idx="1614">
                  <c:v>12315</c:v>
                </c:pt>
                <c:pt idx="1615">
                  <c:v>12271</c:v>
                </c:pt>
                <c:pt idx="1616">
                  <c:v>12293</c:v>
                </c:pt>
                <c:pt idx="1617">
                  <c:v>12255</c:v>
                </c:pt>
                <c:pt idx="1618">
                  <c:v>12254</c:v>
                </c:pt>
                <c:pt idx="1619">
                  <c:v>12254</c:v>
                </c:pt>
                <c:pt idx="1620">
                  <c:v>12271</c:v>
                </c:pt>
                <c:pt idx="1621">
                  <c:v>12262</c:v>
                </c:pt>
                <c:pt idx="1622">
                  <c:v>12268</c:v>
                </c:pt>
                <c:pt idx="1623">
                  <c:v>12286</c:v>
                </c:pt>
                <c:pt idx="1624">
                  <c:v>12284</c:v>
                </c:pt>
                <c:pt idx="1625">
                  <c:v>12259</c:v>
                </c:pt>
                <c:pt idx="1626">
                  <c:v>12268</c:v>
                </c:pt>
                <c:pt idx="1627">
                  <c:v>12261</c:v>
                </c:pt>
                <c:pt idx="1628">
                  <c:v>12265</c:v>
                </c:pt>
                <c:pt idx="1629">
                  <c:v>12270</c:v>
                </c:pt>
                <c:pt idx="1630">
                  <c:v>12274</c:v>
                </c:pt>
                <c:pt idx="1631">
                  <c:v>12255</c:v>
                </c:pt>
                <c:pt idx="1632">
                  <c:v>12255</c:v>
                </c:pt>
                <c:pt idx="1633">
                  <c:v>12277</c:v>
                </c:pt>
                <c:pt idx="1634">
                  <c:v>12257</c:v>
                </c:pt>
                <c:pt idx="1635">
                  <c:v>12261</c:v>
                </c:pt>
                <c:pt idx="1636">
                  <c:v>12264</c:v>
                </c:pt>
                <c:pt idx="1637">
                  <c:v>12261</c:v>
                </c:pt>
                <c:pt idx="1638">
                  <c:v>12283</c:v>
                </c:pt>
                <c:pt idx="1639">
                  <c:v>12259</c:v>
                </c:pt>
                <c:pt idx="1640">
                  <c:v>12284</c:v>
                </c:pt>
                <c:pt idx="1641">
                  <c:v>12258</c:v>
                </c:pt>
                <c:pt idx="1642">
                  <c:v>12269</c:v>
                </c:pt>
                <c:pt idx="1643">
                  <c:v>12305</c:v>
                </c:pt>
                <c:pt idx="1644">
                  <c:v>12241</c:v>
                </c:pt>
                <c:pt idx="1645">
                  <c:v>12286</c:v>
                </c:pt>
                <c:pt idx="1646">
                  <c:v>12250</c:v>
                </c:pt>
                <c:pt idx="1647">
                  <c:v>12243</c:v>
                </c:pt>
                <c:pt idx="1648">
                  <c:v>12288</c:v>
                </c:pt>
                <c:pt idx="1649">
                  <c:v>12265</c:v>
                </c:pt>
                <c:pt idx="1650">
                  <c:v>12262</c:v>
                </c:pt>
                <c:pt idx="1651">
                  <c:v>12268</c:v>
                </c:pt>
                <c:pt idx="1652">
                  <c:v>12262</c:v>
                </c:pt>
                <c:pt idx="1653">
                  <c:v>12248</c:v>
                </c:pt>
                <c:pt idx="1654">
                  <c:v>12287</c:v>
                </c:pt>
                <c:pt idx="1655">
                  <c:v>12243</c:v>
                </c:pt>
                <c:pt idx="1656">
                  <c:v>12274</c:v>
                </c:pt>
                <c:pt idx="1657">
                  <c:v>12258</c:v>
                </c:pt>
                <c:pt idx="1658">
                  <c:v>12244</c:v>
                </c:pt>
                <c:pt idx="1659">
                  <c:v>12308</c:v>
                </c:pt>
                <c:pt idx="1660">
                  <c:v>12285</c:v>
                </c:pt>
                <c:pt idx="1661">
                  <c:v>12272</c:v>
                </c:pt>
                <c:pt idx="1662">
                  <c:v>12287</c:v>
                </c:pt>
                <c:pt idx="1663">
                  <c:v>12256</c:v>
                </c:pt>
                <c:pt idx="1664">
                  <c:v>12278</c:v>
                </c:pt>
                <c:pt idx="1665">
                  <c:v>12266</c:v>
                </c:pt>
                <c:pt idx="1666">
                  <c:v>12283</c:v>
                </c:pt>
                <c:pt idx="1667">
                  <c:v>12302</c:v>
                </c:pt>
                <c:pt idx="1668">
                  <c:v>12303</c:v>
                </c:pt>
                <c:pt idx="1669">
                  <c:v>12289</c:v>
                </c:pt>
                <c:pt idx="1670">
                  <c:v>12260</c:v>
                </c:pt>
                <c:pt idx="1671">
                  <c:v>12287</c:v>
                </c:pt>
                <c:pt idx="1672">
                  <c:v>12264</c:v>
                </c:pt>
                <c:pt idx="1673">
                  <c:v>12277</c:v>
                </c:pt>
                <c:pt idx="1674">
                  <c:v>12257</c:v>
                </c:pt>
                <c:pt idx="1675">
                  <c:v>12268</c:v>
                </c:pt>
                <c:pt idx="1676">
                  <c:v>12261</c:v>
                </c:pt>
                <c:pt idx="1677">
                  <c:v>12318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2B1-4273-9251-1ADCC5A4B648}"/>
            </c:ext>
          </c:extLst>
        </c:ser>
        <c:ser>
          <c:idx val="2"/>
          <c:order val="1"/>
          <c:tx>
            <c:v>Water loaded nNU-1000</c:v>
          </c:tx>
          <c:spPr>
            <a:ln w="2540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'WL nNU-1000'!$B$136:$B$1813</c:f>
              <c:numCache>
                <c:formatCode>General</c:formatCode>
                <c:ptCount val="1678"/>
                <c:pt idx="0">
                  <c:v>4.0025000000000004</c:v>
                </c:pt>
                <c:pt idx="1">
                  <c:v>4.0299300000000002</c:v>
                </c:pt>
                <c:pt idx="2">
                  <c:v>4.0573600000000001</c:v>
                </c:pt>
                <c:pt idx="3">
                  <c:v>4.0847899999999999</c:v>
                </c:pt>
                <c:pt idx="4">
                  <c:v>4.1122300000000003</c:v>
                </c:pt>
                <c:pt idx="5">
                  <c:v>4.1396600000000001</c:v>
                </c:pt>
                <c:pt idx="6">
                  <c:v>4.16709</c:v>
                </c:pt>
                <c:pt idx="7">
                  <c:v>4.1945199999999998</c:v>
                </c:pt>
                <c:pt idx="8">
                  <c:v>4.2219499999999996</c:v>
                </c:pt>
                <c:pt idx="9">
                  <c:v>4.2493800000000004</c:v>
                </c:pt>
                <c:pt idx="10">
                  <c:v>4.2768100000000002</c:v>
                </c:pt>
                <c:pt idx="11">
                  <c:v>4.3042499999999997</c:v>
                </c:pt>
                <c:pt idx="12">
                  <c:v>4.3316800000000004</c:v>
                </c:pt>
                <c:pt idx="13">
                  <c:v>4.3591100000000003</c:v>
                </c:pt>
                <c:pt idx="14">
                  <c:v>4.3865400000000001</c:v>
                </c:pt>
                <c:pt idx="15">
                  <c:v>4.4139699999999999</c:v>
                </c:pt>
                <c:pt idx="16">
                  <c:v>4.4413999999999998</c:v>
                </c:pt>
                <c:pt idx="17">
                  <c:v>4.4688400000000001</c:v>
                </c:pt>
                <c:pt idx="18">
                  <c:v>4.49627</c:v>
                </c:pt>
                <c:pt idx="19">
                  <c:v>4.5236999999999998</c:v>
                </c:pt>
                <c:pt idx="20">
                  <c:v>4.5511299999999997</c:v>
                </c:pt>
                <c:pt idx="21">
                  <c:v>4.5785600000000004</c:v>
                </c:pt>
                <c:pt idx="22">
                  <c:v>4.6059900000000003</c:v>
                </c:pt>
                <c:pt idx="23">
                  <c:v>4.6334200000000001</c:v>
                </c:pt>
                <c:pt idx="24">
                  <c:v>4.6608599999999996</c:v>
                </c:pt>
                <c:pt idx="25">
                  <c:v>4.6882900000000003</c:v>
                </c:pt>
                <c:pt idx="26">
                  <c:v>4.7157200000000001</c:v>
                </c:pt>
                <c:pt idx="27">
                  <c:v>4.74315</c:v>
                </c:pt>
                <c:pt idx="28">
                  <c:v>4.7705799999999998</c:v>
                </c:pt>
                <c:pt idx="29">
                  <c:v>4.7980099999999997</c:v>
                </c:pt>
                <c:pt idx="30">
                  <c:v>4.8254400000000004</c:v>
                </c:pt>
                <c:pt idx="31">
                  <c:v>4.8528799999999999</c:v>
                </c:pt>
                <c:pt idx="32">
                  <c:v>4.8803099999999997</c:v>
                </c:pt>
                <c:pt idx="33">
                  <c:v>4.9077400000000004</c:v>
                </c:pt>
                <c:pt idx="34">
                  <c:v>4.9351700000000003</c:v>
                </c:pt>
                <c:pt idx="35">
                  <c:v>4.9626000000000001</c:v>
                </c:pt>
                <c:pt idx="36">
                  <c:v>4.99003</c:v>
                </c:pt>
                <c:pt idx="37">
                  <c:v>5.0174599999999998</c:v>
                </c:pt>
                <c:pt idx="38">
                  <c:v>5.0449000000000002</c:v>
                </c:pt>
                <c:pt idx="39">
                  <c:v>5.07233</c:v>
                </c:pt>
                <c:pt idx="40">
                  <c:v>5.0997599999999998</c:v>
                </c:pt>
                <c:pt idx="41">
                  <c:v>5.1271899999999997</c:v>
                </c:pt>
                <c:pt idx="42">
                  <c:v>5.1546200000000004</c:v>
                </c:pt>
                <c:pt idx="43">
                  <c:v>5.1820500000000003</c:v>
                </c:pt>
                <c:pt idx="44">
                  <c:v>5.2094899999999997</c:v>
                </c:pt>
                <c:pt idx="45">
                  <c:v>5.2369199999999996</c:v>
                </c:pt>
                <c:pt idx="46">
                  <c:v>5.2643500000000003</c:v>
                </c:pt>
                <c:pt idx="47">
                  <c:v>5.2917800000000002</c:v>
                </c:pt>
                <c:pt idx="48">
                  <c:v>5.31921</c:v>
                </c:pt>
                <c:pt idx="49">
                  <c:v>5.3466399999999998</c:v>
                </c:pt>
                <c:pt idx="50">
                  <c:v>5.3740699999999997</c:v>
                </c:pt>
                <c:pt idx="51">
                  <c:v>5.40151</c:v>
                </c:pt>
                <c:pt idx="52">
                  <c:v>5.4289399999999999</c:v>
                </c:pt>
                <c:pt idx="53">
                  <c:v>5.4563699999999997</c:v>
                </c:pt>
                <c:pt idx="54">
                  <c:v>5.4837999999999996</c:v>
                </c:pt>
                <c:pt idx="55">
                  <c:v>5.5112300000000003</c:v>
                </c:pt>
                <c:pt idx="56">
                  <c:v>5.5386600000000001</c:v>
                </c:pt>
                <c:pt idx="57">
                  <c:v>5.5660999999999996</c:v>
                </c:pt>
                <c:pt idx="58">
                  <c:v>5.5935300000000003</c:v>
                </c:pt>
                <c:pt idx="59">
                  <c:v>5.6209600000000002</c:v>
                </c:pt>
                <c:pt idx="60">
                  <c:v>5.64839</c:v>
                </c:pt>
                <c:pt idx="61">
                  <c:v>5.6758199999999999</c:v>
                </c:pt>
                <c:pt idx="62">
                  <c:v>5.7032499999999997</c:v>
                </c:pt>
                <c:pt idx="63">
                  <c:v>5.7306800000000004</c:v>
                </c:pt>
                <c:pt idx="64">
                  <c:v>5.7581199999999999</c:v>
                </c:pt>
                <c:pt idx="65">
                  <c:v>5.7855499999999997</c:v>
                </c:pt>
                <c:pt idx="66">
                  <c:v>5.8129799999999996</c:v>
                </c:pt>
                <c:pt idx="67">
                  <c:v>5.8404100000000003</c:v>
                </c:pt>
                <c:pt idx="68">
                  <c:v>5.8678400000000002</c:v>
                </c:pt>
                <c:pt idx="69">
                  <c:v>5.89527</c:v>
                </c:pt>
                <c:pt idx="70">
                  <c:v>5.9226999999999999</c:v>
                </c:pt>
                <c:pt idx="71">
                  <c:v>5.9501400000000002</c:v>
                </c:pt>
                <c:pt idx="72">
                  <c:v>5.9775700000000001</c:v>
                </c:pt>
                <c:pt idx="73">
                  <c:v>6.0049999999999999</c:v>
                </c:pt>
                <c:pt idx="74">
                  <c:v>6.0324299999999997</c:v>
                </c:pt>
                <c:pt idx="75">
                  <c:v>6.0598599999999996</c:v>
                </c:pt>
                <c:pt idx="76">
                  <c:v>6.0872900000000003</c:v>
                </c:pt>
                <c:pt idx="77">
                  <c:v>6.1147299999999998</c:v>
                </c:pt>
                <c:pt idx="78">
                  <c:v>6.1421599999999996</c:v>
                </c:pt>
                <c:pt idx="79">
                  <c:v>6.1695900000000004</c:v>
                </c:pt>
                <c:pt idx="80">
                  <c:v>6.1970200000000002</c:v>
                </c:pt>
                <c:pt idx="81">
                  <c:v>6.22445</c:v>
                </c:pt>
                <c:pt idx="82">
                  <c:v>6.2518799999999999</c:v>
                </c:pt>
                <c:pt idx="83">
                  <c:v>6.2793099999999997</c:v>
                </c:pt>
                <c:pt idx="84">
                  <c:v>6.3067500000000001</c:v>
                </c:pt>
                <c:pt idx="85">
                  <c:v>6.3341799999999999</c:v>
                </c:pt>
                <c:pt idx="86">
                  <c:v>6.3616099999999998</c:v>
                </c:pt>
                <c:pt idx="87">
                  <c:v>6.3890399999999996</c:v>
                </c:pt>
                <c:pt idx="88">
                  <c:v>6.4164700000000003</c:v>
                </c:pt>
                <c:pt idx="89">
                  <c:v>6.4439000000000002</c:v>
                </c:pt>
                <c:pt idx="90">
                  <c:v>6.47133</c:v>
                </c:pt>
                <c:pt idx="91">
                  <c:v>6.4987700000000004</c:v>
                </c:pt>
                <c:pt idx="92">
                  <c:v>6.5262000000000002</c:v>
                </c:pt>
                <c:pt idx="93">
                  <c:v>6.5536300000000001</c:v>
                </c:pt>
                <c:pt idx="94">
                  <c:v>6.5810599999999999</c:v>
                </c:pt>
                <c:pt idx="95">
                  <c:v>6.6084899999999998</c:v>
                </c:pt>
                <c:pt idx="96">
                  <c:v>6.6359199999999996</c:v>
                </c:pt>
                <c:pt idx="97">
                  <c:v>6.6633599999999999</c:v>
                </c:pt>
                <c:pt idx="98">
                  <c:v>6.6907899999999998</c:v>
                </c:pt>
                <c:pt idx="99">
                  <c:v>6.7182199999999996</c:v>
                </c:pt>
                <c:pt idx="100">
                  <c:v>6.7456500000000004</c:v>
                </c:pt>
                <c:pt idx="101">
                  <c:v>6.7730800000000002</c:v>
                </c:pt>
                <c:pt idx="102">
                  <c:v>6.8005100000000001</c:v>
                </c:pt>
                <c:pt idx="103">
                  <c:v>6.8279399999999999</c:v>
                </c:pt>
                <c:pt idx="104">
                  <c:v>6.8553800000000003</c:v>
                </c:pt>
                <c:pt idx="105">
                  <c:v>6.8828100000000001</c:v>
                </c:pt>
                <c:pt idx="106">
                  <c:v>6.9102399999999999</c:v>
                </c:pt>
                <c:pt idx="107">
                  <c:v>6.9376699999999998</c:v>
                </c:pt>
                <c:pt idx="108">
                  <c:v>6.9650999999999996</c:v>
                </c:pt>
                <c:pt idx="109">
                  <c:v>6.9925300000000004</c:v>
                </c:pt>
                <c:pt idx="110">
                  <c:v>7.0199600000000002</c:v>
                </c:pt>
                <c:pt idx="111">
                  <c:v>7.0473999999999997</c:v>
                </c:pt>
                <c:pt idx="112">
                  <c:v>7.0748300000000004</c:v>
                </c:pt>
                <c:pt idx="113">
                  <c:v>7.1022600000000002</c:v>
                </c:pt>
                <c:pt idx="114">
                  <c:v>7.1296900000000001</c:v>
                </c:pt>
                <c:pt idx="115">
                  <c:v>7.1571199999999999</c:v>
                </c:pt>
                <c:pt idx="116">
                  <c:v>7.1845499999999998</c:v>
                </c:pt>
                <c:pt idx="117">
                  <c:v>7.2119900000000001</c:v>
                </c:pt>
                <c:pt idx="118">
                  <c:v>7.23942</c:v>
                </c:pt>
                <c:pt idx="119">
                  <c:v>7.2668499999999998</c:v>
                </c:pt>
                <c:pt idx="120">
                  <c:v>7.2942799999999997</c:v>
                </c:pt>
                <c:pt idx="121">
                  <c:v>7.3217100000000004</c:v>
                </c:pt>
                <c:pt idx="122">
                  <c:v>7.3491400000000002</c:v>
                </c:pt>
                <c:pt idx="123">
                  <c:v>7.3765700000000001</c:v>
                </c:pt>
                <c:pt idx="124">
                  <c:v>7.4040100000000004</c:v>
                </c:pt>
                <c:pt idx="125">
                  <c:v>7.4314400000000003</c:v>
                </c:pt>
                <c:pt idx="126">
                  <c:v>7.4588700000000001</c:v>
                </c:pt>
                <c:pt idx="127">
                  <c:v>7.4863</c:v>
                </c:pt>
                <c:pt idx="128">
                  <c:v>7.5137299999999998</c:v>
                </c:pt>
                <c:pt idx="129">
                  <c:v>7.5411599999999996</c:v>
                </c:pt>
                <c:pt idx="130">
                  <c:v>7.5685900000000004</c:v>
                </c:pt>
                <c:pt idx="131">
                  <c:v>7.5960299999999998</c:v>
                </c:pt>
                <c:pt idx="132">
                  <c:v>7.6234599999999997</c:v>
                </c:pt>
                <c:pt idx="133">
                  <c:v>7.6508900000000004</c:v>
                </c:pt>
                <c:pt idx="134">
                  <c:v>7.6783200000000003</c:v>
                </c:pt>
                <c:pt idx="135">
                  <c:v>7.7057500000000001</c:v>
                </c:pt>
                <c:pt idx="136">
                  <c:v>7.7331799999999999</c:v>
                </c:pt>
                <c:pt idx="137">
                  <c:v>7.7606200000000003</c:v>
                </c:pt>
                <c:pt idx="138">
                  <c:v>7.7880500000000001</c:v>
                </c:pt>
                <c:pt idx="139">
                  <c:v>7.81548</c:v>
                </c:pt>
                <c:pt idx="140">
                  <c:v>7.8429099999999998</c:v>
                </c:pt>
                <c:pt idx="141">
                  <c:v>7.8703399999999997</c:v>
                </c:pt>
                <c:pt idx="142">
                  <c:v>7.8977700000000004</c:v>
                </c:pt>
                <c:pt idx="143">
                  <c:v>7.9252000000000002</c:v>
                </c:pt>
                <c:pt idx="144">
                  <c:v>7.9526399999999997</c:v>
                </c:pt>
                <c:pt idx="145">
                  <c:v>7.9800700000000004</c:v>
                </c:pt>
                <c:pt idx="146">
                  <c:v>8.0075000000000003</c:v>
                </c:pt>
                <c:pt idx="147">
                  <c:v>8.0349299999999992</c:v>
                </c:pt>
                <c:pt idx="148">
                  <c:v>8.06236</c:v>
                </c:pt>
                <c:pt idx="149">
                  <c:v>8.0897900000000007</c:v>
                </c:pt>
                <c:pt idx="150">
                  <c:v>8.1172199999999997</c:v>
                </c:pt>
                <c:pt idx="151">
                  <c:v>8.14466</c:v>
                </c:pt>
                <c:pt idx="152">
                  <c:v>8.1720900000000007</c:v>
                </c:pt>
                <c:pt idx="153">
                  <c:v>8.1995199999999997</c:v>
                </c:pt>
                <c:pt idx="154">
                  <c:v>8.2269500000000004</c:v>
                </c:pt>
                <c:pt idx="155">
                  <c:v>8.2543799999999994</c:v>
                </c:pt>
                <c:pt idx="156">
                  <c:v>8.2818100000000001</c:v>
                </c:pt>
                <c:pt idx="157">
                  <c:v>8.3092500000000005</c:v>
                </c:pt>
                <c:pt idx="158">
                  <c:v>8.3366799999999994</c:v>
                </c:pt>
                <c:pt idx="159">
                  <c:v>8.3641100000000002</c:v>
                </c:pt>
                <c:pt idx="160">
                  <c:v>8.3915400000000009</c:v>
                </c:pt>
                <c:pt idx="161">
                  <c:v>8.4189699999999998</c:v>
                </c:pt>
                <c:pt idx="162">
                  <c:v>8.4464000000000006</c:v>
                </c:pt>
                <c:pt idx="163">
                  <c:v>8.4738299999999995</c:v>
                </c:pt>
                <c:pt idx="164">
                  <c:v>8.5012699999999999</c:v>
                </c:pt>
                <c:pt idx="165">
                  <c:v>8.5287000000000006</c:v>
                </c:pt>
                <c:pt idx="166">
                  <c:v>8.5561299999999996</c:v>
                </c:pt>
                <c:pt idx="167">
                  <c:v>8.5835600000000003</c:v>
                </c:pt>
                <c:pt idx="168">
                  <c:v>8.6109899999999993</c:v>
                </c:pt>
                <c:pt idx="169">
                  <c:v>8.63842</c:v>
                </c:pt>
                <c:pt idx="170">
                  <c:v>8.6658500000000007</c:v>
                </c:pt>
                <c:pt idx="171">
                  <c:v>8.6932899999999993</c:v>
                </c:pt>
                <c:pt idx="172">
                  <c:v>8.72072</c:v>
                </c:pt>
                <c:pt idx="173">
                  <c:v>8.7481500000000008</c:v>
                </c:pt>
                <c:pt idx="174">
                  <c:v>8.7755799999999997</c:v>
                </c:pt>
                <c:pt idx="175">
                  <c:v>8.8030100000000004</c:v>
                </c:pt>
                <c:pt idx="176">
                  <c:v>8.8304399999999994</c:v>
                </c:pt>
                <c:pt idx="177">
                  <c:v>8.8578700000000001</c:v>
                </c:pt>
                <c:pt idx="178">
                  <c:v>8.8853100000000005</c:v>
                </c:pt>
                <c:pt idx="179">
                  <c:v>8.9127399999999994</c:v>
                </c:pt>
                <c:pt idx="180">
                  <c:v>8.9401700000000002</c:v>
                </c:pt>
                <c:pt idx="181">
                  <c:v>8.9675999999999991</c:v>
                </c:pt>
                <c:pt idx="182">
                  <c:v>8.9950299999999999</c:v>
                </c:pt>
                <c:pt idx="183">
                  <c:v>9.0224600000000006</c:v>
                </c:pt>
                <c:pt idx="184">
                  <c:v>9.0498999999999992</c:v>
                </c:pt>
                <c:pt idx="185">
                  <c:v>9.0773299999999999</c:v>
                </c:pt>
                <c:pt idx="186">
                  <c:v>9.1047600000000006</c:v>
                </c:pt>
                <c:pt idx="187">
                  <c:v>9.1321899999999996</c:v>
                </c:pt>
                <c:pt idx="188">
                  <c:v>9.1596200000000003</c:v>
                </c:pt>
                <c:pt idx="189">
                  <c:v>9.1870499999999993</c:v>
                </c:pt>
                <c:pt idx="190">
                  <c:v>9.21448</c:v>
                </c:pt>
                <c:pt idx="191">
                  <c:v>9.2419200000000004</c:v>
                </c:pt>
                <c:pt idx="192">
                  <c:v>9.2693499999999993</c:v>
                </c:pt>
                <c:pt idx="193">
                  <c:v>9.29678</c:v>
                </c:pt>
                <c:pt idx="194">
                  <c:v>9.3242100000000008</c:v>
                </c:pt>
                <c:pt idx="195">
                  <c:v>9.3516399999999997</c:v>
                </c:pt>
                <c:pt idx="196">
                  <c:v>9.3790700000000005</c:v>
                </c:pt>
                <c:pt idx="197">
                  <c:v>9.4064999999999994</c:v>
                </c:pt>
                <c:pt idx="198">
                  <c:v>9.4339399999999998</c:v>
                </c:pt>
                <c:pt idx="199">
                  <c:v>9.4613700000000005</c:v>
                </c:pt>
                <c:pt idx="200">
                  <c:v>9.4887999999999995</c:v>
                </c:pt>
                <c:pt idx="201">
                  <c:v>9.5162300000000002</c:v>
                </c:pt>
                <c:pt idx="202">
                  <c:v>9.5436599999999991</c:v>
                </c:pt>
                <c:pt idx="203">
                  <c:v>9.5710899999999999</c:v>
                </c:pt>
                <c:pt idx="204">
                  <c:v>9.5985300000000002</c:v>
                </c:pt>
                <c:pt idx="205">
                  <c:v>9.6259599999999992</c:v>
                </c:pt>
                <c:pt idx="206">
                  <c:v>9.6533899999999999</c:v>
                </c:pt>
                <c:pt idx="207">
                  <c:v>9.6808200000000006</c:v>
                </c:pt>
                <c:pt idx="208">
                  <c:v>9.7082499999999996</c:v>
                </c:pt>
                <c:pt idx="209">
                  <c:v>9.7356800000000003</c:v>
                </c:pt>
                <c:pt idx="210">
                  <c:v>9.7631099999999993</c:v>
                </c:pt>
                <c:pt idx="211">
                  <c:v>9.7905499999999996</c:v>
                </c:pt>
                <c:pt idx="212">
                  <c:v>9.8179800000000004</c:v>
                </c:pt>
                <c:pt idx="213">
                  <c:v>9.8454099999999993</c:v>
                </c:pt>
                <c:pt idx="214">
                  <c:v>9.8728400000000001</c:v>
                </c:pt>
                <c:pt idx="215">
                  <c:v>9.9002700000000008</c:v>
                </c:pt>
                <c:pt idx="216">
                  <c:v>9.9276999999999997</c:v>
                </c:pt>
                <c:pt idx="217">
                  <c:v>9.9551400000000001</c:v>
                </c:pt>
                <c:pt idx="218">
                  <c:v>9.9825700000000008</c:v>
                </c:pt>
                <c:pt idx="219">
                  <c:v>10.01</c:v>
                </c:pt>
                <c:pt idx="220">
                  <c:v>10.0374</c:v>
                </c:pt>
                <c:pt idx="221">
                  <c:v>10.0649</c:v>
                </c:pt>
                <c:pt idx="222">
                  <c:v>10.0923</c:v>
                </c:pt>
                <c:pt idx="223">
                  <c:v>10.1197</c:v>
                </c:pt>
                <c:pt idx="224">
                  <c:v>10.1472</c:v>
                </c:pt>
                <c:pt idx="225">
                  <c:v>10.1746</c:v>
                </c:pt>
                <c:pt idx="226">
                  <c:v>10.202</c:v>
                </c:pt>
                <c:pt idx="227">
                  <c:v>10.2295</c:v>
                </c:pt>
                <c:pt idx="228">
                  <c:v>10.2569</c:v>
                </c:pt>
                <c:pt idx="229">
                  <c:v>10.2843</c:v>
                </c:pt>
                <c:pt idx="230">
                  <c:v>10.3117</c:v>
                </c:pt>
                <c:pt idx="231">
                  <c:v>10.3392</c:v>
                </c:pt>
                <c:pt idx="232">
                  <c:v>10.3666</c:v>
                </c:pt>
                <c:pt idx="233">
                  <c:v>10.394</c:v>
                </c:pt>
                <c:pt idx="234">
                  <c:v>10.4215</c:v>
                </c:pt>
                <c:pt idx="235">
                  <c:v>10.4489</c:v>
                </c:pt>
                <c:pt idx="236">
                  <c:v>10.4763</c:v>
                </c:pt>
                <c:pt idx="237">
                  <c:v>10.5038</c:v>
                </c:pt>
                <c:pt idx="238">
                  <c:v>10.5312</c:v>
                </c:pt>
                <c:pt idx="239">
                  <c:v>10.5586</c:v>
                </c:pt>
                <c:pt idx="240">
                  <c:v>10.5861</c:v>
                </c:pt>
                <c:pt idx="241">
                  <c:v>10.6135</c:v>
                </c:pt>
                <c:pt idx="242">
                  <c:v>10.6409</c:v>
                </c:pt>
                <c:pt idx="243">
                  <c:v>10.6684</c:v>
                </c:pt>
                <c:pt idx="244">
                  <c:v>10.6958</c:v>
                </c:pt>
                <c:pt idx="245">
                  <c:v>10.7232</c:v>
                </c:pt>
                <c:pt idx="246">
                  <c:v>10.7506</c:v>
                </c:pt>
                <c:pt idx="247">
                  <c:v>10.7781</c:v>
                </c:pt>
                <c:pt idx="248">
                  <c:v>10.8055</c:v>
                </c:pt>
                <c:pt idx="249">
                  <c:v>10.8329</c:v>
                </c:pt>
                <c:pt idx="250">
                  <c:v>10.8604</c:v>
                </c:pt>
                <c:pt idx="251">
                  <c:v>10.8878</c:v>
                </c:pt>
                <c:pt idx="252">
                  <c:v>10.9152</c:v>
                </c:pt>
                <c:pt idx="253">
                  <c:v>10.9427</c:v>
                </c:pt>
                <c:pt idx="254">
                  <c:v>10.9701</c:v>
                </c:pt>
                <c:pt idx="255">
                  <c:v>10.9975</c:v>
                </c:pt>
                <c:pt idx="256">
                  <c:v>11.025</c:v>
                </c:pt>
                <c:pt idx="257">
                  <c:v>11.0524</c:v>
                </c:pt>
                <c:pt idx="258">
                  <c:v>11.079800000000001</c:v>
                </c:pt>
                <c:pt idx="259">
                  <c:v>11.1073</c:v>
                </c:pt>
                <c:pt idx="260">
                  <c:v>11.1347</c:v>
                </c:pt>
                <c:pt idx="261">
                  <c:v>11.162100000000001</c:v>
                </c:pt>
                <c:pt idx="262">
                  <c:v>11.1896</c:v>
                </c:pt>
                <c:pt idx="263">
                  <c:v>11.217000000000001</c:v>
                </c:pt>
                <c:pt idx="264">
                  <c:v>11.244400000000001</c:v>
                </c:pt>
                <c:pt idx="265">
                  <c:v>11.271800000000001</c:v>
                </c:pt>
                <c:pt idx="266">
                  <c:v>11.299300000000001</c:v>
                </c:pt>
                <c:pt idx="267">
                  <c:v>11.326700000000001</c:v>
                </c:pt>
                <c:pt idx="268">
                  <c:v>11.354100000000001</c:v>
                </c:pt>
                <c:pt idx="269">
                  <c:v>11.381600000000001</c:v>
                </c:pt>
                <c:pt idx="270">
                  <c:v>11.409000000000001</c:v>
                </c:pt>
                <c:pt idx="271">
                  <c:v>11.436400000000001</c:v>
                </c:pt>
                <c:pt idx="272">
                  <c:v>11.463900000000001</c:v>
                </c:pt>
                <c:pt idx="273">
                  <c:v>11.491300000000001</c:v>
                </c:pt>
                <c:pt idx="274">
                  <c:v>11.518700000000001</c:v>
                </c:pt>
                <c:pt idx="275">
                  <c:v>11.546200000000001</c:v>
                </c:pt>
                <c:pt idx="276">
                  <c:v>11.573600000000001</c:v>
                </c:pt>
                <c:pt idx="277">
                  <c:v>11.601000000000001</c:v>
                </c:pt>
                <c:pt idx="278">
                  <c:v>11.628500000000001</c:v>
                </c:pt>
                <c:pt idx="279">
                  <c:v>11.655900000000001</c:v>
                </c:pt>
                <c:pt idx="280">
                  <c:v>11.683299999999999</c:v>
                </c:pt>
                <c:pt idx="281">
                  <c:v>11.710800000000001</c:v>
                </c:pt>
                <c:pt idx="282">
                  <c:v>11.738200000000001</c:v>
                </c:pt>
                <c:pt idx="283">
                  <c:v>11.765599999999999</c:v>
                </c:pt>
                <c:pt idx="284">
                  <c:v>11.792999999999999</c:v>
                </c:pt>
                <c:pt idx="285">
                  <c:v>11.820499999999999</c:v>
                </c:pt>
                <c:pt idx="286">
                  <c:v>11.847899999999999</c:v>
                </c:pt>
                <c:pt idx="287">
                  <c:v>11.875299999999999</c:v>
                </c:pt>
                <c:pt idx="288">
                  <c:v>11.902799999999999</c:v>
                </c:pt>
                <c:pt idx="289">
                  <c:v>11.930199999999999</c:v>
                </c:pt>
                <c:pt idx="290">
                  <c:v>11.957599999999999</c:v>
                </c:pt>
                <c:pt idx="291">
                  <c:v>11.985099999999999</c:v>
                </c:pt>
                <c:pt idx="292">
                  <c:v>12.012499999999999</c:v>
                </c:pt>
                <c:pt idx="293">
                  <c:v>12.039899999999999</c:v>
                </c:pt>
                <c:pt idx="294">
                  <c:v>12.067399999999999</c:v>
                </c:pt>
                <c:pt idx="295">
                  <c:v>12.094799999999999</c:v>
                </c:pt>
                <c:pt idx="296">
                  <c:v>12.122199999999999</c:v>
                </c:pt>
                <c:pt idx="297">
                  <c:v>12.149699999999999</c:v>
                </c:pt>
                <c:pt idx="298">
                  <c:v>12.177099999999999</c:v>
                </c:pt>
                <c:pt idx="299">
                  <c:v>12.204499999999999</c:v>
                </c:pt>
                <c:pt idx="300">
                  <c:v>12.2319</c:v>
                </c:pt>
                <c:pt idx="301">
                  <c:v>12.259399999999999</c:v>
                </c:pt>
                <c:pt idx="302">
                  <c:v>12.286799999999999</c:v>
                </c:pt>
                <c:pt idx="303">
                  <c:v>12.3142</c:v>
                </c:pt>
                <c:pt idx="304">
                  <c:v>12.341699999999999</c:v>
                </c:pt>
                <c:pt idx="305">
                  <c:v>12.3691</c:v>
                </c:pt>
                <c:pt idx="306">
                  <c:v>12.3965</c:v>
                </c:pt>
                <c:pt idx="307">
                  <c:v>12.423999999999999</c:v>
                </c:pt>
                <c:pt idx="308">
                  <c:v>12.4514</c:v>
                </c:pt>
                <c:pt idx="309">
                  <c:v>12.4788</c:v>
                </c:pt>
                <c:pt idx="310">
                  <c:v>12.5063</c:v>
                </c:pt>
                <c:pt idx="311">
                  <c:v>12.5337</c:v>
                </c:pt>
                <c:pt idx="312">
                  <c:v>12.5611</c:v>
                </c:pt>
                <c:pt idx="313">
                  <c:v>12.5886</c:v>
                </c:pt>
                <c:pt idx="314">
                  <c:v>12.616</c:v>
                </c:pt>
                <c:pt idx="315">
                  <c:v>12.6434</c:v>
                </c:pt>
                <c:pt idx="316">
                  <c:v>12.6709</c:v>
                </c:pt>
                <c:pt idx="317">
                  <c:v>12.6983</c:v>
                </c:pt>
                <c:pt idx="318">
                  <c:v>12.7257</c:v>
                </c:pt>
                <c:pt idx="319">
                  <c:v>12.7531</c:v>
                </c:pt>
                <c:pt idx="320">
                  <c:v>12.7806</c:v>
                </c:pt>
                <c:pt idx="321">
                  <c:v>12.808</c:v>
                </c:pt>
                <c:pt idx="322">
                  <c:v>12.8354</c:v>
                </c:pt>
                <c:pt idx="323">
                  <c:v>12.8629</c:v>
                </c:pt>
                <c:pt idx="324">
                  <c:v>12.8903</c:v>
                </c:pt>
                <c:pt idx="325">
                  <c:v>12.9177</c:v>
                </c:pt>
                <c:pt idx="326">
                  <c:v>12.9452</c:v>
                </c:pt>
                <c:pt idx="327">
                  <c:v>12.9726</c:v>
                </c:pt>
                <c:pt idx="328">
                  <c:v>13</c:v>
                </c:pt>
                <c:pt idx="329">
                  <c:v>13.0275</c:v>
                </c:pt>
                <c:pt idx="330">
                  <c:v>13.0549</c:v>
                </c:pt>
                <c:pt idx="331">
                  <c:v>13.0823</c:v>
                </c:pt>
                <c:pt idx="332">
                  <c:v>13.1098</c:v>
                </c:pt>
                <c:pt idx="333">
                  <c:v>13.1372</c:v>
                </c:pt>
                <c:pt idx="334">
                  <c:v>13.1646</c:v>
                </c:pt>
                <c:pt idx="335">
                  <c:v>13.1921</c:v>
                </c:pt>
                <c:pt idx="336">
                  <c:v>13.2195</c:v>
                </c:pt>
                <c:pt idx="337">
                  <c:v>13.2469</c:v>
                </c:pt>
                <c:pt idx="338">
                  <c:v>13.2743</c:v>
                </c:pt>
                <c:pt idx="339">
                  <c:v>13.3018</c:v>
                </c:pt>
                <c:pt idx="340">
                  <c:v>13.3292</c:v>
                </c:pt>
                <c:pt idx="341">
                  <c:v>13.3566</c:v>
                </c:pt>
                <c:pt idx="342">
                  <c:v>13.3841</c:v>
                </c:pt>
                <c:pt idx="343">
                  <c:v>13.4115</c:v>
                </c:pt>
                <c:pt idx="344">
                  <c:v>13.4389</c:v>
                </c:pt>
                <c:pt idx="345">
                  <c:v>13.4664</c:v>
                </c:pt>
                <c:pt idx="346">
                  <c:v>13.4938</c:v>
                </c:pt>
                <c:pt idx="347">
                  <c:v>13.5212</c:v>
                </c:pt>
                <c:pt idx="348">
                  <c:v>13.5487</c:v>
                </c:pt>
                <c:pt idx="349">
                  <c:v>13.5761</c:v>
                </c:pt>
                <c:pt idx="350">
                  <c:v>13.6035</c:v>
                </c:pt>
                <c:pt idx="351">
                  <c:v>13.631</c:v>
                </c:pt>
                <c:pt idx="352">
                  <c:v>13.6584</c:v>
                </c:pt>
                <c:pt idx="353">
                  <c:v>13.6858</c:v>
                </c:pt>
                <c:pt idx="354">
                  <c:v>13.7133</c:v>
                </c:pt>
                <c:pt idx="355">
                  <c:v>13.7407</c:v>
                </c:pt>
                <c:pt idx="356">
                  <c:v>13.7681</c:v>
                </c:pt>
                <c:pt idx="357">
                  <c:v>13.795500000000001</c:v>
                </c:pt>
                <c:pt idx="358">
                  <c:v>13.823</c:v>
                </c:pt>
                <c:pt idx="359">
                  <c:v>13.8504</c:v>
                </c:pt>
                <c:pt idx="360">
                  <c:v>13.877800000000001</c:v>
                </c:pt>
                <c:pt idx="361">
                  <c:v>13.9053</c:v>
                </c:pt>
                <c:pt idx="362">
                  <c:v>13.932700000000001</c:v>
                </c:pt>
                <c:pt idx="363">
                  <c:v>13.960100000000001</c:v>
                </c:pt>
                <c:pt idx="364">
                  <c:v>13.9876</c:v>
                </c:pt>
                <c:pt idx="365">
                  <c:v>14.015000000000001</c:v>
                </c:pt>
                <c:pt idx="366">
                  <c:v>14.042400000000001</c:v>
                </c:pt>
                <c:pt idx="367">
                  <c:v>14.069900000000001</c:v>
                </c:pt>
                <c:pt idx="368">
                  <c:v>14.097300000000001</c:v>
                </c:pt>
                <c:pt idx="369">
                  <c:v>14.124700000000001</c:v>
                </c:pt>
                <c:pt idx="370">
                  <c:v>14.152200000000001</c:v>
                </c:pt>
                <c:pt idx="371">
                  <c:v>14.179600000000001</c:v>
                </c:pt>
                <c:pt idx="372">
                  <c:v>14.207000000000001</c:v>
                </c:pt>
                <c:pt idx="373">
                  <c:v>14.234400000000001</c:v>
                </c:pt>
                <c:pt idx="374">
                  <c:v>14.261900000000001</c:v>
                </c:pt>
                <c:pt idx="375">
                  <c:v>14.289300000000001</c:v>
                </c:pt>
                <c:pt idx="376">
                  <c:v>14.316700000000001</c:v>
                </c:pt>
                <c:pt idx="377">
                  <c:v>14.344200000000001</c:v>
                </c:pt>
                <c:pt idx="378">
                  <c:v>14.371600000000001</c:v>
                </c:pt>
                <c:pt idx="379">
                  <c:v>14.398999999999999</c:v>
                </c:pt>
                <c:pt idx="380">
                  <c:v>14.426500000000001</c:v>
                </c:pt>
                <c:pt idx="381">
                  <c:v>14.453900000000001</c:v>
                </c:pt>
                <c:pt idx="382">
                  <c:v>14.481299999999999</c:v>
                </c:pt>
                <c:pt idx="383">
                  <c:v>14.508800000000001</c:v>
                </c:pt>
                <c:pt idx="384">
                  <c:v>14.536199999999999</c:v>
                </c:pt>
                <c:pt idx="385">
                  <c:v>14.563599999999999</c:v>
                </c:pt>
                <c:pt idx="386">
                  <c:v>14.591100000000001</c:v>
                </c:pt>
                <c:pt idx="387">
                  <c:v>14.618499999999999</c:v>
                </c:pt>
                <c:pt idx="388">
                  <c:v>14.645899999999999</c:v>
                </c:pt>
                <c:pt idx="389">
                  <c:v>14.673400000000001</c:v>
                </c:pt>
                <c:pt idx="390">
                  <c:v>14.700799999999999</c:v>
                </c:pt>
                <c:pt idx="391">
                  <c:v>14.728199999999999</c:v>
                </c:pt>
                <c:pt idx="392">
                  <c:v>14.755599999999999</c:v>
                </c:pt>
                <c:pt idx="393">
                  <c:v>14.783099999999999</c:v>
                </c:pt>
                <c:pt idx="394">
                  <c:v>14.810499999999999</c:v>
                </c:pt>
                <c:pt idx="395">
                  <c:v>14.837899999999999</c:v>
                </c:pt>
                <c:pt idx="396">
                  <c:v>14.865399999999999</c:v>
                </c:pt>
                <c:pt idx="397">
                  <c:v>14.892799999999999</c:v>
                </c:pt>
                <c:pt idx="398">
                  <c:v>14.920199999999999</c:v>
                </c:pt>
                <c:pt idx="399">
                  <c:v>14.947699999999999</c:v>
                </c:pt>
                <c:pt idx="400">
                  <c:v>14.975099999999999</c:v>
                </c:pt>
                <c:pt idx="401">
                  <c:v>15.0025</c:v>
                </c:pt>
                <c:pt idx="402">
                  <c:v>15.03</c:v>
                </c:pt>
                <c:pt idx="403">
                  <c:v>15.057399999999999</c:v>
                </c:pt>
                <c:pt idx="404">
                  <c:v>15.0848</c:v>
                </c:pt>
                <c:pt idx="405">
                  <c:v>15.112299999999999</c:v>
                </c:pt>
                <c:pt idx="406">
                  <c:v>15.139699999999999</c:v>
                </c:pt>
                <c:pt idx="407">
                  <c:v>15.1671</c:v>
                </c:pt>
                <c:pt idx="408">
                  <c:v>15.194599999999999</c:v>
                </c:pt>
                <c:pt idx="409">
                  <c:v>15.222</c:v>
                </c:pt>
                <c:pt idx="410">
                  <c:v>15.2494</c:v>
                </c:pt>
                <c:pt idx="411">
                  <c:v>15.2768</c:v>
                </c:pt>
                <c:pt idx="412">
                  <c:v>15.3043</c:v>
                </c:pt>
                <c:pt idx="413">
                  <c:v>15.3317</c:v>
                </c:pt>
                <c:pt idx="414">
                  <c:v>15.3591</c:v>
                </c:pt>
                <c:pt idx="415">
                  <c:v>15.3866</c:v>
                </c:pt>
                <c:pt idx="416">
                  <c:v>15.414</c:v>
                </c:pt>
                <c:pt idx="417">
                  <c:v>15.4414</c:v>
                </c:pt>
                <c:pt idx="418">
                  <c:v>15.4689</c:v>
                </c:pt>
                <c:pt idx="419">
                  <c:v>15.4963</c:v>
                </c:pt>
                <c:pt idx="420">
                  <c:v>15.5237</c:v>
                </c:pt>
                <c:pt idx="421">
                  <c:v>15.5512</c:v>
                </c:pt>
                <c:pt idx="422">
                  <c:v>15.5786</c:v>
                </c:pt>
                <c:pt idx="423">
                  <c:v>15.606</c:v>
                </c:pt>
                <c:pt idx="424">
                  <c:v>15.6335</c:v>
                </c:pt>
                <c:pt idx="425">
                  <c:v>15.6609</c:v>
                </c:pt>
                <c:pt idx="426">
                  <c:v>15.6883</c:v>
                </c:pt>
                <c:pt idx="427">
                  <c:v>15.7158</c:v>
                </c:pt>
                <c:pt idx="428">
                  <c:v>15.7432</c:v>
                </c:pt>
                <c:pt idx="429">
                  <c:v>15.7706</c:v>
                </c:pt>
                <c:pt idx="430">
                  <c:v>15.798</c:v>
                </c:pt>
                <c:pt idx="431">
                  <c:v>15.8255</c:v>
                </c:pt>
                <c:pt idx="432">
                  <c:v>15.8529</c:v>
                </c:pt>
                <c:pt idx="433">
                  <c:v>15.8803</c:v>
                </c:pt>
                <c:pt idx="434">
                  <c:v>15.9078</c:v>
                </c:pt>
                <c:pt idx="435">
                  <c:v>15.9352</c:v>
                </c:pt>
                <c:pt idx="436">
                  <c:v>15.9626</c:v>
                </c:pt>
                <c:pt idx="437">
                  <c:v>15.9901</c:v>
                </c:pt>
                <c:pt idx="438">
                  <c:v>16.017499999999998</c:v>
                </c:pt>
                <c:pt idx="439">
                  <c:v>16.044899999999998</c:v>
                </c:pt>
                <c:pt idx="440">
                  <c:v>16.072399999999998</c:v>
                </c:pt>
                <c:pt idx="441">
                  <c:v>16.099799999999998</c:v>
                </c:pt>
                <c:pt idx="442">
                  <c:v>16.127199999999998</c:v>
                </c:pt>
                <c:pt idx="443">
                  <c:v>16.154699999999998</c:v>
                </c:pt>
                <c:pt idx="444">
                  <c:v>16.182099999999998</c:v>
                </c:pt>
                <c:pt idx="445">
                  <c:v>16.209499999999998</c:v>
                </c:pt>
                <c:pt idx="446">
                  <c:v>16.236899999999999</c:v>
                </c:pt>
                <c:pt idx="447">
                  <c:v>16.264399999999998</c:v>
                </c:pt>
                <c:pt idx="448">
                  <c:v>16.291799999999999</c:v>
                </c:pt>
                <c:pt idx="449">
                  <c:v>16.319199999999999</c:v>
                </c:pt>
                <c:pt idx="450">
                  <c:v>16.346699999999998</c:v>
                </c:pt>
                <c:pt idx="451">
                  <c:v>16.374099999999999</c:v>
                </c:pt>
                <c:pt idx="452">
                  <c:v>16.401499999999999</c:v>
                </c:pt>
                <c:pt idx="453">
                  <c:v>16.428999999999998</c:v>
                </c:pt>
                <c:pt idx="454">
                  <c:v>16.456399999999999</c:v>
                </c:pt>
                <c:pt idx="455">
                  <c:v>16.483799999999999</c:v>
                </c:pt>
                <c:pt idx="456">
                  <c:v>16.511299999999999</c:v>
                </c:pt>
                <c:pt idx="457">
                  <c:v>16.538699999999999</c:v>
                </c:pt>
                <c:pt idx="458">
                  <c:v>16.566099999999999</c:v>
                </c:pt>
                <c:pt idx="459">
                  <c:v>16.593599999999999</c:v>
                </c:pt>
                <c:pt idx="460">
                  <c:v>16.620999999999999</c:v>
                </c:pt>
                <c:pt idx="461">
                  <c:v>16.648399999999999</c:v>
                </c:pt>
                <c:pt idx="462">
                  <c:v>16.675899999999999</c:v>
                </c:pt>
                <c:pt idx="463">
                  <c:v>16.703299999999999</c:v>
                </c:pt>
                <c:pt idx="464">
                  <c:v>16.730699999999999</c:v>
                </c:pt>
                <c:pt idx="465">
                  <c:v>16.758099999999999</c:v>
                </c:pt>
                <c:pt idx="466">
                  <c:v>16.785599999999999</c:v>
                </c:pt>
                <c:pt idx="467">
                  <c:v>16.812999999999999</c:v>
                </c:pt>
                <c:pt idx="468">
                  <c:v>16.840399999999999</c:v>
                </c:pt>
                <c:pt idx="469">
                  <c:v>16.867899999999999</c:v>
                </c:pt>
                <c:pt idx="470">
                  <c:v>16.895299999999999</c:v>
                </c:pt>
                <c:pt idx="471">
                  <c:v>16.922699999999999</c:v>
                </c:pt>
                <c:pt idx="472">
                  <c:v>16.950199999999999</c:v>
                </c:pt>
                <c:pt idx="473">
                  <c:v>16.977599999999999</c:v>
                </c:pt>
                <c:pt idx="474">
                  <c:v>17.004999999999999</c:v>
                </c:pt>
                <c:pt idx="475">
                  <c:v>17.032499999999999</c:v>
                </c:pt>
                <c:pt idx="476">
                  <c:v>17.059899999999999</c:v>
                </c:pt>
                <c:pt idx="477">
                  <c:v>17.087299999999999</c:v>
                </c:pt>
                <c:pt idx="478">
                  <c:v>17.114799999999999</c:v>
                </c:pt>
                <c:pt idx="479">
                  <c:v>17.142199999999999</c:v>
                </c:pt>
                <c:pt idx="480">
                  <c:v>17.169599999999999</c:v>
                </c:pt>
                <c:pt idx="481">
                  <c:v>17.197099999999999</c:v>
                </c:pt>
                <c:pt idx="482">
                  <c:v>17.224499999999999</c:v>
                </c:pt>
                <c:pt idx="483">
                  <c:v>17.251899999999999</c:v>
                </c:pt>
                <c:pt idx="484">
                  <c:v>17.279299999999999</c:v>
                </c:pt>
                <c:pt idx="485">
                  <c:v>17.306799999999999</c:v>
                </c:pt>
                <c:pt idx="486">
                  <c:v>17.334199999999999</c:v>
                </c:pt>
                <c:pt idx="487">
                  <c:v>17.361599999999999</c:v>
                </c:pt>
                <c:pt idx="488">
                  <c:v>17.389099999999999</c:v>
                </c:pt>
                <c:pt idx="489">
                  <c:v>17.416499999999999</c:v>
                </c:pt>
                <c:pt idx="490">
                  <c:v>17.443899999999999</c:v>
                </c:pt>
                <c:pt idx="491">
                  <c:v>17.471399999999999</c:v>
                </c:pt>
                <c:pt idx="492">
                  <c:v>17.498799999999999</c:v>
                </c:pt>
                <c:pt idx="493">
                  <c:v>17.526199999999999</c:v>
                </c:pt>
                <c:pt idx="494">
                  <c:v>17.553699999999999</c:v>
                </c:pt>
                <c:pt idx="495">
                  <c:v>17.581099999999999</c:v>
                </c:pt>
                <c:pt idx="496">
                  <c:v>17.608499999999999</c:v>
                </c:pt>
                <c:pt idx="497">
                  <c:v>17.635999999999999</c:v>
                </c:pt>
                <c:pt idx="498">
                  <c:v>17.663399999999999</c:v>
                </c:pt>
                <c:pt idx="499">
                  <c:v>17.690799999999999</c:v>
                </c:pt>
                <c:pt idx="500">
                  <c:v>17.7182</c:v>
                </c:pt>
                <c:pt idx="501">
                  <c:v>17.745699999999999</c:v>
                </c:pt>
                <c:pt idx="502">
                  <c:v>17.773099999999999</c:v>
                </c:pt>
                <c:pt idx="503">
                  <c:v>17.8005</c:v>
                </c:pt>
                <c:pt idx="504">
                  <c:v>17.827999999999999</c:v>
                </c:pt>
                <c:pt idx="505">
                  <c:v>17.855399999999999</c:v>
                </c:pt>
                <c:pt idx="506">
                  <c:v>17.8828</c:v>
                </c:pt>
                <c:pt idx="507">
                  <c:v>17.910299999999999</c:v>
                </c:pt>
                <c:pt idx="508">
                  <c:v>17.9377</c:v>
                </c:pt>
                <c:pt idx="509">
                  <c:v>17.9651</c:v>
                </c:pt>
                <c:pt idx="510">
                  <c:v>17.992599999999999</c:v>
                </c:pt>
                <c:pt idx="511">
                  <c:v>18.02</c:v>
                </c:pt>
                <c:pt idx="512">
                  <c:v>18.0474</c:v>
                </c:pt>
                <c:pt idx="513">
                  <c:v>18.0749</c:v>
                </c:pt>
                <c:pt idx="514">
                  <c:v>18.1023</c:v>
                </c:pt>
                <c:pt idx="515">
                  <c:v>18.1297</c:v>
                </c:pt>
                <c:pt idx="516">
                  <c:v>18.1572</c:v>
                </c:pt>
                <c:pt idx="517">
                  <c:v>18.1846</c:v>
                </c:pt>
                <c:pt idx="518">
                  <c:v>18.212</c:v>
                </c:pt>
                <c:pt idx="519">
                  <c:v>18.2394</c:v>
                </c:pt>
                <c:pt idx="520">
                  <c:v>18.2669</c:v>
                </c:pt>
                <c:pt idx="521">
                  <c:v>18.2943</c:v>
                </c:pt>
                <c:pt idx="522">
                  <c:v>18.3217</c:v>
                </c:pt>
                <c:pt idx="523">
                  <c:v>18.3492</c:v>
                </c:pt>
                <c:pt idx="524">
                  <c:v>18.3766</c:v>
                </c:pt>
                <c:pt idx="525">
                  <c:v>18.404</c:v>
                </c:pt>
                <c:pt idx="526">
                  <c:v>18.4315</c:v>
                </c:pt>
                <c:pt idx="527">
                  <c:v>18.4589</c:v>
                </c:pt>
                <c:pt idx="528">
                  <c:v>18.4863</c:v>
                </c:pt>
                <c:pt idx="529">
                  <c:v>18.5138</c:v>
                </c:pt>
                <c:pt idx="530">
                  <c:v>18.5412</c:v>
                </c:pt>
                <c:pt idx="531">
                  <c:v>18.5686</c:v>
                </c:pt>
                <c:pt idx="532">
                  <c:v>18.5961</c:v>
                </c:pt>
                <c:pt idx="533">
                  <c:v>18.6235</c:v>
                </c:pt>
                <c:pt idx="534">
                  <c:v>18.6509</c:v>
                </c:pt>
                <c:pt idx="535">
                  <c:v>18.6784</c:v>
                </c:pt>
                <c:pt idx="536">
                  <c:v>18.7058</c:v>
                </c:pt>
                <c:pt idx="537">
                  <c:v>18.7332</c:v>
                </c:pt>
                <c:pt idx="538">
                  <c:v>18.7606</c:v>
                </c:pt>
                <c:pt idx="539">
                  <c:v>18.7881</c:v>
                </c:pt>
                <c:pt idx="540">
                  <c:v>18.8155</c:v>
                </c:pt>
                <c:pt idx="541">
                  <c:v>18.8429</c:v>
                </c:pt>
                <c:pt idx="542">
                  <c:v>18.8704</c:v>
                </c:pt>
                <c:pt idx="543">
                  <c:v>18.8978</c:v>
                </c:pt>
                <c:pt idx="544">
                  <c:v>18.9252</c:v>
                </c:pt>
                <c:pt idx="545">
                  <c:v>18.9527</c:v>
                </c:pt>
                <c:pt idx="546">
                  <c:v>18.9801</c:v>
                </c:pt>
                <c:pt idx="547">
                  <c:v>19.0075</c:v>
                </c:pt>
                <c:pt idx="548">
                  <c:v>19.035</c:v>
                </c:pt>
                <c:pt idx="549">
                  <c:v>19.0624</c:v>
                </c:pt>
                <c:pt idx="550">
                  <c:v>19.0898</c:v>
                </c:pt>
                <c:pt idx="551">
                  <c:v>19.1173</c:v>
                </c:pt>
                <c:pt idx="552">
                  <c:v>19.1447</c:v>
                </c:pt>
                <c:pt idx="553">
                  <c:v>19.1721</c:v>
                </c:pt>
                <c:pt idx="554">
                  <c:v>19.1996</c:v>
                </c:pt>
                <c:pt idx="555">
                  <c:v>19.227</c:v>
                </c:pt>
                <c:pt idx="556">
                  <c:v>19.2544</c:v>
                </c:pt>
                <c:pt idx="557">
                  <c:v>19.2818</c:v>
                </c:pt>
                <c:pt idx="558">
                  <c:v>19.3093</c:v>
                </c:pt>
                <c:pt idx="559">
                  <c:v>19.3367</c:v>
                </c:pt>
                <c:pt idx="560">
                  <c:v>19.364100000000001</c:v>
                </c:pt>
                <c:pt idx="561">
                  <c:v>19.3916</c:v>
                </c:pt>
                <c:pt idx="562">
                  <c:v>19.419</c:v>
                </c:pt>
                <c:pt idx="563">
                  <c:v>19.446400000000001</c:v>
                </c:pt>
                <c:pt idx="564">
                  <c:v>19.4739</c:v>
                </c:pt>
                <c:pt idx="565">
                  <c:v>19.501300000000001</c:v>
                </c:pt>
                <c:pt idx="566">
                  <c:v>19.528700000000001</c:v>
                </c:pt>
                <c:pt idx="567">
                  <c:v>19.5562</c:v>
                </c:pt>
                <c:pt idx="568">
                  <c:v>19.583600000000001</c:v>
                </c:pt>
                <c:pt idx="569">
                  <c:v>19.611000000000001</c:v>
                </c:pt>
                <c:pt idx="570">
                  <c:v>19.638500000000001</c:v>
                </c:pt>
                <c:pt idx="571">
                  <c:v>19.665900000000001</c:v>
                </c:pt>
                <c:pt idx="572">
                  <c:v>19.693300000000001</c:v>
                </c:pt>
                <c:pt idx="573">
                  <c:v>19.720700000000001</c:v>
                </c:pt>
                <c:pt idx="574">
                  <c:v>19.748200000000001</c:v>
                </c:pt>
                <c:pt idx="575">
                  <c:v>19.775600000000001</c:v>
                </c:pt>
                <c:pt idx="576">
                  <c:v>19.803000000000001</c:v>
                </c:pt>
                <c:pt idx="577">
                  <c:v>19.830500000000001</c:v>
                </c:pt>
                <c:pt idx="578">
                  <c:v>19.857900000000001</c:v>
                </c:pt>
                <c:pt idx="579">
                  <c:v>19.885300000000001</c:v>
                </c:pt>
                <c:pt idx="580">
                  <c:v>19.912800000000001</c:v>
                </c:pt>
                <c:pt idx="581">
                  <c:v>19.940200000000001</c:v>
                </c:pt>
                <c:pt idx="582">
                  <c:v>19.967600000000001</c:v>
                </c:pt>
                <c:pt idx="583">
                  <c:v>19.995100000000001</c:v>
                </c:pt>
                <c:pt idx="584">
                  <c:v>20.022500000000001</c:v>
                </c:pt>
                <c:pt idx="585">
                  <c:v>20.049900000000001</c:v>
                </c:pt>
                <c:pt idx="586">
                  <c:v>20.077400000000001</c:v>
                </c:pt>
                <c:pt idx="587">
                  <c:v>20.104800000000001</c:v>
                </c:pt>
                <c:pt idx="588">
                  <c:v>20.132200000000001</c:v>
                </c:pt>
                <c:pt idx="589">
                  <c:v>20.159700000000001</c:v>
                </c:pt>
                <c:pt idx="590">
                  <c:v>20.187100000000001</c:v>
                </c:pt>
                <c:pt idx="591">
                  <c:v>20.214500000000001</c:v>
                </c:pt>
                <c:pt idx="592">
                  <c:v>20.241900000000001</c:v>
                </c:pt>
                <c:pt idx="593">
                  <c:v>20.269400000000001</c:v>
                </c:pt>
                <c:pt idx="594">
                  <c:v>20.296800000000001</c:v>
                </c:pt>
                <c:pt idx="595">
                  <c:v>20.324200000000001</c:v>
                </c:pt>
                <c:pt idx="596">
                  <c:v>20.351700000000001</c:v>
                </c:pt>
                <c:pt idx="597">
                  <c:v>20.379100000000001</c:v>
                </c:pt>
                <c:pt idx="598">
                  <c:v>20.406500000000001</c:v>
                </c:pt>
                <c:pt idx="599">
                  <c:v>20.434000000000001</c:v>
                </c:pt>
                <c:pt idx="600">
                  <c:v>20.461400000000001</c:v>
                </c:pt>
                <c:pt idx="601">
                  <c:v>20.488800000000001</c:v>
                </c:pt>
                <c:pt idx="602">
                  <c:v>20.516300000000001</c:v>
                </c:pt>
                <c:pt idx="603">
                  <c:v>20.543700000000001</c:v>
                </c:pt>
                <c:pt idx="604">
                  <c:v>20.571100000000001</c:v>
                </c:pt>
                <c:pt idx="605">
                  <c:v>20.598600000000001</c:v>
                </c:pt>
                <c:pt idx="606">
                  <c:v>20.626000000000001</c:v>
                </c:pt>
                <c:pt idx="607">
                  <c:v>20.653400000000001</c:v>
                </c:pt>
                <c:pt idx="608">
                  <c:v>20.680900000000001</c:v>
                </c:pt>
                <c:pt idx="609">
                  <c:v>20.708300000000001</c:v>
                </c:pt>
                <c:pt idx="610">
                  <c:v>20.735700000000001</c:v>
                </c:pt>
                <c:pt idx="611">
                  <c:v>20.763100000000001</c:v>
                </c:pt>
                <c:pt idx="612">
                  <c:v>20.790600000000001</c:v>
                </c:pt>
                <c:pt idx="613">
                  <c:v>20.818000000000001</c:v>
                </c:pt>
                <c:pt idx="614">
                  <c:v>20.845400000000001</c:v>
                </c:pt>
                <c:pt idx="615">
                  <c:v>20.872900000000001</c:v>
                </c:pt>
                <c:pt idx="616">
                  <c:v>20.900300000000001</c:v>
                </c:pt>
                <c:pt idx="617">
                  <c:v>20.927700000000002</c:v>
                </c:pt>
                <c:pt idx="618">
                  <c:v>20.955200000000001</c:v>
                </c:pt>
                <c:pt idx="619">
                  <c:v>20.982600000000001</c:v>
                </c:pt>
                <c:pt idx="620">
                  <c:v>21.01</c:v>
                </c:pt>
                <c:pt idx="621">
                  <c:v>21.037500000000001</c:v>
                </c:pt>
                <c:pt idx="622">
                  <c:v>21.064900000000002</c:v>
                </c:pt>
                <c:pt idx="623">
                  <c:v>21.092300000000002</c:v>
                </c:pt>
                <c:pt idx="624">
                  <c:v>21.119800000000001</c:v>
                </c:pt>
                <c:pt idx="625">
                  <c:v>21.147200000000002</c:v>
                </c:pt>
                <c:pt idx="626">
                  <c:v>21.174600000000002</c:v>
                </c:pt>
                <c:pt idx="627">
                  <c:v>21.202100000000002</c:v>
                </c:pt>
                <c:pt idx="628">
                  <c:v>21.229500000000002</c:v>
                </c:pt>
                <c:pt idx="629">
                  <c:v>21.256900000000002</c:v>
                </c:pt>
                <c:pt idx="630">
                  <c:v>21.284300000000002</c:v>
                </c:pt>
                <c:pt idx="631">
                  <c:v>21.311800000000002</c:v>
                </c:pt>
                <c:pt idx="632">
                  <c:v>21.339200000000002</c:v>
                </c:pt>
                <c:pt idx="633">
                  <c:v>21.366599999999998</c:v>
                </c:pt>
                <c:pt idx="634">
                  <c:v>21.394100000000002</c:v>
                </c:pt>
                <c:pt idx="635">
                  <c:v>21.421500000000002</c:v>
                </c:pt>
                <c:pt idx="636">
                  <c:v>21.448899999999998</c:v>
                </c:pt>
                <c:pt idx="637">
                  <c:v>21.476400000000002</c:v>
                </c:pt>
                <c:pt idx="638">
                  <c:v>21.503799999999998</c:v>
                </c:pt>
                <c:pt idx="639">
                  <c:v>21.531199999999998</c:v>
                </c:pt>
                <c:pt idx="640">
                  <c:v>21.558700000000002</c:v>
                </c:pt>
                <c:pt idx="641">
                  <c:v>21.586099999999998</c:v>
                </c:pt>
                <c:pt idx="642">
                  <c:v>21.613499999999998</c:v>
                </c:pt>
                <c:pt idx="643">
                  <c:v>21.640999999999998</c:v>
                </c:pt>
                <c:pt idx="644">
                  <c:v>21.668399999999998</c:v>
                </c:pt>
                <c:pt idx="645">
                  <c:v>21.695799999999998</c:v>
                </c:pt>
                <c:pt idx="646">
                  <c:v>21.723199999999999</c:v>
                </c:pt>
                <c:pt idx="647">
                  <c:v>21.750699999999998</c:v>
                </c:pt>
                <c:pt idx="648">
                  <c:v>21.778099999999998</c:v>
                </c:pt>
                <c:pt idx="649">
                  <c:v>21.805499999999999</c:v>
                </c:pt>
                <c:pt idx="650">
                  <c:v>21.832999999999998</c:v>
                </c:pt>
                <c:pt idx="651">
                  <c:v>21.860399999999998</c:v>
                </c:pt>
                <c:pt idx="652">
                  <c:v>21.887799999999999</c:v>
                </c:pt>
                <c:pt idx="653">
                  <c:v>21.915299999999998</c:v>
                </c:pt>
                <c:pt idx="654">
                  <c:v>21.942699999999999</c:v>
                </c:pt>
                <c:pt idx="655">
                  <c:v>21.970099999999999</c:v>
                </c:pt>
                <c:pt idx="656">
                  <c:v>21.997599999999998</c:v>
                </c:pt>
                <c:pt idx="657">
                  <c:v>22.024999999999999</c:v>
                </c:pt>
                <c:pt idx="658">
                  <c:v>22.052399999999999</c:v>
                </c:pt>
                <c:pt idx="659">
                  <c:v>22.079899999999999</c:v>
                </c:pt>
                <c:pt idx="660">
                  <c:v>22.107299999999999</c:v>
                </c:pt>
                <c:pt idx="661">
                  <c:v>22.134699999999999</c:v>
                </c:pt>
                <c:pt idx="662">
                  <c:v>22.162199999999999</c:v>
                </c:pt>
                <c:pt idx="663">
                  <c:v>22.189599999999999</c:v>
                </c:pt>
                <c:pt idx="664">
                  <c:v>22.216999999999999</c:v>
                </c:pt>
                <c:pt idx="665">
                  <c:v>22.244399999999999</c:v>
                </c:pt>
                <c:pt idx="666">
                  <c:v>22.271899999999999</c:v>
                </c:pt>
                <c:pt idx="667">
                  <c:v>22.299299999999999</c:v>
                </c:pt>
                <c:pt idx="668">
                  <c:v>22.326699999999999</c:v>
                </c:pt>
                <c:pt idx="669">
                  <c:v>22.354199999999999</c:v>
                </c:pt>
                <c:pt idx="670">
                  <c:v>22.381599999999999</c:v>
                </c:pt>
                <c:pt idx="671">
                  <c:v>22.408999999999999</c:v>
                </c:pt>
                <c:pt idx="672">
                  <c:v>22.436499999999999</c:v>
                </c:pt>
                <c:pt idx="673">
                  <c:v>22.463899999999999</c:v>
                </c:pt>
                <c:pt idx="674">
                  <c:v>22.491299999999999</c:v>
                </c:pt>
                <c:pt idx="675">
                  <c:v>22.518799999999999</c:v>
                </c:pt>
                <c:pt idx="676">
                  <c:v>22.546199999999999</c:v>
                </c:pt>
                <c:pt idx="677">
                  <c:v>22.573599999999999</c:v>
                </c:pt>
                <c:pt idx="678">
                  <c:v>22.601099999999999</c:v>
                </c:pt>
                <c:pt idx="679">
                  <c:v>22.628499999999999</c:v>
                </c:pt>
                <c:pt idx="680">
                  <c:v>22.655899999999999</c:v>
                </c:pt>
                <c:pt idx="681">
                  <c:v>22.683399999999999</c:v>
                </c:pt>
                <c:pt idx="682">
                  <c:v>22.710799999999999</c:v>
                </c:pt>
                <c:pt idx="683">
                  <c:v>22.738199999999999</c:v>
                </c:pt>
                <c:pt idx="684">
                  <c:v>22.765599999999999</c:v>
                </c:pt>
                <c:pt idx="685">
                  <c:v>22.793099999999999</c:v>
                </c:pt>
                <c:pt idx="686">
                  <c:v>22.820499999999999</c:v>
                </c:pt>
                <c:pt idx="687">
                  <c:v>22.847899999999999</c:v>
                </c:pt>
                <c:pt idx="688">
                  <c:v>22.875399999999999</c:v>
                </c:pt>
                <c:pt idx="689">
                  <c:v>22.902799999999999</c:v>
                </c:pt>
                <c:pt idx="690">
                  <c:v>22.930199999999999</c:v>
                </c:pt>
                <c:pt idx="691">
                  <c:v>22.957699999999999</c:v>
                </c:pt>
                <c:pt idx="692">
                  <c:v>22.985099999999999</c:v>
                </c:pt>
                <c:pt idx="693">
                  <c:v>23.012499999999999</c:v>
                </c:pt>
                <c:pt idx="694">
                  <c:v>23.04</c:v>
                </c:pt>
                <c:pt idx="695">
                  <c:v>23.067399999999999</c:v>
                </c:pt>
                <c:pt idx="696">
                  <c:v>23.094799999999999</c:v>
                </c:pt>
                <c:pt idx="697">
                  <c:v>23.122299999999999</c:v>
                </c:pt>
                <c:pt idx="698">
                  <c:v>23.149699999999999</c:v>
                </c:pt>
                <c:pt idx="699">
                  <c:v>23.177099999999999</c:v>
                </c:pt>
                <c:pt idx="700">
                  <c:v>23.204499999999999</c:v>
                </c:pt>
                <c:pt idx="701">
                  <c:v>23.231999999999999</c:v>
                </c:pt>
                <c:pt idx="702">
                  <c:v>23.259399999999999</c:v>
                </c:pt>
                <c:pt idx="703">
                  <c:v>23.286799999999999</c:v>
                </c:pt>
                <c:pt idx="704">
                  <c:v>23.314299999999999</c:v>
                </c:pt>
                <c:pt idx="705">
                  <c:v>23.341699999999999</c:v>
                </c:pt>
                <c:pt idx="706">
                  <c:v>23.3691</c:v>
                </c:pt>
                <c:pt idx="707">
                  <c:v>23.396599999999999</c:v>
                </c:pt>
                <c:pt idx="708">
                  <c:v>23.423999999999999</c:v>
                </c:pt>
                <c:pt idx="709">
                  <c:v>23.4514</c:v>
                </c:pt>
                <c:pt idx="710">
                  <c:v>23.478899999999999</c:v>
                </c:pt>
                <c:pt idx="711">
                  <c:v>23.5063</c:v>
                </c:pt>
                <c:pt idx="712">
                  <c:v>23.5337</c:v>
                </c:pt>
                <c:pt idx="713">
                  <c:v>23.561199999999999</c:v>
                </c:pt>
                <c:pt idx="714">
                  <c:v>23.5886</c:v>
                </c:pt>
                <c:pt idx="715">
                  <c:v>23.616</c:v>
                </c:pt>
                <c:pt idx="716">
                  <c:v>23.6435</c:v>
                </c:pt>
                <c:pt idx="717">
                  <c:v>23.6709</c:v>
                </c:pt>
                <c:pt idx="718">
                  <c:v>23.6983</c:v>
                </c:pt>
                <c:pt idx="719">
                  <c:v>23.7257</c:v>
                </c:pt>
                <c:pt idx="720">
                  <c:v>23.7532</c:v>
                </c:pt>
                <c:pt idx="721">
                  <c:v>23.7806</c:v>
                </c:pt>
                <c:pt idx="722">
                  <c:v>23.808</c:v>
                </c:pt>
                <c:pt idx="723">
                  <c:v>23.8355</c:v>
                </c:pt>
                <c:pt idx="724">
                  <c:v>23.8629</c:v>
                </c:pt>
                <c:pt idx="725">
                  <c:v>23.8903</c:v>
                </c:pt>
                <c:pt idx="726">
                  <c:v>23.9178</c:v>
                </c:pt>
                <c:pt idx="727">
                  <c:v>23.9452</c:v>
                </c:pt>
                <c:pt idx="728">
                  <c:v>23.9726</c:v>
                </c:pt>
                <c:pt idx="729">
                  <c:v>24.0001</c:v>
                </c:pt>
                <c:pt idx="730">
                  <c:v>24.0275</c:v>
                </c:pt>
                <c:pt idx="731">
                  <c:v>24.0549</c:v>
                </c:pt>
                <c:pt idx="732">
                  <c:v>24.0824</c:v>
                </c:pt>
                <c:pt idx="733">
                  <c:v>24.1098</c:v>
                </c:pt>
                <c:pt idx="734">
                  <c:v>24.1372</c:v>
                </c:pt>
                <c:pt idx="735">
                  <c:v>24.1647</c:v>
                </c:pt>
                <c:pt idx="736">
                  <c:v>24.1921</c:v>
                </c:pt>
                <c:pt idx="737">
                  <c:v>24.2195</c:v>
                </c:pt>
                <c:pt idx="738">
                  <c:v>24.2469</c:v>
                </c:pt>
                <c:pt idx="739">
                  <c:v>24.2744</c:v>
                </c:pt>
                <c:pt idx="740">
                  <c:v>24.3018</c:v>
                </c:pt>
                <c:pt idx="741">
                  <c:v>24.3292</c:v>
                </c:pt>
                <c:pt idx="742">
                  <c:v>24.3567</c:v>
                </c:pt>
                <c:pt idx="743">
                  <c:v>24.3841</c:v>
                </c:pt>
                <c:pt idx="744">
                  <c:v>24.4115</c:v>
                </c:pt>
                <c:pt idx="745">
                  <c:v>24.439</c:v>
                </c:pt>
                <c:pt idx="746">
                  <c:v>24.4664</c:v>
                </c:pt>
                <c:pt idx="747">
                  <c:v>24.4938</c:v>
                </c:pt>
                <c:pt idx="748">
                  <c:v>24.5213</c:v>
                </c:pt>
                <c:pt idx="749">
                  <c:v>24.5487</c:v>
                </c:pt>
                <c:pt idx="750">
                  <c:v>24.5761</c:v>
                </c:pt>
                <c:pt idx="751">
                  <c:v>24.6036</c:v>
                </c:pt>
                <c:pt idx="752">
                  <c:v>24.631</c:v>
                </c:pt>
                <c:pt idx="753">
                  <c:v>24.6584</c:v>
                </c:pt>
                <c:pt idx="754">
                  <c:v>24.6859</c:v>
                </c:pt>
                <c:pt idx="755">
                  <c:v>24.7133</c:v>
                </c:pt>
                <c:pt idx="756">
                  <c:v>24.7407</c:v>
                </c:pt>
                <c:pt idx="757">
                  <c:v>24.7681</c:v>
                </c:pt>
                <c:pt idx="758">
                  <c:v>24.7956</c:v>
                </c:pt>
                <c:pt idx="759">
                  <c:v>24.823</c:v>
                </c:pt>
                <c:pt idx="760">
                  <c:v>24.8504</c:v>
                </c:pt>
                <c:pt idx="761">
                  <c:v>24.8779</c:v>
                </c:pt>
                <c:pt idx="762">
                  <c:v>24.9053</c:v>
                </c:pt>
                <c:pt idx="763">
                  <c:v>24.932700000000001</c:v>
                </c:pt>
                <c:pt idx="764">
                  <c:v>24.9602</c:v>
                </c:pt>
                <c:pt idx="765">
                  <c:v>24.9876</c:v>
                </c:pt>
                <c:pt idx="766">
                  <c:v>25.015000000000001</c:v>
                </c:pt>
                <c:pt idx="767">
                  <c:v>25.0425</c:v>
                </c:pt>
                <c:pt idx="768">
                  <c:v>25.069900000000001</c:v>
                </c:pt>
                <c:pt idx="769">
                  <c:v>25.097300000000001</c:v>
                </c:pt>
                <c:pt idx="770">
                  <c:v>25.1248</c:v>
                </c:pt>
                <c:pt idx="771">
                  <c:v>25.152200000000001</c:v>
                </c:pt>
                <c:pt idx="772">
                  <c:v>25.179600000000001</c:v>
                </c:pt>
                <c:pt idx="773">
                  <c:v>25.207000000000001</c:v>
                </c:pt>
                <c:pt idx="774">
                  <c:v>25.234500000000001</c:v>
                </c:pt>
                <c:pt idx="775">
                  <c:v>25.261900000000001</c:v>
                </c:pt>
                <c:pt idx="776">
                  <c:v>25.289300000000001</c:v>
                </c:pt>
                <c:pt idx="777">
                  <c:v>25.316800000000001</c:v>
                </c:pt>
                <c:pt idx="778">
                  <c:v>25.344200000000001</c:v>
                </c:pt>
                <c:pt idx="779">
                  <c:v>25.371600000000001</c:v>
                </c:pt>
                <c:pt idx="780">
                  <c:v>25.399100000000001</c:v>
                </c:pt>
                <c:pt idx="781">
                  <c:v>25.426500000000001</c:v>
                </c:pt>
                <c:pt idx="782">
                  <c:v>25.453900000000001</c:v>
                </c:pt>
                <c:pt idx="783">
                  <c:v>25.481400000000001</c:v>
                </c:pt>
                <c:pt idx="784">
                  <c:v>25.508800000000001</c:v>
                </c:pt>
                <c:pt idx="785">
                  <c:v>25.536200000000001</c:v>
                </c:pt>
                <c:pt idx="786">
                  <c:v>25.563700000000001</c:v>
                </c:pt>
                <c:pt idx="787">
                  <c:v>25.591100000000001</c:v>
                </c:pt>
                <c:pt idx="788">
                  <c:v>25.618500000000001</c:v>
                </c:pt>
                <c:pt idx="789">
                  <c:v>25.646000000000001</c:v>
                </c:pt>
                <c:pt idx="790">
                  <c:v>25.673400000000001</c:v>
                </c:pt>
                <c:pt idx="791">
                  <c:v>25.700800000000001</c:v>
                </c:pt>
                <c:pt idx="792">
                  <c:v>25.728200000000001</c:v>
                </c:pt>
                <c:pt idx="793">
                  <c:v>25.755700000000001</c:v>
                </c:pt>
                <c:pt idx="794">
                  <c:v>25.783100000000001</c:v>
                </c:pt>
                <c:pt idx="795">
                  <c:v>25.810500000000001</c:v>
                </c:pt>
                <c:pt idx="796">
                  <c:v>25.838000000000001</c:v>
                </c:pt>
                <c:pt idx="797">
                  <c:v>25.865400000000001</c:v>
                </c:pt>
                <c:pt idx="798">
                  <c:v>25.892800000000001</c:v>
                </c:pt>
                <c:pt idx="799">
                  <c:v>25.920300000000001</c:v>
                </c:pt>
                <c:pt idx="800">
                  <c:v>25.947700000000001</c:v>
                </c:pt>
                <c:pt idx="801">
                  <c:v>25.975100000000001</c:v>
                </c:pt>
                <c:pt idx="802">
                  <c:v>26.002600000000001</c:v>
                </c:pt>
                <c:pt idx="803">
                  <c:v>26.03</c:v>
                </c:pt>
                <c:pt idx="804">
                  <c:v>26.057400000000001</c:v>
                </c:pt>
                <c:pt idx="805">
                  <c:v>26.084900000000001</c:v>
                </c:pt>
                <c:pt idx="806">
                  <c:v>26.112300000000001</c:v>
                </c:pt>
                <c:pt idx="807">
                  <c:v>26.139700000000001</c:v>
                </c:pt>
                <c:pt idx="808">
                  <c:v>26.167200000000001</c:v>
                </c:pt>
                <c:pt idx="809">
                  <c:v>26.194600000000001</c:v>
                </c:pt>
                <c:pt idx="810">
                  <c:v>26.222000000000001</c:v>
                </c:pt>
                <c:pt idx="811">
                  <c:v>26.249400000000001</c:v>
                </c:pt>
                <c:pt idx="812">
                  <c:v>26.276900000000001</c:v>
                </c:pt>
                <c:pt idx="813">
                  <c:v>26.304300000000001</c:v>
                </c:pt>
                <c:pt idx="814">
                  <c:v>26.331700000000001</c:v>
                </c:pt>
                <c:pt idx="815">
                  <c:v>26.359200000000001</c:v>
                </c:pt>
                <c:pt idx="816">
                  <c:v>26.386600000000001</c:v>
                </c:pt>
                <c:pt idx="817">
                  <c:v>26.414000000000001</c:v>
                </c:pt>
                <c:pt idx="818">
                  <c:v>26.441500000000001</c:v>
                </c:pt>
                <c:pt idx="819">
                  <c:v>26.468900000000001</c:v>
                </c:pt>
                <c:pt idx="820">
                  <c:v>26.496300000000002</c:v>
                </c:pt>
                <c:pt idx="821">
                  <c:v>26.523800000000001</c:v>
                </c:pt>
                <c:pt idx="822">
                  <c:v>26.551200000000001</c:v>
                </c:pt>
                <c:pt idx="823">
                  <c:v>26.578600000000002</c:v>
                </c:pt>
                <c:pt idx="824">
                  <c:v>26.606100000000001</c:v>
                </c:pt>
                <c:pt idx="825">
                  <c:v>26.633500000000002</c:v>
                </c:pt>
                <c:pt idx="826">
                  <c:v>26.660900000000002</c:v>
                </c:pt>
                <c:pt idx="827">
                  <c:v>26.688400000000001</c:v>
                </c:pt>
                <c:pt idx="828">
                  <c:v>26.715800000000002</c:v>
                </c:pt>
                <c:pt idx="829">
                  <c:v>26.743200000000002</c:v>
                </c:pt>
                <c:pt idx="830">
                  <c:v>26.770600000000002</c:v>
                </c:pt>
                <c:pt idx="831">
                  <c:v>26.798100000000002</c:v>
                </c:pt>
                <c:pt idx="832">
                  <c:v>26.825500000000002</c:v>
                </c:pt>
                <c:pt idx="833">
                  <c:v>26.852900000000002</c:v>
                </c:pt>
                <c:pt idx="834">
                  <c:v>26.880400000000002</c:v>
                </c:pt>
                <c:pt idx="835">
                  <c:v>26.907800000000002</c:v>
                </c:pt>
                <c:pt idx="836">
                  <c:v>26.935199999999998</c:v>
                </c:pt>
                <c:pt idx="837">
                  <c:v>26.962700000000002</c:v>
                </c:pt>
                <c:pt idx="838">
                  <c:v>26.990100000000002</c:v>
                </c:pt>
                <c:pt idx="839">
                  <c:v>27.017499999999998</c:v>
                </c:pt>
                <c:pt idx="840">
                  <c:v>27.045000000000002</c:v>
                </c:pt>
                <c:pt idx="841">
                  <c:v>27.072399999999998</c:v>
                </c:pt>
                <c:pt idx="842">
                  <c:v>27.099799999999998</c:v>
                </c:pt>
                <c:pt idx="843">
                  <c:v>27.127300000000002</c:v>
                </c:pt>
                <c:pt idx="844">
                  <c:v>27.154699999999998</c:v>
                </c:pt>
                <c:pt idx="845">
                  <c:v>27.182099999999998</c:v>
                </c:pt>
                <c:pt idx="846">
                  <c:v>27.209499999999998</c:v>
                </c:pt>
                <c:pt idx="847">
                  <c:v>27.236999999999998</c:v>
                </c:pt>
                <c:pt idx="848">
                  <c:v>27.264399999999998</c:v>
                </c:pt>
                <c:pt idx="849">
                  <c:v>27.291799999999999</c:v>
                </c:pt>
                <c:pt idx="850">
                  <c:v>27.319299999999998</c:v>
                </c:pt>
                <c:pt idx="851">
                  <c:v>27.346699999999998</c:v>
                </c:pt>
                <c:pt idx="852">
                  <c:v>27.374099999999999</c:v>
                </c:pt>
                <c:pt idx="853">
                  <c:v>27.401599999999998</c:v>
                </c:pt>
                <c:pt idx="854">
                  <c:v>27.428999999999998</c:v>
                </c:pt>
                <c:pt idx="855">
                  <c:v>27.456399999999999</c:v>
                </c:pt>
                <c:pt idx="856">
                  <c:v>27.483899999999998</c:v>
                </c:pt>
                <c:pt idx="857">
                  <c:v>27.511299999999999</c:v>
                </c:pt>
                <c:pt idx="858">
                  <c:v>27.538699999999999</c:v>
                </c:pt>
                <c:pt idx="859">
                  <c:v>27.566199999999998</c:v>
                </c:pt>
                <c:pt idx="860">
                  <c:v>27.593599999999999</c:v>
                </c:pt>
                <c:pt idx="861">
                  <c:v>27.620999999999999</c:v>
                </c:pt>
                <c:pt idx="862">
                  <c:v>27.648499999999999</c:v>
                </c:pt>
                <c:pt idx="863">
                  <c:v>27.675899999999999</c:v>
                </c:pt>
                <c:pt idx="864">
                  <c:v>27.703299999999999</c:v>
                </c:pt>
                <c:pt idx="865">
                  <c:v>27.730699999999999</c:v>
                </c:pt>
                <c:pt idx="866">
                  <c:v>27.758199999999999</c:v>
                </c:pt>
                <c:pt idx="867">
                  <c:v>27.785599999999999</c:v>
                </c:pt>
                <c:pt idx="868">
                  <c:v>27.812999999999999</c:v>
                </c:pt>
                <c:pt idx="869">
                  <c:v>27.840499999999999</c:v>
                </c:pt>
                <c:pt idx="870">
                  <c:v>27.867899999999999</c:v>
                </c:pt>
                <c:pt idx="871">
                  <c:v>27.895299999999999</c:v>
                </c:pt>
                <c:pt idx="872">
                  <c:v>27.922799999999999</c:v>
                </c:pt>
                <c:pt idx="873">
                  <c:v>27.950199999999999</c:v>
                </c:pt>
                <c:pt idx="874">
                  <c:v>27.977599999999999</c:v>
                </c:pt>
                <c:pt idx="875">
                  <c:v>28.005099999999999</c:v>
                </c:pt>
                <c:pt idx="876">
                  <c:v>28.032499999999999</c:v>
                </c:pt>
                <c:pt idx="877">
                  <c:v>28.059899999999999</c:v>
                </c:pt>
                <c:pt idx="878">
                  <c:v>28.087399999999999</c:v>
                </c:pt>
                <c:pt idx="879">
                  <c:v>28.114799999999999</c:v>
                </c:pt>
                <c:pt idx="880">
                  <c:v>28.142199999999999</c:v>
                </c:pt>
                <c:pt idx="881">
                  <c:v>28.169699999999999</c:v>
                </c:pt>
                <c:pt idx="882">
                  <c:v>28.197099999999999</c:v>
                </c:pt>
                <c:pt idx="883">
                  <c:v>28.224499999999999</c:v>
                </c:pt>
                <c:pt idx="884">
                  <c:v>28.251899999999999</c:v>
                </c:pt>
                <c:pt idx="885">
                  <c:v>28.279399999999999</c:v>
                </c:pt>
                <c:pt idx="886">
                  <c:v>28.306799999999999</c:v>
                </c:pt>
                <c:pt idx="887">
                  <c:v>28.334199999999999</c:v>
                </c:pt>
                <c:pt idx="888">
                  <c:v>28.361699999999999</c:v>
                </c:pt>
                <c:pt idx="889">
                  <c:v>28.389099999999999</c:v>
                </c:pt>
                <c:pt idx="890">
                  <c:v>28.416499999999999</c:v>
                </c:pt>
                <c:pt idx="891">
                  <c:v>28.443999999999999</c:v>
                </c:pt>
                <c:pt idx="892">
                  <c:v>28.471399999999999</c:v>
                </c:pt>
                <c:pt idx="893">
                  <c:v>28.498799999999999</c:v>
                </c:pt>
                <c:pt idx="894">
                  <c:v>28.526299999999999</c:v>
                </c:pt>
                <c:pt idx="895">
                  <c:v>28.553699999999999</c:v>
                </c:pt>
                <c:pt idx="896">
                  <c:v>28.581099999999999</c:v>
                </c:pt>
                <c:pt idx="897">
                  <c:v>28.608599999999999</c:v>
                </c:pt>
                <c:pt idx="898">
                  <c:v>28.635999999999999</c:v>
                </c:pt>
                <c:pt idx="899">
                  <c:v>28.663399999999999</c:v>
                </c:pt>
                <c:pt idx="900">
                  <c:v>28.690799999999999</c:v>
                </c:pt>
                <c:pt idx="901">
                  <c:v>28.718299999999999</c:v>
                </c:pt>
                <c:pt idx="902">
                  <c:v>28.745699999999999</c:v>
                </c:pt>
                <c:pt idx="903">
                  <c:v>28.773099999999999</c:v>
                </c:pt>
                <c:pt idx="904">
                  <c:v>28.800599999999999</c:v>
                </c:pt>
                <c:pt idx="905">
                  <c:v>28.827999999999999</c:v>
                </c:pt>
                <c:pt idx="906">
                  <c:v>28.855399999999999</c:v>
                </c:pt>
                <c:pt idx="907">
                  <c:v>28.882899999999999</c:v>
                </c:pt>
                <c:pt idx="908">
                  <c:v>28.910299999999999</c:v>
                </c:pt>
                <c:pt idx="909">
                  <c:v>28.9377</c:v>
                </c:pt>
                <c:pt idx="910">
                  <c:v>28.965199999999999</c:v>
                </c:pt>
                <c:pt idx="911">
                  <c:v>28.992599999999999</c:v>
                </c:pt>
                <c:pt idx="912">
                  <c:v>29.02</c:v>
                </c:pt>
                <c:pt idx="913">
                  <c:v>29.047499999999999</c:v>
                </c:pt>
                <c:pt idx="914">
                  <c:v>29.0749</c:v>
                </c:pt>
                <c:pt idx="915">
                  <c:v>29.1023</c:v>
                </c:pt>
                <c:pt idx="916">
                  <c:v>29.129799999999999</c:v>
                </c:pt>
                <c:pt idx="917">
                  <c:v>29.1572</c:v>
                </c:pt>
                <c:pt idx="918">
                  <c:v>29.1846</c:v>
                </c:pt>
                <c:pt idx="919">
                  <c:v>29.212</c:v>
                </c:pt>
                <c:pt idx="920">
                  <c:v>29.2395</c:v>
                </c:pt>
                <c:pt idx="921">
                  <c:v>29.2669</c:v>
                </c:pt>
                <c:pt idx="922">
                  <c:v>29.2943</c:v>
                </c:pt>
                <c:pt idx="923">
                  <c:v>29.3218</c:v>
                </c:pt>
                <c:pt idx="924">
                  <c:v>29.3492</c:v>
                </c:pt>
                <c:pt idx="925">
                  <c:v>29.3766</c:v>
                </c:pt>
                <c:pt idx="926">
                  <c:v>29.4041</c:v>
                </c:pt>
                <c:pt idx="927">
                  <c:v>29.4315</c:v>
                </c:pt>
                <c:pt idx="928">
                  <c:v>29.4589</c:v>
                </c:pt>
                <c:pt idx="929">
                  <c:v>29.4864</c:v>
                </c:pt>
                <c:pt idx="930">
                  <c:v>29.5138</c:v>
                </c:pt>
                <c:pt idx="931">
                  <c:v>29.5412</c:v>
                </c:pt>
                <c:pt idx="932">
                  <c:v>29.5687</c:v>
                </c:pt>
                <c:pt idx="933">
                  <c:v>29.5961</c:v>
                </c:pt>
                <c:pt idx="934">
                  <c:v>29.6235</c:v>
                </c:pt>
                <c:pt idx="935">
                  <c:v>29.651</c:v>
                </c:pt>
                <c:pt idx="936">
                  <c:v>29.6784</c:v>
                </c:pt>
                <c:pt idx="937">
                  <c:v>29.7058</c:v>
                </c:pt>
                <c:pt idx="938">
                  <c:v>29.7332</c:v>
                </c:pt>
                <c:pt idx="939">
                  <c:v>29.7607</c:v>
                </c:pt>
                <c:pt idx="940">
                  <c:v>29.7881</c:v>
                </c:pt>
                <c:pt idx="941">
                  <c:v>29.8155</c:v>
                </c:pt>
                <c:pt idx="942">
                  <c:v>29.843</c:v>
                </c:pt>
                <c:pt idx="943">
                  <c:v>29.8704</c:v>
                </c:pt>
                <c:pt idx="944">
                  <c:v>29.8978</c:v>
                </c:pt>
                <c:pt idx="945">
                  <c:v>29.9253</c:v>
                </c:pt>
                <c:pt idx="946">
                  <c:v>29.9527</c:v>
                </c:pt>
                <c:pt idx="947">
                  <c:v>29.9801</c:v>
                </c:pt>
                <c:pt idx="948">
                  <c:v>30.0076</c:v>
                </c:pt>
                <c:pt idx="949">
                  <c:v>30.035</c:v>
                </c:pt>
                <c:pt idx="950">
                  <c:v>30.0624</c:v>
                </c:pt>
                <c:pt idx="951">
                  <c:v>30.0899</c:v>
                </c:pt>
                <c:pt idx="952">
                  <c:v>30.1173</c:v>
                </c:pt>
                <c:pt idx="953">
                  <c:v>30.1447</c:v>
                </c:pt>
                <c:pt idx="954">
                  <c:v>30.1722</c:v>
                </c:pt>
                <c:pt idx="955">
                  <c:v>30.1996</c:v>
                </c:pt>
                <c:pt idx="956">
                  <c:v>30.227</c:v>
                </c:pt>
                <c:pt idx="957">
                  <c:v>30.2544</c:v>
                </c:pt>
                <c:pt idx="958">
                  <c:v>30.2819</c:v>
                </c:pt>
                <c:pt idx="959">
                  <c:v>30.3093</c:v>
                </c:pt>
                <c:pt idx="960">
                  <c:v>30.3367</c:v>
                </c:pt>
                <c:pt idx="961">
                  <c:v>30.3642</c:v>
                </c:pt>
                <c:pt idx="962">
                  <c:v>30.3916</c:v>
                </c:pt>
                <c:pt idx="963">
                  <c:v>30.419</c:v>
                </c:pt>
                <c:pt idx="964">
                  <c:v>30.4465</c:v>
                </c:pt>
                <c:pt idx="965">
                  <c:v>30.4739</c:v>
                </c:pt>
                <c:pt idx="966">
                  <c:v>30.501300000000001</c:v>
                </c:pt>
                <c:pt idx="967">
                  <c:v>30.5288</c:v>
                </c:pt>
                <c:pt idx="968">
                  <c:v>30.5562</c:v>
                </c:pt>
                <c:pt idx="969">
                  <c:v>30.583600000000001</c:v>
                </c:pt>
                <c:pt idx="970">
                  <c:v>30.6111</c:v>
                </c:pt>
                <c:pt idx="971">
                  <c:v>30.638500000000001</c:v>
                </c:pt>
                <c:pt idx="972">
                  <c:v>30.665900000000001</c:v>
                </c:pt>
                <c:pt idx="973">
                  <c:v>30.693300000000001</c:v>
                </c:pt>
                <c:pt idx="974">
                  <c:v>30.720800000000001</c:v>
                </c:pt>
                <c:pt idx="975">
                  <c:v>30.748200000000001</c:v>
                </c:pt>
                <c:pt idx="976">
                  <c:v>30.775600000000001</c:v>
                </c:pt>
                <c:pt idx="977">
                  <c:v>30.803100000000001</c:v>
                </c:pt>
                <c:pt idx="978">
                  <c:v>30.830500000000001</c:v>
                </c:pt>
                <c:pt idx="979">
                  <c:v>30.857900000000001</c:v>
                </c:pt>
                <c:pt idx="980">
                  <c:v>30.885400000000001</c:v>
                </c:pt>
                <c:pt idx="981">
                  <c:v>30.912800000000001</c:v>
                </c:pt>
                <c:pt idx="982">
                  <c:v>30.940200000000001</c:v>
                </c:pt>
                <c:pt idx="983">
                  <c:v>30.967700000000001</c:v>
                </c:pt>
                <c:pt idx="984">
                  <c:v>30.995100000000001</c:v>
                </c:pt>
                <c:pt idx="985">
                  <c:v>31.022500000000001</c:v>
                </c:pt>
                <c:pt idx="986">
                  <c:v>31.05</c:v>
                </c:pt>
                <c:pt idx="987">
                  <c:v>31.077400000000001</c:v>
                </c:pt>
                <c:pt idx="988">
                  <c:v>31.104800000000001</c:v>
                </c:pt>
                <c:pt idx="989">
                  <c:v>31.132300000000001</c:v>
                </c:pt>
                <c:pt idx="990">
                  <c:v>31.159700000000001</c:v>
                </c:pt>
                <c:pt idx="991">
                  <c:v>31.187100000000001</c:v>
                </c:pt>
                <c:pt idx="992">
                  <c:v>31.214500000000001</c:v>
                </c:pt>
                <c:pt idx="993">
                  <c:v>31.242000000000001</c:v>
                </c:pt>
                <c:pt idx="994">
                  <c:v>31.269400000000001</c:v>
                </c:pt>
                <c:pt idx="995">
                  <c:v>31.296800000000001</c:v>
                </c:pt>
                <c:pt idx="996">
                  <c:v>31.324300000000001</c:v>
                </c:pt>
                <c:pt idx="997">
                  <c:v>31.351700000000001</c:v>
                </c:pt>
                <c:pt idx="998">
                  <c:v>31.379100000000001</c:v>
                </c:pt>
                <c:pt idx="999">
                  <c:v>31.406600000000001</c:v>
                </c:pt>
                <c:pt idx="1000">
                  <c:v>31.434000000000001</c:v>
                </c:pt>
                <c:pt idx="1001">
                  <c:v>31.461400000000001</c:v>
                </c:pt>
                <c:pt idx="1002">
                  <c:v>31.488900000000001</c:v>
                </c:pt>
                <c:pt idx="1003">
                  <c:v>31.516300000000001</c:v>
                </c:pt>
                <c:pt idx="1004">
                  <c:v>31.543700000000001</c:v>
                </c:pt>
                <c:pt idx="1005">
                  <c:v>31.571200000000001</c:v>
                </c:pt>
                <c:pt idx="1006">
                  <c:v>31.598600000000001</c:v>
                </c:pt>
                <c:pt idx="1007">
                  <c:v>31.626000000000001</c:v>
                </c:pt>
                <c:pt idx="1008">
                  <c:v>31.653500000000001</c:v>
                </c:pt>
                <c:pt idx="1009">
                  <c:v>31.680900000000001</c:v>
                </c:pt>
                <c:pt idx="1010">
                  <c:v>31.708300000000001</c:v>
                </c:pt>
                <c:pt idx="1011">
                  <c:v>31.735700000000001</c:v>
                </c:pt>
                <c:pt idx="1012">
                  <c:v>31.763200000000001</c:v>
                </c:pt>
                <c:pt idx="1013">
                  <c:v>31.790600000000001</c:v>
                </c:pt>
                <c:pt idx="1014">
                  <c:v>31.818000000000001</c:v>
                </c:pt>
                <c:pt idx="1015">
                  <c:v>31.845500000000001</c:v>
                </c:pt>
                <c:pt idx="1016">
                  <c:v>31.872900000000001</c:v>
                </c:pt>
                <c:pt idx="1017">
                  <c:v>31.900300000000001</c:v>
                </c:pt>
                <c:pt idx="1018">
                  <c:v>31.927800000000001</c:v>
                </c:pt>
                <c:pt idx="1019">
                  <c:v>31.955200000000001</c:v>
                </c:pt>
                <c:pt idx="1020">
                  <c:v>31.982600000000001</c:v>
                </c:pt>
                <c:pt idx="1021">
                  <c:v>32.010100000000001</c:v>
                </c:pt>
                <c:pt idx="1022">
                  <c:v>32.037500000000001</c:v>
                </c:pt>
                <c:pt idx="1023">
                  <c:v>32.064900000000002</c:v>
                </c:pt>
                <c:pt idx="1024">
                  <c:v>32.092399999999998</c:v>
                </c:pt>
                <c:pt idx="1025">
                  <c:v>32.119799999999998</c:v>
                </c:pt>
                <c:pt idx="1026">
                  <c:v>32.147199999999998</c:v>
                </c:pt>
                <c:pt idx="1027">
                  <c:v>32.174700000000001</c:v>
                </c:pt>
                <c:pt idx="1028">
                  <c:v>32.202100000000002</c:v>
                </c:pt>
                <c:pt idx="1029">
                  <c:v>32.229500000000002</c:v>
                </c:pt>
                <c:pt idx="1030">
                  <c:v>32.256900000000002</c:v>
                </c:pt>
                <c:pt idx="1031">
                  <c:v>32.284399999999998</c:v>
                </c:pt>
                <c:pt idx="1032">
                  <c:v>32.311799999999998</c:v>
                </c:pt>
                <c:pt idx="1033">
                  <c:v>32.339199999999998</c:v>
                </c:pt>
                <c:pt idx="1034">
                  <c:v>32.366700000000002</c:v>
                </c:pt>
                <c:pt idx="1035">
                  <c:v>32.394100000000002</c:v>
                </c:pt>
                <c:pt idx="1036">
                  <c:v>32.421500000000002</c:v>
                </c:pt>
                <c:pt idx="1037">
                  <c:v>32.448999999999998</c:v>
                </c:pt>
                <c:pt idx="1038">
                  <c:v>32.476399999999998</c:v>
                </c:pt>
                <c:pt idx="1039">
                  <c:v>32.503799999999998</c:v>
                </c:pt>
                <c:pt idx="1040">
                  <c:v>32.531300000000002</c:v>
                </c:pt>
                <c:pt idx="1041">
                  <c:v>32.558700000000002</c:v>
                </c:pt>
                <c:pt idx="1042">
                  <c:v>32.586100000000002</c:v>
                </c:pt>
                <c:pt idx="1043">
                  <c:v>32.613599999999998</c:v>
                </c:pt>
                <c:pt idx="1044">
                  <c:v>32.640999999999998</c:v>
                </c:pt>
                <c:pt idx="1045">
                  <c:v>32.668399999999998</c:v>
                </c:pt>
                <c:pt idx="1046">
                  <c:v>32.695799999999998</c:v>
                </c:pt>
                <c:pt idx="1047">
                  <c:v>32.723300000000002</c:v>
                </c:pt>
                <c:pt idx="1048">
                  <c:v>32.750700000000002</c:v>
                </c:pt>
                <c:pt idx="1049">
                  <c:v>32.778100000000002</c:v>
                </c:pt>
                <c:pt idx="1050">
                  <c:v>32.805599999999998</c:v>
                </c:pt>
                <c:pt idx="1051">
                  <c:v>32.832999999999998</c:v>
                </c:pt>
                <c:pt idx="1052">
                  <c:v>32.860399999999998</c:v>
                </c:pt>
                <c:pt idx="1053">
                  <c:v>32.887900000000002</c:v>
                </c:pt>
                <c:pt idx="1054">
                  <c:v>32.915300000000002</c:v>
                </c:pt>
                <c:pt idx="1055">
                  <c:v>32.942700000000002</c:v>
                </c:pt>
                <c:pt idx="1056">
                  <c:v>32.970199999999998</c:v>
                </c:pt>
                <c:pt idx="1057">
                  <c:v>32.997599999999998</c:v>
                </c:pt>
                <c:pt idx="1058">
                  <c:v>33.024999999999999</c:v>
                </c:pt>
                <c:pt idx="1059">
                  <c:v>33.052500000000002</c:v>
                </c:pt>
                <c:pt idx="1060">
                  <c:v>33.079900000000002</c:v>
                </c:pt>
                <c:pt idx="1061">
                  <c:v>33.107300000000002</c:v>
                </c:pt>
                <c:pt idx="1062">
                  <c:v>33.134799999999998</c:v>
                </c:pt>
                <c:pt idx="1063">
                  <c:v>33.162199999999999</c:v>
                </c:pt>
                <c:pt idx="1064">
                  <c:v>33.189599999999999</c:v>
                </c:pt>
                <c:pt idx="1065">
                  <c:v>33.216999999999999</c:v>
                </c:pt>
                <c:pt idx="1066">
                  <c:v>33.244500000000002</c:v>
                </c:pt>
                <c:pt idx="1067">
                  <c:v>33.271900000000002</c:v>
                </c:pt>
                <c:pt idx="1068">
                  <c:v>33.299300000000002</c:v>
                </c:pt>
                <c:pt idx="1069">
                  <c:v>33.326799999999999</c:v>
                </c:pt>
                <c:pt idx="1070">
                  <c:v>33.354199999999999</c:v>
                </c:pt>
                <c:pt idx="1071">
                  <c:v>33.381599999999999</c:v>
                </c:pt>
                <c:pt idx="1072">
                  <c:v>33.409100000000002</c:v>
                </c:pt>
                <c:pt idx="1073">
                  <c:v>33.436500000000002</c:v>
                </c:pt>
                <c:pt idx="1074">
                  <c:v>33.463900000000002</c:v>
                </c:pt>
                <c:pt idx="1075">
                  <c:v>33.491399999999999</c:v>
                </c:pt>
                <c:pt idx="1076">
                  <c:v>33.518799999999999</c:v>
                </c:pt>
                <c:pt idx="1077">
                  <c:v>33.546199999999999</c:v>
                </c:pt>
                <c:pt idx="1078">
                  <c:v>33.573700000000002</c:v>
                </c:pt>
                <c:pt idx="1079">
                  <c:v>33.601100000000002</c:v>
                </c:pt>
                <c:pt idx="1080">
                  <c:v>33.628500000000003</c:v>
                </c:pt>
                <c:pt idx="1081">
                  <c:v>33.655999999999999</c:v>
                </c:pt>
                <c:pt idx="1082">
                  <c:v>33.683399999999999</c:v>
                </c:pt>
                <c:pt idx="1083">
                  <c:v>33.710799999999999</c:v>
                </c:pt>
                <c:pt idx="1084">
                  <c:v>33.738199999999999</c:v>
                </c:pt>
                <c:pt idx="1085">
                  <c:v>33.765700000000002</c:v>
                </c:pt>
                <c:pt idx="1086">
                  <c:v>33.793100000000003</c:v>
                </c:pt>
                <c:pt idx="1087">
                  <c:v>33.820500000000003</c:v>
                </c:pt>
                <c:pt idx="1088">
                  <c:v>33.847999999999999</c:v>
                </c:pt>
                <c:pt idx="1089">
                  <c:v>33.875399999999999</c:v>
                </c:pt>
                <c:pt idx="1090">
                  <c:v>33.902799999999999</c:v>
                </c:pt>
                <c:pt idx="1091">
                  <c:v>33.930300000000003</c:v>
                </c:pt>
                <c:pt idx="1092">
                  <c:v>33.957700000000003</c:v>
                </c:pt>
                <c:pt idx="1093">
                  <c:v>33.985100000000003</c:v>
                </c:pt>
                <c:pt idx="1094">
                  <c:v>34.012599999999999</c:v>
                </c:pt>
                <c:pt idx="1095">
                  <c:v>34.04</c:v>
                </c:pt>
                <c:pt idx="1096">
                  <c:v>34.067399999999999</c:v>
                </c:pt>
                <c:pt idx="1097">
                  <c:v>34.094900000000003</c:v>
                </c:pt>
                <c:pt idx="1098">
                  <c:v>34.122300000000003</c:v>
                </c:pt>
                <c:pt idx="1099">
                  <c:v>34.149700000000003</c:v>
                </c:pt>
                <c:pt idx="1100">
                  <c:v>34.177100000000003</c:v>
                </c:pt>
                <c:pt idx="1101">
                  <c:v>34.204599999999999</c:v>
                </c:pt>
                <c:pt idx="1102">
                  <c:v>34.231999999999999</c:v>
                </c:pt>
                <c:pt idx="1103">
                  <c:v>34.259399999999999</c:v>
                </c:pt>
                <c:pt idx="1104">
                  <c:v>34.286900000000003</c:v>
                </c:pt>
                <c:pt idx="1105">
                  <c:v>34.314300000000003</c:v>
                </c:pt>
                <c:pt idx="1106">
                  <c:v>34.341700000000003</c:v>
                </c:pt>
                <c:pt idx="1107">
                  <c:v>34.369199999999999</c:v>
                </c:pt>
                <c:pt idx="1108">
                  <c:v>34.396599999999999</c:v>
                </c:pt>
                <c:pt idx="1109">
                  <c:v>34.423999999999999</c:v>
                </c:pt>
                <c:pt idx="1110">
                  <c:v>34.451500000000003</c:v>
                </c:pt>
                <c:pt idx="1111">
                  <c:v>34.478900000000003</c:v>
                </c:pt>
                <c:pt idx="1112">
                  <c:v>34.506300000000003</c:v>
                </c:pt>
                <c:pt idx="1113">
                  <c:v>34.533799999999999</c:v>
                </c:pt>
                <c:pt idx="1114">
                  <c:v>34.561199999999999</c:v>
                </c:pt>
                <c:pt idx="1115">
                  <c:v>34.5886</c:v>
                </c:pt>
                <c:pt idx="1116">
                  <c:v>34.616100000000003</c:v>
                </c:pt>
                <c:pt idx="1117">
                  <c:v>34.643500000000003</c:v>
                </c:pt>
                <c:pt idx="1118">
                  <c:v>34.670900000000003</c:v>
                </c:pt>
                <c:pt idx="1119">
                  <c:v>34.698300000000003</c:v>
                </c:pt>
                <c:pt idx="1120">
                  <c:v>34.7258</c:v>
                </c:pt>
                <c:pt idx="1121">
                  <c:v>34.7532</c:v>
                </c:pt>
                <c:pt idx="1122">
                  <c:v>34.7806</c:v>
                </c:pt>
                <c:pt idx="1123">
                  <c:v>34.808100000000003</c:v>
                </c:pt>
                <c:pt idx="1124">
                  <c:v>34.835500000000003</c:v>
                </c:pt>
                <c:pt idx="1125">
                  <c:v>34.862900000000003</c:v>
                </c:pt>
                <c:pt idx="1126">
                  <c:v>34.8904</c:v>
                </c:pt>
                <c:pt idx="1127">
                  <c:v>34.9178</c:v>
                </c:pt>
                <c:pt idx="1128">
                  <c:v>34.9452</c:v>
                </c:pt>
                <c:pt idx="1129">
                  <c:v>34.972700000000003</c:v>
                </c:pt>
                <c:pt idx="1130">
                  <c:v>35.000100000000003</c:v>
                </c:pt>
                <c:pt idx="1131">
                  <c:v>35.027500000000003</c:v>
                </c:pt>
                <c:pt idx="1132">
                  <c:v>35.055</c:v>
                </c:pt>
                <c:pt idx="1133">
                  <c:v>35.0824</c:v>
                </c:pt>
                <c:pt idx="1134">
                  <c:v>35.1098</c:v>
                </c:pt>
                <c:pt idx="1135">
                  <c:v>35.137300000000003</c:v>
                </c:pt>
                <c:pt idx="1136">
                  <c:v>35.164700000000003</c:v>
                </c:pt>
                <c:pt idx="1137">
                  <c:v>35.192100000000003</c:v>
                </c:pt>
                <c:pt idx="1138">
                  <c:v>35.219499999999996</c:v>
                </c:pt>
                <c:pt idx="1139">
                  <c:v>35.247</c:v>
                </c:pt>
                <c:pt idx="1140">
                  <c:v>35.2744</c:v>
                </c:pt>
                <c:pt idx="1141">
                  <c:v>35.3018</c:v>
                </c:pt>
                <c:pt idx="1142">
                  <c:v>35.329300000000003</c:v>
                </c:pt>
                <c:pt idx="1143">
                  <c:v>35.356699999999996</c:v>
                </c:pt>
                <c:pt idx="1144">
                  <c:v>35.384099999999997</c:v>
                </c:pt>
                <c:pt idx="1145">
                  <c:v>35.4116</c:v>
                </c:pt>
                <c:pt idx="1146">
                  <c:v>35.439</c:v>
                </c:pt>
                <c:pt idx="1147">
                  <c:v>35.4664</c:v>
                </c:pt>
                <c:pt idx="1148">
                  <c:v>35.493899999999996</c:v>
                </c:pt>
                <c:pt idx="1149">
                  <c:v>35.521299999999997</c:v>
                </c:pt>
                <c:pt idx="1150">
                  <c:v>35.548699999999997</c:v>
                </c:pt>
                <c:pt idx="1151">
                  <c:v>35.5762</c:v>
                </c:pt>
                <c:pt idx="1152">
                  <c:v>35.6036</c:v>
                </c:pt>
                <c:pt idx="1153">
                  <c:v>35.631</c:v>
                </c:pt>
                <c:pt idx="1154">
                  <c:v>35.658499999999997</c:v>
                </c:pt>
                <c:pt idx="1155">
                  <c:v>35.685899999999997</c:v>
                </c:pt>
                <c:pt idx="1156">
                  <c:v>35.713299999999997</c:v>
                </c:pt>
                <c:pt idx="1157">
                  <c:v>35.740699999999997</c:v>
                </c:pt>
                <c:pt idx="1158">
                  <c:v>35.7682</c:v>
                </c:pt>
                <c:pt idx="1159">
                  <c:v>35.7956</c:v>
                </c:pt>
                <c:pt idx="1160">
                  <c:v>35.823</c:v>
                </c:pt>
                <c:pt idx="1161">
                  <c:v>35.850499999999997</c:v>
                </c:pt>
                <c:pt idx="1162">
                  <c:v>35.877899999999997</c:v>
                </c:pt>
                <c:pt idx="1163">
                  <c:v>35.905299999999997</c:v>
                </c:pt>
                <c:pt idx="1164">
                  <c:v>35.9328</c:v>
                </c:pt>
                <c:pt idx="1165">
                  <c:v>35.9602</c:v>
                </c:pt>
                <c:pt idx="1166">
                  <c:v>35.9876</c:v>
                </c:pt>
                <c:pt idx="1167">
                  <c:v>36.015099999999997</c:v>
                </c:pt>
                <c:pt idx="1168">
                  <c:v>36.042499999999997</c:v>
                </c:pt>
                <c:pt idx="1169">
                  <c:v>36.069899999999997</c:v>
                </c:pt>
                <c:pt idx="1170">
                  <c:v>36.0974</c:v>
                </c:pt>
                <c:pt idx="1171">
                  <c:v>36.1248</c:v>
                </c:pt>
                <c:pt idx="1172">
                  <c:v>36.152200000000001</c:v>
                </c:pt>
                <c:pt idx="1173">
                  <c:v>36.179600000000001</c:v>
                </c:pt>
                <c:pt idx="1174">
                  <c:v>36.207099999999997</c:v>
                </c:pt>
                <c:pt idx="1175">
                  <c:v>36.234499999999997</c:v>
                </c:pt>
                <c:pt idx="1176">
                  <c:v>36.261899999999997</c:v>
                </c:pt>
                <c:pt idx="1177">
                  <c:v>36.289400000000001</c:v>
                </c:pt>
                <c:pt idx="1178">
                  <c:v>36.316800000000001</c:v>
                </c:pt>
                <c:pt idx="1179">
                  <c:v>36.344200000000001</c:v>
                </c:pt>
                <c:pt idx="1180">
                  <c:v>36.371699999999997</c:v>
                </c:pt>
                <c:pt idx="1181">
                  <c:v>36.399099999999997</c:v>
                </c:pt>
                <c:pt idx="1182">
                  <c:v>36.426499999999997</c:v>
                </c:pt>
                <c:pt idx="1183">
                  <c:v>36.454000000000001</c:v>
                </c:pt>
                <c:pt idx="1184">
                  <c:v>36.481400000000001</c:v>
                </c:pt>
                <c:pt idx="1185">
                  <c:v>36.508800000000001</c:v>
                </c:pt>
                <c:pt idx="1186">
                  <c:v>36.536299999999997</c:v>
                </c:pt>
                <c:pt idx="1187">
                  <c:v>36.563699999999997</c:v>
                </c:pt>
                <c:pt idx="1188">
                  <c:v>36.591099999999997</c:v>
                </c:pt>
                <c:pt idx="1189">
                  <c:v>36.618600000000001</c:v>
                </c:pt>
                <c:pt idx="1190">
                  <c:v>36.646000000000001</c:v>
                </c:pt>
                <c:pt idx="1191">
                  <c:v>36.673400000000001</c:v>
                </c:pt>
                <c:pt idx="1192">
                  <c:v>36.700800000000001</c:v>
                </c:pt>
                <c:pt idx="1193">
                  <c:v>36.728299999999997</c:v>
                </c:pt>
                <c:pt idx="1194">
                  <c:v>36.755699999999997</c:v>
                </c:pt>
                <c:pt idx="1195">
                  <c:v>36.783099999999997</c:v>
                </c:pt>
                <c:pt idx="1196">
                  <c:v>36.810600000000001</c:v>
                </c:pt>
                <c:pt idx="1197">
                  <c:v>36.838000000000001</c:v>
                </c:pt>
                <c:pt idx="1198">
                  <c:v>36.865400000000001</c:v>
                </c:pt>
                <c:pt idx="1199">
                  <c:v>36.892899999999997</c:v>
                </c:pt>
                <c:pt idx="1200">
                  <c:v>36.920299999999997</c:v>
                </c:pt>
                <c:pt idx="1201">
                  <c:v>36.947699999999998</c:v>
                </c:pt>
                <c:pt idx="1202">
                  <c:v>36.975200000000001</c:v>
                </c:pt>
                <c:pt idx="1203">
                  <c:v>37.002600000000001</c:v>
                </c:pt>
                <c:pt idx="1204">
                  <c:v>37.03</c:v>
                </c:pt>
                <c:pt idx="1205">
                  <c:v>37.057499999999997</c:v>
                </c:pt>
                <c:pt idx="1206">
                  <c:v>37.084899999999998</c:v>
                </c:pt>
                <c:pt idx="1207">
                  <c:v>37.112299999999998</c:v>
                </c:pt>
                <c:pt idx="1208">
                  <c:v>37.139800000000001</c:v>
                </c:pt>
                <c:pt idx="1209">
                  <c:v>37.167200000000001</c:v>
                </c:pt>
                <c:pt idx="1210">
                  <c:v>37.194600000000001</c:v>
                </c:pt>
                <c:pt idx="1211">
                  <c:v>37.222000000000001</c:v>
                </c:pt>
                <c:pt idx="1212">
                  <c:v>37.249499999999998</c:v>
                </c:pt>
                <c:pt idx="1213">
                  <c:v>37.276899999999998</c:v>
                </c:pt>
                <c:pt idx="1214">
                  <c:v>37.304299999999998</c:v>
                </c:pt>
                <c:pt idx="1215">
                  <c:v>37.331800000000001</c:v>
                </c:pt>
                <c:pt idx="1216">
                  <c:v>37.359200000000001</c:v>
                </c:pt>
                <c:pt idx="1217">
                  <c:v>37.386600000000001</c:v>
                </c:pt>
                <c:pt idx="1218">
                  <c:v>37.414099999999998</c:v>
                </c:pt>
                <c:pt idx="1219">
                  <c:v>37.441499999999998</c:v>
                </c:pt>
                <c:pt idx="1220">
                  <c:v>37.468899999999998</c:v>
                </c:pt>
                <c:pt idx="1221">
                  <c:v>37.496400000000001</c:v>
                </c:pt>
                <c:pt idx="1222">
                  <c:v>37.523800000000001</c:v>
                </c:pt>
                <c:pt idx="1223">
                  <c:v>37.551200000000001</c:v>
                </c:pt>
                <c:pt idx="1224">
                  <c:v>37.578699999999998</c:v>
                </c:pt>
                <c:pt idx="1225">
                  <c:v>37.606099999999998</c:v>
                </c:pt>
                <c:pt idx="1226">
                  <c:v>37.633499999999998</c:v>
                </c:pt>
                <c:pt idx="1227">
                  <c:v>37.661000000000001</c:v>
                </c:pt>
                <c:pt idx="1228">
                  <c:v>37.688400000000001</c:v>
                </c:pt>
                <c:pt idx="1229">
                  <c:v>37.715800000000002</c:v>
                </c:pt>
                <c:pt idx="1230">
                  <c:v>37.743200000000002</c:v>
                </c:pt>
                <c:pt idx="1231">
                  <c:v>37.770699999999998</c:v>
                </c:pt>
                <c:pt idx="1232">
                  <c:v>37.798099999999998</c:v>
                </c:pt>
                <c:pt idx="1233">
                  <c:v>37.825499999999998</c:v>
                </c:pt>
                <c:pt idx="1234">
                  <c:v>37.853000000000002</c:v>
                </c:pt>
                <c:pt idx="1235">
                  <c:v>37.880400000000002</c:v>
                </c:pt>
                <c:pt idx="1236">
                  <c:v>37.907800000000002</c:v>
                </c:pt>
                <c:pt idx="1237">
                  <c:v>37.935299999999998</c:v>
                </c:pt>
                <c:pt idx="1238">
                  <c:v>37.962699999999998</c:v>
                </c:pt>
                <c:pt idx="1239">
                  <c:v>37.990099999999998</c:v>
                </c:pt>
                <c:pt idx="1240">
                  <c:v>38.017600000000002</c:v>
                </c:pt>
                <c:pt idx="1241">
                  <c:v>38.045000000000002</c:v>
                </c:pt>
                <c:pt idx="1242">
                  <c:v>38.072400000000002</c:v>
                </c:pt>
                <c:pt idx="1243">
                  <c:v>38.099899999999998</c:v>
                </c:pt>
                <c:pt idx="1244">
                  <c:v>38.127299999999998</c:v>
                </c:pt>
                <c:pt idx="1245">
                  <c:v>38.154699999999998</c:v>
                </c:pt>
                <c:pt idx="1246">
                  <c:v>38.182099999999998</c:v>
                </c:pt>
                <c:pt idx="1247">
                  <c:v>38.209600000000002</c:v>
                </c:pt>
                <c:pt idx="1248">
                  <c:v>38.237000000000002</c:v>
                </c:pt>
                <c:pt idx="1249">
                  <c:v>38.264400000000002</c:v>
                </c:pt>
                <c:pt idx="1250">
                  <c:v>38.291899999999998</c:v>
                </c:pt>
                <c:pt idx="1251">
                  <c:v>38.319299999999998</c:v>
                </c:pt>
                <c:pt idx="1252">
                  <c:v>38.346699999999998</c:v>
                </c:pt>
                <c:pt idx="1253">
                  <c:v>38.374200000000002</c:v>
                </c:pt>
                <c:pt idx="1254">
                  <c:v>38.401600000000002</c:v>
                </c:pt>
                <c:pt idx="1255">
                  <c:v>38.429000000000002</c:v>
                </c:pt>
                <c:pt idx="1256">
                  <c:v>38.456499999999998</c:v>
                </c:pt>
                <c:pt idx="1257">
                  <c:v>38.483899999999998</c:v>
                </c:pt>
                <c:pt idx="1258">
                  <c:v>38.511299999999999</c:v>
                </c:pt>
                <c:pt idx="1259">
                  <c:v>38.538800000000002</c:v>
                </c:pt>
                <c:pt idx="1260">
                  <c:v>38.566200000000002</c:v>
                </c:pt>
                <c:pt idx="1261">
                  <c:v>38.593600000000002</c:v>
                </c:pt>
                <c:pt idx="1262">
                  <c:v>38.621099999999998</c:v>
                </c:pt>
                <c:pt idx="1263">
                  <c:v>38.648499999999999</c:v>
                </c:pt>
                <c:pt idx="1264">
                  <c:v>38.675899999999999</c:v>
                </c:pt>
                <c:pt idx="1265">
                  <c:v>38.703299999999999</c:v>
                </c:pt>
                <c:pt idx="1266">
                  <c:v>38.730800000000002</c:v>
                </c:pt>
                <c:pt idx="1267">
                  <c:v>38.758200000000002</c:v>
                </c:pt>
                <c:pt idx="1268">
                  <c:v>38.785600000000002</c:v>
                </c:pt>
                <c:pt idx="1269">
                  <c:v>38.813099999999999</c:v>
                </c:pt>
                <c:pt idx="1270">
                  <c:v>38.840499999999999</c:v>
                </c:pt>
                <c:pt idx="1271">
                  <c:v>38.867899999999999</c:v>
                </c:pt>
                <c:pt idx="1272">
                  <c:v>38.895400000000002</c:v>
                </c:pt>
                <c:pt idx="1273">
                  <c:v>38.922800000000002</c:v>
                </c:pt>
                <c:pt idx="1274">
                  <c:v>38.950200000000002</c:v>
                </c:pt>
                <c:pt idx="1275">
                  <c:v>38.977699999999999</c:v>
                </c:pt>
                <c:pt idx="1276">
                  <c:v>39.005099999999999</c:v>
                </c:pt>
                <c:pt idx="1277">
                  <c:v>39.032499999999999</c:v>
                </c:pt>
                <c:pt idx="1278">
                  <c:v>39.06</c:v>
                </c:pt>
                <c:pt idx="1279">
                  <c:v>39.087400000000002</c:v>
                </c:pt>
                <c:pt idx="1280">
                  <c:v>39.114800000000002</c:v>
                </c:pt>
                <c:pt idx="1281">
                  <c:v>39.142299999999999</c:v>
                </c:pt>
                <c:pt idx="1282">
                  <c:v>39.169699999999999</c:v>
                </c:pt>
                <c:pt idx="1283">
                  <c:v>39.197099999999999</c:v>
                </c:pt>
                <c:pt idx="1284">
                  <c:v>39.224499999999999</c:v>
                </c:pt>
                <c:pt idx="1285">
                  <c:v>39.252000000000002</c:v>
                </c:pt>
                <c:pt idx="1286">
                  <c:v>39.279400000000003</c:v>
                </c:pt>
                <c:pt idx="1287">
                  <c:v>39.306800000000003</c:v>
                </c:pt>
                <c:pt idx="1288">
                  <c:v>39.334299999999999</c:v>
                </c:pt>
                <c:pt idx="1289">
                  <c:v>39.361699999999999</c:v>
                </c:pt>
                <c:pt idx="1290">
                  <c:v>39.389099999999999</c:v>
                </c:pt>
                <c:pt idx="1291">
                  <c:v>39.416600000000003</c:v>
                </c:pt>
                <c:pt idx="1292">
                  <c:v>39.444000000000003</c:v>
                </c:pt>
                <c:pt idx="1293">
                  <c:v>39.471400000000003</c:v>
                </c:pt>
                <c:pt idx="1294">
                  <c:v>39.498899999999999</c:v>
                </c:pt>
                <c:pt idx="1295">
                  <c:v>39.526299999999999</c:v>
                </c:pt>
                <c:pt idx="1296">
                  <c:v>39.553699999999999</c:v>
                </c:pt>
                <c:pt idx="1297">
                  <c:v>39.581200000000003</c:v>
                </c:pt>
                <c:pt idx="1298">
                  <c:v>39.608600000000003</c:v>
                </c:pt>
                <c:pt idx="1299">
                  <c:v>39.636000000000003</c:v>
                </c:pt>
                <c:pt idx="1300">
                  <c:v>39.663400000000003</c:v>
                </c:pt>
                <c:pt idx="1301">
                  <c:v>39.690899999999999</c:v>
                </c:pt>
                <c:pt idx="1302">
                  <c:v>39.718299999999999</c:v>
                </c:pt>
                <c:pt idx="1303">
                  <c:v>39.745699999999999</c:v>
                </c:pt>
                <c:pt idx="1304">
                  <c:v>39.773200000000003</c:v>
                </c:pt>
                <c:pt idx="1305">
                  <c:v>39.800600000000003</c:v>
                </c:pt>
                <c:pt idx="1306">
                  <c:v>39.828000000000003</c:v>
                </c:pt>
                <c:pt idx="1307">
                  <c:v>39.855499999999999</c:v>
                </c:pt>
                <c:pt idx="1308">
                  <c:v>39.882899999999999</c:v>
                </c:pt>
                <c:pt idx="1309">
                  <c:v>39.910299999999999</c:v>
                </c:pt>
                <c:pt idx="1310">
                  <c:v>39.937800000000003</c:v>
                </c:pt>
                <c:pt idx="1311">
                  <c:v>39.965200000000003</c:v>
                </c:pt>
                <c:pt idx="1312">
                  <c:v>39.992600000000003</c:v>
                </c:pt>
                <c:pt idx="1313">
                  <c:v>40.020099999999999</c:v>
                </c:pt>
                <c:pt idx="1314">
                  <c:v>40.047499999999999</c:v>
                </c:pt>
                <c:pt idx="1315">
                  <c:v>40.0749</c:v>
                </c:pt>
                <c:pt idx="1316">
                  <c:v>40.102400000000003</c:v>
                </c:pt>
                <c:pt idx="1317">
                  <c:v>40.129800000000003</c:v>
                </c:pt>
                <c:pt idx="1318">
                  <c:v>40.157200000000003</c:v>
                </c:pt>
                <c:pt idx="1319">
                  <c:v>40.184600000000003</c:v>
                </c:pt>
                <c:pt idx="1320">
                  <c:v>40.2121</c:v>
                </c:pt>
                <c:pt idx="1321">
                  <c:v>40.2395</c:v>
                </c:pt>
                <c:pt idx="1322">
                  <c:v>40.2669</c:v>
                </c:pt>
                <c:pt idx="1323">
                  <c:v>40.294400000000003</c:v>
                </c:pt>
                <c:pt idx="1324">
                  <c:v>40.321800000000003</c:v>
                </c:pt>
                <c:pt idx="1325">
                  <c:v>40.349200000000003</c:v>
                </c:pt>
                <c:pt idx="1326">
                  <c:v>40.3767</c:v>
                </c:pt>
                <c:pt idx="1327">
                  <c:v>40.4041</c:v>
                </c:pt>
                <c:pt idx="1328">
                  <c:v>40.4315</c:v>
                </c:pt>
                <c:pt idx="1329">
                  <c:v>40.459000000000003</c:v>
                </c:pt>
                <c:pt idx="1330">
                  <c:v>40.486400000000003</c:v>
                </c:pt>
                <c:pt idx="1331">
                  <c:v>40.513800000000003</c:v>
                </c:pt>
                <c:pt idx="1332">
                  <c:v>40.5413</c:v>
                </c:pt>
                <c:pt idx="1333">
                  <c:v>40.5687</c:v>
                </c:pt>
                <c:pt idx="1334">
                  <c:v>40.5961</c:v>
                </c:pt>
                <c:pt idx="1335">
                  <c:v>40.623600000000003</c:v>
                </c:pt>
                <c:pt idx="1336">
                  <c:v>40.651000000000003</c:v>
                </c:pt>
                <c:pt idx="1337">
                  <c:v>40.678400000000003</c:v>
                </c:pt>
                <c:pt idx="1338">
                  <c:v>40.705800000000004</c:v>
                </c:pt>
                <c:pt idx="1339">
                  <c:v>40.7333</c:v>
                </c:pt>
                <c:pt idx="1340">
                  <c:v>40.7607</c:v>
                </c:pt>
                <c:pt idx="1341">
                  <c:v>40.7881</c:v>
                </c:pt>
                <c:pt idx="1342">
                  <c:v>40.815600000000003</c:v>
                </c:pt>
                <c:pt idx="1343">
                  <c:v>40.843000000000004</c:v>
                </c:pt>
                <c:pt idx="1344">
                  <c:v>40.870399999999997</c:v>
                </c:pt>
                <c:pt idx="1345">
                  <c:v>40.8979</c:v>
                </c:pt>
                <c:pt idx="1346">
                  <c:v>40.9253</c:v>
                </c:pt>
                <c:pt idx="1347">
                  <c:v>40.9527</c:v>
                </c:pt>
                <c:pt idx="1348">
                  <c:v>40.980200000000004</c:v>
                </c:pt>
                <c:pt idx="1349">
                  <c:v>41.007599999999996</c:v>
                </c:pt>
                <c:pt idx="1350">
                  <c:v>41.034999999999997</c:v>
                </c:pt>
                <c:pt idx="1351">
                  <c:v>41.0625</c:v>
                </c:pt>
                <c:pt idx="1352">
                  <c:v>41.0899</c:v>
                </c:pt>
                <c:pt idx="1353">
                  <c:v>41.1173</c:v>
                </c:pt>
                <c:pt idx="1354">
                  <c:v>41.144799999999996</c:v>
                </c:pt>
                <c:pt idx="1355">
                  <c:v>41.172199999999997</c:v>
                </c:pt>
                <c:pt idx="1356">
                  <c:v>41.199599999999997</c:v>
                </c:pt>
                <c:pt idx="1357">
                  <c:v>41.226999999999997</c:v>
                </c:pt>
                <c:pt idx="1358">
                  <c:v>41.2545</c:v>
                </c:pt>
                <c:pt idx="1359">
                  <c:v>41.2819</c:v>
                </c:pt>
                <c:pt idx="1360">
                  <c:v>41.3093</c:v>
                </c:pt>
                <c:pt idx="1361">
                  <c:v>41.336799999999997</c:v>
                </c:pt>
                <c:pt idx="1362">
                  <c:v>41.364199999999997</c:v>
                </c:pt>
                <c:pt idx="1363">
                  <c:v>41.391599999999997</c:v>
                </c:pt>
                <c:pt idx="1364">
                  <c:v>41.4191</c:v>
                </c:pt>
                <c:pt idx="1365">
                  <c:v>41.4465</c:v>
                </c:pt>
                <c:pt idx="1366">
                  <c:v>41.4739</c:v>
                </c:pt>
                <c:pt idx="1367">
                  <c:v>41.501399999999997</c:v>
                </c:pt>
                <c:pt idx="1368">
                  <c:v>41.528799999999997</c:v>
                </c:pt>
                <c:pt idx="1369">
                  <c:v>41.556199999999997</c:v>
                </c:pt>
                <c:pt idx="1370">
                  <c:v>41.5837</c:v>
                </c:pt>
                <c:pt idx="1371">
                  <c:v>41.6111</c:v>
                </c:pt>
                <c:pt idx="1372">
                  <c:v>41.638500000000001</c:v>
                </c:pt>
                <c:pt idx="1373">
                  <c:v>41.665900000000001</c:v>
                </c:pt>
                <c:pt idx="1374">
                  <c:v>41.693399999999997</c:v>
                </c:pt>
                <c:pt idx="1375">
                  <c:v>41.720799999999997</c:v>
                </c:pt>
                <c:pt idx="1376">
                  <c:v>41.748199999999997</c:v>
                </c:pt>
                <c:pt idx="1377">
                  <c:v>41.775700000000001</c:v>
                </c:pt>
                <c:pt idx="1378">
                  <c:v>41.803100000000001</c:v>
                </c:pt>
                <c:pt idx="1379">
                  <c:v>41.830500000000001</c:v>
                </c:pt>
                <c:pt idx="1380">
                  <c:v>41.857999999999997</c:v>
                </c:pt>
                <c:pt idx="1381">
                  <c:v>41.885399999999997</c:v>
                </c:pt>
                <c:pt idx="1382">
                  <c:v>41.912799999999997</c:v>
                </c:pt>
                <c:pt idx="1383">
                  <c:v>41.940300000000001</c:v>
                </c:pt>
                <c:pt idx="1384">
                  <c:v>41.967700000000001</c:v>
                </c:pt>
                <c:pt idx="1385">
                  <c:v>41.995100000000001</c:v>
                </c:pt>
                <c:pt idx="1386">
                  <c:v>42.022599999999997</c:v>
                </c:pt>
                <c:pt idx="1387">
                  <c:v>42.05</c:v>
                </c:pt>
                <c:pt idx="1388">
                  <c:v>42.077399999999997</c:v>
                </c:pt>
                <c:pt idx="1389">
                  <c:v>42.104900000000001</c:v>
                </c:pt>
                <c:pt idx="1390">
                  <c:v>42.132300000000001</c:v>
                </c:pt>
                <c:pt idx="1391">
                  <c:v>42.159700000000001</c:v>
                </c:pt>
                <c:pt idx="1392">
                  <c:v>42.187100000000001</c:v>
                </c:pt>
                <c:pt idx="1393">
                  <c:v>42.214599999999997</c:v>
                </c:pt>
                <c:pt idx="1394">
                  <c:v>42.241999999999997</c:v>
                </c:pt>
                <c:pt idx="1395">
                  <c:v>42.269399999999997</c:v>
                </c:pt>
                <c:pt idx="1396">
                  <c:v>42.296900000000001</c:v>
                </c:pt>
                <c:pt idx="1397">
                  <c:v>42.324300000000001</c:v>
                </c:pt>
                <c:pt idx="1398">
                  <c:v>42.351700000000001</c:v>
                </c:pt>
                <c:pt idx="1399">
                  <c:v>42.379199999999997</c:v>
                </c:pt>
                <c:pt idx="1400">
                  <c:v>42.406599999999997</c:v>
                </c:pt>
                <c:pt idx="1401">
                  <c:v>42.433999999999997</c:v>
                </c:pt>
                <c:pt idx="1402">
                  <c:v>42.461500000000001</c:v>
                </c:pt>
                <c:pt idx="1403">
                  <c:v>42.488900000000001</c:v>
                </c:pt>
                <c:pt idx="1404">
                  <c:v>42.516300000000001</c:v>
                </c:pt>
                <c:pt idx="1405">
                  <c:v>42.543799999999997</c:v>
                </c:pt>
                <c:pt idx="1406">
                  <c:v>42.571199999999997</c:v>
                </c:pt>
                <c:pt idx="1407">
                  <c:v>42.598599999999998</c:v>
                </c:pt>
                <c:pt idx="1408">
                  <c:v>42.626100000000001</c:v>
                </c:pt>
                <c:pt idx="1409">
                  <c:v>42.653500000000001</c:v>
                </c:pt>
                <c:pt idx="1410">
                  <c:v>42.680900000000001</c:v>
                </c:pt>
                <c:pt idx="1411">
                  <c:v>42.708300000000001</c:v>
                </c:pt>
                <c:pt idx="1412">
                  <c:v>42.735799999999998</c:v>
                </c:pt>
                <c:pt idx="1413">
                  <c:v>42.763199999999998</c:v>
                </c:pt>
                <c:pt idx="1414">
                  <c:v>42.790599999999998</c:v>
                </c:pt>
                <c:pt idx="1415">
                  <c:v>42.818100000000001</c:v>
                </c:pt>
                <c:pt idx="1416">
                  <c:v>42.845500000000001</c:v>
                </c:pt>
                <c:pt idx="1417">
                  <c:v>42.872900000000001</c:v>
                </c:pt>
                <c:pt idx="1418">
                  <c:v>42.900399999999998</c:v>
                </c:pt>
                <c:pt idx="1419">
                  <c:v>42.927799999999998</c:v>
                </c:pt>
                <c:pt idx="1420">
                  <c:v>42.955199999999998</c:v>
                </c:pt>
                <c:pt idx="1421">
                  <c:v>42.982700000000001</c:v>
                </c:pt>
                <c:pt idx="1422">
                  <c:v>43.010100000000001</c:v>
                </c:pt>
                <c:pt idx="1423">
                  <c:v>43.037500000000001</c:v>
                </c:pt>
                <c:pt idx="1424">
                  <c:v>43.064999999999998</c:v>
                </c:pt>
                <c:pt idx="1425">
                  <c:v>43.092399999999998</c:v>
                </c:pt>
                <c:pt idx="1426">
                  <c:v>43.119799999999998</c:v>
                </c:pt>
                <c:pt idx="1427">
                  <c:v>43.147300000000001</c:v>
                </c:pt>
                <c:pt idx="1428">
                  <c:v>43.174700000000001</c:v>
                </c:pt>
                <c:pt idx="1429">
                  <c:v>43.202100000000002</c:v>
                </c:pt>
                <c:pt idx="1430">
                  <c:v>43.229500000000002</c:v>
                </c:pt>
                <c:pt idx="1431">
                  <c:v>43.256999999999998</c:v>
                </c:pt>
                <c:pt idx="1432">
                  <c:v>43.284399999999998</c:v>
                </c:pt>
                <c:pt idx="1433">
                  <c:v>43.311799999999998</c:v>
                </c:pt>
                <c:pt idx="1434">
                  <c:v>43.339300000000001</c:v>
                </c:pt>
                <c:pt idx="1435">
                  <c:v>43.366700000000002</c:v>
                </c:pt>
                <c:pt idx="1436">
                  <c:v>43.394100000000002</c:v>
                </c:pt>
                <c:pt idx="1437">
                  <c:v>43.421599999999998</c:v>
                </c:pt>
                <c:pt idx="1438">
                  <c:v>43.448999999999998</c:v>
                </c:pt>
                <c:pt idx="1439">
                  <c:v>43.476399999999998</c:v>
                </c:pt>
                <c:pt idx="1440">
                  <c:v>43.503900000000002</c:v>
                </c:pt>
                <c:pt idx="1441">
                  <c:v>43.531300000000002</c:v>
                </c:pt>
                <c:pt idx="1442">
                  <c:v>43.558700000000002</c:v>
                </c:pt>
                <c:pt idx="1443">
                  <c:v>43.586199999999998</c:v>
                </c:pt>
                <c:pt idx="1444">
                  <c:v>43.613599999999998</c:v>
                </c:pt>
                <c:pt idx="1445">
                  <c:v>43.640999999999998</c:v>
                </c:pt>
                <c:pt idx="1446">
                  <c:v>43.668399999999998</c:v>
                </c:pt>
                <c:pt idx="1447">
                  <c:v>43.695900000000002</c:v>
                </c:pt>
                <c:pt idx="1448">
                  <c:v>43.723300000000002</c:v>
                </c:pt>
                <c:pt idx="1449">
                  <c:v>43.750700000000002</c:v>
                </c:pt>
                <c:pt idx="1450">
                  <c:v>43.778199999999998</c:v>
                </c:pt>
                <c:pt idx="1451">
                  <c:v>43.805599999999998</c:v>
                </c:pt>
                <c:pt idx="1452">
                  <c:v>43.832999999999998</c:v>
                </c:pt>
                <c:pt idx="1453">
                  <c:v>43.860500000000002</c:v>
                </c:pt>
                <c:pt idx="1454">
                  <c:v>43.887900000000002</c:v>
                </c:pt>
                <c:pt idx="1455">
                  <c:v>43.915300000000002</c:v>
                </c:pt>
                <c:pt idx="1456">
                  <c:v>43.942799999999998</c:v>
                </c:pt>
                <c:pt idx="1457">
                  <c:v>43.970199999999998</c:v>
                </c:pt>
                <c:pt idx="1458">
                  <c:v>43.997599999999998</c:v>
                </c:pt>
                <c:pt idx="1459">
                  <c:v>44.025100000000002</c:v>
                </c:pt>
                <c:pt idx="1460">
                  <c:v>44.052500000000002</c:v>
                </c:pt>
                <c:pt idx="1461">
                  <c:v>44.079900000000002</c:v>
                </c:pt>
                <c:pt idx="1462">
                  <c:v>44.107399999999998</c:v>
                </c:pt>
                <c:pt idx="1463">
                  <c:v>44.134799999999998</c:v>
                </c:pt>
                <c:pt idx="1464">
                  <c:v>44.162199999999999</c:v>
                </c:pt>
                <c:pt idx="1465">
                  <c:v>44.189599999999999</c:v>
                </c:pt>
                <c:pt idx="1466">
                  <c:v>44.217100000000002</c:v>
                </c:pt>
                <c:pt idx="1467">
                  <c:v>44.244500000000002</c:v>
                </c:pt>
                <c:pt idx="1468">
                  <c:v>44.271900000000002</c:v>
                </c:pt>
                <c:pt idx="1469">
                  <c:v>44.299399999999999</c:v>
                </c:pt>
                <c:pt idx="1470">
                  <c:v>44.326799999999999</c:v>
                </c:pt>
                <c:pt idx="1471">
                  <c:v>44.354199999999999</c:v>
                </c:pt>
                <c:pt idx="1472">
                  <c:v>44.381700000000002</c:v>
                </c:pt>
                <c:pt idx="1473">
                  <c:v>44.409100000000002</c:v>
                </c:pt>
                <c:pt idx="1474">
                  <c:v>44.436500000000002</c:v>
                </c:pt>
                <c:pt idx="1475">
                  <c:v>44.463999999999999</c:v>
                </c:pt>
                <c:pt idx="1476">
                  <c:v>44.491399999999999</c:v>
                </c:pt>
                <c:pt idx="1477">
                  <c:v>44.518799999999999</c:v>
                </c:pt>
                <c:pt idx="1478">
                  <c:v>44.546300000000002</c:v>
                </c:pt>
                <c:pt idx="1479">
                  <c:v>44.573700000000002</c:v>
                </c:pt>
                <c:pt idx="1480">
                  <c:v>44.601100000000002</c:v>
                </c:pt>
                <c:pt idx="1481">
                  <c:v>44.628599999999999</c:v>
                </c:pt>
                <c:pt idx="1482">
                  <c:v>44.655999999999999</c:v>
                </c:pt>
                <c:pt idx="1483">
                  <c:v>44.683399999999999</c:v>
                </c:pt>
                <c:pt idx="1484">
                  <c:v>44.710799999999999</c:v>
                </c:pt>
                <c:pt idx="1485">
                  <c:v>44.738300000000002</c:v>
                </c:pt>
                <c:pt idx="1486">
                  <c:v>44.765700000000002</c:v>
                </c:pt>
                <c:pt idx="1487">
                  <c:v>44.793100000000003</c:v>
                </c:pt>
                <c:pt idx="1488">
                  <c:v>44.820599999999999</c:v>
                </c:pt>
                <c:pt idx="1489">
                  <c:v>44.847999999999999</c:v>
                </c:pt>
                <c:pt idx="1490">
                  <c:v>44.875399999999999</c:v>
                </c:pt>
                <c:pt idx="1491">
                  <c:v>44.902900000000002</c:v>
                </c:pt>
                <c:pt idx="1492">
                  <c:v>44.930300000000003</c:v>
                </c:pt>
                <c:pt idx="1493">
                  <c:v>44.957700000000003</c:v>
                </c:pt>
                <c:pt idx="1494">
                  <c:v>44.985199999999999</c:v>
                </c:pt>
                <c:pt idx="1495">
                  <c:v>45.012599999999999</c:v>
                </c:pt>
                <c:pt idx="1496">
                  <c:v>45.04</c:v>
                </c:pt>
                <c:pt idx="1497">
                  <c:v>45.067500000000003</c:v>
                </c:pt>
                <c:pt idx="1498">
                  <c:v>45.094900000000003</c:v>
                </c:pt>
                <c:pt idx="1499">
                  <c:v>45.122300000000003</c:v>
                </c:pt>
                <c:pt idx="1500">
                  <c:v>45.149700000000003</c:v>
                </c:pt>
                <c:pt idx="1501">
                  <c:v>45.177199999999999</c:v>
                </c:pt>
                <c:pt idx="1502">
                  <c:v>45.204599999999999</c:v>
                </c:pt>
                <c:pt idx="1503">
                  <c:v>45.231999999999999</c:v>
                </c:pt>
                <c:pt idx="1504">
                  <c:v>45.259500000000003</c:v>
                </c:pt>
                <c:pt idx="1505">
                  <c:v>45.286900000000003</c:v>
                </c:pt>
                <c:pt idx="1506">
                  <c:v>45.314300000000003</c:v>
                </c:pt>
                <c:pt idx="1507">
                  <c:v>45.341799999999999</c:v>
                </c:pt>
                <c:pt idx="1508">
                  <c:v>45.369199999999999</c:v>
                </c:pt>
                <c:pt idx="1509">
                  <c:v>45.396599999999999</c:v>
                </c:pt>
                <c:pt idx="1510">
                  <c:v>45.424100000000003</c:v>
                </c:pt>
                <c:pt idx="1511">
                  <c:v>45.451500000000003</c:v>
                </c:pt>
                <c:pt idx="1512">
                  <c:v>45.478900000000003</c:v>
                </c:pt>
                <c:pt idx="1513">
                  <c:v>45.506399999999999</c:v>
                </c:pt>
                <c:pt idx="1514">
                  <c:v>45.533799999999999</c:v>
                </c:pt>
                <c:pt idx="1515">
                  <c:v>45.561199999999999</c:v>
                </c:pt>
                <c:pt idx="1516">
                  <c:v>45.588700000000003</c:v>
                </c:pt>
                <c:pt idx="1517">
                  <c:v>45.616100000000003</c:v>
                </c:pt>
                <c:pt idx="1518">
                  <c:v>45.643500000000003</c:v>
                </c:pt>
                <c:pt idx="1519">
                  <c:v>45.670900000000003</c:v>
                </c:pt>
                <c:pt idx="1520">
                  <c:v>45.698399999999999</c:v>
                </c:pt>
                <c:pt idx="1521">
                  <c:v>45.7258</c:v>
                </c:pt>
                <c:pt idx="1522">
                  <c:v>45.7532</c:v>
                </c:pt>
                <c:pt idx="1523">
                  <c:v>45.780700000000003</c:v>
                </c:pt>
                <c:pt idx="1524">
                  <c:v>45.808100000000003</c:v>
                </c:pt>
                <c:pt idx="1525">
                  <c:v>45.835500000000003</c:v>
                </c:pt>
                <c:pt idx="1526">
                  <c:v>45.863</c:v>
                </c:pt>
                <c:pt idx="1527">
                  <c:v>45.8904</c:v>
                </c:pt>
                <c:pt idx="1528">
                  <c:v>45.9178</c:v>
                </c:pt>
                <c:pt idx="1529">
                  <c:v>45.945300000000003</c:v>
                </c:pt>
                <c:pt idx="1530">
                  <c:v>45.972700000000003</c:v>
                </c:pt>
                <c:pt idx="1531">
                  <c:v>46.000100000000003</c:v>
                </c:pt>
                <c:pt idx="1532">
                  <c:v>46.0276</c:v>
                </c:pt>
                <c:pt idx="1533">
                  <c:v>46.055</c:v>
                </c:pt>
                <c:pt idx="1534">
                  <c:v>46.0824</c:v>
                </c:pt>
                <c:pt idx="1535">
                  <c:v>46.109900000000003</c:v>
                </c:pt>
                <c:pt idx="1536">
                  <c:v>46.137300000000003</c:v>
                </c:pt>
                <c:pt idx="1537">
                  <c:v>46.164700000000003</c:v>
                </c:pt>
                <c:pt idx="1538">
                  <c:v>46.192100000000003</c:v>
                </c:pt>
                <c:pt idx="1539">
                  <c:v>46.2196</c:v>
                </c:pt>
                <c:pt idx="1540">
                  <c:v>46.247</c:v>
                </c:pt>
                <c:pt idx="1541">
                  <c:v>46.2744</c:v>
                </c:pt>
                <c:pt idx="1542">
                  <c:v>46.301900000000003</c:v>
                </c:pt>
                <c:pt idx="1543">
                  <c:v>46.329300000000003</c:v>
                </c:pt>
                <c:pt idx="1544">
                  <c:v>46.356699999999996</c:v>
                </c:pt>
                <c:pt idx="1545">
                  <c:v>46.3842</c:v>
                </c:pt>
                <c:pt idx="1546">
                  <c:v>46.4116</c:v>
                </c:pt>
                <c:pt idx="1547">
                  <c:v>46.439</c:v>
                </c:pt>
                <c:pt idx="1548">
                  <c:v>46.466500000000003</c:v>
                </c:pt>
                <c:pt idx="1549">
                  <c:v>46.493899999999996</c:v>
                </c:pt>
                <c:pt idx="1550">
                  <c:v>46.521299999999997</c:v>
                </c:pt>
                <c:pt idx="1551">
                  <c:v>46.5488</c:v>
                </c:pt>
                <c:pt idx="1552">
                  <c:v>46.5762</c:v>
                </c:pt>
                <c:pt idx="1553">
                  <c:v>46.6036</c:v>
                </c:pt>
                <c:pt idx="1554">
                  <c:v>46.631100000000004</c:v>
                </c:pt>
                <c:pt idx="1555">
                  <c:v>46.658499999999997</c:v>
                </c:pt>
                <c:pt idx="1556">
                  <c:v>46.685899999999997</c:v>
                </c:pt>
                <c:pt idx="1557">
                  <c:v>46.713299999999997</c:v>
                </c:pt>
                <c:pt idx="1558">
                  <c:v>46.7408</c:v>
                </c:pt>
                <c:pt idx="1559">
                  <c:v>46.7682</c:v>
                </c:pt>
                <c:pt idx="1560">
                  <c:v>46.7956</c:v>
                </c:pt>
                <c:pt idx="1561">
                  <c:v>46.823099999999997</c:v>
                </c:pt>
                <c:pt idx="1562">
                  <c:v>46.850499999999997</c:v>
                </c:pt>
                <c:pt idx="1563">
                  <c:v>46.877899999999997</c:v>
                </c:pt>
                <c:pt idx="1564">
                  <c:v>46.9054</c:v>
                </c:pt>
                <c:pt idx="1565">
                  <c:v>46.9328</c:v>
                </c:pt>
                <c:pt idx="1566">
                  <c:v>46.9602</c:v>
                </c:pt>
                <c:pt idx="1567">
                  <c:v>46.987699999999997</c:v>
                </c:pt>
                <c:pt idx="1568">
                  <c:v>47.015099999999997</c:v>
                </c:pt>
                <c:pt idx="1569">
                  <c:v>47.042499999999997</c:v>
                </c:pt>
                <c:pt idx="1570">
                  <c:v>47.07</c:v>
                </c:pt>
                <c:pt idx="1571">
                  <c:v>47.0974</c:v>
                </c:pt>
                <c:pt idx="1572">
                  <c:v>47.1248</c:v>
                </c:pt>
                <c:pt idx="1573">
                  <c:v>47.152200000000001</c:v>
                </c:pt>
                <c:pt idx="1574">
                  <c:v>47.179699999999997</c:v>
                </c:pt>
                <c:pt idx="1575">
                  <c:v>47.207099999999997</c:v>
                </c:pt>
                <c:pt idx="1576">
                  <c:v>47.234499999999997</c:v>
                </c:pt>
                <c:pt idx="1577">
                  <c:v>47.262</c:v>
                </c:pt>
                <c:pt idx="1578">
                  <c:v>47.289400000000001</c:v>
                </c:pt>
                <c:pt idx="1579">
                  <c:v>47.316800000000001</c:v>
                </c:pt>
                <c:pt idx="1580">
                  <c:v>47.344299999999997</c:v>
                </c:pt>
                <c:pt idx="1581">
                  <c:v>47.371699999999997</c:v>
                </c:pt>
                <c:pt idx="1582">
                  <c:v>47.399099999999997</c:v>
                </c:pt>
                <c:pt idx="1583">
                  <c:v>47.426600000000001</c:v>
                </c:pt>
                <c:pt idx="1584">
                  <c:v>47.454000000000001</c:v>
                </c:pt>
                <c:pt idx="1585">
                  <c:v>47.481400000000001</c:v>
                </c:pt>
                <c:pt idx="1586">
                  <c:v>47.508899999999997</c:v>
                </c:pt>
                <c:pt idx="1587">
                  <c:v>47.536299999999997</c:v>
                </c:pt>
                <c:pt idx="1588">
                  <c:v>47.563699999999997</c:v>
                </c:pt>
                <c:pt idx="1589">
                  <c:v>47.591200000000001</c:v>
                </c:pt>
                <c:pt idx="1590">
                  <c:v>47.618600000000001</c:v>
                </c:pt>
                <c:pt idx="1591">
                  <c:v>47.646000000000001</c:v>
                </c:pt>
                <c:pt idx="1592">
                  <c:v>47.673400000000001</c:v>
                </c:pt>
                <c:pt idx="1593">
                  <c:v>47.700899999999997</c:v>
                </c:pt>
                <c:pt idx="1594">
                  <c:v>47.728299999999997</c:v>
                </c:pt>
                <c:pt idx="1595">
                  <c:v>47.755699999999997</c:v>
                </c:pt>
                <c:pt idx="1596">
                  <c:v>47.783200000000001</c:v>
                </c:pt>
                <c:pt idx="1597">
                  <c:v>47.810600000000001</c:v>
                </c:pt>
                <c:pt idx="1598">
                  <c:v>47.838000000000001</c:v>
                </c:pt>
                <c:pt idx="1599">
                  <c:v>47.865499999999997</c:v>
                </c:pt>
                <c:pt idx="1600">
                  <c:v>47.892899999999997</c:v>
                </c:pt>
                <c:pt idx="1601">
                  <c:v>47.920299999999997</c:v>
                </c:pt>
                <c:pt idx="1602">
                  <c:v>47.947800000000001</c:v>
                </c:pt>
                <c:pt idx="1603">
                  <c:v>47.975200000000001</c:v>
                </c:pt>
                <c:pt idx="1604">
                  <c:v>48.002600000000001</c:v>
                </c:pt>
                <c:pt idx="1605">
                  <c:v>48.030099999999997</c:v>
                </c:pt>
                <c:pt idx="1606">
                  <c:v>48.057499999999997</c:v>
                </c:pt>
                <c:pt idx="1607">
                  <c:v>48.084899999999998</c:v>
                </c:pt>
                <c:pt idx="1608">
                  <c:v>48.112400000000001</c:v>
                </c:pt>
                <c:pt idx="1609">
                  <c:v>48.139800000000001</c:v>
                </c:pt>
                <c:pt idx="1610">
                  <c:v>48.167200000000001</c:v>
                </c:pt>
                <c:pt idx="1611">
                  <c:v>48.194600000000001</c:v>
                </c:pt>
                <c:pt idx="1612">
                  <c:v>48.222099999999998</c:v>
                </c:pt>
                <c:pt idx="1613">
                  <c:v>48.249499999999998</c:v>
                </c:pt>
                <c:pt idx="1614">
                  <c:v>48.276899999999998</c:v>
                </c:pt>
                <c:pt idx="1615">
                  <c:v>48.304400000000001</c:v>
                </c:pt>
                <c:pt idx="1616">
                  <c:v>48.331800000000001</c:v>
                </c:pt>
                <c:pt idx="1617">
                  <c:v>48.359200000000001</c:v>
                </c:pt>
                <c:pt idx="1618">
                  <c:v>48.386699999999998</c:v>
                </c:pt>
                <c:pt idx="1619">
                  <c:v>48.414099999999998</c:v>
                </c:pt>
                <c:pt idx="1620">
                  <c:v>48.441499999999998</c:v>
                </c:pt>
                <c:pt idx="1621">
                  <c:v>48.469000000000001</c:v>
                </c:pt>
                <c:pt idx="1622">
                  <c:v>48.496400000000001</c:v>
                </c:pt>
                <c:pt idx="1623">
                  <c:v>48.523800000000001</c:v>
                </c:pt>
                <c:pt idx="1624">
                  <c:v>48.551299999999998</c:v>
                </c:pt>
                <c:pt idx="1625">
                  <c:v>48.578699999999998</c:v>
                </c:pt>
                <c:pt idx="1626">
                  <c:v>48.606099999999998</c:v>
                </c:pt>
                <c:pt idx="1627">
                  <c:v>48.633600000000001</c:v>
                </c:pt>
                <c:pt idx="1628">
                  <c:v>48.661000000000001</c:v>
                </c:pt>
                <c:pt idx="1629">
                  <c:v>48.688400000000001</c:v>
                </c:pt>
                <c:pt idx="1630">
                  <c:v>48.715800000000002</c:v>
                </c:pt>
                <c:pt idx="1631">
                  <c:v>48.743299999999998</c:v>
                </c:pt>
                <c:pt idx="1632">
                  <c:v>48.770699999999998</c:v>
                </c:pt>
                <c:pt idx="1633">
                  <c:v>48.798099999999998</c:v>
                </c:pt>
                <c:pt idx="1634">
                  <c:v>48.825600000000001</c:v>
                </c:pt>
                <c:pt idx="1635">
                  <c:v>48.853000000000002</c:v>
                </c:pt>
                <c:pt idx="1636">
                  <c:v>48.880400000000002</c:v>
                </c:pt>
                <c:pt idx="1637">
                  <c:v>48.907899999999998</c:v>
                </c:pt>
                <c:pt idx="1638">
                  <c:v>48.935299999999998</c:v>
                </c:pt>
                <c:pt idx="1639">
                  <c:v>48.962699999999998</c:v>
                </c:pt>
                <c:pt idx="1640">
                  <c:v>48.990200000000002</c:v>
                </c:pt>
                <c:pt idx="1641">
                  <c:v>49.017600000000002</c:v>
                </c:pt>
                <c:pt idx="1642">
                  <c:v>49.045000000000002</c:v>
                </c:pt>
                <c:pt idx="1643">
                  <c:v>49.072499999999998</c:v>
                </c:pt>
                <c:pt idx="1644">
                  <c:v>49.099899999999998</c:v>
                </c:pt>
                <c:pt idx="1645">
                  <c:v>49.127299999999998</c:v>
                </c:pt>
                <c:pt idx="1646">
                  <c:v>49.154699999999998</c:v>
                </c:pt>
                <c:pt idx="1647">
                  <c:v>49.182200000000002</c:v>
                </c:pt>
                <c:pt idx="1648">
                  <c:v>49.209600000000002</c:v>
                </c:pt>
                <c:pt idx="1649">
                  <c:v>49.237000000000002</c:v>
                </c:pt>
                <c:pt idx="1650">
                  <c:v>49.264499999999998</c:v>
                </c:pt>
                <c:pt idx="1651">
                  <c:v>49.291899999999998</c:v>
                </c:pt>
                <c:pt idx="1652">
                  <c:v>49.319299999999998</c:v>
                </c:pt>
                <c:pt idx="1653">
                  <c:v>49.346800000000002</c:v>
                </c:pt>
                <c:pt idx="1654">
                  <c:v>49.374200000000002</c:v>
                </c:pt>
                <c:pt idx="1655">
                  <c:v>49.401600000000002</c:v>
                </c:pt>
                <c:pt idx="1656">
                  <c:v>49.429099999999998</c:v>
                </c:pt>
                <c:pt idx="1657">
                  <c:v>49.456499999999998</c:v>
                </c:pt>
                <c:pt idx="1658">
                  <c:v>49.483899999999998</c:v>
                </c:pt>
                <c:pt idx="1659">
                  <c:v>49.511400000000002</c:v>
                </c:pt>
                <c:pt idx="1660">
                  <c:v>49.538800000000002</c:v>
                </c:pt>
                <c:pt idx="1661">
                  <c:v>49.566200000000002</c:v>
                </c:pt>
                <c:pt idx="1662">
                  <c:v>49.593699999999998</c:v>
                </c:pt>
                <c:pt idx="1663">
                  <c:v>49.621099999999998</c:v>
                </c:pt>
                <c:pt idx="1664">
                  <c:v>49.648499999999999</c:v>
                </c:pt>
                <c:pt idx="1665">
                  <c:v>49.675899999999999</c:v>
                </c:pt>
                <c:pt idx="1666">
                  <c:v>49.703400000000002</c:v>
                </c:pt>
                <c:pt idx="1667">
                  <c:v>49.730800000000002</c:v>
                </c:pt>
                <c:pt idx="1668">
                  <c:v>49.758200000000002</c:v>
                </c:pt>
                <c:pt idx="1669">
                  <c:v>49.785699999999999</c:v>
                </c:pt>
                <c:pt idx="1670">
                  <c:v>49.813099999999999</c:v>
                </c:pt>
                <c:pt idx="1671">
                  <c:v>49.840499999999999</c:v>
                </c:pt>
                <c:pt idx="1672">
                  <c:v>49.868000000000002</c:v>
                </c:pt>
                <c:pt idx="1673">
                  <c:v>49.895400000000002</c:v>
                </c:pt>
                <c:pt idx="1674">
                  <c:v>49.922800000000002</c:v>
                </c:pt>
                <c:pt idx="1675">
                  <c:v>49.950299999999999</c:v>
                </c:pt>
                <c:pt idx="1676">
                  <c:v>49.977699999999999</c:v>
                </c:pt>
                <c:pt idx="1677">
                  <c:v>50.005099999999999</c:v>
                </c:pt>
              </c:numCache>
            </c:numRef>
          </c:xVal>
          <c:yVal>
            <c:numRef>
              <c:f>'WL nNU-1000'!$D$136:$D$1813</c:f>
              <c:numCache>
                <c:formatCode>General</c:formatCode>
                <c:ptCount val="1678"/>
                <c:pt idx="0">
                  <c:v>9363</c:v>
                </c:pt>
                <c:pt idx="1">
                  <c:v>9404</c:v>
                </c:pt>
                <c:pt idx="2">
                  <c:v>9392</c:v>
                </c:pt>
                <c:pt idx="3">
                  <c:v>9317</c:v>
                </c:pt>
                <c:pt idx="4">
                  <c:v>9410</c:v>
                </c:pt>
                <c:pt idx="5">
                  <c:v>9350</c:v>
                </c:pt>
                <c:pt idx="6">
                  <c:v>9401</c:v>
                </c:pt>
                <c:pt idx="7">
                  <c:v>9394</c:v>
                </c:pt>
                <c:pt idx="8">
                  <c:v>9355</c:v>
                </c:pt>
                <c:pt idx="9">
                  <c:v>9449</c:v>
                </c:pt>
                <c:pt idx="10">
                  <c:v>9464</c:v>
                </c:pt>
                <c:pt idx="11">
                  <c:v>9415</c:v>
                </c:pt>
                <c:pt idx="12">
                  <c:v>9500</c:v>
                </c:pt>
                <c:pt idx="13">
                  <c:v>9436</c:v>
                </c:pt>
                <c:pt idx="14">
                  <c:v>9521</c:v>
                </c:pt>
                <c:pt idx="15">
                  <c:v>9477</c:v>
                </c:pt>
                <c:pt idx="16">
                  <c:v>9502</c:v>
                </c:pt>
                <c:pt idx="17">
                  <c:v>9455</c:v>
                </c:pt>
                <c:pt idx="18">
                  <c:v>9551</c:v>
                </c:pt>
                <c:pt idx="19">
                  <c:v>9521</c:v>
                </c:pt>
                <c:pt idx="20">
                  <c:v>9472</c:v>
                </c:pt>
                <c:pt idx="21">
                  <c:v>9609</c:v>
                </c:pt>
                <c:pt idx="22">
                  <c:v>9573</c:v>
                </c:pt>
                <c:pt idx="23">
                  <c:v>9605</c:v>
                </c:pt>
                <c:pt idx="24">
                  <c:v>9559</c:v>
                </c:pt>
                <c:pt idx="25">
                  <c:v>9653</c:v>
                </c:pt>
                <c:pt idx="26">
                  <c:v>9627</c:v>
                </c:pt>
                <c:pt idx="27">
                  <c:v>9765</c:v>
                </c:pt>
                <c:pt idx="28">
                  <c:v>9665</c:v>
                </c:pt>
                <c:pt idx="29">
                  <c:v>9747</c:v>
                </c:pt>
                <c:pt idx="30">
                  <c:v>9842</c:v>
                </c:pt>
                <c:pt idx="31">
                  <c:v>9894</c:v>
                </c:pt>
                <c:pt idx="32">
                  <c:v>9871</c:v>
                </c:pt>
                <c:pt idx="33">
                  <c:v>9972</c:v>
                </c:pt>
                <c:pt idx="34">
                  <c:v>10203</c:v>
                </c:pt>
                <c:pt idx="35">
                  <c:v>10212</c:v>
                </c:pt>
                <c:pt idx="36">
                  <c:v>10467</c:v>
                </c:pt>
                <c:pt idx="37">
                  <c:v>10565</c:v>
                </c:pt>
                <c:pt idx="38">
                  <c:v>10781</c:v>
                </c:pt>
                <c:pt idx="39">
                  <c:v>11037</c:v>
                </c:pt>
                <c:pt idx="40">
                  <c:v>11199</c:v>
                </c:pt>
                <c:pt idx="41">
                  <c:v>11531</c:v>
                </c:pt>
                <c:pt idx="42">
                  <c:v>11867</c:v>
                </c:pt>
                <c:pt idx="43">
                  <c:v>11979</c:v>
                </c:pt>
                <c:pt idx="44">
                  <c:v>12161</c:v>
                </c:pt>
                <c:pt idx="45">
                  <c:v>12248</c:v>
                </c:pt>
                <c:pt idx="46">
                  <c:v>12072</c:v>
                </c:pt>
                <c:pt idx="47">
                  <c:v>11904</c:v>
                </c:pt>
                <c:pt idx="48">
                  <c:v>11734</c:v>
                </c:pt>
                <c:pt idx="49">
                  <c:v>11638</c:v>
                </c:pt>
                <c:pt idx="50">
                  <c:v>11459</c:v>
                </c:pt>
                <c:pt idx="51">
                  <c:v>11222</c:v>
                </c:pt>
                <c:pt idx="52">
                  <c:v>11001</c:v>
                </c:pt>
                <c:pt idx="53">
                  <c:v>10893</c:v>
                </c:pt>
                <c:pt idx="54">
                  <c:v>10506</c:v>
                </c:pt>
                <c:pt idx="55">
                  <c:v>10286</c:v>
                </c:pt>
                <c:pt idx="56">
                  <c:v>10142</c:v>
                </c:pt>
                <c:pt idx="57">
                  <c:v>9910</c:v>
                </c:pt>
                <c:pt idx="58">
                  <c:v>9841</c:v>
                </c:pt>
                <c:pt idx="59">
                  <c:v>9697</c:v>
                </c:pt>
                <c:pt idx="60">
                  <c:v>9744</c:v>
                </c:pt>
                <c:pt idx="61">
                  <c:v>9668</c:v>
                </c:pt>
                <c:pt idx="62">
                  <c:v>9537</c:v>
                </c:pt>
                <c:pt idx="63">
                  <c:v>9533</c:v>
                </c:pt>
                <c:pt idx="64">
                  <c:v>9474</c:v>
                </c:pt>
                <c:pt idx="65">
                  <c:v>9439</c:v>
                </c:pt>
                <c:pt idx="66">
                  <c:v>9356</c:v>
                </c:pt>
                <c:pt idx="67">
                  <c:v>9330</c:v>
                </c:pt>
                <c:pt idx="68">
                  <c:v>9344</c:v>
                </c:pt>
                <c:pt idx="69">
                  <c:v>9338</c:v>
                </c:pt>
                <c:pt idx="70">
                  <c:v>9366</c:v>
                </c:pt>
                <c:pt idx="71">
                  <c:v>9273</c:v>
                </c:pt>
                <c:pt idx="72">
                  <c:v>9297</c:v>
                </c:pt>
                <c:pt idx="73">
                  <c:v>9240</c:v>
                </c:pt>
                <c:pt idx="74">
                  <c:v>9275</c:v>
                </c:pt>
                <c:pt idx="75">
                  <c:v>9255</c:v>
                </c:pt>
                <c:pt idx="76">
                  <c:v>9223</c:v>
                </c:pt>
                <c:pt idx="77">
                  <c:v>9320</c:v>
                </c:pt>
                <c:pt idx="78">
                  <c:v>9262</c:v>
                </c:pt>
                <c:pt idx="79">
                  <c:v>9215</c:v>
                </c:pt>
                <c:pt idx="80">
                  <c:v>9210</c:v>
                </c:pt>
                <c:pt idx="81">
                  <c:v>9108</c:v>
                </c:pt>
                <c:pt idx="82">
                  <c:v>9227</c:v>
                </c:pt>
                <c:pt idx="83">
                  <c:v>9169</c:v>
                </c:pt>
                <c:pt idx="84">
                  <c:v>9136</c:v>
                </c:pt>
                <c:pt idx="85">
                  <c:v>9179</c:v>
                </c:pt>
                <c:pt idx="86">
                  <c:v>9191</c:v>
                </c:pt>
                <c:pt idx="87">
                  <c:v>9100</c:v>
                </c:pt>
                <c:pt idx="88">
                  <c:v>9091</c:v>
                </c:pt>
                <c:pt idx="89">
                  <c:v>9159</c:v>
                </c:pt>
                <c:pt idx="90">
                  <c:v>9138</c:v>
                </c:pt>
                <c:pt idx="91">
                  <c:v>9115</c:v>
                </c:pt>
                <c:pt idx="92">
                  <c:v>9131</c:v>
                </c:pt>
                <c:pt idx="93">
                  <c:v>9114</c:v>
                </c:pt>
                <c:pt idx="94">
                  <c:v>9144</c:v>
                </c:pt>
                <c:pt idx="95">
                  <c:v>9073</c:v>
                </c:pt>
                <c:pt idx="96">
                  <c:v>9118</c:v>
                </c:pt>
                <c:pt idx="97">
                  <c:v>9079</c:v>
                </c:pt>
                <c:pt idx="98">
                  <c:v>9172</c:v>
                </c:pt>
                <c:pt idx="99">
                  <c:v>9076</c:v>
                </c:pt>
                <c:pt idx="100">
                  <c:v>9181</c:v>
                </c:pt>
                <c:pt idx="101">
                  <c:v>9177</c:v>
                </c:pt>
                <c:pt idx="102">
                  <c:v>9161</c:v>
                </c:pt>
                <c:pt idx="103">
                  <c:v>9252</c:v>
                </c:pt>
                <c:pt idx="104">
                  <c:v>9170</c:v>
                </c:pt>
                <c:pt idx="105">
                  <c:v>9165</c:v>
                </c:pt>
                <c:pt idx="106">
                  <c:v>9243</c:v>
                </c:pt>
                <c:pt idx="107">
                  <c:v>9202</c:v>
                </c:pt>
                <c:pt idx="108">
                  <c:v>9210</c:v>
                </c:pt>
                <c:pt idx="109">
                  <c:v>9268</c:v>
                </c:pt>
                <c:pt idx="110">
                  <c:v>9217</c:v>
                </c:pt>
                <c:pt idx="111">
                  <c:v>9285</c:v>
                </c:pt>
                <c:pt idx="112">
                  <c:v>9334</c:v>
                </c:pt>
                <c:pt idx="113">
                  <c:v>9311</c:v>
                </c:pt>
                <c:pt idx="114">
                  <c:v>9406</c:v>
                </c:pt>
                <c:pt idx="115">
                  <c:v>9400</c:v>
                </c:pt>
                <c:pt idx="116">
                  <c:v>9429</c:v>
                </c:pt>
                <c:pt idx="117">
                  <c:v>9426</c:v>
                </c:pt>
                <c:pt idx="118">
                  <c:v>9462</c:v>
                </c:pt>
                <c:pt idx="119">
                  <c:v>9508</c:v>
                </c:pt>
                <c:pt idx="120">
                  <c:v>9679</c:v>
                </c:pt>
                <c:pt idx="121">
                  <c:v>9734</c:v>
                </c:pt>
                <c:pt idx="122">
                  <c:v>9797</c:v>
                </c:pt>
                <c:pt idx="123">
                  <c:v>9863</c:v>
                </c:pt>
                <c:pt idx="124">
                  <c:v>10025</c:v>
                </c:pt>
                <c:pt idx="125">
                  <c:v>10289</c:v>
                </c:pt>
                <c:pt idx="126">
                  <c:v>10266</c:v>
                </c:pt>
                <c:pt idx="127">
                  <c:v>10534</c:v>
                </c:pt>
                <c:pt idx="128">
                  <c:v>10517</c:v>
                </c:pt>
                <c:pt idx="129">
                  <c:v>10527</c:v>
                </c:pt>
                <c:pt idx="130">
                  <c:v>10394</c:v>
                </c:pt>
                <c:pt idx="131">
                  <c:v>10102</c:v>
                </c:pt>
                <c:pt idx="132">
                  <c:v>9991</c:v>
                </c:pt>
                <c:pt idx="133">
                  <c:v>9809</c:v>
                </c:pt>
                <c:pt idx="134">
                  <c:v>9706</c:v>
                </c:pt>
                <c:pt idx="135">
                  <c:v>9645</c:v>
                </c:pt>
                <c:pt idx="136">
                  <c:v>9484</c:v>
                </c:pt>
                <c:pt idx="137">
                  <c:v>9377</c:v>
                </c:pt>
                <c:pt idx="138">
                  <c:v>9361</c:v>
                </c:pt>
                <c:pt idx="139">
                  <c:v>9283</c:v>
                </c:pt>
                <c:pt idx="140">
                  <c:v>9283</c:v>
                </c:pt>
                <c:pt idx="141">
                  <c:v>9190</c:v>
                </c:pt>
                <c:pt idx="142">
                  <c:v>9112</c:v>
                </c:pt>
                <c:pt idx="143">
                  <c:v>9096</c:v>
                </c:pt>
                <c:pt idx="144">
                  <c:v>9091</c:v>
                </c:pt>
                <c:pt idx="145">
                  <c:v>9057</c:v>
                </c:pt>
                <c:pt idx="146">
                  <c:v>8998</c:v>
                </c:pt>
                <c:pt idx="147">
                  <c:v>8973</c:v>
                </c:pt>
                <c:pt idx="148">
                  <c:v>8989</c:v>
                </c:pt>
                <c:pt idx="149">
                  <c:v>8875</c:v>
                </c:pt>
                <c:pt idx="150">
                  <c:v>8861</c:v>
                </c:pt>
                <c:pt idx="151">
                  <c:v>8831</c:v>
                </c:pt>
                <c:pt idx="152">
                  <c:v>8853</c:v>
                </c:pt>
                <c:pt idx="153">
                  <c:v>8844</c:v>
                </c:pt>
                <c:pt idx="154">
                  <c:v>8776</c:v>
                </c:pt>
                <c:pt idx="155">
                  <c:v>8759</c:v>
                </c:pt>
                <c:pt idx="156">
                  <c:v>8730</c:v>
                </c:pt>
                <c:pt idx="157">
                  <c:v>8697</c:v>
                </c:pt>
                <c:pt idx="158">
                  <c:v>8793</c:v>
                </c:pt>
                <c:pt idx="159">
                  <c:v>8711</c:v>
                </c:pt>
                <c:pt idx="160">
                  <c:v>8728</c:v>
                </c:pt>
                <c:pt idx="161">
                  <c:v>8676</c:v>
                </c:pt>
                <c:pt idx="162">
                  <c:v>8678</c:v>
                </c:pt>
                <c:pt idx="163">
                  <c:v>8657</c:v>
                </c:pt>
                <c:pt idx="164">
                  <c:v>8648</c:v>
                </c:pt>
                <c:pt idx="165">
                  <c:v>8590</c:v>
                </c:pt>
                <c:pt idx="166">
                  <c:v>8544</c:v>
                </c:pt>
                <c:pt idx="167">
                  <c:v>8639</c:v>
                </c:pt>
                <c:pt idx="168">
                  <c:v>8564</c:v>
                </c:pt>
                <c:pt idx="169">
                  <c:v>8579</c:v>
                </c:pt>
                <c:pt idx="170">
                  <c:v>8578</c:v>
                </c:pt>
                <c:pt idx="171">
                  <c:v>8531</c:v>
                </c:pt>
                <c:pt idx="172">
                  <c:v>8543</c:v>
                </c:pt>
                <c:pt idx="173">
                  <c:v>8527</c:v>
                </c:pt>
                <c:pt idx="174">
                  <c:v>8576</c:v>
                </c:pt>
                <c:pt idx="175">
                  <c:v>8525</c:v>
                </c:pt>
                <c:pt idx="176">
                  <c:v>8492</c:v>
                </c:pt>
                <c:pt idx="177">
                  <c:v>8618</c:v>
                </c:pt>
                <c:pt idx="178">
                  <c:v>8512</c:v>
                </c:pt>
                <c:pt idx="179">
                  <c:v>8459</c:v>
                </c:pt>
                <c:pt idx="180">
                  <c:v>8444</c:v>
                </c:pt>
                <c:pt idx="181">
                  <c:v>8429</c:v>
                </c:pt>
                <c:pt idx="182">
                  <c:v>8395</c:v>
                </c:pt>
                <c:pt idx="183">
                  <c:v>8476</c:v>
                </c:pt>
                <c:pt idx="184">
                  <c:v>8433</c:v>
                </c:pt>
                <c:pt idx="185">
                  <c:v>8453</c:v>
                </c:pt>
                <c:pt idx="186">
                  <c:v>8423</c:v>
                </c:pt>
                <c:pt idx="187">
                  <c:v>8382</c:v>
                </c:pt>
                <c:pt idx="188">
                  <c:v>8368</c:v>
                </c:pt>
                <c:pt idx="189">
                  <c:v>8343</c:v>
                </c:pt>
                <c:pt idx="190">
                  <c:v>8347</c:v>
                </c:pt>
                <c:pt idx="191">
                  <c:v>8339</c:v>
                </c:pt>
                <c:pt idx="192">
                  <c:v>8300</c:v>
                </c:pt>
                <c:pt idx="193">
                  <c:v>8323</c:v>
                </c:pt>
                <c:pt idx="194">
                  <c:v>8346</c:v>
                </c:pt>
                <c:pt idx="195">
                  <c:v>8298</c:v>
                </c:pt>
                <c:pt idx="196">
                  <c:v>8318</c:v>
                </c:pt>
                <c:pt idx="197">
                  <c:v>8261</c:v>
                </c:pt>
                <c:pt idx="198">
                  <c:v>8325</c:v>
                </c:pt>
                <c:pt idx="199">
                  <c:v>8267</c:v>
                </c:pt>
                <c:pt idx="200">
                  <c:v>8259</c:v>
                </c:pt>
                <c:pt idx="201">
                  <c:v>8245</c:v>
                </c:pt>
                <c:pt idx="202">
                  <c:v>8236</c:v>
                </c:pt>
                <c:pt idx="203">
                  <c:v>8207</c:v>
                </c:pt>
                <c:pt idx="204">
                  <c:v>8202</c:v>
                </c:pt>
                <c:pt idx="205">
                  <c:v>8171</c:v>
                </c:pt>
                <c:pt idx="206">
                  <c:v>8198</c:v>
                </c:pt>
                <c:pt idx="207">
                  <c:v>8166</c:v>
                </c:pt>
                <c:pt idx="208">
                  <c:v>8132</c:v>
                </c:pt>
                <c:pt idx="209">
                  <c:v>8148</c:v>
                </c:pt>
                <c:pt idx="210">
                  <c:v>8092</c:v>
                </c:pt>
                <c:pt idx="211">
                  <c:v>8136</c:v>
                </c:pt>
                <c:pt idx="212">
                  <c:v>8158</c:v>
                </c:pt>
                <c:pt idx="213">
                  <c:v>8113</c:v>
                </c:pt>
                <c:pt idx="214">
                  <c:v>8113</c:v>
                </c:pt>
                <c:pt idx="215">
                  <c:v>8131</c:v>
                </c:pt>
                <c:pt idx="216">
                  <c:v>8093</c:v>
                </c:pt>
                <c:pt idx="217">
                  <c:v>8128</c:v>
                </c:pt>
                <c:pt idx="218">
                  <c:v>8129</c:v>
                </c:pt>
                <c:pt idx="219">
                  <c:v>8161</c:v>
                </c:pt>
                <c:pt idx="220">
                  <c:v>8113</c:v>
                </c:pt>
                <c:pt idx="221">
                  <c:v>8119</c:v>
                </c:pt>
                <c:pt idx="222">
                  <c:v>8096</c:v>
                </c:pt>
                <c:pt idx="223">
                  <c:v>8125</c:v>
                </c:pt>
                <c:pt idx="224">
                  <c:v>8096</c:v>
                </c:pt>
                <c:pt idx="225">
                  <c:v>8048</c:v>
                </c:pt>
                <c:pt idx="226">
                  <c:v>8167</c:v>
                </c:pt>
                <c:pt idx="227">
                  <c:v>8166</c:v>
                </c:pt>
                <c:pt idx="228">
                  <c:v>8203</c:v>
                </c:pt>
                <c:pt idx="229">
                  <c:v>8230</c:v>
                </c:pt>
                <c:pt idx="230">
                  <c:v>8265</c:v>
                </c:pt>
                <c:pt idx="231">
                  <c:v>8271</c:v>
                </c:pt>
                <c:pt idx="232">
                  <c:v>8237</c:v>
                </c:pt>
                <c:pt idx="233">
                  <c:v>8268</c:v>
                </c:pt>
                <c:pt idx="234">
                  <c:v>8262</c:v>
                </c:pt>
                <c:pt idx="235">
                  <c:v>8222</c:v>
                </c:pt>
                <c:pt idx="236">
                  <c:v>8288</c:v>
                </c:pt>
                <c:pt idx="237">
                  <c:v>8203</c:v>
                </c:pt>
                <c:pt idx="238">
                  <c:v>8261</c:v>
                </c:pt>
                <c:pt idx="239">
                  <c:v>8174</c:v>
                </c:pt>
                <c:pt idx="240">
                  <c:v>8111</c:v>
                </c:pt>
                <c:pt idx="241">
                  <c:v>8111</c:v>
                </c:pt>
                <c:pt idx="242">
                  <c:v>8049</c:v>
                </c:pt>
                <c:pt idx="243">
                  <c:v>8015</c:v>
                </c:pt>
                <c:pt idx="244">
                  <c:v>8004</c:v>
                </c:pt>
                <c:pt idx="245">
                  <c:v>8009</c:v>
                </c:pt>
                <c:pt idx="246">
                  <c:v>7970</c:v>
                </c:pt>
                <c:pt idx="247">
                  <c:v>7955</c:v>
                </c:pt>
                <c:pt idx="248">
                  <c:v>7933</c:v>
                </c:pt>
                <c:pt idx="249">
                  <c:v>7932</c:v>
                </c:pt>
                <c:pt idx="250">
                  <c:v>7908</c:v>
                </c:pt>
                <c:pt idx="251">
                  <c:v>7912</c:v>
                </c:pt>
                <c:pt idx="252">
                  <c:v>7909</c:v>
                </c:pt>
                <c:pt idx="253">
                  <c:v>7885</c:v>
                </c:pt>
                <c:pt idx="254">
                  <c:v>7929</c:v>
                </c:pt>
                <c:pt idx="255">
                  <c:v>7865</c:v>
                </c:pt>
                <c:pt idx="256">
                  <c:v>7855</c:v>
                </c:pt>
                <c:pt idx="257">
                  <c:v>7909</c:v>
                </c:pt>
                <c:pt idx="258">
                  <c:v>7855</c:v>
                </c:pt>
                <c:pt idx="259">
                  <c:v>7883</c:v>
                </c:pt>
                <c:pt idx="260">
                  <c:v>7861</c:v>
                </c:pt>
                <c:pt idx="261">
                  <c:v>7840</c:v>
                </c:pt>
                <c:pt idx="262">
                  <c:v>7845</c:v>
                </c:pt>
                <c:pt idx="263">
                  <c:v>7806</c:v>
                </c:pt>
                <c:pt idx="264">
                  <c:v>7825</c:v>
                </c:pt>
                <c:pt idx="265">
                  <c:v>7824</c:v>
                </c:pt>
                <c:pt idx="266">
                  <c:v>7855</c:v>
                </c:pt>
                <c:pt idx="267">
                  <c:v>7787</c:v>
                </c:pt>
                <c:pt idx="268">
                  <c:v>7846</c:v>
                </c:pt>
                <c:pt idx="269">
                  <c:v>7751</c:v>
                </c:pt>
                <c:pt idx="270">
                  <c:v>7825</c:v>
                </c:pt>
                <c:pt idx="271">
                  <c:v>7777</c:v>
                </c:pt>
                <c:pt idx="272">
                  <c:v>7788</c:v>
                </c:pt>
                <c:pt idx="273">
                  <c:v>7809</c:v>
                </c:pt>
                <c:pt idx="274">
                  <c:v>7742</c:v>
                </c:pt>
                <c:pt idx="275">
                  <c:v>7770</c:v>
                </c:pt>
                <c:pt idx="276">
                  <c:v>7767</c:v>
                </c:pt>
                <c:pt idx="277">
                  <c:v>7788</c:v>
                </c:pt>
                <c:pt idx="278">
                  <c:v>7772</c:v>
                </c:pt>
                <c:pt idx="279">
                  <c:v>7790</c:v>
                </c:pt>
                <c:pt idx="280">
                  <c:v>7754</c:v>
                </c:pt>
                <c:pt idx="281">
                  <c:v>7784</c:v>
                </c:pt>
                <c:pt idx="282">
                  <c:v>7732</c:v>
                </c:pt>
                <c:pt idx="283">
                  <c:v>7759</c:v>
                </c:pt>
                <c:pt idx="284">
                  <c:v>7733</c:v>
                </c:pt>
                <c:pt idx="285">
                  <c:v>7767</c:v>
                </c:pt>
                <c:pt idx="286">
                  <c:v>7778</c:v>
                </c:pt>
                <c:pt idx="287">
                  <c:v>7731</c:v>
                </c:pt>
                <c:pt idx="288">
                  <c:v>7772</c:v>
                </c:pt>
                <c:pt idx="289">
                  <c:v>7760</c:v>
                </c:pt>
                <c:pt idx="290">
                  <c:v>7742</c:v>
                </c:pt>
                <c:pt idx="291">
                  <c:v>7733</c:v>
                </c:pt>
                <c:pt idx="292">
                  <c:v>7775</c:v>
                </c:pt>
                <c:pt idx="293">
                  <c:v>7741</c:v>
                </c:pt>
                <c:pt idx="294">
                  <c:v>7768</c:v>
                </c:pt>
                <c:pt idx="295">
                  <c:v>7752</c:v>
                </c:pt>
                <c:pt idx="296">
                  <c:v>7771</c:v>
                </c:pt>
                <c:pt idx="297">
                  <c:v>7720</c:v>
                </c:pt>
                <c:pt idx="298">
                  <c:v>7713</c:v>
                </c:pt>
                <c:pt idx="299">
                  <c:v>7733</c:v>
                </c:pt>
                <c:pt idx="300">
                  <c:v>7679</c:v>
                </c:pt>
                <c:pt idx="301">
                  <c:v>7699</c:v>
                </c:pt>
                <c:pt idx="302">
                  <c:v>7695</c:v>
                </c:pt>
                <c:pt idx="303">
                  <c:v>7662</c:v>
                </c:pt>
                <c:pt idx="304">
                  <c:v>7712</c:v>
                </c:pt>
                <c:pt idx="305">
                  <c:v>7650</c:v>
                </c:pt>
                <c:pt idx="306">
                  <c:v>7661</c:v>
                </c:pt>
                <c:pt idx="307">
                  <c:v>7677</c:v>
                </c:pt>
                <c:pt idx="308">
                  <c:v>7725</c:v>
                </c:pt>
                <c:pt idx="309">
                  <c:v>7705</c:v>
                </c:pt>
                <c:pt idx="310">
                  <c:v>7677</c:v>
                </c:pt>
                <c:pt idx="311">
                  <c:v>7678</c:v>
                </c:pt>
                <c:pt idx="312">
                  <c:v>7676</c:v>
                </c:pt>
                <c:pt idx="313">
                  <c:v>7693</c:v>
                </c:pt>
                <c:pt idx="314">
                  <c:v>7643</c:v>
                </c:pt>
                <c:pt idx="315">
                  <c:v>7642</c:v>
                </c:pt>
                <c:pt idx="316">
                  <c:v>7639</c:v>
                </c:pt>
                <c:pt idx="317">
                  <c:v>7674</c:v>
                </c:pt>
                <c:pt idx="318">
                  <c:v>7668</c:v>
                </c:pt>
                <c:pt idx="319">
                  <c:v>7661</c:v>
                </c:pt>
                <c:pt idx="320">
                  <c:v>7684</c:v>
                </c:pt>
                <c:pt idx="321">
                  <c:v>7675</c:v>
                </c:pt>
                <c:pt idx="322">
                  <c:v>7656</c:v>
                </c:pt>
                <c:pt idx="323">
                  <c:v>7649</c:v>
                </c:pt>
                <c:pt idx="324">
                  <c:v>7642</c:v>
                </c:pt>
                <c:pt idx="325">
                  <c:v>7656</c:v>
                </c:pt>
                <c:pt idx="326">
                  <c:v>7680</c:v>
                </c:pt>
                <c:pt idx="327">
                  <c:v>7644</c:v>
                </c:pt>
                <c:pt idx="328">
                  <c:v>7655</c:v>
                </c:pt>
                <c:pt idx="329">
                  <c:v>7654</c:v>
                </c:pt>
                <c:pt idx="330">
                  <c:v>7654</c:v>
                </c:pt>
                <c:pt idx="331">
                  <c:v>7660</c:v>
                </c:pt>
                <c:pt idx="332">
                  <c:v>7671</c:v>
                </c:pt>
                <c:pt idx="333">
                  <c:v>7641</c:v>
                </c:pt>
                <c:pt idx="334">
                  <c:v>7670</c:v>
                </c:pt>
                <c:pt idx="335">
                  <c:v>7596</c:v>
                </c:pt>
                <c:pt idx="336">
                  <c:v>7616</c:v>
                </c:pt>
                <c:pt idx="337">
                  <c:v>7615</c:v>
                </c:pt>
                <c:pt idx="338">
                  <c:v>7625</c:v>
                </c:pt>
                <c:pt idx="339">
                  <c:v>7622</c:v>
                </c:pt>
                <c:pt idx="340">
                  <c:v>7630</c:v>
                </c:pt>
                <c:pt idx="341">
                  <c:v>7650</c:v>
                </c:pt>
                <c:pt idx="342">
                  <c:v>7642</c:v>
                </c:pt>
                <c:pt idx="343">
                  <c:v>7618</c:v>
                </c:pt>
                <c:pt idx="344">
                  <c:v>7606</c:v>
                </c:pt>
                <c:pt idx="345">
                  <c:v>7619</c:v>
                </c:pt>
                <c:pt idx="346">
                  <c:v>7594</c:v>
                </c:pt>
                <c:pt idx="347">
                  <c:v>7605</c:v>
                </c:pt>
                <c:pt idx="348">
                  <c:v>7608</c:v>
                </c:pt>
                <c:pt idx="349">
                  <c:v>7613</c:v>
                </c:pt>
                <c:pt idx="350">
                  <c:v>7637</c:v>
                </c:pt>
                <c:pt idx="351">
                  <c:v>7605</c:v>
                </c:pt>
                <c:pt idx="352">
                  <c:v>7618</c:v>
                </c:pt>
                <c:pt idx="353">
                  <c:v>7588</c:v>
                </c:pt>
                <c:pt idx="354">
                  <c:v>7588</c:v>
                </c:pt>
                <c:pt idx="355">
                  <c:v>7580</c:v>
                </c:pt>
                <c:pt idx="356">
                  <c:v>7615</c:v>
                </c:pt>
                <c:pt idx="357">
                  <c:v>7592</c:v>
                </c:pt>
                <c:pt idx="358">
                  <c:v>7613</c:v>
                </c:pt>
                <c:pt idx="359">
                  <c:v>7576</c:v>
                </c:pt>
                <c:pt idx="360">
                  <c:v>7633</c:v>
                </c:pt>
                <c:pt idx="361">
                  <c:v>7595</c:v>
                </c:pt>
                <c:pt idx="362">
                  <c:v>7555</c:v>
                </c:pt>
                <c:pt idx="363">
                  <c:v>7599</c:v>
                </c:pt>
                <c:pt idx="364">
                  <c:v>7628</c:v>
                </c:pt>
                <c:pt idx="365">
                  <c:v>7621</c:v>
                </c:pt>
                <c:pt idx="366">
                  <c:v>7656</c:v>
                </c:pt>
                <c:pt idx="367">
                  <c:v>7641</c:v>
                </c:pt>
                <c:pt idx="368">
                  <c:v>7656</c:v>
                </c:pt>
                <c:pt idx="369">
                  <c:v>7660</c:v>
                </c:pt>
                <c:pt idx="370">
                  <c:v>7631</c:v>
                </c:pt>
                <c:pt idx="371">
                  <c:v>7599</c:v>
                </c:pt>
                <c:pt idx="372">
                  <c:v>7578</c:v>
                </c:pt>
                <c:pt idx="373">
                  <c:v>7613</c:v>
                </c:pt>
                <c:pt idx="374">
                  <c:v>7613</c:v>
                </c:pt>
                <c:pt idx="375">
                  <c:v>7605</c:v>
                </c:pt>
                <c:pt idx="376">
                  <c:v>7601</c:v>
                </c:pt>
                <c:pt idx="377">
                  <c:v>7596</c:v>
                </c:pt>
                <c:pt idx="378">
                  <c:v>7591</c:v>
                </c:pt>
                <c:pt idx="379">
                  <c:v>7573</c:v>
                </c:pt>
                <c:pt idx="380">
                  <c:v>7591</c:v>
                </c:pt>
                <c:pt idx="381">
                  <c:v>7555</c:v>
                </c:pt>
                <c:pt idx="382">
                  <c:v>7579</c:v>
                </c:pt>
                <c:pt idx="383">
                  <c:v>7566</c:v>
                </c:pt>
                <c:pt idx="384">
                  <c:v>7594</c:v>
                </c:pt>
                <c:pt idx="385">
                  <c:v>7572</c:v>
                </c:pt>
                <c:pt idx="386">
                  <c:v>7619</c:v>
                </c:pt>
                <c:pt idx="387">
                  <c:v>7572</c:v>
                </c:pt>
                <c:pt idx="388">
                  <c:v>7573</c:v>
                </c:pt>
                <c:pt idx="389">
                  <c:v>7596</c:v>
                </c:pt>
                <c:pt idx="390">
                  <c:v>7552</c:v>
                </c:pt>
                <c:pt idx="391">
                  <c:v>7582</c:v>
                </c:pt>
                <c:pt idx="392">
                  <c:v>7571</c:v>
                </c:pt>
                <c:pt idx="393">
                  <c:v>7628</c:v>
                </c:pt>
                <c:pt idx="394">
                  <c:v>7564</c:v>
                </c:pt>
                <c:pt idx="395">
                  <c:v>7581</c:v>
                </c:pt>
                <c:pt idx="396">
                  <c:v>7593</c:v>
                </c:pt>
                <c:pt idx="397">
                  <c:v>7575</c:v>
                </c:pt>
                <c:pt idx="398">
                  <c:v>7591</c:v>
                </c:pt>
                <c:pt idx="399">
                  <c:v>7589</c:v>
                </c:pt>
                <c:pt idx="400">
                  <c:v>7561</c:v>
                </c:pt>
                <c:pt idx="401">
                  <c:v>7577</c:v>
                </c:pt>
                <c:pt idx="402">
                  <c:v>7571</c:v>
                </c:pt>
                <c:pt idx="403">
                  <c:v>7563</c:v>
                </c:pt>
                <c:pt idx="404">
                  <c:v>7568</c:v>
                </c:pt>
                <c:pt idx="405">
                  <c:v>7555</c:v>
                </c:pt>
                <c:pt idx="406">
                  <c:v>7554</c:v>
                </c:pt>
                <c:pt idx="407">
                  <c:v>7541</c:v>
                </c:pt>
                <c:pt idx="408">
                  <c:v>7545</c:v>
                </c:pt>
                <c:pt idx="409">
                  <c:v>7598</c:v>
                </c:pt>
                <c:pt idx="410">
                  <c:v>7551</c:v>
                </c:pt>
                <c:pt idx="411">
                  <c:v>7574</c:v>
                </c:pt>
                <c:pt idx="412">
                  <c:v>7560</c:v>
                </c:pt>
                <c:pt idx="413">
                  <c:v>7553</c:v>
                </c:pt>
                <c:pt idx="414">
                  <c:v>7590</c:v>
                </c:pt>
                <c:pt idx="415">
                  <c:v>7607</c:v>
                </c:pt>
                <c:pt idx="416">
                  <c:v>7590</c:v>
                </c:pt>
                <c:pt idx="417">
                  <c:v>7562</c:v>
                </c:pt>
                <c:pt idx="418">
                  <c:v>7572</c:v>
                </c:pt>
                <c:pt idx="419">
                  <c:v>7596</c:v>
                </c:pt>
                <c:pt idx="420">
                  <c:v>7601</c:v>
                </c:pt>
                <c:pt idx="421">
                  <c:v>7546</c:v>
                </c:pt>
                <c:pt idx="422">
                  <c:v>7598</c:v>
                </c:pt>
                <c:pt idx="423">
                  <c:v>7588</c:v>
                </c:pt>
                <c:pt idx="424">
                  <c:v>7597</c:v>
                </c:pt>
                <c:pt idx="425">
                  <c:v>7588</c:v>
                </c:pt>
                <c:pt idx="426">
                  <c:v>7592</c:v>
                </c:pt>
                <c:pt idx="427">
                  <c:v>7577</c:v>
                </c:pt>
                <c:pt idx="428">
                  <c:v>7618</c:v>
                </c:pt>
                <c:pt idx="429">
                  <c:v>7586</c:v>
                </c:pt>
                <c:pt idx="430">
                  <c:v>7542</c:v>
                </c:pt>
                <c:pt idx="431">
                  <c:v>7570</c:v>
                </c:pt>
                <c:pt idx="432">
                  <c:v>7589</c:v>
                </c:pt>
                <c:pt idx="433">
                  <c:v>7578</c:v>
                </c:pt>
                <c:pt idx="434">
                  <c:v>7578</c:v>
                </c:pt>
                <c:pt idx="435">
                  <c:v>7556</c:v>
                </c:pt>
                <c:pt idx="436">
                  <c:v>7551</c:v>
                </c:pt>
                <c:pt idx="437">
                  <c:v>7518</c:v>
                </c:pt>
                <c:pt idx="438">
                  <c:v>7552</c:v>
                </c:pt>
                <c:pt idx="439">
                  <c:v>7536</c:v>
                </c:pt>
                <c:pt idx="440">
                  <c:v>7555</c:v>
                </c:pt>
                <c:pt idx="441">
                  <c:v>7581</c:v>
                </c:pt>
                <c:pt idx="442">
                  <c:v>7531</c:v>
                </c:pt>
                <c:pt idx="443">
                  <c:v>7562</c:v>
                </c:pt>
                <c:pt idx="444">
                  <c:v>7552</c:v>
                </c:pt>
                <c:pt idx="445">
                  <c:v>7535</c:v>
                </c:pt>
                <c:pt idx="446">
                  <c:v>7570</c:v>
                </c:pt>
                <c:pt idx="447">
                  <c:v>7571</c:v>
                </c:pt>
                <c:pt idx="448">
                  <c:v>7578</c:v>
                </c:pt>
                <c:pt idx="449">
                  <c:v>7563</c:v>
                </c:pt>
                <c:pt idx="450">
                  <c:v>7553</c:v>
                </c:pt>
                <c:pt idx="451">
                  <c:v>7569</c:v>
                </c:pt>
                <c:pt idx="452">
                  <c:v>7542</c:v>
                </c:pt>
                <c:pt idx="453">
                  <c:v>7517</c:v>
                </c:pt>
                <c:pt idx="454">
                  <c:v>7564</c:v>
                </c:pt>
                <c:pt idx="455">
                  <c:v>7544</c:v>
                </c:pt>
                <c:pt idx="456">
                  <c:v>7579</c:v>
                </c:pt>
                <c:pt idx="457">
                  <c:v>7588</c:v>
                </c:pt>
                <c:pt idx="458">
                  <c:v>7583</c:v>
                </c:pt>
                <c:pt idx="459">
                  <c:v>7552</c:v>
                </c:pt>
                <c:pt idx="460">
                  <c:v>7553</c:v>
                </c:pt>
                <c:pt idx="461">
                  <c:v>7547</c:v>
                </c:pt>
                <c:pt idx="462">
                  <c:v>7551</c:v>
                </c:pt>
                <c:pt idx="463">
                  <c:v>7554</c:v>
                </c:pt>
                <c:pt idx="464">
                  <c:v>7552</c:v>
                </c:pt>
                <c:pt idx="465">
                  <c:v>7535</c:v>
                </c:pt>
                <c:pt idx="466">
                  <c:v>7533</c:v>
                </c:pt>
                <c:pt idx="467">
                  <c:v>7578</c:v>
                </c:pt>
                <c:pt idx="468">
                  <c:v>7568</c:v>
                </c:pt>
                <c:pt idx="469">
                  <c:v>7567</c:v>
                </c:pt>
                <c:pt idx="470">
                  <c:v>7588</c:v>
                </c:pt>
                <c:pt idx="471">
                  <c:v>7585</c:v>
                </c:pt>
                <c:pt idx="472">
                  <c:v>7559</c:v>
                </c:pt>
                <c:pt idx="473">
                  <c:v>7576</c:v>
                </c:pt>
                <c:pt idx="474">
                  <c:v>7559</c:v>
                </c:pt>
                <c:pt idx="475">
                  <c:v>7544</c:v>
                </c:pt>
                <c:pt idx="476">
                  <c:v>7567</c:v>
                </c:pt>
                <c:pt idx="477">
                  <c:v>7574</c:v>
                </c:pt>
                <c:pt idx="478">
                  <c:v>7568</c:v>
                </c:pt>
                <c:pt idx="479">
                  <c:v>7567</c:v>
                </c:pt>
                <c:pt idx="480">
                  <c:v>7579</c:v>
                </c:pt>
                <c:pt idx="481">
                  <c:v>7554</c:v>
                </c:pt>
                <c:pt idx="482">
                  <c:v>7582</c:v>
                </c:pt>
                <c:pt idx="483">
                  <c:v>7570</c:v>
                </c:pt>
                <c:pt idx="484">
                  <c:v>7558</c:v>
                </c:pt>
                <c:pt idx="485">
                  <c:v>7593</c:v>
                </c:pt>
                <c:pt idx="486">
                  <c:v>7609</c:v>
                </c:pt>
                <c:pt idx="487">
                  <c:v>7575</c:v>
                </c:pt>
                <c:pt idx="488">
                  <c:v>7546</c:v>
                </c:pt>
                <c:pt idx="489">
                  <c:v>7562</c:v>
                </c:pt>
                <c:pt idx="490">
                  <c:v>7539</c:v>
                </c:pt>
                <c:pt idx="491">
                  <c:v>7527</c:v>
                </c:pt>
                <c:pt idx="492">
                  <c:v>7553</c:v>
                </c:pt>
                <c:pt idx="493">
                  <c:v>7553</c:v>
                </c:pt>
                <c:pt idx="494">
                  <c:v>7562</c:v>
                </c:pt>
                <c:pt idx="495">
                  <c:v>7531</c:v>
                </c:pt>
                <c:pt idx="496">
                  <c:v>7611</c:v>
                </c:pt>
                <c:pt idx="497">
                  <c:v>7591</c:v>
                </c:pt>
                <c:pt idx="498">
                  <c:v>7586</c:v>
                </c:pt>
                <c:pt idx="499">
                  <c:v>7574</c:v>
                </c:pt>
                <c:pt idx="500">
                  <c:v>7583</c:v>
                </c:pt>
                <c:pt idx="501">
                  <c:v>7593</c:v>
                </c:pt>
                <c:pt idx="502">
                  <c:v>7563</c:v>
                </c:pt>
                <c:pt idx="503">
                  <c:v>7558</c:v>
                </c:pt>
                <c:pt idx="504">
                  <c:v>7590</c:v>
                </c:pt>
                <c:pt idx="505">
                  <c:v>7560</c:v>
                </c:pt>
                <c:pt idx="506">
                  <c:v>7565</c:v>
                </c:pt>
                <c:pt idx="507">
                  <c:v>7579</c:v>
                </c:pt>
                <c:pt idx="508">
                  <c:v>7581</c:v>
                </c:pt>
                <c:pt idx="509">
                  <c:v>7585</c:v>
                </c:pt>
                <c:pt idx="510">
                  <c:v>7576</c:v>
                </c:pt>
                <c:pt idx="511">
                  <c:v>7612</c:v>
                </c:pt>
                <c:pt idx="512">
                  <c:v>7558</c:v>
                </c:pt>
                <c:pt idx="513">
                  <c:v>7559</c:v>
                </c:pt>
                <c:pt idx="514">
                  <c:v>7569</c:v>
                </c:pt>
                <c:pt idx="515">
                  <c:v>7577</c:v>
                </c:pt>
                <c:pt idx="516">
                  <c:v>7577</c:v>
                </c:pt>
                <c:pt idx="517">
                  <c:v>7571</c:v>
                </c:pt>
                <c:pt idx="518">
                  <c:v>7560</c:v>
                </c:pt>
                <c:pt idx="519">
                  <c:v>7588</c:v>
                </c:pt>
                <c:pt idx="520">
                  <c:v>7589</c:v>
                </c:pt>
                <c:pt idx="521">
                  <c:v>7568</c:v>
                </c:pt>
                <c:pt idx="522">
                  <c:v>7573</c:v>
                </c:pt>
                <c:pt idx="523">
                  <c:v>7577</c:v>
                </c:pt>
                <c:pt idx="524">
                  <c:v>7623</c:v>
                </c:pt>
                <c:pt idx="525">
                  <c:v>7588</c:v>
                </c:pt>
                <c:pt idx="526">
                  <c:v>7589</c:v>
                </c:pt>
                <c:pt idx="527">
                  <c:v>7595</c:v>
                </c:pt>
                <c:pt idx="528">
                  <c:v>7579</c:v>
                </c:pt>
                <c:pt idx="529">
                  <c:v>7573</c:v>
                </c:pt>
                <c:pt idx="530">
                  <c:v>7551</c:v>
                </c:pt>
                <c:pt idx="531">
                  <c:v>7596</c:v>
                </c:pt>
                <c:pt idx="532">
                  <c:v>7598</c:v>
                </c:pt>
                <c:pt idx="533">
                  <c:v>7561</c:v>
                </c:pt>
                <c:pt idx="534">
                  <c:v>7591</c:v>
                </c:pt>
                <c:pt idx="535">
                  <c:v>7593</c:v>
                </c:pt>
                <c:pt idx="536">
                  <c:v>7610</c:v>
                </c:pt>
                <c:pt idx="537">
                  <c:v>7600</c:v>
                </c:pt>
                <c:pt idx="538">
                  <c:v>7591</c:v>
                </c:pt>
                <c:pt idx="539">
                  <c:v>7588</c:v>
                </c:pt>
                <c:pt idx="540">
                  <c:v>7579</c:v>
                </c:pt>
                <c:pt idx="541">
                  <c:v>7606</c:v>
                </c:pt>
                <c:pt idx="542">
                  <c:v>7594</c:v>
                </c:pt>
                <c:pt idx="543">
                  <c:v>7633</c:v>
                </c:pt>
                <c:pt idx="544">
                  <c:v>7625</c:v>
                </c:pt>
                <c:pt idx="545">
                  <c:v>7618</c:v>
                </c:pt>
                <c:pt idx="546">
                  <c:v>7598</c:v>
                </c:pt>
                <c:pt idx="547">
                  <c:v>7605</c:v>
                </c:pt>
                <c:pt idx="548">
                  <c:v>7588</c:v>
                </c:pt>
                <c:pt idx="549">
                  <c:v>7596</c:v>
                </c:pt>
                <c:pt idx="550">
                  <c:v>7610</c:v>
                </c:pt>
                <c:pt idx="551">
                  <c:v>7590</c:v>
                </c:pt>
                <c:pt idx="552">
                  <c:v>7585</c:v>
                </c:pt>
                <c:pt idx="553">
                  <c:v>7584</c:v>
                </c:pt>
                <c:pt idx="554">
                  <c:v>7557</c:v>
                </c:pt>
                <c:pt idx="555">
                  <c:v>7558</c:v>
                </c:pt>
                <c:pt idx="556">
                  <c:v>7589</c:v>
                </c:pt>
                <c:pt idx="557">
                  <c:v>7581</c:v>
                </c:pt>
                <c:pt idx="558">
                  <c:v>7605</c:v>
                </c:pt>
                <c:pt idx="559">
                  <c:v>7565</c:v>
                </c:pt>
                <c:pt idx="560">
                  <c:v>7595</c:v>
                </c:pt>
                <c:pt idx="561">
                  <c:v>7578</c:v>
                </c:pt>
                <c:pt idx="562">
                  <c:v>7570</c:v>
                </c:pt>
                <c:pt idx="563">
                  <c:v>7575</c:v>
                </c:pt>
                <c:pt idx="564">
                  <c:v>7615</c:v>
                </c:pt>
                <c:pt idx="565">
                  <c:v>7594</c:v>
                </c:pt>
                <c:pt idx="566">
                  <c:v>7580</c:v>
                </c:pt>
                <c:pt idx="567">
                  <c:v>7595</c:v>
                </c:pt>
                <c:pt idx="568">
                  <c:v>7562</c:v>
                </c:pt>
                <c:pt idx="569">
                  <c:v>7540</c:v>
                </c:pt>
                <c:pt idx="570">
                  <c:v>7563</c:v>
                </c:pt>
                <c:pt idx="571">
                  <c:v>7567</c:v>
                </c:pt>
                <c:pt idx="572">
                  <c:v>7548</c:v>
                </c:pt>
                <c:pt idx="573">
                  <c:v>7584</c:v>
                </c:pt>
                <c:pt idx="574">
                  <c:v>7577</c:v>
                </c:pt>
                <c:pt idx="575">
                  <c:v>7561</c:v>
                </c:pt>
                <c:pt idx="576">
                  <c:v>7596</c:v>
                </c:pt>
                <c:pt idx="577">
                  <c:v>7574</c:v>
                </c:pt>
                <c:pt idx="578">
                  <c:v>7587</c:v>
                </c:pt>
                <c:pt idx="579">
                  <c:v>7599</c:v>
                </c:pt>
                <c:pt idx="580">
                  <c:v>7574</c:v>
                </c:pt>
                <c:pt idx="581">
                  <c:v>7560</c:v>
                </c:pt>
                <c:pt idx="582">
                  <c:v>7574</c:v>
                </c:pt>
                <c:pt idx="583">
                  <c:v>7605</c:v>
                </c:pt>
                <c:pt idx="584">
                  <c:v>7587</c:v>
                </c:pt>
                <c:pt idx="585">
                  <c:v>7602</c:v>
                </c:pt>
                <c:pt idx="586">
                  <c:v>7559</c:v>
                </c:pt>
                <c:pt idx="587">
                  <c:v>7564</c:v>
                </c:pt>
                <c:pt idx="588">
                  <c:v>7585</c:v>
                </c:pt>
                <c:pt idx="589">
                  <c:v>7586</c:v>
                </c:pt>
                <c:pt idx="590">
                  <c:v>7568</c:v>
                </c:pt>
                <c:pt idx="591">
                  <c:v>7579</c:v>
                </c:pt>
                <c:pt idx="592">
                  <c:v>7577</c:v>
                </c:pt>
                <c:pt idx="593">
                  <c:v>7594</c:v>
                </c:pt>
                <c:pt idx="594">
                  <c:v>7602</c:v>
                </c:pt>
                <c:pt idx="595">
                  <c:v>7594</c:v>
                </c:pt>
                <c:pt idx="596">
                  <c:v>7601</c:v>
                </c:pt>
                <c:pt idx="597">
                  <c:v>7603</c:v>
                </c:pt>
                <c:pt idx="598">
                  <c:v>7569</c:v>
                </c:pt>
                <c:pt idx="599">
                  <c:v>7576</c:v>
                </c:pt>
                <c:pt idx="600">
                  <c:v>7591</c:v>
                </c:pt>
                <c:pt idx="601">
                  <c:v>7586</c:v>
                </c:pt>
                <c:pt idx="602">
                  <c:v>7566</c:v>
                </c:pt>
                <c:pt idx="603">
                  <c:v>7586</c:v>
                </c:pt>
                <c:pt idx="604">
                  <c:v>7579</c:v>
                </c:pt>
                <c:pt idx="605">
                  <c:v>7598</c:v>
                </c:pt>
                <c:pt idx="606">
                  <c:v>7569</c:v>
                </c:pt>
                <c:pt idx="607">
                  <c:v>7599</c:v>
                </c:pt>
                <c:pt idx="608">
                  <c:v>7612</c:v>
                </c:pt>
                <c:pt idx="609">
                  <c:v>7590</c:v>
                </c:pt>
                <c:pt idx="610">
                  <c:v>7622</c:v>
                </c:pt>
                <c:pt idx="611">
                  <c:v>7614</c:v>
                </c:pt>
                <c:pt idx="612">
                  <c:v>7599</c:v>
                </c:pt>
                <c:pt idx="613">
                  <c:v>7635</c:v>
                </c:pt>
                <c:pt idx="614">
                  <c:v>7605</c:v>
                </c:pt>
                <c:pt idx="615">
                  <c:v>7603</c:v>
                </c:pt>
                <c:pt idx="616">
                  <c:v>7608</c:v>
                </c:pt>
                <c:pt idx="617">
                  <c:v>7621</c:v>
                </c:pt>
                <c:pt idx="618">
                  <c:v>7635</c:v>
                </c:pt>
                <c:pt idx="619">
                  <c:v>7614</c:v>
                </c:pt>
                <c:pt idx="620">
                  <c:v>7618</c:v>
                </c:pt>
                <c:pt idx="621">
                  <c:v>7614</c:v>
                </c:pt>
                <c:pt idx="622">
                  <c:v>7614</c:v>
                </c:pt>
                <c:pt idx="623">
                  <c:v>7590</c:v>
                </c:pt>
                <c:pt idx="624">
                  <c:v>7620</c:v>
                </c:pt>
                <c:pt idx="625">
                  <c:v>7605</c:v>
                </c:pt>
                <c:pt idx="626">
                  <c:v>7591</c:v>
                </c:pt>
                <c:pt idx="627">
                  <c:v>7602</c:v>
                </c:pt>
                <c:pt idx="628">
                  <c:v>7637</c:v>
                </c:pt>
                <c:pt idx="629">
                  <c:v>7612</c:v>
                </c:pt>
                <c:pt idx="630">
                  <c:v>7610</c:v>
                </c:pt>
                <c:pt idx="631">
                  <c:v>7591</c:v>
                </c:pt>
                <c:pt idx="632">
                  <c:v>7625</c:v>
                </c:pt>
                <c:pt idx="633">
                  <c:v>7625</c:v>
                </c:pt>
                <c:pt idx="634">
                  <c:v>7606</c:v>
                </c:pt>
                <c:pt idx="635">
                  <c:v>7636</c:v>
                </c:pt>
                <c:pt idx="636">
                  <c:v>7632</c:v>
                </c:pt>
                <c:pt idx="637">
                  <c:v>7604</c:v>
                </c:pt>
                <c:pt idx="638">
                  <c:v>7595</c:v>
                </c:pt>
                <c:pt idx="639">
                  <c:v>7602</c:v>
                </c:pt>
                <c:pt idx="640">
                  <c:v>7585</c:v>
                </c:pt>
                <c:pt idx="641">
                  <c:v>7634</c:v>
                </c:pt>
                <c:pt idx="642">
                  <c:v>7598</c:v>
                </c:pt>
                <c:pt idx="643">
                  <c:v>7609</c:v>
                </c:pt>
                <c:pt idx="644">
                  <c:v>7623</c:v>
                </c:pt>
                <c:pt idx="645">
                  <c:v>7604</c:v>
                </c:pt>
                <c:pt idx="646">
                  <c:v>7614</c:v>
                </c:pt>
                <c:pt idx="647">
                  <c:v>7641</c:v>
                </c:pt>
                <c:pt idx="648">
                  <c:v>7591</c:v>
                </c:pt>
                <c:pt idx="649">
                  <c:v>7623</c:v>
                </c:pt>
                <c:pt idx="650">
                  <c:v>7637</c:v>
                </c:pt>
                <c:pt idx="651">
                  <c:v>7608</c:v>
                </c:pt>
                <c:pt idx="652">
                  <c:v>7620</c:v>
                </c:pt>
                <c:pt idx="653">
                  <c:v>7619</c:v>
                </c:pt>
                <c:pt idx="654">
                  <c:v>7599</c:v>
                </c:pt>
                <c:pt idx="655">
                  <c:v>7605</c:v>
                </c:pt>
                <c:pt idx="656">
                  <c:v>7629</c:v>
                </c:pt>
                <c:pt idx="657">
                  <c:v>7602</c:v>
                </c:pt>
                <c:pt idx="658">
                  <c:v>7614</c:v>
                </c:pt>
                <c:pt idx="659">
                  <c:v>7595</c:v>
                </c:pt>
                <c:pt idx="660">
                  <c:v>7611</c:v>
                </c:pt>
                <c:pt idx="661">
                  <c:v>7608</c:v>
                </c:pt>
                <c:pt idx="662">
                  <c:v>7627</c:v>
                </c:pt>
                <c:pt idx="663">
                  <c:v>7627</c:v>
                </c:pt>
                <c:pt idx="664">
                  <c:v>7639</c:v>
                </c:pt>
                <c:pt idx="665">
                  <c:v>7623</c:v>
                </c:pt>
                <c:pt idx="666">
                  <c:v>7634</c:v>
                </c:pt>
                <c:pt idx="667">
                  <c:v>7619</c:v>
                </c:pt>
                <c:pt idx="668">
                  <c:v>7618</c:v>
                </c:pt>
                <c:pt idx="669">
                  <c:v>7632</c:v>
                </c:pt>
                <c:pt idx="670">
                  <c:v>7632</c:v>
                </c:pt>
                <c:pt idx="671">
                  <c:v>7614</c:v>
                </c:pt>
                <c:pt idx="672">
                  <c:v>7631</c:v>
                </c:pt>
                <c:pt idx="673">
                  <c:v>7634</c:v>
                </c:pt>
                <c:pt idx="674">
                  <c:v>7625</c:v>
                </c:pt>
                <c:pt idx="675">
                  <c:v>7633</c:v>
                </c:pt>
                <c:pt idx="676">
                  <c:v>7650</c:v>
                </c:pt>
                <c:pt idx="677">
                  <c:v>7611</c:v>
                </c:pt>
                <c:pt idx="678">
                  <c:v>7620</c:v>
                </c:pt>
                <c:pt idx="679">
                  <c:v>7588</c:v>
                </c:pt>
                <c:pt idx="680">
                  <c:v>7628</c:v>
                </c:pt>
                <c:pt idx="681">
                  <c:v>7597</c:v>
                </c:pt>
                <c:pt idx="682">
                  <c:v>7614</c:v>
                </c:pt>
                <c:pt idx="683">
                  <c:v>7613</c:v>
                </c:pt>
                <c:pt idx="684">
                  <c:v>7630</c:v>
                </c:pt>
                <c:pt idx="685">
                  <c:v>7618</c:v>
                </c:pt>
                <c:pt idx="686">
                  <c:v>7656</c:v>
                </c:pt>
                <c:pt idx="687">
                  <c:v>7611</c:v>
                </c:pt>
                <c:pt idx="688">
                  <c:v>7617</c:v>
                </c:pt>
                <c:pt idx="689">
                  <c:v>7625</c:v>
                </c:pt>
                <c:pt idx="690">
                  <c:v>7624</c:v>
                </c:pt>
                <c:pt idx="691">
                  <c:v>7585</c:v>
                </c:pt>
                <c:pt idx="692">
                  <c:v>7590</c:v>
                </c:pt>
                <c:pt idx="693">
                  <c:v>7648</c:v>
                </c:pt>
                <c:pt idx="694">
                  <c:v>7613</c:v>
                </c:pt>
                <c:pt idx="695">
                  <c:v>7615</c:v>
                </c:pt>
                <c:pt idx="696">
                  <c:v>7590</c:v>
                </c:pt>
                <c:pt idx="697">
                  <c:v>7613</c:v>
                </c:pt>
                <c:pt idx="698">
                  <c:v>7604</c:v>
                </c:pt>
                <c:pt idx="699">
                  <c:v>7620</c:v>
                </c:pt>
                <c:pt idx="700">
                  <c:v>7620</c:v>
                </c:pt>
                <c:pt idx="701">
                  <c:v>7649</c:v>
                </c:pt>
                <c:pt idx="702">
                  <c:v>7597</c:v>
                </c:pt>
                <c:pt idx="703">
                  <c:v>7635</c:v>
                </c:pt>
                <c:pt idx="704">
                  <c:v>7636</c:v>
                </c:pt>
                <c:pt idx="705">
                  <c:v>7589</c:v>
                </c:pt>
                <c:pt idx="706">
                  <c:v>7647</c:v>
                </c:pt>
                <c:pt idx="707">
                  <c:v>7651</c:v>
                </c:pt>
                <c:pt idx="708">
                  <c:v>7663</c:v>
                </c:pt>
                <c:pt idx="709">
                  <c:v>7577</c:v>
                </c:pt>
                <c:pt idx="710">
                  <c:v>7600</c:v>
                </c:pt>
                <c:pt idx="711">
                  <c:v>7649</c:v>
                </c:pt>
                <c:pt idx="712">
                  <c:v>7594</c:v>
                </c:pt>
                <c:pt idx="713">
                  <c:v>7603</c:v>
                </c:pt>
                <c:pt idx="714">
                  <c:v>7603</c:v>
                </c:pt>
                <c:pt idx="715">
                  <c:v>7629</c:v>
                </c:pt>
                <c:pt idx="716">
                  <c:v>7614</c:v>
                </c:pt>
                <c:pt idx="717">
                  <c:v>7657</c:v>
                </c:pt>
                <c:pt idx="718">
                  <c:v>7633</c:v>
                </c:pt>
                <c:pt idx="719">
                  <c:v>7615</c:v>
                </c:pt>
                <c:pt idx="720">
                  <c:v>7640</c:v>
                </c:pt>
                <c:pt idx="721">
                  <c:v>7626</c:v>
                </c:pt>
                <c:pt idx="722">
                  <c:v>7615</c:v>
                </c:pt>
                <c:pt idx="723">
                  <c:v>7619</c:v>
                </c:pt>
                <c:pt idx="724">
                  <c:v>7648</c:v>
                </c:pt>
                <c:pt idx="725">
                  <c:v>7636</c:v>
                </c:pt>
                <c:pt idx="726">
                  <c:v>7638</c:v>
                </c:pt>
                <c:pt idx="727">
                  <c:v>7602</c:v>
                </c:pt>
                <c:pt idx="728">
                  <c:v>7615</c:v>
                </c:pt>
                <c:pt idx="729">
                  <c:v>7588</c:v>
                </c:pt>
                <c:pt idx="730">
                  <c:v>7613</c:v>
                </c:pt>
                <c:pt idx="731">
                  <c:v>7614</c:v>
                </c:pt>
                <c:pt idx="732">
                  <c:v>7596</c:v>
                </c:pt>
                <c:pt idx="733">
                  <c:v>7643</c:v>
                </c:pt>
                <c:pt idx="734">
                  <c:v>7618</c:v>
                </c:pt>
                <c:pt idx="735">
                  <c:v>7588</c:v>
                </c:pt>
                <c:pt idx="736">
                  <c:v>7620</c:v>
                </c:pt>
                <c:pt idx="737">
                  <c:v>7628</c:v>
                </c:pt>
                <c:pt idx="738">
                  <c:v>7605</c:v>
                </c:pt>
                <c:pt idx="739">
                  <c:v>7631</c:v>
                </c:pt>
                <c:pt idx="740">
                  <c:v>7601</c:v>
                </c:pt>
                <c:pt idx="741">
                  <c:v>7645</c:v>
                </c:pt>
                <c:pt idx="742">
                  <c:v>7627</c:v>
                </c:pt>
                <c:pt idx="743">
                  <c:v>7610</c:v>
                </c:pt>
                <c:pt idx="744">
                  <c:v>7604</c:v>
                </c:pt>
                <c:pt idx="745">
                  <c:v>7611</c:v>
                </c:pt>
                <c:pt idx="746">
                  <c:v>7612</c:v>
                </c:pt>
                <c:pt idx="747">
                  <c:v>7632</c:v>
                </c:pt>
                <c:pt idx="748">
                  <c:v>7660</c:v>
                </c:pt>
                <c:pt idx="749">
                  <c:v>7609</c:v>
                </c:pt>
                <c:pt idx="750">
                  <c:v>7619</c:v>
                </c:pt>
                <c:pt idx="751">
                  <c:v>7638</c:v>
                </c:pt>
                <c:pt idx="752">
                  <c:v>7607</c:v>
                </c:pt>
                <c:pt idx="753">
                  <c:v>7609</c:v>
                </c:pt>
                <c:pt idx="754">
                  <c:v>7615</c:v>
                </c:pt>
                <c:pt idx="755">
                  <c:v>7616</c:v>
                </c:pt>
                <c:pt idx="756">
                  <c:v>7641</c:v>
                </c:pt>
                <c:pt idx="757">
                  <c:v>7632</c:v>
                </c:pt>
                <c:pt idx="758">
                  <c:v>7607</c:v>
                </c:pt>
                <c:pt idx="759">
                  <c:v>7595</c:v>
                </c:pt>
                <c:pt idx="760">
                  <c:v>7624</c:v>
                </c:pt>
                <c:pt idx="761">
                  <c:v>7645</c:v>
                </c:pt>
                <c:pt idx="762">
                  <c:v>7614</c:v>
                </c:pt>
                <c:pt idx="763">
                  <c:v>7608</c:v>
                </c:pt>
                <c:pt idx="764">
                  <c:v>7639</c:v>
                </c:pt>
                <c:pt idx="765">
                  <c:v>7608</c:v>
                </c:pt>
                <c:pt idx="766">
                  <c:v>7619</c:v>
                </c:pt>
                <c:pt idx="767">
                  <c:v>7599</c:v>
                </c:pt>
                <c:pt idx="768">
                  <c:v>7602</c:v>
                </c:pt>
                <c:pt idx="769">
                  <c:v>7604</c:v>
                </c:pt>
                <c:pt idx="770">
                  <c:v>7617</c:v>
                </c:pt>
                <c:pt idx="771">
                  <c:v>7620</c:v>
                </c:pt>
                <c:pt idx="772">
                  <c:v>7606</c:v>
                </c:pt>
                <c:pt idx="773">
                  <c:v>7609</c:v>
                </c:pt>
                <c:pt idx="774">
                  <c:v>7618</c:v>
                </c:pt>
                <c:pt idx="775">
                  <c:v>7608</c:v>
                </c:pt>
                <c:pt idx="776">
                  <c:v>7611</c:v>
                </c:pt>
                <c:pt idx="777">
                  <c:v>7595</c:v>
                </c:pt>
                <c:pt idx="778">
                  <c:v>7606</c:v>
                </c:pt>
                <c:pt idx="779">
                  <c:v>7604</c:v>
                </c:pt>
                <c:pt idx="780">
                  <c:v>7616</c:v>
                </c:pt>
                <c:pt idx="781">
                  <c:v>7633</c:v>
                </c:pt>
                <c:pt idx="782">
                  <c:v>7600</c:v>
                </c:pt>
                <c:pt idx="783">
                  <c:v>7601</c:v>
                </c:pt>
                <c:pt idx="784">
                  <c:v>7616</c:v>
                </c:pt>
                <c:pt idx="785">
                  <c:v>7629</c:v>
                </c:pt>
                <c:pt idx="786">
                  <c:v>7607</c:v>
                </c:pt>
                <c:pt idx="787">
                  <c:v>7627</c:v>
                </c:pt>
                <c:pt idx="788">
                  <c:v>7607</c:v>
                </c:pt>
                <c:pt idx="789">
                  <c:v>7628</c:v>
                </c:pt>
                <c:pt idx="790">
                  <c:v>7610</c:v>
                </c:pt>
                <c:pt idx="791">
                  <c:v>7596</c:v>
                </c:pt>
                <c:pt idx="792">
                  <c:v>7618</c:v>
                </c:pt>
                <c:pt idx="793">
                  <c:v>7580</c:v>
                </c:pt>
                <c:pt idx="794">
                  <c:v>7636</c:v>
                </c:pt>
                <c:pt idx="795">
                  <c:v>7628</c:v>
                </c:pt>
                <c:pt idx="796">
                  <c:v>7605</c:v>
                </c:pt>
                <c:pt idx="797">
                  <c:v>7591</c:v>
                </c:pt>
                <c:pt idx="798">
                  <c:v>7585</c:v>
                </c:pt>
                <c:pt idx="799">
                  <c:v>7617</c:v>
                </c:pt>
                <c:pt idx="800">
                  <c:v>7582</c:v>
                </c:pt>
                <c:pt idx="801">
                  <c:v>7628</c:v>
                </c:pt>
                <c:pt idx="802">
                  <c:v>7603</c:v>
                </c:pt>
                <c:pt idx="803">
                  <c:v>7604</c:v>
                </c:pt>
                <c:pt idx="804">
                  <c:v>7633</c:v>
                </c:pt>
                <c:pt idx="805">
                  <c:v>7593</c:v>
                </c:pt>
                <c:pt idx="806">
                  <c:v>7602</c:v>
                </c:pt>
                <c:pt idx="807">
                  <c:v>7599</c:v>
                </c:pt>
                <c:pt idx="808">
                  <c:v>7619</c:v>
                </c:pt>
                <c:pt idx="809">
                  <c:v>7629</c:v>
                </c:pt>
                <c:pt idx="810">
                  <c:v>7608</c:v>
                </c:pt>
                <c:pt idx="811">
                  <c:v>7627</c:v>
                </c:pt>
                <c:pt idx="812">
                  <c:v>7630</c:v>
                </c:pt>
                <c:pt idx="813">
                  <c:v>7606</c:v>
                </c:pt>
                <c:pt idx="814">
                  <c:v>7608</c:v>
                </c:pt>
                <c:pt idx="815">
                  <c:v>7596</c:v>
                </c:pt>
                <c:pt idx="816">
                  <c:v>7584</c:v>
                </c:pt>
                <c:pt idx="817">
                  <c:v>7634</c:v>
                </c:pt>
                <c:pt idx="818">
                  <c:v>7604</c:v>
                </c:pt>
                <c:pt idx="819">
                  <c:v>7606</c:v>
                </c:pt>
                <c:pt idx="820">
                  <c:v>7622</c:v>
                </c:pt>
                <c:pt idx="821">
                  <c:v>7600</c:v>
                </c:pt>
                <c:pt idx="822">
                  <c:v>7596</c:v>
                </c:pt>
                <c:pt idx="823">
                  <c:v>7629</c:v>
                </c:pt>
                <c:pt idx="824">
                  <c:v>7576</c:v>
                </c:pt>
                <c:pt idx="825">
                  <c:v>7610</c:v>
                </c:pt>
                <c:pt idx="826">
                  <c:v>7574</c:v>
                </c:pt>
                <c:pt idx="827">
                  <c:v>7571</c:v>
                </c:pt>
                <c:pt idx="828">
                  <c:v>7622</c:v>
                </c:pt>
                <c:pt idx="829">
                  <c:v>7553</c:v>
                </c:pt>
                <c:pt idx="830">
                  <c:v>7619</c:v>
                </c:pt>
                <c:pt idx="831">
                  <c:v>7608</c:v>
                </c:pt>
                <c:pt idx="832">
                  <c:v>7628</c:v>
                </c:pt>
                <c:pt idx="833">
                  <c:v>7604</c:v>
                </c:pt>
                <c:pt idx="834">
                  <c:v>7610</c:v>
                </c:pt>
                <c:pt idx="835">
                  <c:v>7630</c:v>
                </c:pt>
                <c:pt idx="836">
                  <c:v>7607</c:v>
                </c:pt>
                <c:pt idx="837">
                  <c:v>7621</c:v>
                </c:pt>
                <c:pt idx="838">
                  <c:v>7621</c:v>
                </c:pt>
                <c:pt idx="839">
                  <c:v>7628</c:v>
                </c:pt>
                <c:pt idx="840">
                  <c:v>7610</c:v>
                </c:pt>
                <c:pt idx="841">
                  <c:v>7594</c:v>
                </c:pt>
                <c:pt idx="842">
                  <c:v>7579</c:v>
                </c:pt>
                <c:pt idx="843">
                  <c:v>7573</c:v>
                </c:pt>
                <c:pt idx="844">
                  <c:v>7609</c:v>
                </c:pt>
                <c:pt idx="845">
                  <c:v>7612</c:v>
                </c:pt>
                <c:pt idx="846">
                  <c:v>7598</c:v>
                </c:pt>
                <c:pt idx="847">
                  <c:v>7592</c:v>
                </c:pt>
                <c:pt idx="848">
                  <c:v>7614</c:v>
                </c:pt>
                <c:pt idx="849">
                  <c:v>7593</c:v>
                </c:pt>
                <c:pt idx="850">
                  <c:v>7602</c:v>
                </c:pt>
                <c:pt idx="851">
                  <c:v>7583</c:v>
                </c:pt>
                <c:pt idx="852">
                  <c:v>7607</c:v>
                </c:pt>
                <c:pt idx="853">
                  <c:v>7623</c:v>
                </c:pt>
                <c:pt idx="854">
                  <c:v>7598</c:v>
                </c:pt>
                <c:pt idx="855">
                  <c:v>7614</c:v>
                </c:pt>
                <c:pt idx="856">
                  <c:v>7578</c:v>
                </c:pt>
                <c:pt idx="857">
                  <c:v>7606</c:v>
                </c:pt>
                <c:pt idx="858">
                  <c:v>7596</c:v>
                </c:pt>
                <c:pt idx="859">
                  <c:v>7622</c:v>
                </c:pt>
                <c:pt idx="860">
                  <c:v>7615</c:v>
                </c:pt>
                <c:pt idx="861">
                  <c:v>7601</c:v>
                </c:pt>
                <c:pt idx="862">
                  <c:v>7617</c:v>
                </c:pt>
                <c:pt idx="863">
                  <c:v>7605</c:v>
                </c:pt>
                <c:pt idx="864">
                  <c:v>7615</c:v>
                </c:pt>
                <c:pt idx="865">
                  <c:v>7595</c:v>
                </c:pt>
                <c:pt idx="866">
                  <c:v>7610</c:v>
                </c:pt>
                <c:pt idx="867">
                  <c:v>7633</c:v>
                </c:pt>
                <c:pt idx="868">
                  <c:v>7625</c:v>
                </c:pt>
                <c:pt idx="869">
                  <c:v>7605</c:v>
                </c:pt>
                <c:pt idx="870">
                  <c:v>7622</c:v>
                </c:pt>
                <c:pt idx="871">
                  <c:v>7628</c:v>
                </c:pt>
                <c:pt idx="872">
                  <c:v>7592</c:v>
                </c:pt>
                <c:pt idx="873">
                  <c:v>7568</c:v>
                </c:pt>
                <c:pt idx="874">
                  <c:v>7619</c:v>
                </c:pt>
                <c:pt idx="875">
                  <c:v>7630</c:v>
                </c:pt>
                <c:pt idx="876">
                  <c:v>7619</c:v>
                </c:pt>
                <c:pt idx="877">
                  <c:v>7587</c:v>
                </c:pt>
                <c:pt idx="878">
                  <c:v>7605</c:v>
                </c:pt>
                <c:pt idx="879">
                  <c:v>7605</c:v>
                </c:pt>
                <c:pt idx="880">
                  <c:v>7627</c:v>
                </c:pt>
                <c:pt idx="881">
                  <c:v>7623</c:v>
                </c:pt>
                <c:pt idx="882">
                  <c:v>7599</c:v>
                </c:pt>
                <c:pt idx="883">
                  <c:v>7612</c:v>
                </c:pt>
                <c:pt idx="884">
                  <c:v>7612</c:v>
                </c:pt>
                <c:pt idx="885">
                  <c:v>7601</c:v>
                </c:pt>
                <c:pt idx="886">
                  <c:v>7659</c:v>
                </c:pt>
                <c:pt idx="887">
                  <c:v>7608</c:v>
                </c:pt>
                <c:pt idx="888">
                  <c:v>7591</c:v>
                </c:pt>
                <c:pt idx="889">
                  <c:v>7622</c:v>
                </c:pt>
                <c:pt idx="890">
                  <c:v>7619</c:v>
                </c:pt>
                <c:pt idx="891">
                  <c:v>7618</c:v>
                </c:pt>
                <c:pt idx="892">
                  <c:v>7619</c:v>
                </c:pt>
                <c:pt idx="893">
                  <c:v>7611</c:v>
                </c:pt>
                <c:pt idx="894">
                  <c:v>7620</c:v>
                </c:pt>
                <c:pt idx="895">
                  <c:v>7618</c:v>
                </c:pt>
                <c:pt idx="896">
                  <c:v>7626</c:v>
                </c:pt>
                <c:pt idx="897">
                  <c:v>7598</c:v>
                </c:pt>
                <c:pt idx="898">
                  <c:v>7575</c:v>
                </c:pt>
                <c:pt idx="899">
                  <c:v>7612</c:v>
                </c:pt>
                <c:pt idx="900">
                  <c:v>7607</c:v>
                </c:pt>
                <c:pt idx="901">
                  <c:v>7610</c:v>
                </c:pt>
                <c:pt idx="902">
                  <c:v>7626</c:v>
                </c:pt>
                <c:pt idx="903">
                  <c:v>7566</c:v>
                </c:pt>
                <c:pt idx="904">
                  <c:v>7580</c:v>
                </c:pt>
                <c:pt idx="905">
                  <c:v>7611</c:v>
                </c:pt>
                <c:pt idx="906">
                  <c:v>7610</c:v>
                </c:pt>
                <c:pt idx="907">
                  <c:v>7609</c:v>
                </c:pt>
                <c:pt idx="908">
                  <c:v>7607</c:v>
                </c:pt>
                <c:pt idx="909">
                  <c:v>7608</c:v>
                </c:pt>
                <c:pt idx="910">
                  <c:v>7627</c:v>
                </c:pt>
                <c:pt idx="911">
                  <c:v>7586</c:v>
                </c:pt>
                <c:pt idx="912">
                  <c:v>7589</c:v>
                </c:pt>
                <c:pt idx="913">
                  <c:v>7588</c:v>
                </c:pt>
                <c:pt idx="914">
                  <c:v>7615</c:v>
                </c:pt>
                <c:pt idx="915">
                  <c:v>7644</c:v>
                </c:pt>
                <c:pt idx="916">
                  <c:v>7595</c:v>
                </c:pt>
                <c:pt idx="917">
                  <c:v>7587</c:v>
                </c:pt>
                <c:pt idx="918">
                  <c:v>7586</c:v>
                </c:pt>
                <c:pt idx="919">
                  <c:v>7614</c:v>
                </c:pt>
                <c:pt idx="920">
                  <c:v>7597</c:v>
                </c:pt>
                <c:pt idx="921">
                  <c:v>7610</c:v>
                </c:pt>
                <c:pt idx="922">
                  <c:v>7562</c:v>
                </c:pt>
                <c:pt idx="923">
                  <c:v>7612</c:v>
                </c:pt>
                <c:pt idx="924">
                  <c:v>7606</c:v>
                </c:pt>
                <c:pt idx="925">
                  <c:v>7603</c:v>
                </c:pt>
                <c:pt idx="926">
                  <c:v>7579</c:v>
                </c:pt>
                <c:pt idx="927">
                  <c:v>7619</c:v>
                </c:pt>
                <c:pt idx="928">
                  <c:v>7589</c:v>
                </c:pt>
                <c:pt idx="929">
                  <c:v>7572</c:v>
                </c:pt>
                <c:pt idx="930">
                  <c:v>7613</c:v>
                </c:pt>
                <c:pt idx="931">
                  <c:v>7591</c:v>
                </c:pt>
                <c:pt idx="932">
                  <c:v>7589</c:v>
                </c:pt>
                <c:pt idx="933">
                  <c:v>7588</c:v>
                </c:pt>
                <c:pt idx="934">
                  <c:v>7591</c:v>
                </c:pt>
                <c:pt idx="935">
                  <c:v>7578</c:v>
                </c:pt>
                <c:pt idx="936">
                  <c:v>7591</c:v>
                </c:pt>
                <c:pt idx="937">
                  <c:v>7594</c:v>
                </c:pt>
                <c:pt idx="938">
                  <c:v>7577</c:v>
                </c:pt>
                <c:pt idx="939">
                  <c:v>7587</c:v>
                </c:pt>
                <c:pt idx="940">
                  <c:v>7593</c:v>
                </c:pt>
                <c:pt idx="941">
                  <c:v>7593</c:v>
                </c:pt>
                <c:pt idx="942">
                  <c:v>7613</c:v>
                </c:pt>
                <c:pt idx="943">
                  <c:v>7613</c:v>
                </c:pt>
                <c:pt idx="944">
                  <c:v>7607</c:v>
                </c:pt>
                <c:pt idx="945">
                  <c:v>7574</c:v>
                </c:pt>
                <c:pt idx="946">
                  <c:v>7577</c:v>
                </c:pt>
                <c:pt idx="947">
                  <c:v>7595</c:v>
                </c:pt>
                <c:pt idx="948">
                  <c:v>7578</c:v>
                </c:pt>
                <c:pt idx="949">
                  <c:v>7565</c:v>
                </c:pt>
                <c:pt idx="950">
                  <c:v>7594</c:v>
                </c:pt>
                <c:pt idx="951">
                  <c:v>7562</c:v>
                </c:pt>
                <c:pt idx="952">
                  <c:v>7593</c:v>
                </c:pt>
                <c:pt idx="953">
                  <c:v>7583</c:v>
                </c:pt>
                <c:pt idx="954">
                  <c:v>7580</c:v>
                </c:pt>
                <c:pt idx="955">
                  <c:v>7575</c:v>
                </c:pt>
                <c:pt idx="956">
                  <c:v>7593</c:v>
                </c:pt>
                <c:pt idx="957">
                  <c:v>7588</c:v>
                </c:pt>
                <c:pt idx="958">
                  <c:v>7577</c:v>
                </c:pt>
                <c:pt idx="959">
                  <c:v>7593</c:v>
                </c:pt>
                <c:pt idx="960">
                  <c:v>7592</c:v>
                </c:pt>
                <c:pt idx="961">
                  <c:v>7583</c:v>
                </c:pt>
                <c:pt idx="962">
                  <c:v>7579</c:v>
                </c:pt>
                <c:pt idx="963">
                  <c:v>7568</c:v>
                </c:pt>
                <c:pt idx="964">
                  <c:v>7592</c:v>
                </c:pt>
                <c:pt idx="965">
                  <c:v>7583</c:v>
                </c:pt>
                <c:pt idx="966">
                  <c:v>7580</c:v>
                </c:pt>
                <c:pt idx="967">
                  <c:v>7580</c:v>
                </c:pt>
                <c:pt idx="968">
                  <c:v>7596</c:v>
                </c:pt>
                <c:pt idx="969">
                  <c:v>7544</c:v>
                </c:pt>
                <c:pt idx="970">
                  <c:v>7543</c:v>
                </c:pt>
                <c:pt idx="971">
                  <c:v>7572</c:v>
                </c:pt>
                <c:pt idx="972">
                  <c:v>7588</c:v>
                </c:pt>
                <c:pt idx="973">
                  <c:v>7571</c:v>
                </c:pt>
                <c:pt idx="974">
                  <c:v>7597</c:v>
                </c:pt>
                <c:pt idx="975">
                  <c:v>7610</c:v>
                </c:pt>
                <c:pt idx="976">
                  <c:v>7575</c:v>
                </c:pt>
                <c:pt idx="977">
                  <c:v>7547</c:v>
                </c:pt>
                <c:pt idx="978">
                  <c:v>7533</c:v>
                </c:pt>
                <c:pt idx="979">
                  <c:v>7553</c:v>
                </c:pt>
                <c:pt idx="980">
                  <c:v>7561</c:v>
                </c:pt>
                <c:pt idx="981">
                  <c:v>7578</c:v>
                </c:pt>
                <c:pt idx="982">
                  <c:v>7567</c:v>
                </c:pt>
                <c:pt idx="983">
                  <c:v>7549</c:v>
                </c:pt>
                <c:pt idx="984">
                  <c:v>7567</c:v>
                </c:pt>
                <c:pt idx="985">
                  <c:v>7569</c:v>
                </c:pt>
                <c:pt idx="986">
                  <c:v>7559</c:v>
                </c:pt>
                <c:pt idx="987">
                  <c:v>7569</c:v>
                </c:pt>
                <c:pt idx="988">
                  <c:v>7576</c:v>
                </c:pt>
                <c:pt idx="989">
                  <c:v>7568</c:v>
                </c:pt>
                <c:pt idx="990">
                  <c:v>7596</c:v>
                </c:pt>
                <c:pt idx="991">
                  <c:v>7557</c:v>
                </c:pt>
                <c:pt idx="992">
                  <c:v>7535</c:v>
                </c:pt>
                <c:pt idx="993">
                  <c:v>7575</c:v>
                </c:pt>
                <c:pt idx="994">
                  <c:v>7561</c:v>
                </c:pt>
                <c:pt idx="995">
                  <c:v>7550</c:v>
                </c:pt>
                <c:pt idx="996">
                  <c:v>7588</c:v>
                </c:pt>
                <c:pt idx="997">
                  <c:v>7601</c:v>
                </c:pt>
                <c:pt idx="998">
                  <c:v>7572</c:v>
                </c:pt>
                <c:pt idx="999">
                  <c:v>7581</c:v>
                </c:pt>
                <c:pt idx="1000">
                  <c:v>7577</c:v>
                </c:pt>
                <c:pt idx="1001">
                  <c:v>7583</c:v>
                </c:pt>
                <c:pt idx="1002">
                  <c:v>7589</c:v>
                </c:pt>
                <c:pt idx="1003">
                  <c:v>7566</c:v>
                </c:pt>
                <c:pt idx="1004">
                  <c:v>7593</c:v>
                </c:pt>
                <c:pt idx="1005">
                  <c:v>7587</c:v>
                </c:pt>
                <c:pt idx="1006">
                  <c:v>7593</c:v>
                </c:pt>
                <c:pt idx="1007">
                  <c:v>7580</c:v>
                </c:pt>
                <c:pt idx="1008">
                  <c:v>7576</c:v>
                </c:pt>
                <c:pt idx="1009">
                  <c:v>7589</c:v>
                </c:pt>
                <c:pt idx="1010">
                  <c:v>7568</c:v>
                </c:pt>
                <c:pt idx="1011">
                  <c:v>7562</c:v>
                </c:pt>
                <c:pt idx="1012">
                  <c:v>7581</c:v>
                </c:pt>
                <c:pt idx="1013">
                  <c:v>7562</c:v>
                </c:pt>
                <c:pt idx="1014">
                  <c:v>7609</c:v>
                </c:pt>
                <c:pt idx="1015">
                  <c:v>7572</c:v>
                </c:pt>
                <c:pt idx="1016">
                  <c:v>7589</c:v>
                </c:pt>
                <c:pt idx="1017">
                  <c:v>7560</c:v>
                </c:pt>
                <c:pt idx="1018">
                  <c:v>7545</c:v>
                </c:pt>
                <c:pt idx="1019">
                  <c:v>7568</c:v>
                </c:pt>
                <c:pt idx="1020">
                  <c:v>7580</c:v>
                </c:pt>
                <c:pt idx="1021">
                  <c:v>7583</c:v>
                </c:pt>
                <c:pt idx="1022">
                  <c:v>7543</c:v>
                </c:pt>
                <c:pt idx="1023">
                  <c:v>7562</c:v>
                </c:pt>
                <c:pt idx="1024">
                  <c:v>7566</c:v>
                </c:pt>
                <c:pt idx="1025">
                  <c:v>7554</c:v>
                </c:pt>
                <c:pt idx="1026">
                  <c:v>7577</c:v>
                </c:pt>
                <c:pt idx="1027">
                  <c:v>7570</c:v>
                </c:pt>
                <c:pt idx="1028">
                  <c:v>7547</c:v>
                </c:pt>
                <c:pt idx="1029">
                  <c:v>7534</c:v>
                </c:pt>
                <c:pt idx="1030">
                  <c:v>7569</c:v>
                </c:pt>
                <c:pt idx="1031">
                  <c:v>7590</c:v>
                </c:pt>
                <c:pt idx="1032">
                  <c:v>7542</c:v>
                </c:pt>
                <c:pt idx="1033">
                  <c:v>7584</c:v>
                </c:pt>
                <c:pt idx="1034">
                  <c:v>7561</c:v>
                </c:pt>
                <c:pt idx="1035">
                  <c:v>7566</c:v>
                </c:pt>
                <c:pt idx="1036">
                  <c:v>7563</c:v>
                </c:pt>
                <c:pt idx="1037">
                  <c:v>7571</c:v>
                </c:pt>
                <c:pt idx="1038">
                  <c:v>7576</c:v>
                </c:pt>
                <c:pt idx="1039">
                  <c:v>7565</c:v>
                </c:pt>
                <c:pt idx="1040">
                  <c:v>7550</c:v>
                </c:pt>
                <c:pt idx="1041">
                  <c:v>7547</c:v>
                </c:pt>
                <c:pt idx="1042">
                  <c:v>7575</c:v>
                </c:pt>
                <c:pt idx="1043">
                  <c:v>7537</c:v>
                </c:pt>
                <c:pt idx="1044">
                  <c:v>7569</c:v>
                </c:pt>
                <c:pt idx="1045">
                  <c:v>7567</c:v>
                </c:pt>
                <c:pt idx="1046">
                  <c:v>7579</c:v>
                </c:pt>
                <c:pt idx="1047">
                  <c:v>7583</c:v>
                </c:pt>
                <c:pt idx="1048">
                  <c:v>7550</c:v>
                </c:pt>
                <c:pt idx="1049">
                  <c:v>7570</c:v>
                </c:pt>
                <c:pt idx="1050">
                  <c:v>7521</c:v>
                </c:pt>
                <c:pt idx="1051">
                  <c:v>7577</c:v>
                </c:pt>
                <c:pt idx="1052">
                  <c:v>7569</c:v>
                </c:pt>
                <c:pt idx="1053">
                  <c:v>7544</c:v>
                </c:pt>
                <c:pt idx="1054">
                  <c:v>7567</c:v>
                </c:pt>
                <c:pt idx="1055">
                  <c:v>7572</c:v>
                </c:pt>
                <c:pt idx="1056">
                  <c:v>7582</c:v>
                </c:pt>
                <c:pt idx="1057">
                  <c:v>7556</c:v>
                </c:pt>
                <c:pt idx="1058">
                  <c:v>7549</c:v>
                </c:pt>
                <c:pt idx="1059">
                  <c:v>7572</c:v>
                </c:pt>
                <c:pt idx="1060">
                  <c:v>7575</c:v>
                </c:pt>
                <c:pt idx="1061">
                  <c:v>7552</c:v>
                </c:pt>
                <c:pt idx="1062">
                  <c:v>7589</c:v>
                </c:pt>
                <c:pt idx="1063">
                  <c:v>7563</c:v>
                </c:pt>
                <c:pt idx="1064">
                  <c:v>7552</c:v>
                </c:pt>
                <c:pt idx="1065">
                  <c:v>7586</c:v>
                </c:pt>
                <c:pt idx="1066">
                  <c:v>7585</c:v>
                </c:pt>
                <c:pt idx="1067">
                  <c:v>7553</c:v>
                </c:pt>
                <c:pt idx="1068">
                  <c:v>7568</c:v>
                </c:pt>
                <c:pt idx="1069">
                  <c:v>7537</c:v>
                </c:pt>
                <c:pt idx="1070">
                  <c:v>7534</c:v>
                </c:pt>
                <c:pt idx="1071">
                  <c:v>7580</c:v>
                </c:pt>
                <c:pt idx="1072">
                  <c:v>7569</c:v>
                </c:pt>
                <c:pt idx="1073">
                  <c:v>7564</c:v>
                </c:pt>
                <c:pt idx="1074">
                  <c:v>7542</c:v>
                </c:pt>
                <c:pt idx="1075">
                  <c:v>7552</c:v>
                </c:pt>
                <c:pt idx="1076">
                  <c:v>7531</c:v>
                </c:pt>
                <c:pt idx="1077">
                  <c:v>7561</c:v>
                </c:pt>
                <c:pt idx="1078">
                  <c:v>7569</c:v>
                </c:pt>
                <c:pt idx="1079">
                  <c:v>7562</c:v>
                </c:pt>
                <c:pt idx="1080">
                  <c:v>7553</c:v>
                </c:pt>
                <c:pt idx="1081">
                  <c:v>7553</c:v>
                </c:pt>
                <c:pt idx="1082">
                  <c:v>7580</c:v>
                </c:pt>
                <c:pt idx="1083">
                  <c:v>7529</c:v>
                </c:pt>
                <c:pt idx="1084">
                  <c:v>7561</c:v>
                </c:pt>
                <c:pt idx="1085">
                  <c:v>7552</c:v>
                </c:pt>
                <c:pt idx="1086">
                  <c:v>7574</c:v>
                </c:pt>
                <c:pt idx="1087">
                  <c:v>7564</c:v>
                </c:pt>
                <c:pt idx="1088">
                  <c:v>7516</c:v>
                </c:pt>
                <c:pt idx="1089">
                  <c:v>7563</c:v>
                </c:pt>
                <c:pt idx="1090">
                  <c:v>7546</c:v>
                </c:pt>
                <c:pt idx="1091">
                  <c:v>7556</c:v>
                </c:pt>
                <c:pt idx="1092">
                  <c:v>7563</c:v>
                </c:pt>
                <c:pt idx="1093">
                  <c:v>7552</c:v>
                </c:pt>
                <c:pt idx="1094">
                  <c:v>7577</c:v>
                </c:pt>
                <c:pt idx="1095">
                  <c:v>7561</c:v>
                </c:pt>
                <c:pt idx="1096">
                  <c:v>7549</c:v>
                </c:pt>
                <c:pt idx="1097">
                  <c:v>7572</c:v>
                </c:pt>
                <c:pt idx="1098">
                  <c:v>7576</c:v>
                </c:pt>
                <c:pt idx="1099">
                  <c:v>7532</c:v>
                </c:pt>
                <c:pt idx="1100">
                  <c:v>7574</c:v>
                </c:pt>
                <c:pt idx="1101">
                  <c:v>7574</c:v>
                </c:pt>
                <c:pt idx="1102">
                  <c:v>7566</c:v>
                </c:pt>
                <c:pt idx="1103">
                  <c:v>7538</c:v>
                </c:pt>
                <c:pt idx="1104">
                  <c:v>7541</c:v>
                </c:pt>
                <c:pt idx="1105">
                  <c:v>7550</c:v>
                </c:pt>
                <c:pt idx="1106">
                  <c:v>7567</c:v>
                </c:pt>
                <c:pt idx="1107">
                  <c:v>7571</c:v>
                </c:pt>
                <c:pt idx="1108">
                  <c:v>7559</c:v>
                </c:pt>
                <c:pt idx="1109">
                  <c:v>7556</c:v>
                </c:pt>
                <c:pt idx="1110">
                  <c:v>7567</c:v>
                </c:pt>
                <c:pt idx="1111">
                  <c:v>7535</c:v>
                </c:pt>
                <c:pt idx="1112">
                  <c:v>7546</c:v>
                </c:pt>
                <c:pt idx="1113">
                  <c:v>7578</c:v>
                </c:pt>
                <c:pt idx="1114">
                  <c:v>7534</c:v>
                </c:pt>
                <c:pt idx="1115">
                  <c:v>7563</c:v>
                </c:pt>
                <c:pt idx="1116">
                  <c:v>7540</c:v>
                </c:pt>
                <c:pt idx="1117">
                  <c:v>7528</c:v>
                </c:pt>
                <c:pt idx="1118">
                  <c:v>7530</c:v>
                </c:pt>
                <c:pt idx="1119">
                  <c:v>7538</c:v>
                </c:pt>
                <c:pt idx="1120">
                  <c:v>7536</c:v>
                </c:pt>
                <c:pt idx="1121">
                  <c:v>7555</c:v>
                </c:pt>
                <c:pt idx="1122">
                  <c:v>7535</c:v>
                </c:pt>
                <c:pt idx="1123">
                  <c:v>7535</c:v>
                </c:pt>
                <c:pt idx="1124">
                  <c:v>7540</c:v>
                </c:pt>
                <c:pt idx="1125">
                  <c:v>7532</c:v>
                </c:pt>
                <c:pt idx="1126">
                  <c:v>7541</c:v>
                </c:pt>
                <c:pt idx="1127">
                  <c:v>7579</c:v>
                </c:pt>
                <c:pt idx="1128">
                  <c:v>7553</c:v>
                </c:pt>
                <c:pt idx="1129">
                  <c:v>7549</c:v>
                </c:pt>
                <c:pt idx="1130">
                  <c:v>7542</c:v>
                </c:pt>
                <c:pt idx="1131">
                  <c:v>7552</c:v>
                </c:pt>
                <c:pt idx="1132">
                  <c:v>7531</c:v>
                </c:pt>
                <c:pt idx="1133">
                  <c:v>7560</c:v>
                </c:pt>
                <c:pt idx="1134">
                  <c:v>7547</c:v>
                </c:pt>
                <c:pt idx="1135">
                  <c:v>7534</c:v>
                </c:pt>
                <c:pt idx="1136">
                  <c:v>7542</c:v>
                </c:pt>
                <c:pt idx="1137">
                  <c:v>7535</c:v>
                </c:pt>
                <c:pt idx="1138">
                  <c:v>7520</c:v>
                </c:pt>
                <c:pt idx="1139">
                  <c:v>7551</c:v>
                </c:pt>
                <c:pt idx="1140">
                  <c:v>7550</c:v>
                </c:pt>
                <c:pt idx="1141">
                  <c:v>7518</c:v>
                </c:pt>
                <c:pt idx="1142">
                  <c:v>7521</c:v>
                </c:pt>
                <c:pt idx="1143">
                  <c:v>7528</c:v>
                </c:pt>
                <c:pt idx="1144">
                  <c:v>7568</c:v>
                </c:pt>
                <c:pt idx="1145">
                  <c:v>7519</c:v>
                </c:pt>
                <c:pt idx="1146">
                  <c:v>7549</c:v>
                </c:pt>
                <c:pt idx="1147">
                  <c:v>7543</c:v>
                </c:pt>
                <c:pt idx="1148">
                  <c:v>7548</c:v>
                </c:pt>
                <c:pt idx="1149">
                  <c:v>7540</c:v>
                </c:pt>
                <c:pt idx="1150">
                  <c:v>7576</c:v>
                </c:pt>
                <c:pt idx="1151">
                  <c:v>7552</c:v>
                </c:pt>
                <c:pt idx="1152">
                  <c:v>7533</c:v>
                </c:pt>
                <c:pt idx="1153">
                  <c:v>7580</c:v>
                </c:pt>
                <c:pt idx="1154">
                  <c:v>7531</c:v>
                </c:pt>
                <c:pt idx="1155">
                  <c:v>7520</c:v>
                </c:pt>
                <c:pt idx="1156">
                  <c:v>7555</c:v>
                </c:pt>
                <c:pt idx="1157">
                  <c:v>7563</c:v>
                </c:pt>
                <c:pt idx="1158">
                  <c:v>7507</c:v>
                </c:pt>
                <c:pt idx="1159">
                  <c:v>7566</c:v>
                </c:pt>
                <c:pt idx="1160">
                  <c:v>7548</c:v>
                </c:pt>
                <c:pt idx="1161">
                  <c:v>7538</c:v>
                </c:pt>
                <c:pt idx="1162">
                  <c:v>7568</c:v>
                </c:pt>
                <c:pt idx="1163">
                  <c:v>7550</c:v>
                </c:pt>
                <c:pt idx="1164">
                  <c:v>7517</c:v>
                </c:pt>
                <c:pt idx="1165">
                  <c:v>7557</c:v>
                </c:pt>
                <c:pt idx="1166">
                  <c:v>7525</c:v>
                </c:pt>
                <c:pt idx="1167">
                  <c:v>7509</c:v>
                </c:pt>
                <c:pt idx="1168">
                  <c:v>7553</c:v>
                </c:pt>
                <c:pt idx="1169">
                  <c:v>7551</c:v>
                </c:pt>
                <c:pt idx="1170">
                  <c:v>7526</c:v>
                </c:pt>
                <c:pt idx="1171">
                  <c:v>7560</c:v>
                </c:pt>
                <c:pt idx="1172">
                  <c:v>7580</c:v>
                </c:pt>
                <c:pt idx="1173">
                  <c:v>7532</c:v>
                </c:pt>
                <c:pt idx="1174">
                  <c:v>7531</c:v>
                </c:pt>
                <c:pt idx="1175">
                  <c:v>7541</c:v>
                </c:pt>
                <c:pt idx="1176">
                  <c:v>7546</c:v>
                </c:pt>
                <c:pt idx="1177">
                  <c:v>7553</c:v>
                </c:pt>
                <c:pt idx="1178">
                  <c:v>7529</c:v>
                </c:pt>
                <c:pt idx="1179">
                  <c:v>7529</c:v>
                </c:pt>
                <c:pt idx="1180">
                  <c:v>7529</c:v>
                </c:pt>
                <c:pt idx="1181">
                  <c:v>7518</c:v>
                </c:pt>
                <c:pt idx="1182">
                  <c:v>7537</c:v>
                </c:pt>
                <c:pt idx="1183">
                  <c:v>7529</c:v>
                </c:pt>
                <c:pt idx="1184">
                  <c:v>7523</c:v>
                </c:pt>
                <c:pt idx="1185">
                  <c:v>7536</c:v>
                </c:pt>
                <c:pt idx="1186">
                  <c:v>7516</c:v>
                </c:pt>
                <c:pt idx="1187">
                  <c:v>7542</c:v>
                </c:pt>
                <c:pt idx="1188">
                  <c:v>7509</c:v>
                </c:pt>
                <c:pt idx="1189">
                  <c:v>7555</c:v>
                </c:pt>
                <c:pt idx="1190">
                  <c:v>7519</c:v>
                </c:pt>
                <c:pt idx="1191">
                  <c:v>7536</c:v>
                </c:pt>
                <c:pt idx="1192">
                  <c:v>7536</c:v>
                </c:pt>
                <c:pt idx="1193">
                  <c:v>7543</c:v>
                </c:pt>
                <c:pt idx="1194">
                  <c:v>7542</c:v>
                </c:pt>
                <c:pt idx="1195">
                  <c:v>7524</c:v>
                </c:pt>
                <c:pt idx="1196">
                  <c:v>7546</c:v>
                </c:pt>
                <c:pt idx="1197">
                  <c:v>7562</c:v>
                </c:pt>
                <c:pt idx="1198">
                  <c:v>7530</c:v>
                </c:pt>
                <c:pt idx="1199">
                  <c:v>7532</c:v>
                </c:pt>
                <c:pt idx="1200">
                  <c:v>7545</c:v>
                </c:pt>
                <c:pt idx="1201">
                  <c:v>7535</c:v>
                </c:pt>
                <c:pt idx="1202">
                  <c:v>7541</c:v>
                </c:pt>
                <c:pt idx="1203">
                  <c:v>7529</c:v>
                </c:pt>
                <c:pt idx="1204">
                  <c:v>7547</c:v>
                </c:pt>
                <c:pt idx="1205">
                  <c:v>7541</c:v>
                </c:pt>
                <c:pt idx="1206">
                  <c:v>7519</c:v>
                </c:pt>
                <c:pt idx="1207">
                  <c:v>7526</c:v>
                </c:pt>
                <c:pt idx="1208">
                  <c:v>7531</c:v>
                </c:pt>
                <c:pt idx="1209">
                  <c:v>7524</c:v>
                </c:pt>
                <c:pt idx="1210">
                  <c:v>7526</c:v>
                </c:pt>
                <c:pt idx="1211">
                  <c:v>7520</c:v>
                </c:pt>
                <c:pt idx="1212">
                  <c:v>7547</c:v>
                </c:pt>
                <c:pt idx="1213">
                  <c:v>7539</c:v>
                </c:pt>
                <c:pt idx="1214">
                  <c:v>7530</c:v>
                </c:pt>
                <c:pt idx="1215">
                  <c:v>7524</c:v>
                </c:pt>
                <c:pt idx="1216">
                  <c:v>7557</c:v>
                </c:pt>
                <c:pt idx="1217">
                  <c:v>7534</c:v>
                </c:pt>
                <c:pt idx="1218">
                  <c:v>7548</c:v>
                </c:pt>
                <c:pt idx="1219">
                  <c:v>7556</c:v>
                </c:pt>
                <c:pt idx="1220">
                  <c:v>7558</c:v>
                </c:pt>
                <c:pt idx="1221">
                  <c:v>7527</c:v>
                </c:pt>
                <c:pt idx="1222">
                  <c:v>7512</c:v>
                </c:pt>
                <c:pt idx="1223">
                  <c:v>7557</c:v>
                </c:pt>
                <c:pt idx="1224">
                  <c:v>7529</c:v>
                </c:pt>
                <c:pt idx="1225">
                  <c:v>7526</c:v>
                </c:pt>
                <c:pt idx="1226">
                  <c:v>7548</c:v>
                </c:pt>
                <c:pt idx="1227">
                  <c:v>7524</c:v>
                </c:pt>
                <c:pt idx="1228">
                  <c:v>7533</c:v>
                </c:pt>
                <c:pt idx="1229">
                  <c:v>7509</c:v>
                </c:pt>
                <c:pt idx="1230">
                  <c:v>7546</c:v>
                </c:pt>
                <c:pt idx="1231">
                  <c:v>7529</c:v>
                </c:pt>
                <c:pt idx="1232">
                  <c:v>7524</c:v>
                </c:pt>
                <c:pt idx="1233">
                  <c:v>7528</c:v>
                </c:pt>
                <c:pt idx="1234">
                  <c:v>7544</c:v>
                </c:pt>
                <c:pt idx="1235">
                  <c:v>7520</c:v>
                </c:pt>
                <c:pt idx="1236">
                  <c:v>7521</c:v>
                </c:pt>
                <c:pt idx="1237">
                  <c:v>7539</c:v>
                </c:pt>
                <c:pt idx="1238">
                  <c:v>7551</c:v>
                </c:pt>
                <c:pt idx="1239">
                  <c:v>7559</c:v>
                </c:pt>
                <c:pt idx="1240">
                  <c:v>7526</c:v>
                </c:pt>
                <c:pt idx="1241">
                  <c:v>7533</c:v>
                </c:pt>
                <c:pt idx="1242">
                  <c:v>7538</c:v>
                </c:pt>
                <c:pt idx="1243">
                  <c:v>7524</c:v>
                </c:pt>
                <c:pt idx="1244">
                  <c:v>7509</c:v>
                </c:pt>
                <c:pt idx="1245">
                  <c:v>7517</c:v>
                </c:pt>
                <c:pt idx="1246">
                  <c:v>7514</c:v>
                </c:pt>
                <c:pt idx="1247">
                  <c:v>7540</c:v>
                </c:pt>
                <c:pt idx="1248">
                  <c:v>7523</c:v>
                </c:pt>
                <c:pt idx="1249">
                  <c:v>7533</c:v>
                </c:pt>
                <c:pt idx="1250">
                  <c:v>7526</c:v>
                </c:pt>
                <c:pt idx="1251">
                  <c:v>7528</c:v>
                </c:pt>
                <c:pt idx="1252">
                  <c:v>7559</c:v>
                </c:pt>
                <c:pt idx="1253">
                  <c:v>7509</c:v>
                </c:pt>
                <c:pt idx="1254">
                  <c:v>7515</c:v>
                </c:pt>
                <c:pt idx="1255">
                  <c:v>7549</c:v>
                </c:pt>
                <c:pt idx="1256">
                  <c:v>7524</c:v>
                </c:pt>
                <c:pt idx="1257">
                  <c:v>7525</c:v>
                </c:pt>
                <c:pt idx="1258">
                  <c:v>7518</c:v>
                </c:pt>
                <c:pt idx="1259">
                  <c:v>7522</c:v>
                </c:pt>
                <c:pt idx="1260">
                  <c:v>7530</c:v>
                </c:pt>
                <c:pt idx="1261">
                  <c:v>7548</c:v>
                </c:pt>
                <c:pt idx="1262">
                  <c:v>7527</c:v>
                </c:pt>
                <c:pt idx="1263">
                  <c:v>7523</c:v>
                </c:pt>
                <c:pt idx="1264">
                  <c:v>7532</c:v>
                </c:pt>
                <c:pt idx="1265">
                  <c:v>7553</c:v>
                </c:pt>
                <c:pt idx="1266">
                  <c:v>7525</c:v>
                </c:pt>
                <c:pt idx="1267">
                  <c:v>7539</c:v>
                </c:pt>
                <c:pt idx="1268">
                  <c:v>7562</c:v>
                </c:pt>
                <c:pt idx="1269">
                  <c:v>7541</c:v>
                </c:pt>
                <c:pt idx="1270">
                  <c:v>7528</c:v>
                </c:pt>
                <c:pt idx="1271">
                  <c:v>7527</c:v>
                </c:pt>
                <c:pt idx="1272">
                  <c:v>7546</c:v>
                </c:pt>
                <c:pt idx="1273">
                  <c:v>7516</c:v>
                </c:pt>
                <c:pt idx="1274">
                  <c:v>7512</c:v>
                </c:pt>
                <c:pt idx="1275">
                  <c:v>7509</c:v>
                </c:pt>
                <c:pt idx="1276">
                  <c:v>7549</c:v>
                </c:pt>
                <c:pt idx="1277">
                  <c:v>7541</c:v>
                </c:pt>
                <c:pt idx="1278">
                  <c:v>7525</c:v>
                </c:pt>
                <c:pt idx="1279">
                  <c:v>7527</c:v>
                </c:pt>
                <c:pt idx="1280">
                  <c:v>7531</c:v>
                </c:pt>
                <c:pt idx="1281">
                  <c:v>7533</c:v>
                </c:pt>
                <c:pt idx="1282">
                  <c:v>7541</c:v>
                </c:pt>
                <c:pt idx="1283">
                  <c:v>7526</c:v>
                </c:pt>
                <c:pt idx="1284">
                  <c:v>7523</c:v>
                </c:pt>
                <c:pt idx="1285">
                  <c:v>7545</c:v>
                </c:pt>
                <c:pt idx="1286">
                  <c:v>7518</c:v>
                </c:pt>
                <c:pt idx="1287">
                  <c:v>7553</c:v>
                </c:pt>
                <c:pt idx="1288">
                  <c:v>7529</c:v>
                </c:pt>
                <c:pt idx="1289">
                  <c:v>7517</c:v>
                </c:pt>
                <c:pt idx="1290">
                  <c:v>7525</c:v>
                </c:pt>
                <c:pt idx="1291">
                  <c:v>7519</c:v>
                </c:pt>
                <c:pt idx="1292">
                  <c:v>7522</c:v>
                </c:pt>
                <c:pt idx="1293">
                  <c:v>7530</c:v>
                </c:pt>
                <c:pt idx="1294">
                  <c:v>7550</c:v>
                </c:pt>
                <c:pt idx="1295">
                  <c:v>7554</c:v>
                </c:pt>
                <c:pt idx="1296">
                  <c:v>7541</c:v>
                </c:pt>
                <c:pt idx="1297">
                  <c:v>7538</c:v>
                </c:pt>
                <c:pt idx="1298">
                  <c:v>7551</c:v>
                </c:pt>
                <c:pt idx="1299">
                  <c:v>7535</c:v>
                </c:pt>
                <c:pt idx="1300">
                  <c:v>7543</c:v>
                </c:pt>
                <c:pt idx="1301">
                  <c:v>7517</c:v>
                </c:pt>
                <c:pt idx="1302">
                  <c:v>7533</c:v>
                </c:pt>
                <c:pt idx="1303">
                  <c:v>7543</c:v>
                </c:pt>
                <c:pt idx="1304">
                  <c:v>7529</c:v>
                </c:pt>
                <c:pt idx="1305">
                  <c:v>7553</c:v>
                </c:pt>
                <c:pt idx="1306">
                  <c:v>7538</c:v>
                </c:pt>
                <c:pt idx="1307">
                  <c:v>7513</c:v>
                </c:pt>
                <c:pt idx="1308">
                  <c:v>7528</c:v>
                </c:pt>
                <c:pt idx="1309">
                  <c:v>7547</c:v>
                </c:pt>
                <c:pt idx="1310">
                  <c:v>7521</c:v>
                </c:pt>
                <c:pt idx="1311">
                  <c:v>7558</c:v>
                </c:pt>
                <c:pt idx="1312">
                  <c:v>7558</c:v>
                </c:pt>
                <c:pt idx="1313">
                  <c:v>7546</c:v>
                </c:pt>
                <c:pt idx="1314">
                  <c:v>7528</c:v>
                </c:pt>
                <c:pt idx="1315">
                  <c:v>7526</c:v>
                </c:pt>
                <c:pt idx="1316">
                  <c:v>7546</c:v>
                </c:pt>
                <c:pt idx="1317">
                  <c:v>7537</c:v>
                </c:pt>
                <c:pt idx="1318">
                  <c:v>7526</c:v>
                </c:pt>
                <c:pt idx="1319">
                  <c:v>7542</c:v>
                </c:pt>
                <c:pt idx="1320">
                  <c:v>7521</c:v>
                </c:pt>
                <c:pt idx="1321">
                  <c:v>7536</c:v>
                </c:pt>
                <c:pt idx="1322">
                  <c:v>7557</c:v>
                </c:pt>
                <c:pt idx="1323">
                  <c:v>7551</c:v>
                </c:pt>
                <c:pt idx="1324">
                  <c:v>7532</c:v>
                </c:pt>
                <c:pt idx="1325">
                  <c:v>7562</c:v>
                </c:pt>
                <c:pt idx="1326">
                  <c:v>7561</c:v>
                </c:pt>
                <c:pt idx="1327">
                  <c:v>7500</c:v>
                </c:pt>
                <c:pt idx="1328">
                  <c:v>7541</c:v>
                </c:pt>
                <c:pt idx="1329">
                  <c:v>7557</c:v>
                </c:pt>
                <c:pt idx="1330">
                  <c:v>7555</c:v>
                </c:pt>
                <c:pt idx="1331">
                  <c:v>7544</c:v>
                </c:pt>
                <c:pt idx="1332">
                  <c:v>7543</c:v>
                </c:pt>
                <c:pt idx="1333">
                  <c:v>7532</c:v>
                </c:pt>
                <c:pt idx="1334">
                  <c:v>7516</c:v>
                </c:pt>
                <c:pt idx="1335">
                  <c:v>7556</c:v>
                </c:pt>
                <c:pt idx="1336">
                  <c:v>7539</c:v>
                </c:pt>
                <c:pt idx="1337">
                  <c:v>7542</c:v>
                </c:pt>
                <c:pt idx="1338">
                  <c:v>7545</c:v>
                </c:pt>
                <c:pt idx="1339">
                  <c:v>7524</c:v>
                </c:pt>
                <c:pt idx="1340">
                  <c:v>7560</c:v>
                </c:pt>
                <c:pt idx="1341">
                  <c:v>7558</c:v>
                </c:pt>
                <c:pt idx="1342">
                  <c:v>7536</c:v>
                </c:pt>
                <c:pt idx="1343">
                  <c:v>7559</c:v>
                </c:pt>
                <c:pt idx="1344">
                  <c:v>7530</c:v>
                </c:pt>
                <c:pt idx="1345">
                  <c:v>7541</c:v>
                </c:pt>
                <c:pt idx="1346">
                  <c:v>7538</c:v>
                </c:pt>
                <c:pt idx="1347">
                  <c:v>7547</c:v>
                </c:pt>
                <c:pt idx="1348">
                  <c:v>7539</c:v>
                </c:pt>
                <c:pt idx="1349">
                  <c:v>7547</c:v>
                </c:pt>
                <c:pt idx="1350">
                  <c:v>7563</c:v>
                </c:pt>
                <c:pt idx="1351">
                  <c:v>7539</c:v>
                </c:pt>
                <c:pt idx="1352">
                  <c:v>7565</c:v>
                </c:pt>
                <c:pt idx="1353">
                  <c:v>7500</c:v>
                </c:pt>
                <c:pt idx="1354">
                  <c:v>7540</c:v>
                </c:pt>
                <c:pt idx="1355">
                  <c:v>7546</c:v>
                </c:pt>
                <c:pt idx="1356">
                  <c:v>7557</c:v>
                </c:pt>
                <c:pt idx="1357">
                  <c:v>7562</c:v>
                </c:pt>
                <c:pt idx="1358">
                  <c:v>7519</c:v>
                </c:pt>
                <c:pt idx="1359">
                  <c:v>7532</c:v>
                </c:pt>
                <c:pt idx="1360">
                  <c:v>7528</c:v>
                </c:pt>
                <c:pt idx="1361">
                  <c:v>7537</c:v>
                </c:pt>
                <c:pt idx="1362">
                  <c:v>7550</c:v>
                </c:pt>
                <c:pt idx="1363">
                  <c:v>7558</c:v>
                </c:pt>
                <c:pt idx="1364">
                  <c:v>7549</c:v>
                </c:pt>
                <c:pt idx="1365">
                  <c:v>7540</c:v>
                </c:pt>
                <c:pt idx="1366">
                  <c:v>7565</c:v>
                </c:pt>
                <c:pt idx="1367">
                  <c:v>7540</c:v>
                </c:pt>
                <c:pt idx="1368">
                  <c:v>7528</c:v>
                </c:pt>
                <c:pt idx="1369">
                  <c:v>7542</c:v>
                </c:pt>
                <c:pt idx="1370">
                  <c:v>7540</c:v>
                </c:pt>
                <c:pt idx="1371">
                  <c:v>7539</c:v>
                </c:pt>
                <c:pt idx="1372">
                  <c:v>7543</c:v>
                </c:pt>
                <c:pt idx="1373">
                  <c:v>7511</c:v>
                </c:pt>
                <c:pt idx="1374">
                  <c:v>7564</c:v>
                </c:pt>
                <c:pt idx="1375">
                  <c:v>7534</c:v>
                </c:pt>
                <c:pt idx="1376">
                  <c:v>7543</c:v>
                </c:pt>
                <c:pt idx="1377">
                  <c:v>7525</c:v>
                </c:pt>
                <c:pt idx="1378">
                  <c:v>7549</c:v>
                </c:pt>
                <c:pt idx="1379">
                  <c:v>7526</c:v>
                </c:pt>
                <c:pt idx="1380">
                  <c:v>7557</c:v>
                </c:pt>
                <c:pt idx="1381">
                  <c:v>7545</c:v>
                </c:pt>
                <c:pt idx="1382">
                  <c:v>7556</c:v>
                </c:pt>
                <c:pt idx="1383">
                  <c:v>7572</c:v>
                </c:pt>
                <c:pt idx="1384">
                  <c:v>7535</c:v>
                </c:pt>
                <c:pt idx="1385">
                  <c:v>7535</c:v>
                </c:pt>
                <c:pt idx="1386">
                  <c:v>7534</c:v>
                </c:pt>
                <c:pt idx="1387">
                  <c:v>7534</c:v>
                </c:pt>
                <c:pt idx="1388">
                  <c:v>7554</c:v>
                </c:pt>
                <c:pt idx="1389">
                  <c:v>7532</c:v>
                </c:pt>
                <c:pt idx="1390">
                  <c:v>7534</c:v>
                </c:pt>
                <c:pt idx="1391">
                  <c:v>7572</c:v>
                </c:pt>
                <c:pt idx="1392">
                  <c:v>7541</c:v>
                </c:pt>
                <c:pt idx="1393">
                  <c:v>7557</c:v>
                </c:pt>
                <c:pt idx="1394">
                  <c:v>7566</c:v>
                </c:pt>
                <c:pt idx="1395">
                  <c:v>7564</c:v>
                </c:pt>
                <c:pt idx="1396">
                  <c:v>7540</c:v>
                </c:pt>
                <c:pt idx="1397">
                  <c:v>7548</c:v>
                </c:pt>
                <c:pt idx="1398">
                  <c:v>7525</c:v>
                </c:pt>
                <c:pt idx="1399">
                  <c:v>7552</c:v>
                </c:pt>
                <c:pt idx="1400">
                  <c:v>7524</c:v>
                </c:pt>
                <c:pt idx="1401">
                  <c:v>7569</c:v>
                </c:pt>
                <c:pt idx="1402">
                  <c:v>7536</c:v>
                </c:pt>
                <c:pt idx="1403">
                  <c:v>7540</c:v>
                </c:pt>
                <c:pt idx="1404">
                  <c:v>7567</c:v>
                </c:pt>
                <c:pt idx="1405">
                  <c:v>7535</c:v>
                </c:pt>
                <c:pt idx="1406">
                  <c:v>7581</c:v>
                </c:pt>
                <c:pt idx="1407">
                  <c:v>7546</c:v>
                </c:pt>
                <c:pt idx="1408">
                  <c:v>7529</c:v>
                </c:pt>
                <c:pt idx="1409">
                  <c:v>7581</c:v>
                </c:pt>
                <c:pt idx="1410">
                  <c:v>7549</c:v>
                </c:pt>
                <c:pt idx="1411">
                  <c:v>7568</c:v>
                </c:pt>
                <c:pt idx="1412">
                  <c:v>7549</c:v>
                </c:pt>
                <c:pt idx="1413">
                  <c:v>7573</c:v>
                </c:pt>
                <c:pt idx="1414">
                  <c:v>7585</c:v>
                </c:pt>
                <c:pt idx="1415">
                  <c:v>7576</c:v>
                </c:pt>
                <c:pt idx="1416">
                  <c:v>7566</c:v>
                </c:pt>
                <c:pt idx="1417">
                  <c:v>7578</c:v>
                </c:pt>
                <c:pt idx="1418">
                  <c:v>7550</c:v>
                </c:pt>
                <c:pt idx="1419">
                  <c:v>7536</c:v>
                </c:pt>
                <c:pt idx="1420">
                  <c:v>7566</c:v>
                </c:pt>
                <c:pt idx="1421">
                  <c:v>7560</c:v>
                </c:pt>
                <c:pt idx="1422">
                  <c:v>7568</c:v>
                </c:pt>
                <c:pt idx="1423">
                  <c:v>7567</c:v>
                </c:pt>
                <c:pt idx="1424">
                  <c:v>7561</c:v>
                </c:pt>
                <c:pt idx="1425">
                  <c:v>7578</c:v>
                </c:pt>
                <c:pt idx="1426">
                  <c:v>7546</c:v>
                </c:pt>
                <c:pt idx="1427">
                  <c:v>7548</c:v>
                </c:pt>
                <c:pt idx="1428">
                  <c:v>7558</c:v>
                </c:pt>
                <c:pt idx="1429">
                  <c:v>7561</c:v>
                </c:pt>
                <c:pt idx="1430">
                  <c:v>7570</c:v>
                </c:pt>
                <c:pt idx="1431">
                  <c:v>7601</c:v>
                </c:pt>
                <c:pt idx="1432">
                  <c:v>7576</c:v>
                </c:pt>
                <c:pt idx="1433">
                  <c:v>7535</c:v>
                </c:pt>
                <c:pt idx="1434">
                  <c:v>7534</c:v>
                </c:pt>
                <c:pt idx="1435">
                  <c:v>7557</c:v>
                </c:pt>
                <c:pt idx="1436">
                  <c:v>7560</c:v>
                </c:pt>
                <c:pt idx="1437">
                  <c:v>7539</c:v>
                </c:pt>
                <c:pt idx="1438">
                  <c:v>7553</c:v>
                </c:pt>
                <c:pt idx="1439">
                  <c:v>7543</c:v>
                </c:pt>
                <c:pt idx="1440">
                  <c:v>7566</c:v>
                </c:pt>
                <c:pt idx="1441">
                  <c:v>7529</c:v>
                </c:pt>
                <c:pt idx="1442">
                  <c:v>7551</c:v>
                </c:pt>
                <c:pt idx="1443">
                  <c:v>7550</c:v>
                </c:pt>
                <c:pt idx="1444">
                  <c:v>7554</c:v>
                </c:pt>
                <c:pt idx="1445">
                  <c:v>7527</c:v>
                </c:pt>
                <c:pt idx="1446">
                  <c:v>7551</c:v>
                </c:pt>
                <c:pt idx="1447">
                  <c:v>7553</c:v>
                </c:pt>
                <c:pt idx="1448">
                  <c:v>7523</c:v>
                </c:pt>
                <c:pt idx="1449">
                  <c:v>7537</c:v>
                </c:pt>
                <c:pt idx="1450">
                  <c:v>7524</c:v>
                </c:pt>
                <c:pt idx="1451">
                  <c:v>7544</c:v>
                </c:pt>
                <c:pt idx="1452">
                  <c:v>7529</c:v>
                </c:pt>
                <c:pt idx="1453">
                  <c:v>7549</c:v>
                </c:pt>
                <c:pt idx="1454">
                  <c:v>7566</c:v>
                </c:pt>
                <c:pt idx="1455">
                  <c:v>7537</c:v>
                </c:pt>
                <c:pt idx="1456">
                  <c:v>7511</c:v>
                </c:pt>
                <c:pt idx="1457">
                  <c:v>7545</c:v>
                </c:pt>
                <c:pt idx="1458">
                  <c:v>7519</c:v>
                </c:pt>
                <c:pt idx="1459">
                  <c:v>7541</c:v>
                </c:pt>
                <c:pt idx="1460">
                  <c:v>7520</c:v>
                </c:pt>
                <c:pt idx="1461">
                  <c:v>7543</c:v>
                </c:pt>
                <c:pt idx="1462">
                  <c:v>7577</c:v>
                </c:pt>
                <c:pt idx="1463">
                  <c:v>7554</c:v>
                </c:pt>
                <c:pt idx="1464">
                  <c:v>7544</c:v>
                </c:pt>
                <c:pt idx="1465">
                  <c:v>7538</c:v>
                </c:pt>
                <c:pt idx="1466">
                  <c:v>7523</c:v>
                </c:pt>
                <c:pt idx="1467">
                  <c:v>7552</c:v>
                </c:pt>
                <c:pt idx="1468">
                  <c:v>7540</c:v>
                </c:pt>
                <c:pt idx="1469">
                  <c:v>7522</c:v>
                </c:pt>
                <c:pt idx="1470">
                  <c:v>7511</c:v>
                </c:pt>
                <c:pt idx="1471">
                  <c:v>7518</c:v>
                </c:pt>
                <c:pt idx="1472">
                  <c:v>7553</c:v>
                </c:pt>
                <c:pt idx="1473">
                  <c:v>7532</c:v>
                </c:pt>
                <c:pt idx="1474">
                  <c:v>7519</c:v>
                </c:pt>
                <c:pt idx="1475">
                  <c:v>7533</c:v>
                </c:pt>
                <c:pt idx="1476">
                  <c:v>7551</c:v>
                </c:pt>
                <c:pt idx="1477">
                  <c:v>7551</c:v>
                </c:pt>
                <c:pt idx="1478">
                  <c:v>7555</c:v>
                </c:pt>
                <c:pt idx="1479">
                  <c:v>7582</c:v>
                </c:pt>
                <c:pt idx="1480">
                  <c:v>7571</c:v>
                </c:pt>
                <c:pt idx="1481">
                  <c:v>7537</c:v>
                </c:pt>
                <c:pt idx="1482">
                  <c:v>7522</c:v>
                </c:pt>
                <c:pt idx="1483">
                  <c:v>7537</c:v>
                </c:pt>
                <c:pt idx="1484">
                  <c:v>7524</c:v>
                </c:pt>
                <c:pt idx="1485">
                  <c:v>7562</c:v>
                </c:pt>
                <c:pt idx="1486">
                  <c:v>7550</c:v>
                </c:pt>
                <c:pt idx="1487">
                  <c:v>7578</c:v>
                </c:pt>
                <c:pt idx="1488">
                  <c:v>7561</c:v>
                </c:pt>
                <c:pt idx="1489">
                  <c:v>7530</c:v>
                </c:pt>
                <c:pt idx="1490">
                  <c:v>7553</c:v>
                </c:pt>
                <c:pt idx="1491">
                  <c:v>7532</c:v>
                </c:pt>
                <c:pt idx="1492">
                  <c:v>7522</c:v>
                </c:pt>
                <c:pt idx="1493">
                  <c:v>7531</c:v>
                </c:pt>
                <c:pt idx="1494">
                  <c:v>7530</c:v>
                </c:pt>
                <c:pt idx="1495">
                  <c:v>7539</c:v>
                </c:pt>
                <c:pt idx="1496">
                  <c:v>7493</c:v>
                </c:pt>
                <c:pt idx="1497">
                  <c:v>7535</c:v>
                </c:pt>
                <c:pt idx="1498">
                  <c:v>7509</c:v>
                </c:pt>
                <c:pt idx="1499">
                  <c:v>7539</c:v>
                </c:pt>
                <c:pt idx="1500">
                  <c:v>7543</c:v>
                </c:pt>
                <c:pt idx="1501">
                  <c:v>7534</c:v>
                </c:pt>
                <c:pt idx="1502">
                  <c:v>7537</c:v>
                </c:pt>
                <c:pt idx="1503">
                  <c:v>7512</c:v>
                </c:pt>
                <c:pt idx="1504">
                  <c:v>7525</c:v>
                </c:pt>
                <c:pt idx="1505">
                  <c:v>7520</c:v>
                </c:pt>
                <c:pt idx="1506">
                  <c:v>7545</c:v>
                </c:pt>
                <c:pt idx="1507">
                  <c:v>7514</c:v>
                </c:pt>
                <c:pt idx="1508">
                  <c:v>7553</c:v>
                </c:pt>
                <c:pt idx="1509">
                  <c:v>7533</c:v>
                </c:pt>
                <c:pt idx="1510">
                  <c:v>7513</c:v>
                </c:pt>
                <c:pt idx="1511">
                  <c:v>7512</c:v>
                </c:pt>
                <c:pt idx="1512">
                  <c:v>7555</c:v>
                </c:pt>
                <c:pt idx="1513">
                  <c:v>7552</c:v>
                </c:pt>
                <c:pt idx="1514">
                  <c:v>7531</c:v>
                </c:pt>
                <c:pt idx="1515">
                  <c:v>7518</c:v>
                </c:pt>
                <c:pt idx="1516">
                  <c:v>7511</c:v>
                </c:pt>
                <c:pt idx="1517">
                  <c:v>7531</c:v>
                </c:pt>
                <c:pt idx="1518">
                  <c:v>7526</c:v>
                </c:pt>
                <c:pt idx="1519">
                  <c:v>7544</c:v>
                </c:pt>
                <c:pt idx="1520">
                  <c:v>7525</c:v>
                </c:pt>
                <c:pt idx="1521">
                  <c:v>7535</c:v>
                </c:pt>
                <c:pt idx="1522">
                  <c:v>7552</c:v>
                </c:pt>
                <c:pt idx="1523">
                  <c:v>7548</c:v>
                </c:pt>
                <c:pt idx="1524">
                  <c:v>7516</c:v>
                </c:pt>
                <c:pt idx="1525">
                  <c:v>7536</c:v>
                </c:pt>
                <c:pt idx="1526">
                  <c:v>7546</c:v>
                </c:pt>
                <c:pt idx="1527">
                  <c:v>7521</c:v>
                </c:pt>
                <c:pt idx="1528">
                  <c:v>7524</c:v>
                </c:pt>
                <c:pt idx="1529">
                  <c:v>7550</c:v>
                </c:pt>
                <c:pt idx="1530">
                  <c:v>7518</c:v>
                </c:pt>
                <c:pt idx="1531">
                  <c:v>7523</c:v>
                </c:pt>
                <c:pt idx="1532">
                  <c:v>7512</c:v>
                </c:pt>
                <c:pt idx="1533">
                  <c:v>7516</c:v>
                </c:pt>
                <c:pt idx="1534">
                  <c:v>7526</c:v>
                </c:pt>
                <c:pt idx="1535">
                  <c:v>7540</c:v>
                </c:pt>
                <c:pt idx="1536">
                  <c:v>7481</c:v>
                </c:pt>
                <c:pt idx="1537">
                  <c:v>7530</c:v>
                </c:pt>
                <c:pt idx="1538">
                  <c:v>7515</c:v>
                </c:pt>
                <c:pt idx="1539">
                  <c:v>7534</c:v>
                </c:pt>
                <c:pt idx="1540">
                  <c:v>7520</c:v>
                </c:pt>
                <c:pt idx="1541">
                  <c:v>7532</c:v>
                </c:pt>
                <c:pt idx="1542">
                  <c:v>7533</c:v>
                </c:pt>
                <c:pt idx="1543">
                  <c:v>7527</c:v>
                </c:pt>
                <c:pt idx="1544">
                  <c:v>7513</c:v>
                </c:pt>
                <c:pt idx="1545">
                  <c:v>7522</c:v>
                </c:pt>
                <c:pt idx="1546">
                  <c:v>7513</c:v>
                </c:pt>
                <c:pt idx="1547">
                  <c:v>7535</c:v>
                </c:pt>
                <c:pt idx="1548">
                  <c:v>7499</c:v>
                </c:pt>
                <c:pt idx="1549">
                  <c:v>7529</c:v>
                </c:pt>
                <c:pt idx="1550">
                  <c:v>7533</c:v>
                </c:pt>
                <c:pt idx="1551">
                  <c:v>7510</c:v>
                </c:pt>
                <c:pt idx="1552">
                  <c:v>7533</c:v>
                </c:pt>
                <c:pt idx="1553">
                  <c:v>7502</c:v>
                </c:pt>
                <c:pt idx="1554">
                  <c:v>7534</c:v>
                </c:pt>
                <c:pt idx="1555">
                  <c:v>7533</c:v>
                </c:pt>
                <c:pt idx="1556">
                  <c:v>7502</c:v>
                </c:pt>
                <c:pt idx="1557">
                  <c:v>7497</c:v>
                </c:pt>
                <c:pt idx="1558">
                  <c:v>7543</c:v>
                </c:pt>
                <c:pt idx="1559">
                  <c:v>7511</c:v>
                </c:pt>
                <c:pt idx="1560">
                  <c:v>7492</c:v>
                </c:pt>
                <c:pt idx="1561">
                  <c:v>7505</c:v>
                </c:pt>
                <c:pt idx="1562">
                  <c:v>7507</c:v>
                </c:pt>
                <c:pt idx="1563">
                  <c:v>7513</c:v>
                </c:pt>
                <c:pt idx="1564">
                  <c:v>7510</c:v>
                </c:pt>
                <c:pt idx="1565">
                  <c:v>7536</c:v>
                </c:pt>
                <c:pt idx="1566">
                  <c:v>7503</c:v>
                </c:pt>
                <c:pt idx="1567">
                  <c:v>7537</c:v>
                </c:pt>
                <c:pt idx="1568">
                  <c:v>7507</c:v>
                </c:pt>
                <c:pt idx="1569">
                  <c:v>7528</c:v>
                </c:pt>
                <c:pt idx="1570">
                  <c:v>7526</c:v>
                </c:pt>
                <c:pt idx="1571">
                  <c:v>7518</c:v>
                </c:pt>
                <c:pt idx="1572">
                  <c:v>7538</c:v>
                </c:pt>
                <c:pt idx="1573">
                  <c:v>7517</c:v>
                </c:pt>
                <c:pt idx="1574">
                  <c:v>7552</c:v>
                </c:pt>
                <c:pt idx="1575">
                  <c:v>7549</c:v>
                </c:pt>
                <c:pt idx="1576">
                  <c:v>7534</c:v>
                </c:pt>
                <c:pt idx="1577">
                  <c:v>7538</c:v>
                </c:pt>
                <c:pt idx="1578">
                  <c:v>7510</c:v>
                </c:pt>
                <c:pt idx="1579">
                  <c:v>7536</c:v>
                </c:pt>
                <c:pt idx="1580">
                  <c:v>7511</c:v>
                </c:pt>
                <c:pt idx="1581">
                  <c:v>7533</c:v>
                </c:pt>
                <c:pt idx="1582">
                  <c:v>7527</c:v>
                </c:pt>
                <c:pt idx="1583">
                  <c:v>7530</c:v>
                </c:pt>
                <c:pt idx="1584">
                  <c:v>7511</c:v>
                </c:pt>
                <c:pt idx="1585">
                  <c:v>7488</c:v>
                </c:pt>
                <c:pt idx="1586">
                  <c:v>7501</c:v>
                </c:pt>
                <c:pt idx="1587">
                  <c:v>7514</c:v>
                </c:pt>
                <c:pt idx="1588">
                  <c:v>7517</c:v>
                </c:pt>
                <c:pt idx="1589">
                  <c:v>7493</c:v>
                </c:pt>
                <c:pt idx="1590">
                  <c:v>7472</c:v>
                </c:pt>
                <c:pt idx="1591">
                  <c:v>7502</c:v>
                </c:pt>
                <c:pt idx="1592">
                  <c:v>7502</c:v>
                </c:pt>
                <c:pt idx="1593">
                  <c:v>7513</c:v>
                </c:pt>
                <c:pt idx="1594">
                  <c:v>7533</c:v>
                </c:pt>
                <c:pt idx="1595">
                  <c:v>7537</c:v>
                </c:pt>
                <c:pt idx="1596">
                  <c:v>7507</c:v>
                </c:pt>
                <c:pt idx="1597">
                  <c:v>7493</c:v>
                </c:pt>
                <c:pt idx="1598">
                  <c:v>7515</c:v>
                </c:pt>
                <c:pt idx="1599">
                  <c:v>7517</c:v>
                </c:pt>
                <c:pt idx="1600">
                  <c:v>7526</c:v>
                </c:pt>
                <c:pt idx="1601">
                  <c:v>7506</c:v>
                </c:pt>
                <c:pt idx="1602">
                  <c:v>7510</c:v>
                </c:pt>
                <c:pt idx="1603">
                  <c:v>7493</c:v>
                </c:pt>
                <c:pt idx="1604">
                  <c:v>7536</c:v>
                </c:pt>
                <c:pt idx="1605">
                  <c:v>7513</c:v>
                </c:pt>
                <c:pt idx="1606">
                  <c:v>7500</c:v>
                </c:pt>
                <c:pt idx="1607">
                  <c:v>7505</c:v>
                </c:pt>
                <c:pt idx="1608">
                  <c:v>7506</c:v>
                </c:pt>
                <c:pt idx="1609">
                  <c:v>7532</c:v>
                </c:pt>
                <c:pt idx="1610">
                  <c:v>7496</c:v>
                </c:pt>
                <c:pt idx="1611">
                  <c:v>7511</c:v>
                </c:pt>
                <c:pt idx="1612">
                  <c:v>7529</c:v>
                </c:pt>
                <c:pt idx="1613">
                  <c:v>7513</c:v>
                </c:pt>
                <c:pt idx="1614">
                  <c:v>7499</c:v>
                </c:pt>
                <c:pt idx="1615">
                  <c:v>7494</c:v>
                </c:pt>
                <c:pt idx="1616">
                  <c:v>7482</c:v>
                </c:pt>
                <c:pt idx="1617">
                  <c:v>7531</c:v>
                </c:pt>
                <c:pt idx="1618">
                  <c:v>7530</c:v>
                </c:pt>
                <c:pt idx="1619">
                  <c:v>7526</c:v>
                </c:pt>
                <c:pt idx="1620">
                  <c:v>7497</c:v>
                </c:pt>
                <c:pt idx="1621">
                  <c:v>7495</c:v>
                </c:pt>
                <c:pt idx="1622">
                  <c:v>7536</c:v>
                </c:pt>
                <c:pt idx="1623">
                  <c:v>7486</c:v>
                </c:pt>
                <c:pt idx="1624">
                  <c:v>7509</c:v>
                </c:pt>
                <c:pt idx="1625">
                  <c:v>7500</c:v>
                </c:pt>
                <c:pt idx="1626">
                  <c:v>7514</c:v>
                </c:pt>
                <c:pt idx="1627">
                  <c:v>7510</c:v>
                </c:pt>
                <c:pt idx="1628">
                  <c:v>7495</c:v>
                </c:pt>
                <c:pt idx="1629">
                  <c:v>7508</c:v>
                </c:pt>
                <c:pt idx="1630">
                  <c:v>7485</c:v>
                </c:pt>
                <c:pt idx="1631">
                  <c:v>7513</c:v>
                </c:pt>
                <c:pt idx="1632">
                  <c:v>7502</c:v>
                </c:pt>
                <c:pt idx="1633">
                  <c:v>7513</c:v>
                </c:pt>
                <c:pt idx="1634">
                  <c:v>7485</c:v>
                </c:pt>
                <c:pt idx="1635">
                  <c:v>7510</c:v>
                </c:pt>
                <c:pt idx="1636">
                  <c:v>7478</c:v>
                </c:pt>
                <c:pt idx="1637">
                  <c:v>7514</c:v>
                </c:pt>
                <c:pt idx="1638">
                  <c:v>7499</c:v>
                </c:pt>
                <c:pt idx="1639">
                  <c:v>7469</c:v>
                </c:pt>
                <c:pt idx="1640">
                  <c:v>7478</c:v>
                </c:pt>
                <c:pt idx="1641">
                  <c:v>7518</c:v>
                </c:pt>
                <c:pt idx="1642">
                  <c:v>7519</c:v>
                </c:pt>
                <c:pt idx="1643">
                  <c:v>7507</c:v>
                </c:pt>
                <c:pt idx="1644">
                  <c:v>7498</c:v>
                </c:pt>
                <c:pt idx="1645">
                  <c:v>7499</c:v>
                </c:pt>
                <c:pt idx="1646">
                  <c:v>7497</c:v>
                </c:pt>
                <c:pt idx="1647">
                  <c:v>7522</c:v>
                </c:pt>
                <c:pt idx="1648">
                  <c:v>7503</c:v>
                </c:pt>
                <c:pt idx="1649">
                  <c:v>7477</c:v>
                </c:pt>
                <c:pt idx="1650">
                  <c:v>7474</c:v>
                </c:pt>
                <c:pt idx="1651">
                  <c:v>7488</c:v>
                </c:pt>
                <c:pt idx="1652">
                  <c:v>7519</c:v>
                </c:pt>
                <c:pt idx="1653">
                  <c:v>7487</c:v>
                </c:pt>
                <c:pt idx="1654">
                  <c:v>7503</c:v>
                </c:pt>
                <c:pt idx="1655">
                  <c:v>7483</c:v>
                </c:pt>
                <c:pt idx="1656">
                  <c:v>7515</c:v>
                </c:pt>
                <c:pt idx="1657">
                  <c:v>7527</c:v>
                </c:pt>
                <c:pt idx="1658">
                  <c:v>7499</c:v>
                </c:pt>
                <c:pt idx="1659">
                  <c:v>7496</c:v>
                </c:pt>
                <c:pt idx="1660">
                  <c:v>7507</c:v>
                </c:pt>
                <c:pt idx="1661">
                  <c:v>7510</c:v>
                </c:pt>
                <c:pt idx="1662">
                  <c:v>7485</c:v>
                </c:pt>
                <c:pt idx="1663">
                  <c:v>7485</c:v>
                </c:pt>
                <c:pt idx="1664">
                  <c:v>7483</c:v>
                </c:pt>
                <c:pt idx="1665">
                  <c:v>7485</c:v>
                </c:pt>
                <c:pt idx="1666">
                  <c:v>7531</c:v>
                </c:pt>
                <c:pt idx="1667">
                  <c:v>7533</c:v>
                </c:pt>
                <c:pt idx="1668">
                  <c:v>7508</c:v>
                </c:pt>
                <c:pt idx="1669">
                  <c:v>7492</c:v>
                </c:pt>
                <c:pt idx="1670">
                  <c:v>7494</c:v>
                </c:pt>
                <c:pt idx="1671">
                  <c:v>7508</c:v>
                </c:pt>
                <c:pt idx="1672">
                  <c:v>7509</c:v>
                </c:pt>
                <c:pt idx="1673">
                  <c:v>7506</c:v>
                </c:pt>
                <c:pt idx="1674">
                  <c:v>7501</c:v>
                </c:pt>
                <c:pt idx="1675">
                  <c:v>7502</c:v>
                </c:pt>
                <c:pt idx="1676">
                  <c:v>7472</c:v>
                </c:pt>
                <c:pt idx="1677">
                  <c:v>7502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2B1-4273-9251-1ADCC5A4B648}"/>
            </c:ext>
          </c:extLst>
        </c:ser>
        <c:ser>
          <c:idx val="1"/>
          <c:order val="2"/>
          <c:tx>
            <c:v>nNU-1000 solvent evaporation</c:v>
          </c:tx>
          <c:spPr>
            <a:ln w="2540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'nNU-1000 solvent evaporation'!$B$136:$B$1813</c:f>
              <c:numCache>
                <c:formatCode>General</c:formatCode>
                <c:ptCount val="1678"/>
                <c:pt idx="0">
                  <c:v>4.0025000000000004</c:v>
                </c:pt>
                <c:pt idx="1">
                  <c:v>4.0299300000000002</c:v>
                </c:pt>
                <c:pt idx="2">
                  <c:v>4.0573600000000001</c:v>
                </c:pt>
                <c:pt idx="3">
                  <c:v>4.0847899999999999</c:v>
                </c:pt>
                <c:pt idx="4">
                  <c:v>4.1122300000000003</c:v>
                </c:pt>
                <c:pt idx="5">
                  <c:v>4.1396600000000001</c:v>
                </c:pt>
                <c:pt idx="6">
                  <c:v>4.16709</c:v>
                </c:pt>
                <c:pt idx="7">
                  <c:v>4.1945199999999998</c:v>
                </c:pt>
                <c:pt idx="8">
                  <c:v>4.2219499999999996</c:v>
                </c:pt>
                <c:pt idx="9">
                  <c:v>4.2493800000000004</c:v>
                </c:pt>
                <c:pt idx="10">
                  <c:v>4.2768100000000002</c:v>
                </c:pt>
                <c:pt idx="11">
                  <c:v>4.3042499999999997</c:v>
                </c:pt>
                <c:pt idx="12">
                  <c:v>4.3316800000000004</c:v>
                </c:pt>
                <c:pt idx="13">
                  <c:v>4.3591100000000003</c:v>
                </c:pt>
                <c:pt idx="14">
                  <c:v>4.3865400000000001</c:v>
                </c:pt>
                <c:pt idx="15">
                  <c:v>4.4139699999999999</c:v>
                </c:pt>
                <c:pt idx="16">
                  <c:v>4.4413999999999998</c:v>
                </c:pt>
                <c:pt idx="17">
                  <c:v>4.4688400000000001</c:v>
                </c:pt>
                <c:pt idx="18">
                  <c:v>4.49627</c:v>
                </c:pt>
                <c:pt idx="19">
                  <c:v>4.5236999999999998</c:v>
                </c:pt>
                <c:pt idx="20">
                  <c:v>4.5511299999999997</c:v>
                </c:pt>
                <c:pt idx="21">
                  <c:v>4.5785600000000004</c:v>
                </c:pt>
                <c:pt idx="22">
                  <c:v>4.6059900000000003</c:v>
                </c:pt>
                <c:pt idx="23">
                  <c:v>4.6334200000000001</c:v>
                </c:pt>
                <c:pt idx="24">
                  <c:v>4.6608599999999996</c:v>
                </c:pt>
                <c:pt idx="25">
                  <c:v>4.6882900000000003</c:v>
                </c:pt>
                <c:pt idx="26">
                  <c:v>4.7157200000000001</c:v>
                </c:pt>
                <c:pt idx="27">
                  <c:v>4.74315</c:v>
                </c:pt>
                <c:pt idx="28">
                  <c:v>4.7705799999999998</c:v>
                </c:pt>
                <c:pt idx="29">
                  <c:v>4.7980099999999997</c:v>
                </c:pt>
                <c:pt idx="30">
                  <c:v>4.8254400000000004</c:v>
                </c:pt>
                <c:pt idx="31">
                  <c:v>4.8528799999999999</c:v>
                </c:pt>
                <c:pt idx="32">
                  <c:v>4.8803099999999997</c:v>
                </c:pt>
                <c:pt idx="33">
                  <c:v>4.9077400000000004</c:v>
                </c:pt>
                <c:pt idx="34">
                  <c:v>4.9351700000000003</c:v>
                </c:pt>
                <c:pt idx="35">
                  <c:v>4.9626000000000001</c:v>
                </c:pt>
                <c:pt idx="36">
                  <c:v>4.99003</c:v>
                </c:pt>
                <c:pt idx="37">
                  <c:v>5.0174599999999998</c:v>
                </c:pt>
                <c:pt idx="38">
                  <c:v>5.0449000000000002</c:v>
                </c:pt>
                <c:pt idx="39">
                  <c:v>5.07233</c:v>
                </c:pt>
                <c:pt idx="40">
                  <c:v>5.0997599999999998</c:v>
                </c:pt>
                <c:pt idx="41">
                  <c:v>5.1271899999999997</c:v>
                </c:pt>
                <c:pt idx="42">
                  <c:v>5.1546200000000004</c:v>
                </c:pt>
                <c:pt idx="43">
                  <c:v>5.1820500000000003</c:v>
                </c:pt>
                <c:pt idx="44">
                  <c:v>5.2094899999999997</c:v>
                </c:pt>
                <c:pt idx="45">
                  <c:v>5.2369199999999996</c:v>
                </c:pt>
                <c:pt idx="46">
                  <c:v>5.2643500000000003</c:v>
                </c:pt>
                <c:pt idx="47">
                  <c:v>5.2917800000000002</c:v>
                </c:pt>
                <c:pt idx="48">
                  <c:v>5.31921</c:v>
                </c:pt>
                <c:pt idx="49">
                  <c:v>5.3466399999999998</c:v>
                </c:pt>
                <c:pt idx="50">
                  <c:v>5.3740699999999997</c:v>
                </c:pt>
                <c:pt idx="51">
                  <c:v>5.40151</c:v>
                </c:pt>
                <c:pt idx="52">
                  <c:v>5.4289399999999999</c:v>
                </c:pt>
                <c:pt idx="53">
                  <c:v>5.4563699999999997</c:v>
                </c:pt>
                <c:pt idx="54">
                  <c:v>5.4837999999999996</c:v>
                </c:pt>
                <c:pt idx="55">
                  <c:v>5.5112300000000003</c:v>
                </c:pt>
                <c:pt idx="56">
                  <c:v>5.5386600000000001</c:v>
                </c:pt>
                <c:pt idx="57">
                  <c:v>5.5660999999999996</c:v>
                </c:pt>
                <c:pt idx="58">
                  <c:v>5.5935300000000003</c:v>
                </c:pt>
                <c:pt idx="59">
                  <c:v>5.6209600000000002</c:v>
                </c:pt>
                <c:pt idx="60">
                  <c:v>5.64839</c:v>
                </c:pt>
                <c:pt idx="61">
                  <c:v>5.6758199999999999</c:v>
                </c:pt>
                <c:pt idx="62">
                  <c:v>5.7032499999999997</c:v>
                </c:pt>
                <c:pt idx="63">
                  <c:v>5.7306800000000004</c:v>
                </c:pt>
                <c:pt idx="64">
                  <c:v>5.7581199999999999</c:v>
                </c:pt>
                <c:pt idx="65">
                  <c:v>5.7855499999999997</c:v>
                </c:pt>
                <c:pt idx="66">
                  <c:v>5.8129799999999996</c:v>
                </c:pt>
                <c:pt idx="67">
                  <c:v>5.8404100000000003</c:v>
                </c:pt>
                <c:pt idx="68">
                  <c:v>5.8678400000000002</c:v>
                </c:pt>
                <c:pt idx="69">
                  <c:v>5.89527</c:v>
                </c:pt>
                <c:pt idx="70">
                  <c:v>5.9226999999999999</c:v>
                </c:pt>
                <c:pt idx="71">
                  <c:v>5.9501400000000002</c:v>
                </c:pt>
                <c:pt idx="72">
                  <c:v>5.9775700000000001</c:v>
                </c:pt>
                <c:pt idx="73">
                  <c:v>6.0049999999999999</c:v>
                </c:pt>
                <c:pt idx="74">
                  <c:v>6.0324299999999997</c:v>
                </c:pt>
                <c:pt idx="75">
                  <c:v>6.0598599999999996</c:v>
                </c:pt>
                <c:pt idx="76">
                  <c:v>6.0872900000000003</c:v>
                </c:pt>
                <c:pt idx="77">
                  <c:v>6.1147299999999998</c:v>
                </c:pt>
                <c:pt idx="78">
                  <c:v>6.1421599999999996</c:v>
                </c:pt>
                <c:pt idx="79">
                  <c:v>6.1695900000000004</c:v>
                </c:pt>
                <c:pt idx="80">
                  <c:v>6.1970200000000002</c:v>
                </c:pt>
                <c:pt idx="81">
                  <c:v>6.22445</c:v>
                </c:pt>
                <c:pt idx="82">
                  <c:v>6.2518799999999999</c:v>
                </c:pt>
                <c:pt idx="83">
                  <c:v>6.2793099999999997</c:v>
                </c:pt>
                <c:pt idx="84">
                  <c:v>6.3067500000000001</c:v>
                </c:pt>
                <c:pt idx="85">
                  <c:v>6.3341799999999999</c:v>
                </c:pt>
                <c:pt idx="86">
                  <c:v>6.3616099999999998</c:v>
                </c:pt>
                <c:pt idx="87">
                  <c:v>6.3890399999999996</c:v>
                </c:pt>
                <c:pt idx="88">
                  <c:v>6.4164700000000003</c:v>
                </c:pt>
                <c:pt idx="89">
                  <c:v>6.4439000000000002</c:v>
                </c:pt>
                <c:pt idx="90">
                  <c:v>6.47133</c:v>
                </c:pt>
                <c:pt idx="91">
                  <c:v>6.4987700000000004</c:v>
                </c:pt>
                <c:pt idx="92">
                  <c:v>6.5262000000000002</c:v>
                </c:pt>
                <c:pt idx="93">
                  <c:v>6.5536300000000001</c:v>
                </c:pt>
                <c:pt idx="94">
                  <c:v>6.5810599999999999</c:v>
                </c:pt>
                <c:pt idx="95">
                  <c:v>6.6084899999999998</c:v>
                </c:pt>
                <c:pt idx="96">
                  <c:v>6.6359199999999996</c:v>
                </c:pt>
                <c:pt idx="97">
                  <c:v>6.6633599999999999</c:v>
                </c:pt>
                <c:pt idx="98">
                  <c:v>6.6907899999999998</c:v>
                </c:pt>
                <c:pt idx="99">
                  <c:v>6.7182199999999996</c:v>
                </c:pt>
                <c:pt idx="100">
                  <c:v>6.7456500000000004</c:v>
                </c:pt>
                <c:pt idx="101">
                  <c:v>6.7730800000000002</c:v>
                </c:pt>
                <c:pt idx="102">
                  <c:v>6.8005100000000001</c:v>
                </c:pt>
                <c:pt idx="103">
                  <c:v>6.8279399999999999</c:v>
                </c:pt>
                <c:pt idx="104">
                  <c:v>6.8553800000000003</c:v>
                </c:pt>
                <c:pt idx="105">
                  <c:v>6.8828100000000001</c:v>
                </c:pt>
                <c:pt idx="106">
                  <c:v>6.9102399999999999</c:v>
                </c:pt>
                <c:pt idx="107">
                  <c:v>6.9376699999999998</c:v>
                </c:pt>
                <c:pt idx="108">
                  <c:v>6.9650999999999996</c:v>
                </c:pt>
                <c:pt idx="109">
                  <c:v>6.9925300000000004</c:v>
                </c:pt>
                <c:pt idx="110">
                  <c:v>7.0199600000000002</c:v>
                </c:pt>
                <c:pt idx="111">
                  <c:v>7.0473999999999997</c:v>
                </c:pt>
                <c:pt idx="112">
                  <c:v>7.0748300000000004</c:v>
                </c:pt>
                <c:pt idx="113">
                  <c:v>7.1022600000000002</c:v>
                </c:pt>
                <c:pt idx="114">
                  <c:v>7.1296900000000001</c:v>
                </c:pt>
                <c:pt idx="115">
                  <c:v>7.1571199999999999</c:v>
                </c:pt>
                <c:pt idx="116">
                  <c:v>7.1845499999999998</c:v>
                </c:pt>
                <c:pt idx="117">
                  <c:v>7.2119900000000001</c:v>
                </c:pt>
                <c:pt idx="118">
                  <c:v>7.23942</c:v>
                </c:pt>
                <c:pt idx="119">
                  <c:v>7.2668499999999998</c:v>
                </c:pt>
                <c:pt idx="120">
                  <c:v>7.2942799999999997</c:v>
                </c:pt>
                <c:pt idx="121">
                  <c:v>7.3217100000000004</c:v>
                </c:pt>
                <c:pt idx="122">
                  <c:v>7.3491400000000002</c:v>
                </c:pt>
                <c:pt idx="123">
                  <c:v>7.3765700000000001</c:v>
                </c:pt>
                <c:pt idx="124">
                  <c:v>7.4040100000000004</c:v>
                </c:pt>
                <c:pt idx="125">
                  <c:v>7.4314400000000003</c:v>
                </c:pt>
                <c:pt idx="126">
                  <c:v>7.4588700000000001</c:v>
                </c:pt>
                <c:pt idx="127">
                  <c:v>7.4863</c:v>
                </c:pt>
                <c:pt idx="128">
                  <c:v>7.5137299999999998</c:v>
                </c:pt>
                <c:pt idx="129">
                  <c:v>7.5411599999999996</c:v>
                </c:pt>
                <c:pt idx="130">
                  <c:v>7.5685900000000004</c:v>
                </c:pt>
                <c:pt idx="131">
                  <c:v>7.5960299999999998</c:v>
                </c:pt>
                <c:pt idx="132">
                  <c:v>7.6234599999999997</c:v>
                </c:pt>
                <c:pt idx="133">
                  <c:v>7.6508900000000004</c:v>
                </c:pt>
                <c:pt idx="134">
                  <c:v>7.6783200000000003</c:v>
                </c:pt>
                <c:pt idx="135">
                  <c:v>7.7057500000000001</c:v>
                </c:pt>
                <c:pt idx="136">
                  <c:v>7.7331799999999999</c:v>
                </c:pt>
                <c:pt idx="137">
                  <c:v>7.7606200000000003</c:v>
                </c:pt>
                <c:pt idx="138">
                  <c:v>7.7880500000000001</c:v>
                </c:pt>
                <c:pt idx="139">
                  <c:v>7.81548</c:v>
                </c:pt>
                <c:pt idx="140">
                  <c:v>7.8429099999999998</c:v>
                </c:pt>
                <c:pt idx="141">
                  <c:v>7.8703399999999997</c:v>
                </c:pt>
                <c:pt idx="142">
                  <c:v>7.8977700000000004</c:v>
                </c:pt>
                <c:pt idx="143">
                  <c:v>7.9252000000000002</c:v>
                </c:pt>
                <c:pt idx="144">
                  <c:v>7.9526399999999997</c:v>
                </c:pt>
                <c:pt idx="145">
                  <c:v>7.9800700000000004</c:v>
                </c:pt>
                <c:pt idx="146">
                  <c:v>8.0075000000000003</c:v>
                </c:pt>
                <c:pt idx="147">
                  <c:v>8.0349299999999992</c:v>
                </c:pt>
                <c:pt idx="148">
                  <c:v>8.06236</c:v>
                </c:pt>
                <c:pt idx="149">
                  <c:v>8.0897900000000007</c:v>
                </c:pt>
                <c:pt idx="150">
                  <c:v>8.1172199999999997</c:v>
                </c:pt>
                <c:pt idx="151">
                  <c:v>8.14466</c:v>
                </c:pt>
                <c:pt idx="152">
                  <c:v>8.1720900000000007</c:v>
                </c:pt>
                <c:pt idx="153">
                  <c:v>8.1995199999999997</c:v>
                </c:pt>
                <c:pt idx="154">
                  <c:v>8.2269500000000004</c:v>
                </c:pt>
                <c:pt idx="155">
                  <c:v>8.2543799999999994</c:v>
                </c:pt>
                <c:pt idx="156">
                  <c:v>8.2818100000000001</c:v>
                </c:pt>
                <c:pt idx="157">
                  <c:v>8.3092500000000005</c:v>
                </c:pt>
                <c:pt idx="158">
                  <c:v>8.3366799999999994</c:v>
                </c:pt>
                <c:pt idx="159">
                  <c:v>8.3641100000000002</c:v>
                </c:pt>
                <c:pt idx="160">
                  <c:v>8.3915400000000009</c:v>
                </c:pt>
                <c:pt idx="161">
                  <c:v>8.4189699999999998</c:v>
                </c:pt>
                <c:pt idx="162">
                  <c:v>8.4464000000000006</c:v>
                </c:pt>
                <c:pt idx="163">
                  <c:v>8.4738299999999995</c:v>
                </c:pt>
                <c:pt idx="164">
                  <c:v>8.5012699999999999</c:v>
                </c:pt>
                <c:pt idx="165">
                  <c:v>8.5287000000000006</c:v>
                </c:pt>
                <c:pt idx="166">
                  <c:v>8.5561299999999996</c:v>
                </c:pt>
                <c:pt idx="167">
                  <c:v>8.5835600000000003</c:v>
                </c:pt>
                <c:pt idx="168">
                  <c:v>8.6109899999999993</c:v>
                </c:pt>
                <c:pt idx="169">
                  <c:v>8.63842</c:v>
                </c:pt>
                <c:pt idx="170">
                  <c:v>8.6658500000000007</c:v>
                </c:pt>
                <c:pt idx="171">
                  <c:v>8.6932899999999993</c:v>
                </c:pt>
                <c:pt idx="172">
                  <c:v>8.72072</c:v>
                </c:pt>
                <c:pt idx="173">
                  <c:v>8.7481500000000008</c:v>
                </c:pt>
                <c:pt idx="174">
                  <c:v>8.7755799999999997</c:v>
                </c:pt>
                <c:pt idx="175">
                  <c:v>8.8030100000000004</c:v>
                </c:pt>
                <c:pt idx="176">
                  <c:v>8.8304399999999994</c:v>
                </c:pt>
                <c:pt idx="177">
                  <c:v>8.8578700000000001</c:v>
                </c:pt>
                <c:pt idx="178">
                  <c:v>8.8853100000000005</c:v>
                </c:pt>
                <c:pt idx="179">
                  <c:v>8.9127399999999994</c:v>
                </c:pt>
                <c:pt idx="180">
                  <c:v>8.9401700000000002</c:v>
                </c:pt>
                <c:pt idx="181">
                  <c:v>8.9675999999999991</c:v>
                </c:pt>
                <c:pt idx="182">
                  <c:v>8.9950299999999999</c:v>
                </c:pt>
                <c:pt idx="183">
                  <c:v>9.0224600000000006</c:v>
                </c:pt>
                <c:pt idx="184">
                  <c:v>9.0498999999999992</c:v>
                </c:pt>
                <c:pt idx="185">
                  <c:v>9.0773299999999999</c:v>
                </c:pt>
                <c:pt idx="186">
                  <c:v>9.1047600000000006</c:v>
                </c:pt>
                <c:pt idx="187">
                  <c:v>9.1321899999999996</c:v>
                </c:pt>
                <c:pt idx="188">
                  <c:v>9.1596200000000003</c:v>
                </c:pt>
                <c:pt idx="189">
                  <c:v>9.1870499999999993</c:v>
                </c:pt>
                <c:pt idx="190">
                  <c:v>9.21448</c:v>
                </c:pt>
                <c:pt idx="191">
                  <c:v>9.2419200000000004</c:v>
                </c:pt>
                <c:pt idx="192">
                  <c:v>9.2693499999999993</c:v>
                </c:pt>
                <c:pt idx="193">
                  <c:v>9.29678</c:v>
                </c:pt>
                <c:pt idx="194">
                  <c:v>9.3242100000000008</c:v>
                </c:pt>
                <c:pt idx="195">
                  <c:v>9.3516399999999997</c:v>
                </c:pt>
                <c:pt idx="196">
                  <c:v>9.3790700000000005</c:v>
                </c:pt>
                <c:pt idx="197">
                  <c:v>9.4064999999999994</c:v>
                </c:pt>
                <c:pt idx="198">
                  <c:v>9.4339399999999998</c:v>
                </c:pt>
                <c:pt idx="199">
                  <c:v>9.4613700000000005</c:v>
                </c:pt>
                <c:pt idx="200">
                  <c:v>9.4887999999999995</c:v>
                </c:pt>
                <c:pt idx="201">
                  <c:v>9.5162300000000002</c:v>
                </c:pt>
                <c:pt idx="202">
                  <c:v>9.5436599999999991</c:v>
                </c:pt>
                <c:pt idx="203">
                  <c:v>9.5710899999999999</c:v>
                </c:pt>
                <c:pt idx="204">
                  <c:v>9.5985300000000002</c:v>
                </c:pt>
                <c:pt idx="205">
                  <c:v>9.6259599999999992</c:v>
                </c:pt>
                <c:pt idx="206">
                  <c:v>9.6533899999999999</c:v>
                </c:pt>
                <c:pt idx="207">
                  <c:v>9.6808200000000006</c:v>
                </c:pt>
                <c:pt idx="208">
                  <c:v>9.7082499999999996</c:v>
                </c:pt>
                <c:pt idx="209">
                  <c:v>9.7356800000000003</c:v>
                </c:pt>
                <c:pt idx="210">
                  <c:v>9.7631099999999993</c:v>
                </c:pt>
                <c:pt idx="211">
                  <c:v>9.7905499999999996</c:v>
                </c:pt>
                <c:pt idx="212">
                  <c:v>9.8179800000000004</c:v>
                </c:pt>
                <c:pt idx="213">
                  <c:v>9.8454099999999993</c:v>
                </c:pt>
                <c:pt idx="214">
                  <c:v>9.8728400000000001</c:v>
                </c:pt>
                <c:pt idx="215">
                  <c:v>9.9002700000000008</c:v>
                </c:pt>
                <c:pt idx="216">
                  <c:v>9.9276999999999997</c:v>
                </c:pt>
                <c:pt idx="217">
                  <c:v>9.9551400000000001</c:v>
                </c:pt>
                <c:pt idx="218">
                  <c:v>9.9825700000000008</c:v>
                </c:pt>
                <c:pt idx="219">
                  <c:v>10.01</c:v>
                </c:pt>
                <c:pt idx="220">
                  <c:v>10.0374</c:v>
                </c:pt>
                <c:pt idx="221">
                  <c:v>10.0649</c:v>
                </c:pt>
                <c:pt idx="222">
                  <c:v>10.0923</c:v>
                </c:pt>
                <c:pt idx="223">
                  <c:v>10.1197</c:v>
                </c:pt>
                <c:pt idx="224">
                  <c:v>10.1472</c:v>
                </c:pt>
                <c:pt idx="225">
                  <c:v>10.1746</c:v>
                </c:pt>
                <c:pt idx="226">
                  <c:v>10.202</c:v>
                </c:pt>
                <c:pt idx="227">
                  <c:v>10.2295</c:v>
                </c:pt>
                <c:pt idx="228">
                  <c:v>10.2569</c:v>
                </c:pt>
                <c:pt idx="229">
                  <c:v>10.2843</c:v>
                </c:pt>
                <c:pt idx="230">
                  <c:v>10.3117</c:v>
                </c:pt>
                <c:pt idx="231">
                  <c:v>10.3392</c:v>
                </c:pt>
                <c:pt idx="232">
                  <c:v>10.3666</c:v>
                </c:pt>
                <c:pt idx="233">
                  <c:v>10.394</c:v>
                </c:pt>
                <c:pt idx="234">
                  <c:v>10.4215</c:v>
                </c:pt>
                <c:pt idx="235">
                  <c:v>10.4489</c:v>
                </c:pt>
                <c:pt idx="236">
                  <c:v>10.4763</c:v>
                </c:pt>
                <c:pt idx="237">
                  <c:v>10.5038</c:v>
                </c:pt>
                <c:pt idx="238">
                  <c:v>10.5312</c:v>
                </c:pt>
                <c:pt idx="239">
                  <c:v>10.5586</c:v>
                </c:pt>
                <c:pt idx="240">
                  <c:v>10.5861</c:v>
                </c:pt>
                <c:pt idx="241">
                  <c:v>10.6135</c:v>
                </c:pt>
                <c:pt idx="242">
                  <c:v>10.6409</c:v>
                </c:pt>
                <c:pt idx="243">
                  <c:v>10.6684</c:v>
                </c:pt>
                <c:pt idx="244">
                  <c:v>10.6958</c:v>
                </c:pt>
                <c:pt idx="245">
                  <c:v>10.7232</c:v>
                </c:pt>
                <c:pt idx="246">
                  <c:v>10.7506</c:v>
                </c:pt>
                <c:pt idx="247">
                  <c:v>10.7781</c:v>
                </c:pt>
                <c:pt idx="248">
                  <c:v>10.8055</c:v>
                </c:pt>
                <c:pt idx="249">
                  <c:v>10.8329</c:v>
                </c:pt>
                <c:pt idx="250">
                  <c:v>10.8604</c:v>
                </c:pt>
                <c:pt idx="251">
                  <c:v>10.8878</c:v>
                </c:pt>
                <c:pt idx="252">
                  <c:v>10.9152</c:v>
                </c:pt>
                <c:pt idx="253">
                  <c:v>10.9427</c:v>
                </c:pt>
                <c:pt idx="254">
                  <c:v>10.9701</c:v>
                </c:pt>
                <c:pt idx="255">
                  <c:v>10.9975</c:v>
                </c:pt>
                <c:pt idx="256">
                  <c:v>11.025</c:v>
                </c:pt>
                <c:pt idx="257">
                  <c:v>11.0524</c:v>
                </c:pt>
                <c:pt idx="258">
                  <c:v>11.079800000000001</c:v>
                </c:pt>
                <c:pt idx="259">
                  <c:v>11.1073</c:v>
                </c:pt>
                <c:pt idx="260">
                  <c:v>11.1347</c:v>
                </c:pt>
                <c:pt idx="261">
                  <c:v>11.162100000000001</c:v>
                </c:pt>
                <c:pt idx="262">
                  <c:v>11.1896</c:v>
                </c:pt>
                <c:pt idx="263">
                  <c:v>11.217000000000001</c:v>
                </c:pt>
                <c:pt idx="264">
                  <c:v>11.244400000000001</c:v>
                </c:pt>
                <c:pt idx="265">
                  <c:v>11.271800000000001</c:v>
                </c:pt>
                <c:pt idx="266">
                  <c:v>11.299300000000001</c:v>
                </c:pt>
                <c:pt idx="267">
                  <c:v>11.326700000000001</c:v>
                </c:pt>
                <c:pt idx="268">
                  <c:v>11.354100000000001</c:v>
                </c:pt>
                <c:pt idx="269">
                  <c:v>11.381600000000001</c:v>
                </c:pt>
                <c:pt idx="270">
                  <c:v>11.409000000000001</c:v>
                </c:pt>
                <c:pt idx="271">
                  <c:v>11.436400000000001</c:v>
                </c:pt>
                <c:pt idx="272">
                  <c:v>11.463900000000001</c:v>
                </c:pt>
                <c:pt idx="273">
                  <c:v>11.491300000000001</c:v>
                </c:pt>
                <c:pt idx="274">
                  <c:v>11.518700000000001</c:v>
                </c:pt>
                <c:pt idx="275">
                  <c:v>11.546200000000001</c:v>
                </c:pt>
                <c:pt idx="276">
                  <c:v>11.573600000000001</c:v>
                </c:pt>
                <c:pt idx="277">
                  <c:v>11.601000000000001</c:v>
                </c:pt>
                <c:pt idx="278">
                  <c:v>11.628500000000001</c:v>
                </c:pt>
                <c:pt idx="279">
                  <c:v>11.655900000000001</c:v>
                </c:pt>
                <c:pt idx="280">
                  <c:v>11.683299999999999</c:v>
                </c:pt>
                <c:pt idx="281">
                  <c:v>11.710800000000001</c:v>
                </c:pt>
                <c:pt idx="282">
                  <c:v>11.738200000000001</c:v>
                </c:pt>
                <c:pt idx="283">
                  <c:v>11.765599999999999</c:v>
                </c:pt>
                <c:pt idx="284">
                  <c:v>11.792999999999999</c:v>
                </c:pt>
                <c:pt idx="285">
                  <c:v>11.820499999999999</c:v>
                </c:pt>
                <c:pt idx="286">
                  <c:v>11.847899999999999</c:v>
                </c:pt>
                <c:pt idx="287">
                  <c:v>11.875299999999999</c:v>
                </c:pt>
                <c:pt idx="288">
                  <c:v>11.902799999999999</c:v>
                </c:pt>
                <c:pt idx="289">
                  <c:v>11.930199999999999</c:v>
                </c:pt>
                <c:pt idx="290">
                  <c:v>11.957599999999999</c:v>
                </c:pt>
                <c:pt idx="291">
                  <c:v>11.985099999999999</c:v>
                </c:pt>
                <c:pt idx="292">
                  <c:v>12.012499999999999</c:v>
                </c:pt>
                <c:pt idx="293">
                  <c:v>12.039899999999999</c:v>
                </c:pt>
                <c:pt idx="294">
                  <c:v>12.067399999999999</c:v>
                </c:pt>
                <c:pt idx="295">
                  <c:v>12.094799999999999</c:v>
                </c:pt>
                <c:pt idx="296">
                  <c:v>12.122199999999999</c:v>
                </c:pt>
                <c:pt idx="297">
                  <c:v>12.149699999999999</c:v>
                </c:pt>
                <c:pt idx="298">
                  <c:v>12.177099999999999</c:v>
                </c:pt>
                <c:pt idx="299">
                  <c:v>12.204499999999999</c:v>
                </c:pt>
                <c:pt idx="300">
                  <c:v>12.2319</c:v>
                </c:pt>
                <c:pt idx="301">
                  <c:v>12.259399999999999</c:v>
                </c:pt>
                <c:pt idx="302">
                  <c:v>12.286799999999999</c:v>
                </c:pt>
                <c:pt idx="303">
                  <c:v>12.3142</c:v>
                </c:pt>
                <c:pt idx="304">
                  <c:v>12.341699999999999</c:v>
                </c:pt>
                <c:pt idx="305">
                  <c:v>12.3691</c:v>
                </c:pt>
                <c:pt idx="306">
                  <c:v>12.3965</c:v>
                </c:pt>
                <c:pt idx="307">
                  <c:v>12.423999999999999</c:v>
                </c:pt>
                <c:pt idx="308">
                  <c:v>12.4514</c:v>
                </c:pt>
                <c:pt idx="309">
                  <c:v>12.4788</c:v>
                </c:pt>
                <c:pt idx="310">
                  <c:v>12.5063</c:v>
                </c:pt>
                <c:pt idx="311">
                  <c:v>12.5337</c:v>
                </c:pt>
                <c:pt idx="312">
                  <c:v>12.5611</c:v>
                </c:pt>
                <c:pt idx="313">
                  <c:v>12.5886</c:v>
                </c:pt>
                <c:pt idx="314">
                  <c:v>12.616</c:v>
                </c:pt>
                <c:pt idx="315">
                  <c:v>12.6434</c:v>
                </c:pt>
                <c:pt idx="316">
                  <c:v>12.6709</c:v>
                </c:pt>
                <c:pt idx="317">
                  <c:v>12.6983</c:v>
                </c:pt>
                <c:pt idx="318">
                  <c:v>12.7257</c:v>
                </c:pt>
                <c:pt idx="319">
                  <c:v>12.7531</c:v>
                </c:pt>
                <c:pt idx="320">
                  <c:v>12.7806</c:v>
                </c:pt>
                <c:pt idx="321">
                  <c:v>12.808</c:v>
                </c:pt>
                <c:pt idx="322">
                  <c:v>12.8354</c:v>
                </c:pt>
                <c:pt idx="323">
                  <c:v>12.8629</c:v>
                </c:pt>
                <c:pt idx="324">
                  <c:v>12.8903</c:v>
                </c:pt>
                <c:pt idx="325">
                  <c:v>12.9177</c:v>
                </c:pt>
                <c:pt idx="326">
                  <c:v>12.9452</c:v>
                </c:pt>
                <c:pt idx="327">
                  <c:v>12.9726</c:v>
                </c:pt>
                <c:pt idx="328">
                  <c:v>13</c:v>
                </c:pt>
                <c:pt idx="329">
                  <c:v>13.0275</c:v>
                </c:pt>
                <c:pt idx="330">
                  <c:v>13.0549</c:v>
                </c:pt>
                <c:pt idx="331">
                  <c:v>13.0823</c:v>
                </c:pt>
                <c:pt idx="332">
                  <c:v>13.1098</c:v>
                </c:pt>
                <c:pt idx="333">
                  <c:v>13.1372</c:v>
                </c:pt>
                <c:pt idx="334">
                  <c:v>13.1646</c:v>
                </c:pt>
                <c:pt idx="335">
                  <c:v>13.1921</c:v>
                </c:pt>
                <c:pt idx="336">
                  <c:v>13.2195</c:v>
                </c:pt>
                <c:pt idx="337">
                  <c:v>13.2469</c:v>
                </c:pt>
                <c:pt idx="338">
                  <c:v>13.2743</c:v>
                </c:pt>
                <c:pt idx="339">
                  <c:v>13.3018</c:v>
                </c:pt>
                <c:pt idx="340">
                  <c:v>13.3292</c:v>
                </c:pt>
                <c:pt idx="341">
                  <c:v>13.3566</c:v>
                </c:pt>
                <c:pt idx="342">
                  <c:v>13.3841</c:v>
                </c:pt>
                <c:pt idx="343">
                  <c:v>13.4115</c:v>
                </c:pt>
                <c:pt idx="344">
                  <c:v>13.4389</c:v>
                </c:pt>
                <c:pt idx="345">
                  <c:v>13.4664</c:v>
                </c:pt>
                <c:pt idx="346">
                  <c:v>13.4938</c:v>
                </c:pt>
                <c:pt idx="347">
                  <c:v>13.5212</c:v>
                </c:pt>
                <c:pt idx="348">
                  <c:v>13.5487</c:v>
                </c:pt>
                <c:pt idx="349">
                  <c:v>13.5761</c:v>
                </c:pt>
                <c:pt idx="350">
                  <c:v>13.6035</c:v>
                </c:pt>
                <c:pt idx="351">
                  <c:v>13.631</c:v>
                </c:pt>
                <c:pt idx="352">
                  <c:v>13.6584</c:v>
                </c:pt>
                <c:pt idx="353">
                  <c:v>13.6858</c:v>
                </c:pt>
                <c:pt idx="354">
                  <c:v>13.7133</c:v>
                </c:pt>
                <c:pt idx="355">
                  <c:v>13.7407</c:v>
                </c:pt>
                <c:pt idx="356">
                  <c:v>13.7681</c:v>
                </c:pt>
                <c:pt idx="357">
                  <c:v>13.795500000000001</c:v>
                </c:pt>
                <c:pt idx="358">
                  <c:v>13.823</c:v>
                </c:pt>
                <c:pt idx="359">
                  <c:v>13.8504</c:v>
                </c:pt>
                <c:pt idx="360">
                  <c:v>13.877800000000001</c:v>
                </c:pt>
                <c:pt idx="361">
                  <c:v>13.9053</c:v>
                </c:pt>
                <c:pt idx="362">
                  <c:v>13.932700000000001</c:v>
                </c:pt>
                <c:pt idx="363">
                  <c:v>13.960100000000001</c:v>
                </c:pt>
                <c:pt idx="364">
                  <c:v>13.9876</c:v>
                </c:pt>
                <c:pt idx="365">
                  <c:v>14.015000000000001</c:v>
                </c:pt>
                <c:pt idx="366">
                  <c:v>14.042400000000001</c:v>
                </c:pt>
                <c:pt idx="367">
                  <c:v>14.069900000000001</c:v>
                </c:pt>
                <c:pt idx="368">
                  <c:v>14.097300000000001</c:v>
                </c:pt>
                <c:pt idx="369">
                  <c:v>14.124700000000001</c:v>
                </c:pt>
                <c:pt idx="370">
                  <c:v>14.152200000000001</c:v>
                </c:pt>
                <c:pt idx="371">
                  <c:v>14.179600000000001</c:v>
                </c:pt>
                <c:pt idx="372">
                  <c:v>14.207000000000001</c:v>
                </c:pt>
                <c:pt idx="373">
                  <c:v>14.234400000000001</c:v>
                </c:pt>
                <c:pt idx="374">
                  <c:v>14.261900000000001</c:v>
                </c:pt>
                <c:pt idx="375">
                  <c:v>14.289300000000001</c:v>
                </c:pt>
                <c:pt idx="376">
                  <c:v>14.316700000000001</c:v>
                </c:pt>
                <c:pt idx="377">
                  <c:v>14.344200000000001</c:v>
                </c:pt>
                <c:pt idx="378">
                  <c:v>14.371600000000001</c:v>
                </c:pt>
                <c:pt idx="379">
                  <c:v>14.398999999999999</c:v>
                </c:pt>
                <c:pt idx="380">
                  <c:v>14.426500000000001</c:v>
                </c:pt>
                <c:pt idx="381">
                  <c:v>14.453900000000001</c:v>
                </c:pt>
                <c:pt idx="382">
                  <c:v>14.481299999999999</c:v>
                </c:pt>
                <c:pt idx="383">
                  <c:v>14.508800000000001</c:v>
                </c:pt>
                <c:pt idx="384">
                  <c:v>14.536199999999999</c:v>
                </c:pt>
                <c:pt idx="385">
                  <c:v>14.563599999999999</c:v>
                </c:pt>
                <c:pt idx="386">
                  <c:v>14.591100000000001</c:v>
                </c:pt>
                <c:pt idx="387">
                  <c:v>14.618499999999999</c:v>
                </c:pt>
                <c:pt idx="388">
                  <c:v>14.645899999999999</c:v>
                </c:pt>
                <c:pt idx="389">
                  <c:v>14.673400000000001</c:v>
                </c:pt>
                <c:pt idx="390">
                  <c:v>14.700799999999999</c:v>
                </c:pt>
                <c:pt idx="391">
                  <c:v>14.728199999999999</c:v>
                </c:pt>
                <c:pt idx="392">
                  <c:v>14.755599999999999</c:v>
                </c:pt>
                <c:pt idx="393">
                  <c:v>14.783099999999999</c:v>
                </c:pt>
                <c:pt idx="394">
                  <c:v>14.810499999999999</c:v>
                </c:pt>
                <c:pt idx="395">
                  <c:v>14.837899999999999</c:v>
                </c:pt>
                <c:pt idx="396">
                  <c:v>14.865399999999999</c:v>
                </c:pt>
                <c:pt idx="397">
                  <c:v>14.892799999999999</c:v>
                </c:pt>
                <c:pt idx="398">
                  <c:v>14.920199999999999</c:v>
                </c:pt>
                <c:pt idx="399">
                  <c:v>14.947699999999999</c:v>
                </c:pt>
                <c:pt idx="400">
                  <c:v>14.975099999999999</c:v>
                </c:pt>
                <c:pt idx="401">
                  <c:v>15.0025</c:v>
                </c:pt>
                <c:pt idx="402">
                  <c:v>15.03</c:v>
                </c:pt>
                <c:pt idx="403">
                  <c:v>15.057399999999999</c:v>
                </c:pt>
                <c:pt idx="404">
                  <c:v>15.0848</c:v>
                </c:pt>
                <c:pt idx="405">
                  <c:v>15.112299999999999</c:v>
                </c:pt>
                <c:pt idx="406">
                  <c:v>15.139699999999999</c:v>
                </c:pt>
                <c:pt idx="407">
                  <c:v>15.1671</c:v>
                </c:pt>
                <c:pt idx="408">
                  <c:v>15.194599999999999</c:v>
                </c:pt>
                <c:pt idx="409">
                  <c:v>15.222</c:v>
                </c:pt>
                <c:pt idx="410">
                  <c:v>15.2494</c:v>
                </c:pt>
                <c:pt idx="411">
                  <c:v>15.2768</c:v>
                </c:pt>
                <c:pt idx="412">
                  <c:v>15.3043</c:v>
                </c:pt>
                <c:pt idx="413">
                  <c:v>15.3317</c:v>
                </c:pt>
                <c:pt idx="414">
                  <c:v>15.3591</c:v>
                </c:pt>
                <c:pt idx="415">
                  <c:v>15.3866</c:v>
                </c:pt>
                <c:pt idx="416">
                  <c:v>15.414</c:v>
                </c:pt>
                <c:pt idx="417">
                  <c:v>15.4414</c:v>
                </c:pt>
                <c:pt idx="418">
                  <c:v>15.4689</c:v>
                </c:pt>
                <c:pt idx="419">
                  <c:v>15.4963</c:v>
                </c:pt>
                <c:pt idx="420">
                  <c:v>15.5237</c:v>
                </c:pt>
                <c:pt idx="421">
                  <c:v>15.5512</c:v>
                </c:pt>
                <c:pt idx="422">
                  <c:v>15.5786</c:v>
                </c:pt>
                <c:pt idx="423">
                  <c:v>15.606</c:v>
                </c:pt>
                <c:pt idx="424">
                  <c:v>15.6335</c:v>
                </c:pt>
                <c:pt idx="425">
                  <c:v>15.6609</c:v>
                </c:pt>
                <c:pt idx="426">
                  <c:v>15.6883</c:v>
                </c:pt>
                <c:pt idx="427">
                  <c:v>15.7158</c:v>
                </c:pt>
                <c:pt idx="428">
                  <c:v>15.7432</c:v>
                </c:pt>
                <c:pt idx="429">
                  <c:v>15.7706</c:v>
                </c:pt>
                <c:pt idx="430">
                  <c:v>15.798</c:v>
                </c:pt>
                <c:pt idx="431">
                  <c:v>15.8255</c:v>
                </c:pt>
                <c:pt idx="432">
                  <c:v>15.8529</c:v>
                </c:pt>
                <c:pt idx="433">
                  <c:v>15.8803</c:v>
                </c:pt>
                <c:pt idx="434">
                  <c:v>15.9078</c:v>
                </c:pt>
                <c:pt idx="435">
                  <c:v>15.9352</c:v>
                </c:pt>
                <c:pt idx="436">
                  <c:v>15.9626</c:v>
                </c:pt>
                <c:pt idx="437">
                  <c:v>15.9901</c:v>
                </c:pt>
                <c:pt idx="438">
                  <c:v>16.017499999999998</c:v>
                </c:pt>
                <c:pt idx="439">
                  <c:v>16.044899999999998</c:v>
                </c:pt>
                <c:pt idx="440">
                  <c:v>16.072399999999998</c:v>
                </c:pt>
                <c:pt idx="441">
                  <c:v>16.099799999999998</c:v>
                </c:pt>
                <c:pt idx="442">
                  <c:v>16.127199999999998</c:v>
                </c:pt>
                <c:pt idx="443">
                  <c:v>16.154699999999998</c:v>
                </c:pt>
                <c:pt idx="444">
                  <c:v>16.182099999999998</c:v>
                </c:pt>
                <c:pt idx="445">
                  <c:v>16.209499999999998</c:v>
                </c:pt>
                <c:pt idx="446">
                  <c:v>16.236899999999999</c:v>
                </c:pt>
                <c:pt idx="447">
                  <c:v>16.264399999999998</c:v>
                </c:pt>
                <c:pt idx="448">
                  <c:v>16.291799999999999</c:v>
                </c:pt>
                <c:pt idx="449">
                  <c:v>16.319199999999999</c:v>
                </c:pt>
                <c:pt idx="450">
                  <c:v>16.346699999999998</c:v>
                </c:pt>
                <c:pt idx="451">
                  <c:v>16.374099999999999</c:v>
                </c:pt>
                <c:pt idx="452">
                  <c:v>16.401499999999999</c:v>
                </c:pt>
                <c:pt idx="453">
                  <c:v>16.428999999999998</c:v>
                </c:pt>
                <c:pt idx="454">
                  <c:v>16.456399999999999</c:v>
                </c:pt>
                <c:pt idx="455">
                  <c:v>16.483799999999999</c:v>
                </c:pt>
                <c:pt idx="456">
                  <c:v>16.511299999999999</c:v>
                </c:pt>
                <c:pt idx="457">
                  <c:v>16.538699999999999</c:v>
                </c:pt>
                <c:pt idx="458">
                  <c:v>16.566099999999999</c:v>
                </c:pt>
                <c:pt idx="459">
                  <c:v>16.593599999999999</c:v>
                </c:pt>
                <c:pt idx="460">
                  <c:v>16.620999999999999</c:v>
                </c:pt>
                <c:pt idx="461">
                  <c:v>16.648399999999999</c:v>
                </c:pt>
                <c:pt idx="462">
                  <c:v>16.675899999999999</c:v>
                </c:pt>
                <c:pt idx="463">
                  <c:v>16.703299999999999</c:v>
                </c:pt>
                <c:pt idx="464">
                  <c:v>16.730699999999999</c:v>
                </c:pt>
                <c:pt idx="465">
                  <c:v>16.758099999999999</c:v>
                </c:pt>
                <c:pt idx="466">
                  <c:v>16.785599999999999</c:v>
                </c:pt>
                <c:pt idx="467">
                  <c:v>16.812999999999999</c:v>
                </c:pt>
                <c:pt idx="468">
                  <c:v>16.840399999999999</c:v>
                </c:pt>
                <c:pt idx="469">
                  <c:v>16.867899999999999</c:v>
                </c:pt>
                <c:pt idx="470">
                  <c:v>16.895299999999999</c:v>
                </c:pt>
                <c:pt idx="471">
                  <c:v>16.922699999999999</c:v>
                </c:pt>
                <c:pt idx="472">
                  <c:v>16.950199999999999</c:v>
                </c:pt>
                <c:pt idx="473">
                  <c:v>16.977599999999999</c:v>
                </c:pt>
                <c:pt idx="474">
                  <c:v>17.004999999999999</c:v>
                </c:pt>
                <c:pt idx="475">
                  <c:v>17.032499999999999</c:v>
                </c:pt>
                <c:pt idx="476">
                  <c:v>17.059899999999999</c:v>
                </c:pt>
                <c:pt idx="477">
                  <c:v>17.087299999999999</c:v>
                </c:pt>
                <c:pt idx="478">
                  <c:v>17.114799999999999</c:v>
                </c:pt>
                <c:pt idx="479">
                  <c:v>17.142199999999999</c:v>
                </c:pt>
                <c:pt idx="480">
                  <c:v>17.169599999999999</c:v>
                </c:pt>
                <c:pt idx="481">
                  <c:v>17.197099999999999</c:v>
                </c:pt>
                <c:pt idx="482">
                  <c:v>17.224499999999999</c:v>
                </c:pt>
                <c:pt idx="483">
                  <c:v>17.251899999999999</c:v>
                </c:pt>
                <c:pt idx="484">
                  <c:v>17.279299999999999</c:v>
                </c:pt>
                <c:pt idx="485">
                  <c:v>17.306799999999999</c:v>
                </c:pt>
                <c:pt idx="486">
                  <c:v>17.334199999999999</c:v>
                </c:pt>
                <c:pt idx="487">
                  <c:v>17.361599999999999</c:v>
                </c:pt>
                <c:pt idx="488">
                  <c:v>17.389099999999999</c:v>
                </c:pt>
                <c:pt idx="489">
                  <c:v>17.416499999999999</c:v>
                </c:pt>
                <c:pt idx="490">
                  <c:v>17.443899999999999</c:v>
                </c:pt>
                <c:pt idx="491">
                  <c:v>17.471399999999999</c:v>
                </c:pt>
                <c:pt idx="492">
                  <c:v>17.498799999999999</c:v>
                </c:pt>
                <c:pt idx="493">
                  <c:v>17.526199999999999</c:v>
                </c:pt>
                <c:pt idx="494">
                  <c:v>17.553699999999999</c:v>
                </c:pt>
                <c:pt idx="495">
                  <c:v>17.581099999999999</c:v>
                </c:pt>
                <c:pt idx="496">
                  <c:v>17.608499999999999</c:v>
                </c:pt>
                <c:pt idx="497">
                  <c:v>17.635999999999999</c:v>
                </c:pt>
                <c:pt idx="498">
                  <c:v>17.663399999999999</c:v>
                </c:pt>
                <c:pt idx="499">
                  <c:v>17.690799999999999</c:v>
                </c:pt>
                <c:pt idx="500">
                  <c:v>17.7182</c:v>
                </c:pt>
                <c:pt idx="501">
                  <c:v>17.745699999999999</c:v>
                </c:pt>
                <c:pt idx="502">
                  <c:v>17.773099999999999</c:v>
                </c:pt>
                <c:pt idx="503">
                  <c:v>17.8005</c:v>
                </c:pt>
                <c:pt idx="504">
                  <c:v>17.827999999999999</c:v>
                </c:pt>
                <c:pt idx="505">
                  <c:v>17.855399999999999</c:v>
                </c:pt>
                <c:pt idx="506">
                  <c:v>17.8828</c:v>
                </c:pt>
                <c:pt idx="507">
                  <c:v>17.910299999999999</c:v>
                </c:pt>
                <c:pt idx="508">
                  <c:v>17.9377</c:v>
                </c:pt>
                <c:pt idx="509">
                  <c:v>17.9651</c:v>
                </c:pt>
                <c:pt idx="510">
                  <c:v>17.992599999999999</c:v>
                </c:pt>
                <c:pt idx="511">
                  <c:v>18.02</c:v>
                </c:pt>
                <c:pt idx="512">
                  <c:v>18.0474</c:v>
                </c:pt>
                <c:pt idx="513">
                  <c:v>18.0749</c:v>
                </c:pt>
                <c:pt idx="514">
                  <c:v>18.1023</c:v>
                </c:pt>
                <c:pt idx="515">
                  <c:v>18.1297</c:v>
                </c:pt>
                <c:pt idx="516">
                  <c:v>18.1572</c:v>
                </c:pt>
                <c:pt idx="517">
                  <c:v>18.1846</c:v>
                </c:pt>
                <c:pt idx="518">
                  <c:v>18.212</c:v>
                </c:pt>
                <c:pt idx="519">
                  <c:v>18.2394</c:v>
                </c:pt>
                <c:pt idx="520">
                  <c:v>18.2669</c:v>
                </c:pt>
                <c:pt idx="521">
                  <c:v>18.2943</c:v>
                </c:pt>
                <c:pt idx="522">
                  <c:v>18.3217</c:v>
                </c:pt>
                <c:pt idx="523">
                  <c:v>18.3492</c:v>
                </c:pt>
                <c:pt idx="524">
                  <c:v>18.3766</c:v>
                </c:pt>
                <c:pt idx="525">
                  <c:v>18.404</c:v>
                </c:pt>
                <c:pt idx="526">
                  <c:v>18.4315</c:v>
                </c:pt>
                <c:pt idx="527">
                  <c:v>18.4589</c:v>
                </c:pt>
                <c:pt idx="528">
                  <c:v>18.4863</c:v>
                </c:pt>
                <c:pt idx="529">
                  <c:v>18.5138</c:v>
                </c:pt>
                <c:pt idx="530">
                  <c:v>18.5412</c:v>
                </c:pt>
                <c:pt idx="531">
                  <c:v>18.5686</c:v>
                </c:pt>
                <c:pt idx="532">
                  <c:v>18.5961</c:v>
                </c:pt>
                <c:pt idx="533">
                  <c:v>18.6235</c:v>
                </c:pt>
                <c:pt idx="534">
                  <c:v>18.6509</c:v>
                </c:pt>
                <c:pt idx="535">
                  <c:v>18.6784</c:v>
                </c:pt>
                <c:pt idx="536">
                  <c:v>18.7058</c:v>
                </c:pt>
                <c:pt idx="537">
                  <c:v>18.7332</c:v>
                </c:pt>
                <c:pt idx="538">
                  <c:v>18.7606</c:v>
                </c:pt>
                <c:pt idx="539">
                  <c:v>18.7881</c:v>
                </c:pt>
                <c:pt idx="540">
                  <c:v>18.8155</c:v>
                </c:pt>
                <c:pt idx="541">
                  <c:v>18.8429</c:v>
                </c:pt>
                <c:pt idx="542">
                  <c:v>18.8704</c:v>
                </c:pt>
                <c:pt idx="543">
                  <c:v>18.8978</c:v>
                </c:pt>
                <c:pt idx="544">
                  <c:v>18.9252</c:v>
                </c:pt>
                <c:pt idx="545">
                  <c:v>18.9527</c:v>
                </c:pt>
                <c:pt idx="546">
                  <c:v>18.9801</c:v>
                </c:pt>
                <c:pt idx="547">
                  <c:v>19.0075</c:v>
                </c:pt>
                <c:pt idx="548">
                  <c:v>19.035</c:v>
                </c:pt>
                <c:pt idx="549">
                  <c:v>19.0624</c:v>
                </c:pt>
                <c:pt idx="550">
                  <c:v>19.0898</c:v>
                </c:pt>
                <c:pt idx="551">
                  <c:v>19.1173</c:v>
                </c:pt>
                <c:pt idx="552">
                  <c:v>19.1447</c:v>
                </c:pt>
                <c:pt idx="553">
                  <c:v>19.1721</c:v>
                </c:pt>
                <c:pt idx="554">
                  <c:v>19.1996</c:v>
                </c:pt>
                <c:pt idx="555">
                  <c:v>19.227</c:v>
                </c:pt>
                <c:pt idx="556">
                  <c:v>19.2544</c:v>
                </c:pt>
                <c:pt idx="557">
                  <c:v>19.2818</c:v>
                </c:pt>
                <c:pt idx="558">
                  <c:v>19.3093</c:v>
                </c:pt>
                <c:pt idx="559">
                  <c:v>19.3367</c:v>
                </c:pt>
                <c:pt idx="560">
                  <c:v>19.364100000000001</c:v>
                </c:pt>
                <c:pt idx="561">
                  <c:v>19.3916</c:v>
                </c:pt>
                <c:pt idx="562">
                  <c:v>19.419</c:v>
                </c:pt>
                <c:pt idx="563">
                  <c:v>19.446400000000001</c:v>
                </c:pt>
                <c:pt idx="564">
                  <c:v>19.4739</c:v>
                </c:pt>
                <c:pt idx="565">
                  <c:v>19.501300000000001</c:v>
                </c:pt>
                <c:pt idx="566">
                  <c:v>19.528700000000001</c:v>
                </c:pt>
                <c:pt idx="567">
                  <c:v>19.5562</c:v>
                </c:pt>
                <c:pt idx="568">
                  <c:v>19.583600000000001</c:v>
                </c:pt>
                <c:pt idx="569">
                  <c:v>19.611000000000001</c:v>
                </c:pt>
                <c:pt idx="570">
                  <c:v>19.638500000000001</c:v>
                </c:pt>
                <c:pt idx="571">
                  <c:v>19.665900000000001</c:v>
                </c:pt>
                <c:pt idx="572">
                  <c:v>19.693300000000001</c:v>
                </c:pt>
                <c:pt idx="573">
                  <c:v>19.720700000000001</c:v>
                </c:pt>
                <c:pt idx="574">
                  <c:v>19.748200000000001</c:v>
                </c:pt>
                <c:pt idx="575">
                  <c:v>19.775600000000001</c:v>
                </c:pt>
                <c:pt idx="576">
                  <c:v>19.803000000000001</c:v>
                </c:pt>
                <c:pt idx="577">
                  <c:v>19.830500000000001</c:v>
                </c:pt>
                <c:pt idx="578">
                  <c:v>19.857900000000001</c:v>
                </c:pt>
                <c:pt idx="579">
                  <c:v>19.885300000000001</c:v>
                </c:pt>
                <c:pt idx="580">
                  <c:v>19.912800000000001</c:v>
                </c:pt>
                <c:pt idx="581">
                  <c:v>19.940200000000001</c:v>
                </c:pt>
                <c:pt idx="582">
                  <c:v>19.967600000000001</c:v>
                </c:pt>
                <c:pt idx="583">
                  <c:v>19.995100000000001</c:v>
                </c:pt>
                <c:pt idx="584">
                  <c:v>20.022500000000001</c:v>
                </c:pt>
                <c:pt idx="585">
                  <c:v>20.049900000000001</c:v>
                </c:pt>
                <c:pt idx="586">
                  <c:v>20.077400000000001</c:v>
                </c:pt>
                <c:pt idx="587">
                  <c:v>20.104800000000001</c:v>
                </c:pt>
                <c:pt idx="588">
                  <c:v>20.132200000000001</c:v>
                </c:pt>
                <c:pt idx="589">
                  <c:v>20.159700000000001</c:v>
                </c:pt>
                <c:pt idx="590">
                  <c:v>20.187100000000001</c:v>
                </c:pt>
                <c:pt idx="591">
                  <c:v>20.214500000000001</c:v>
                </c:pt>
                <c:pt idx="592">
                  <c:v>20.241900000000001</c:v>
                </c:pt>
                <c:pt idx="593">
                  <c:v>20.269400000000001</c:v>
                </c:pt>
                <c:pt idx="594">
                  <c:v>20.296800000000001</c:v>
                </c:pt>
                <c:pt idx="595">
                  <c:v>20.324200000000001</c:v>
                </c:pt>
                <c:pt idx="596">
                  <c:v>20.351700000000001</c:v>
                </c:pt>
                <c:pt idx="597">
                  <c:v>20.379100000000001</c:v>
                </c:pt>
                <c:pt idx="598">
                  <c:v>20.406500000000001</c:v>
                </c:pt>
                <c:pt idx="599">
                  <c:v>20.434000000000001</c:v>
                </c:pt>
                <c:pt idx="600">
                  <c:v>20.461400000000001</c:v>
                </c:pt>
                <c:pt idx="601">
                  <c:v>20.488800000000001</c:v>
                </c:pt>
                <c:pt idx="602">
                  <c:v>20.516300000000001</c:v>
                </c:pt>
                <c:pt idx="603">
                  <c:v>20.543700000000001</c:v>
                </c:pt>
                <c:pt idx="604">
                  <c:v>20.571100000000001</c:v>
                </c:pt>
                <c:pt idx="605">
                  <c:v>20.598600000000001</c:v>
                </c:pt>
                <c:pt idx="606">
                  <c:v>20.626000000000001</c:v>
                </c:pt>
                <c:pt idx="607">
                  <c:v>20.653400000000001</c:v>
                </c:pt>
                <c:pt idx="608">
                  <c:v>20.680900000000001</c:v>
                </c:pt>
                <c:pt idx="609">
                  <c:v>20.708300000000001</c:v>
                </c:pt>
                <c:pt idx="610">
                  <c:v>20.735700000000001</c:v>
                </c:pt>
                <c:pt idx="611">
                  <c:v>20.763100000000001</c:v>
                </c:pt>
                <c:pt idx="612">
                  <c:v>20.790600000000001</c:v>
                </c:pt>
                <c:pt idx="613">
                  <c:v>20.818000000000001</c:v>
                </c:pt>
                <c:pt idx="614">
                  <c:v>20.845400000000001</c:v>
                </c:pt>
                <c:pt idx="615">
                  <c:v>20.872900000000001</c:v>
                </c:pt>
                <c:pt idx="616">
                  <c:v>20.900300000000001</c:v>
                </c:pt>
                <c:pt idx="617">
                  <c:v>20.927700000000002</c:v>
                </c:pt>
                <c:pt idx="618">
                  <c:v>20.955200000000001</c:v>
                </c:pt>
                <c:pt idx="619">
                  <c:v>20.982600000000001</c:v>
                </c:pt>
                <c:pt idx="620">
                  <c:v>21.01</c:v>
                </c:pt>
                <c:pt idx="621">
                  <c:v>21.037500000000001</c:v>
                </c:pt>
                <c:pt idx="622">
                  <c:v>21.064900000000002</c:v>
                </c:pt>
                <c:pt idx="623">
                  <c:v>21.092300000000002</c:v>
                </c:pt>
                <c:pt idx="624">
                  <c:v>21.119800000000001</c:v>
                </c:pt>
                <c:pt idx="625">
                  <c:v>21.147200000000002</c:v>
                </c:pt>
                <c:pt idx="626">
                  <c:v>21.174600000000002</c:v>
                </c:pt>
                <c:pt idx="627">
                  <c:v>21.202100000000002</c:v>
                </c:pt>
                <c:pt idx="628">
                  <c:v>21.229500000000002</c:v>
                </c:pt>
                <c:pt idx="629">
                  <c:v>21.256900000000002</c:v>
                </c:pt>
                <c:pt idx="630">
                  <c:v>21.284300000000002</c:v>
                </c:pt>
                <c:pt idx="631">
                  <c:v>21.311800000000002</c:v>
                </c:pt>
                <c:pt idx="632">
                  <c:v>21.339200000000002</c:v>
                </c:pt>
                <c:pt idx="633">
                  <c:v>21.366599999999998</c:v>
                </c:pt>
                <c:pt idx="634">
                  <c:v>21.394100000000002</c:v>
                </c:pt>
                <c:pt idx="635">
                  <c:v>21.421500000000002</c:v>
                </c:pt>
                <c:pt idx="636">
                  <c:v>21.448899999999998</c:v>
                </c:pt>
                <c:pt idx="637">
                  <c:v>21.476400000000002</c:v>
                </c:pt>
                <c:pt idx="638">
                  <c:v>21.503799999999998</c:v>
                </c:pt>
                <c:pt idx="639">
                  <c:v>21.531199999999998</c:v>
                </c:pt>
                <c:pt idx="640">
                  <c:v>21.558700000000002</c:v>
                </c:pt>
                <c:pt idx="641">
                  <c:v>21.586099999999998</c:v>
                </c:pt>
                <c:pt idx="642">
                  <c:v>21.613499999999998</c:v>
                </c:pt>
                <c:pt idx="643">
                  <c:v>21.640999999999998</c:v>
                </c:pt>
                <c:pt idx="644">
                  <c:v>21.668399999999998</c:v>
                </c:pt>
                <c:pt idx="645">
                  <c:v>21.695799999999998</c:v>
                </c:pt>
                <c:pt idx="646">
                  <c:v>21.723199999999999</c:v>
                </c:pt>
                <c:pt idx="647">
                  <c:v>21.750699999999998</c:v>
                </c:pt>
                <c:pt idx="648">
                  <c:v>21.778099999999998</c:v>
                </c:pt>
                <c:pt idx="649">
                  <c:v>21.805499999999999</c:v>
                </c:pt>
                <c:pt idx="650">
                  <c:v>21.832999999999998</c:v>
                </c:pt>
                <c:pt idx="651">
                  <c:v>21.860399999999998</c:v>
                </c:pt>
                <c:pt idx="652">
                  <c:v>21.887799999999999</c:v>
                </c:pt>
                <c:pt idx="653">
                  <c:v>21.915299999999998</c:v>
                </c:pt>
                <c:pt idx="654">
                  <c:v>21.942699999999999</c:v>
                </c:pt>
                <c:pt idx="655">
                  <c:v>21.970099999999999</c:v>
                </c:pt>
                <c:pt idx="656">
                  <c:v>21.997599999999998</c:v>
                </c:pt>
                <c:pt idx="657">
                  <c:v>22.024999999999999</c:v>
                </c:pt>
                <c:pt idx="658">
                  <c:v>22.052399999999999</c:v>
                </c:pt>
                <c:pt idx="659">
                  <c:v>22.079899999999999</c:v>
                </c:pt>
                <c:pt idx="660">
                  <c:v>22.107299999999999</c:v>
                </c:pt>
                <c:pt idx="661">
                  <c:v>22.134699999999999</c:v>
                </c:pt>
                <c:pt idx="662">
                  <c:v>22.162199999999999</c:v>
                </c:pt>
                <c:pt idx="663">
                  <c:v>22.189599999999999</c:v>
                </c:pt>
                <c:pt idx="664">
                  <c:v>22.216999999999999</c:v>
                </c:pt>
                <c:pt idx="665">
                  <c:v>22.244399999999999</c:v>
                </c:pt>
                <c:pt idx="666">
                  <c:v>22.271899999999999</c:v>
                </c:pt>
                <c:pt idx="667">
                  <c:v>22.299299999999999</c:v>
                </c:pt>
                <c:pt idx="668">
                  <c:v>22.326699999999999</c:v>
                </c:pt>
                <c:pt idx="669">
                  <c:v>22.354199999999999</c:v>
                </c:pt>
                <c:pt idx="670">
                  <c:v>22.381599999999999</c:v>
                </c:pt>
                <c:pt idx="671">
                  <c:v>22.408999999999999</c:v>
                </c:pt>
                <c:pt idx="672">
                  <c:v>22.436499999999999</c:v>
                </c:pt>
                <c:pt idx="673">
                  <c:v>22.463899999999999</c:v>
                </c:pt>
                <c:pt idx="674">
                  <c:v>22.491299999999999</c:v>
                </c:pt>
                <c:pt idx="675">
                  <c:v>22.518799999999999</c:v>
                </c:pt>
                <c:pt idx="676">
                  <c:v>22.546199999999999</c:v>
                </c:pt>
                <c:pt idx="677">
                  <c:v>22.573599999999999</c:v>
                </c:pt>
                <c:pt idx="678">
                  <c:v>22.601099999999999</c:v>
                </c:pt>
                <c:pt idx="679">
                  <c:v>22.628499999999999</c:v>
                </c:pt>
                <c:pt idx="680">
                  <c:v>22.655899999999999</c:v>
                </c:pt>
                <c:pt idx="681">
                  <c:v>22.683399999999999</c:v>
                </c:pt>
                <c:pt idx="682">
                  <c:v>22.710799999999999</c:v>
                </c:pt>
                <c:pt idx="683">
                  <c:v>22.738199999999999</c:v>
                </c:pt>
                <c:pt idx="684">
                  <c:v>22.765599999999999</c:v>
                </c:pt>
                <c:pt idx="685">
                  <c:v>22.793099999999999</c:v>
                </c:pt>
                <c:pt idx="686">
                  <c:v>22.820499999999999</c:v>
                </c:pt>
                <c:pt idx="687">
                  <c:v>22.847899999999999</c:v>
                </c:pt>
                <c:pt idx="688">
                  <c:v>22.875399999999999</c:v>
                </c:pt>
                <c:pt idx="689">
                  <c:v>22.902799999999999</c:v>
                </c:pt>
                <c:pt idx="690">
                  <c:v>22.930199999999999</c:v>
                </c:pt>
                <c:pt idx="691">
                  <c:v>22.957699999999999</c:v>
                </c:pt>
                <c:pt idx="692">
                  <c:v>22.985099999999999</c:v>
                </c:pt>
                <c:pt idx="693">
                  <c:v>23.012499999999999</c:v>
                </c:pt>
                <c:pt idx="694">
                  <c:v>23.04</c:v>
                </c:pt>
                <c:pt idx="695">
                  <c:v>23.067399999999999</c:v>
                </c:pt>
                <c:pt idx="696">
                  <c:v>23.094799999999999</c:v>
                </c:pt>
                <c:pt idx="697">
                  <c:v>23.122299999999999</c:v>
                </c:pt>
                <c:pt idx="698">
                  <c:v>23.149699999999999</c:v>
                </c:pt>
                <c:pt idx="699">
                  <c:v>23.177099999999999</c:v>
                </c:pt>
                <c:pt idx="700">
                  <c:v>23.204499999999999</c:v>
                </c:pt>
                <c:pt idx="701">
                  <c:v>23.231999999999999</c:v>
                </c:pt>
                <c:pt idx="702">
                  <c:v>23.259399999999999</c:v>
                </c:pt>
                <c:pt idx="703">
                  <c:v>23.286799999999999</c:v>
                </c:pt>
                <c:pt idx="704">
                  <c:v>23.314299999999999</c:v>
                </c:pt>
                <c:pt idx="705">
                  <c:v>23.341699999999999</c:v>
                </c:pt>
                <c:pt idx="706">
                  <c:v>23.3691</c:v>
                </c:pt>
                <c:pt idx="707">
                  <c:v>23.396599999999999</c:v>
                </c:pt>
                <c:pt idx="708">
                  <c:v>23.423999999999999</c:v>
                </c:pt>
                <c:pt idx="709">
                  <c:v>23.4514</c:v>
                </c:pt>
                <c:pt idx="710">
                  <c:v>23.478899999999999</c:v>
                </c:pt>
                <c:pt idx="711">
                  <c:v>23.5063</c:v>
                </c:pt>
                <c:pt idx="712">
                  <c:v>23.5337</c:v>
                </c:pt>
                <c:pt idx="713">
                  <c:v>23.561199999999999</c:v>
                </c:pt>
                <c:pt idx="714">
                  <c:v>23.5886</c:v>
                </c:pt>
                <c:pt idx="715">
                  <c:v>23.616</c:v>
                </c:pt>
                <c:pt idx="716">
                  <c:v>23.6435</c:v>
                </c:pt>
                <c:pt idx="717">
                  <c:v>23.6709</c:v>
                </c:pt>
                <c:pt idx="718">
                  <c:v>23.6983</c:v>
                </c:pt>
                <c:pt idx="719">
                  <c:v>23.7257</c:v>
                </c:pt>
                <c:pt idx="720">
                  <c:v>23.7532</c:v>
                </c:pt>
                <c:pt idx="721">
                  <c:v>23.7806</c:v>
                </c:pt>
                <c:pt idx="722">
                  <c:v>23.808</c:v>
                </c:pt>
                <c:pt idx="723">
                  <c:v>23.8355</c:v>
                </c:pt>
                <c:pt idx="724">
                  <c:v>23.8629</c:v>
                </c:pt>
                <c:pt idx="725">
                  <c:v>23.8903</c:v>
                </c:pt>
                <c:pt idx="726">
                  <c:v>23.9178</c:v>
                </c:pt>
                <c:pt idx="727">
                  <c:v>23.9452</c:v>
                </c:pt>
                <c:pt idx="728">
                  <c:v>23.9726</c:v>
                </c:pt>
                <c:pt idx="729">
                  <c:v>24.0001</c:v>
                </c:pt>
                <c:pt idx="730">
                  <c:v>24.0275</c:v>
                </c:pt>
                <c:pt idx="731">
                  <c:v>24.0549</c:v>
                </c:pt>
                <c:pt idx="732">
                  <c:v>24.0824</c:v>
                </c:pt>
                <c:pt idx="733">
                  <c:v>24.1098</c:v>
                </c:pt>
                <c:pt idx="734">
                  <c:v>24.1372</c:v>
                </c:pt>
                <c:pt idx="735">
                  <c:v>24.1647</c:v>
                </c:pt>
                <c:pt idx="736">
                  <c:v>24.1921</c:v>
                </c:pt>
                <c:pt idx="737">
                  <c:v>24.2195</c:v>
                </c:pt>
                <c:pt idx="738">
                  <c:v>24.2469</c:v>
                </c:pt>
                <c:pt idx="739">
                  <c:v>24.2744</c:v>
                </c:pt>
                <c:pt idx="740">
                  <c:v>24.3018</c:v>
                </c:pt>
                <c:pt idx="741">
                  <c:v>24.3292</c:v>
                </c:pt>
                <c:pt idx="742">
                  <c:v>24.3567</c:v>
                </c:pt>
                <c:pt idx="743">
                  <c:v>24.3841</c:v>
                </c:pt>
                <c:pt idx="744">
                  <c:v>24.4115</c:v>
                </c:pt>
                <c:pt idx="745">
                  <c:v>24.439</c:v>
                </c:pt>
                <c:pt idx="746">
                  <c:v>24.4664</c:v>
                </c:pt>
                <c:pt idx="747">
                  <c:v>24.4938</c:v>
                </c:pt>
                <c:pt idx="748">
                  <c:v>24.5213</c:v>
                </c:pt>
                <c:pt idx="749">
                  <c:v>24.5487</c:v>
                </c:pt>
                <c:pt idx="750">
                  <c:v>24.5761</c:v>
                </c:pt>
                <c:pt idx="751">
                  <c:v>24.6036</c:v>
                </c:pt>
                <c:pt idx="752">
                  <c:v>24.631</c:v>
                </c:pt>
                <c:pt idx="753">
                  <c:v>24.6584</c:v>
                </c:pt>
                <c:pt idx="754">
                  <c:v>24.6859</c:v>
                </c:pt>
                <c:pt idx="755">
                  <c:v>24.7133</c:v>
                </c:pt>
                <c:pt idx="756">
                  <c:v>24.7407</c:v>
                </c:pt>
                <c:pt idx="757">
                  <c:v>24.7681</c:v>
                </c:pt>
                <c:pt idx="758">
                  <c:v>24.7956</c:v>
                </c:pt>
                <c:pt idx="759">
                  <c:v>24.823</c:v>
                </c:pt>
                <c:pt idx="760">
                  <c:v>24.8504</c:v>
                </c:pt>
                <c:pt idx="761">
                  <c:v>24.8779</c:v>
                </c:pt>
                <c:pt idx="762">
                  <c:v>24.9053</c:v>
                </c:pt>
                <c:pt idx="763">
                  <c:v>24.932700000000001</c:v>
                </c:pt>
                <c:pt idx="764">
                  <c:v>24.9602</c:v>
                </c:pt>
                <c:pt idx="765">
                  <c:v>24.9876</c:v>
                </c:pt>
                <c:pt idx="766">
                  <c:v>25.015000000000001</c:v>
                </c:pt>
                <c:pt idx="767">
                  <c:v>25.0425</c:v>
                </c:pt>
                <c:pt idx="768">
                  <c:v>25.069900000000001</c:v>
                </c:pt>
                <c:pt idx="769">
                  <c:v>25.097300000000001</c:v>
                </c:pt>
                <c:pt idx="770">
                  <c:v>25.1248</c:v>
                </c:pt>
                <c:pt idx="771">
                  <c:v>25.152200000000001</c:v>
                </c:pt>
                <c:pt idx="772">
                  <c:v>25.179600000000001</c:v>
                </c:pt>
                <c:pt idx="773">
                  <c:v>25.207000000000001</c:v>
                </c:pt>
                <c:pt idx="774">
                  <c:v>25.234500000000001</c:v>
                </c:pt>
                <c:pt idx="775">
                  <c:v>25.261900000000001</c:v>
                </c:pt>
                <c:pt idx="776">
                  <c:v>25.289300000000001</c:v>
                </c:pt>
                <c:pt idx="777">
                  <c:v>25.316800000000001</c:v>
                </c:pt>
                <c:pt idx="778">
                  <c:v>25.344200000000001</c:v>
                </c:pt>
                <c:pt idx="779">
                  <c:v>25.371600000000001</c:v>
                </c:pt>
                <c:pt idx="780">
                  <c:v>25.399100000000001</c:v>
                </c:pt>
                <c:pt idx="781">
                  <c:v>25.426500000000001</c:v>
                </c:pt>
                <c:pt idx="782">
                  <c:v>25.453900000000001</c:v>
                </c:pt>
                <c:pt idx="783">
                  <c:v>25.481400000000001</c:v>
                </c:pt>
                <c:pt idx="784">
                  <c:v>25.508800000000001</c:v>
                </c:pt>
                <c:pt idx="785">
                  <c:v>25.536200000000001</c:v>
                </c:pt>
                <c:pt idx="786">
                  <c:v>25.563700000000001</c:v>
                </c:pt>
                <c:pt idx="787">
                  <c:v>25.591100000000001</c:v>
                </c:pt>
                <c:pt idx="788">
                  <c:v>25.618500000000001</c:v>
                </c:pt>
                <c:pt idx="789">
                  <c:v>25.646000000000001</c:v>
                </c:pt>
                <c:pt idx="790">
                  <c:v>25.673400000000001</c:v>
                </c:pt>
                <c:pt idx="791">
                  <c:v>25.700800000000001</c:v>
                </c:pt>
                <c:pt idx="792">
                  <c:v>25.728200000000001</c:v>
                </c:pt>
                <c:pt idx="793">
                  <c:v>25.755700000000001</c:v>
                </c:pt>
                <c:pt idx="794">
                  <c:v>25.783100000000001</c:v>
                </c:pt>
                <c:pt idx="795">
                  <c:v>25.810500000000001</c:v>
                </c:pt>
                <c:pt idx="796">
                  <c:v>25.838000000000001</c:v>
                </c:pt>
                <c:pt idx="797">
                  <c:v>25.865400000000001</c:v>
                </c:pt>
                <c:pt idx="798">
                  <c:v>25.892800000000001</c:v>
                </c:pt>
                <c:pt idx="799">
                  <c:v>25.920300000000001</c:v>
                </c:pt>
                <c:pt idx="800">
                  <c:v>25.947700000000001</c:v>
                </c:pt>
                <c:pt idx="801">
                  <c:v>25.975100000000001</c:v>
                </c:pt>
                <c:pt idx="802">
                  <c:v>26.002600000000001</c:v>
                </c:pt>
                <c:pt idx="803">
                  <c:v>26.03</c:v>
                </c:pt>
                <c:pt idx="804">
                  <c:v>26.057400000000001</c:v>
                </c:pt>
                <c:pt idx="805">
                  <c:v>26.084900000000001</c:v>
                </c:pt>
                <c:pt idx="806">
                  <c:v>26.112300000000001</c:v>
                </c:pt>
                <c:pt idx="807">
                  <c:v>26.139700000000001</c:v>
                </c:pt>
                <c:pt idx="808">
                  <c:v>26.167200000000001</c:v>
                </c:pt>
                <c:pt idx="809">
                  <c:v>26.194600000000001</c:v>
                </c:pt>
                <c:pt idx="810">
                  <c:v>26.222000000000001</c:v>
                </c:pt>
                <c:pt idx="811">
                  <c:v>26.249400000000001</c:v>
                </c:pt>
                <c:pt idx="812">
                  <c:v>26.276900000000001</c:v>
                </c:pt>
                <c:pt idx="813">
                  <c:v>26.304300000000001</c:v>
                </c:pt>
                <c:pt idx="814">
                  <c:v>26.331700000000001</c:v>
                </c:pt>
                <c:pt idx="815">
                  <c:v>26.359200000000001</c:v>
                </c:pt>
                <c:pt idx="816">
                  <c:v>26.386600000000001</c:v>
                </c:pt>
                <c:pt idx="817">
                  <c:v>26.414000000000001</c:v>
                </c:pt>
                <c:pt idx="818">
                  <c:v>26.441500000000001</c:v>
                </c:pt>
                <c:pt idx="819">
                  <c:v>26.468900000000001</c:v>
                </c:pt>
                <c:pt idx="820">
                  <c:v>26.496300000000002</c:v>
                </c:pt>
                <c:pt idx="821">
                  <c:v>26.523800000000001</c:v>
                </c:pt>
                <c:pt idx="822">
                  <c:v>26.551200000000001</c:v>
                </c:pt>
                <c:pt idx="823">
                  <c:v>26.578600000000002</c:v>
                </c:pt>
                <c:pt idx="824">
                  <c:v>26.606100000000001</c:v>
                </c:pt>
                <c:pt idx="825">
                  <c:v>26.633500000000002</c:v>
                </c:pt>
                <c:pt idx="826">
                  <c:v>26.660900000000002</c:v>
                </c:pt>
                <c:pt idx="827">
                  <c:v>26.688400000000001</c:v>
                </c:pt>
                <c:pt idx="828">
                  <c:v>26.715800000000002</c:v>
                </c:pt>
                <c:pt idx="829">
                  <c:v>26.743200000000002</c:v>
                </c:pt>
                <c:pt idx="830">
                  <c:v>26.770600000000002</c:v>
                </c:pt>
                <c:pt idx="831">
                  <c:v>26.798100000000002</c:v>
                </c:pt>
                <c:pt idx="832">
                  <c:v>26.825500000000002</c:v>
                </c:pt>
                <c:pt idx="833">
                  <c:v>26.852900000000002</c:v>
                </c:pt>
                <c:pt idx="834">
                  <c:v>26.880400000000002</c:v>
                </c:pt>
                <c:pt idx="835">
                  <c:v>26.907800000000002</c:v>
                </c:pt>
                <c:pt idx="836">
                  <c:v>26.935199999999998</c:v>
                </c:pt>
                <c:pt idx="837">
                  <c:v>26.962700000000002</c:v>
                </c:pt>
                <c:pt idx="838">
                  <c:v>26.990100000000002</c:v>
                </c:pt>
                <c:pt idx="839">
                  <c:v>27.017499999999998</c:v>
                </c:pt>
                <c:pt idx="840">
                  <c:v>27.045000000000002</c:v>
                </c:pt>
                <c:pt idx="841">
                  <c:v>27.072399999999998</c:v>
                </c:pt>
                <c:pt idx="842">
                  <c:v>27.099799999999998</c:v>
                </c:pt>
                <c:pt idx="843">
                  <c:v>27.127300000000002</c:v>
                </c:pt>
                <c:pt idx="844">
                  <c:v>27.154699999999998</c:v>
                </c:pt>
                <c:pt idx="845">
                  <c:v>27.182099999999998</c:v>
                </c:pt>
                <c:pt idx="846">
                  <c:v>27.209499999999998</c:v>
                </c:pt>
                <c:pt idx="847">
                  <c:v>27.236999999999998</c:v>
                </c:pt>
                <c:pt idx="848">
                  <c:v>27.264399999999998</c:v>
                </c:pt>
                <c:pt idx="849">
                  <c:v>27.291799999999999</c:v>
                </c:pt>
                <c:pt idx="850">
                  <c:v>27.319299999999998</c:v>
                </c:pt>
                <c:pt idx="851">
                  <c:v>27.346699999999998</c:v>
                </c:pt>
                <c:pt idx="852">
                  <c:v>27.374099999999999</c:v>
                </c:pt>
                <c:pt idx="853">
                  <c:v>27.401599999999998</c:v>
                </c:pt>
                <c:pt idx="854">
                  <c:v>27.428999999999998</c:v>
                </c:pt>
                <c:pt idx="855">
                  <c:v>27.456399999999999</c:v>
                </c:pt>
                <c:pt idx="856">
                  <c:v>27.483899999999998</c:v>
                </c:pt>
                <c:pt idx="857">
                  <c:v>27.511299999999999</c:v>
                </c:pt>
                <c:pt idx="858">
                  <c:v>27.538699999999999</c:v>
                </c:pt>
                <c:pt idx="859">
                  <c:v>27.566199999999998</c:v>
                </c:pt>
                <c:pt idx="860">
                  <c:v>27.593599999999999</c:v>
                </c:pt>
                <c:pt idx="861">
                  <c:v>27.620999999999999</c:v>
                </c:pt>
                <c:pt idx="862">
                  <c:v>27.648499999999999</c:v>
                </c:pt>
                <c:pt idx="863">
                  <c:v>27.675899999999999</c:v>
                </c:pt>
                <c:pt idx="864">
                  <c:v>27.703299999999999</c:v>
                </c:pt>
                <c:pt idx="865">
                  <c:v>27.730699999999999</c:v>
                </c:pt>
                <c:pt idx="866">
                  <c:v>27.758199999999999</c:v>
                </c:pt>
                <c:pt idx="867">
                  <c:v>27.785599999999999</c:v>
                </c:pt>
                <c:pt idx="868">
                  <c:v>27.812999999999999</c:v>
                </c:pt>
                <c:pt idx="869">
                  <c:v>27.840499999999999</c:v>
                </c:pt>
                <c:pt idx="870">
                  <c:v>27.867899999999999</c:v>
                </c:pt>
                <c:pt idx="871">
                  <c:v>27.895299999999999</c:v>
                </c:pt>
                <c:pt idx="872">
                  <c:v>27.922799999999999</c:v>
                </c:pt>
                <c:pt idx="873">
                  <c:v>27.950199999999999</c:v>
                </c:pt>
                <c:pt idx="874">
                  <c:v>27.977599999999999</c:v>
                </c:pt>
                <c:pt idx="875">
                  <c:v>28.005099999999999</c:v>
                </c:pt>
                <c:pt idx="876">
                  <c:v>28.032499999999999</c:v>
                </c:pt>
                <c:pt idx="877">
                  <c:v>28.059899999999999</c:v>
                </c:pt>
                <c:pt idx="878">
                  <c:v>28.087399999999999</c:v>
                </c:pt>
                <c:pt idx="879">
                  <c:v>28.114799999999999</c:v>
                </c:pt>
                <c:pt idx="880">
                  <c:v>28.142199999999999</c:v>
                </c:pt>
                <c:pt idx="881">
                  <c:v>28.169699999999999</c:v>
                </c:pt>
                <c:pt idx="882">
                  <c:v>28.197099999999999</c:v>
                </c:pt>
                <c:pt idx="883">
                  <c:v>28.224499999999999</c:v>
                </c:pt>
                <c:pt idx="884">
                  <c:v>28.251899999999999</c:v>
                </c:pt>
                <c:pt idx="885">
                  <c:v>28.279399999999999</c:v>
                </c:pt>
                <c:pt idx="886">
                  <c:v>28.306799999999999</c:v>
                </c:pt>
                <c:pt idx="887">
                  <c:v>28.334199999999999</c:v>
                </c:pt>
                <c:pt idx="888">
                  <c:v>28.361699999999999</c:v>
                </c:pt>
                <c:pt idx="889">
                  <c:v>28.389099999999999</c:v>
                </c:pt>
                <c:pt idx="890">
                  <c:v>28.416499999999999</c:v>
                </c:pt>
                <c:pt idx="891">
                  <c:v>28.443999999999999</c:v>
                </c:pt>
                <c:pt idx="892">
                  <c:v>28.471399999999999</c:v>
                </c:pt>
                <c:pt idx="893">
                  <c:v>28.498799999999999</c:v>
                </c:pt>
                <c:pt idx="894">
                  <c:v>28.526299999999999</c:v>
                </c:pt>
                <c:pt idx="895">
                  <c:v>28.553699999999999</c:v>
                </c:pt>
                <c:pt idx="896">
                  <c:v>28.581099999999999</c:v>
                </c:pt>
                <c:pt idx="897">
                  <c:v>28.608599999999999</c:v>
                </c:pt>
                <c:pt idx="898">
                  <c:v>28.635999999999999</c:v>
                </c:pt>
                <c:pt idx="899">
                  <c:v>28.663399999999999</c:v>
                </c:pt>
                <c:pt idx="900">
                  <c:v>28.690799999999999</c:v>
                </c:pt>
                <c:pt idx="901">
                  <c:v>28.718299999999999</c:v>
                </c:pt>
                <c:pt idx="902">
                  <c:v>28.745699999999999</c:v>
                </c:pt>
                <c:pt idx="903">
                  <c:v>28.773099999999999</c:v>
                </c:pt>
                <c:pt idx="904">
                  <c:v>28.800599999999999</c:v>
                </c:pt>
                <c:pt idx="905">
                  <c:v>28.827999999999999</c:v>
                </c:pt>
                <c:pt idx="906">
                  <c:v>28.855399999999999</c:v>
                </c:pt>
                <c:pt idx="907">
                  <c:v>28.882899999999999</c:v>
                </c:pt>
                <c:pt idx="908">
                  <c:v>28.910299999999999</c:v>
                </c:pt>
                <c:pt idx="909">
                  <c:v>28.9377</c:v>
                </c:pt>
                <c:pt idx="910">
                  <c:v>28.965199999999999</c:v>
                </c:pt>
                <c:pt idx="911">
                  <c:v>28.992599999999999</c:v>
                </c:pt>
                <c:pt idx="912">
                  <c:v>29.02</c:v>
                </c:pt>
                <c:pt idx="913">
                  <c:v>29.047499999999999</c:v>
                </c:pt>
                <c:pt idx="914">
                  <c:v>29.0749</c:v>
                </c:pt>
                <c:pt idx="915">
                  <c:v>29.1023</c:v>
                </c:pt>
                <c:pt idx="916">
                  <c:v>29.129799999999999</c:v>
                </c:pt>
                <c:pt idx="917">
                  <c:v>29.1572</c:v>
                </c:pt>
                <c:pt idx="918">
                  <c:v>29.1846</c:v>
                </c:pt>
                <c:pt idx="919">
                  <c:v>29.212</c:v>
                </c:pt>
                <c:pt idx="920">
                  <c:v>29.2395</c:v>
                </c:pt>
                <c:pt idx="921">
                  <c:v>29.2669</c:v>
                </c:pt>
                <c:pt idx="922">
                  <c:v>29.2943</c:v>
                </c:pt>
                <c:pt idx="923">
                  <c:v>29.3218</c:v>
                </c:pt>
                <c:pt idx="924">
                  <c:v>29.3492</c:v>
                </c:pt>
                <c:pt idx="925">
                  <c:v>29.3766</c:v>
                </c:pt>
                <c:pt idx="926">
                  <c:v>29.4041</c:v>
                </c:pt>
                <c:pt idx="927">
                  <c:v>29.4315</c:v>
                </c:pt>
                <c:pt idx="928">
                  <c:v>29.4589</c:v>
                </c:pt>
                <c:pt idx="929">
                  <c:v>29.4864</c:v>
                </c:pt>
                <c:pt idx="930">
                  <c:v>29.5138</c:v>
                </c:pt>
                <c:pt idx="931">
                  <c:v>29.5412</c:v>
                </c:pt>
                <c:pt idx="932">
                  <c:v>29.5687</c:v>
                </c:pt>
                <c:pt idx="933">
                  <c:v>29.5961</c:v>
                </c:pt>
                <c:pt idx="934">
                  <c:v>29.6235</c:v>
                </c:pt>
                <c:pt idx="935">
                  <c:v>29.651</c:v>
                </c:pt>
                <c:pt idx="936">
                  <c:v>29.6784</c:v>
                </c:pt>
                <c:pt idx="937">
                  <c:v>29.7058</c:v>
                </c:pt>
                <c:pt idx="938">
                  <c:v>29.7332</c:v>
                </c:pt>
                <c:pt idx="939">
                  <c:v>29.7607</c:v>
                </c:pt>
                <c:pt idx="940">
                  <c:v>29.7881</c:v>
                </c:pt>
                <c:pt idx="941">
                  <c:v>29.8155</c:v>
                </c:pt>
                <c:pt idx="942">
                  <c:v>29.843</c:v>
                </c:pt>
                <c:pt idx="943">
                  <c:v>29.8704</c:v>
                </c:pt>
                <c:pt idx="944">
                  <c:v>29.8978</c:v>
                </c:pt>
                <c:pt idx="945">
                  <c:v>29.9253</c:v>
                </c:pt>
                <c:pt idx="946">
                  <c:v>29.9527</c:v>
                </c:pt>
                <c:pt idx="947">
                  <c:v>29.9801</c:v>
                </c:pt>
                <c:pt idx="948">
                  <c:v>30.0076</c:v>
                </c:pt>
                <c:pt idx="949">
                  <c:v>30.035</c:v>
                </c:pt>
                <c:pt idx="950">
                  <c:v>30.0624</c:v>
                </c:pt>
                <c:pt idx="951">
                  <c:v>30.0899</c:v>
                </c:pt>
                <c:pt idx="952">
                  <c:v>30.1173</c:v>
                </c:pt>
                <c:pt idx="953">
                  <c:v>30.1447</c:v>
                </c:pt>
                <c:pt idx="954">
                  <c:v>30.1722</c:v>
                </c:pt>
                <c:pt idx="955">
                  <c:v>30.1996</c:v>
                </c:pt>
                <c:pt idx="956">
                  <c:v>30.227</c:v>
                </c:pt>
                <c:pt idx="957">
                  <c:v>30.2544</c:v>
                </c:pt>
                <c:pt idx="958">
                  <c:v>30.2819</c:v>
                </c:pt>
                <c:pt idx="959">
                  <c:v>30.3093</c:v>
                </c:pt>
                <c:pt idx="960">
                  <c:v>30.3367</c:v>
                </c:pt>
                <c:pt idx="961">
                  <c:v>30.3642</c:v>
                </c:pt>
                <c:pt idx="962">
                  <c:v>30.3916</c:v>
                </c:pt>
                <c:pt idx="963">
                  <c:v>30.419</c:v>
                </c:pt>
                <c:pt idx="964">
                  <c:v>30.4465</c:v>
                </c:pt>
                <c:pt idx="965">
                  <c:v>30.4739</c:v>
                </c:pt>
                <c:pt idx="966">
                  <c:v>30.501300000000001</c:v>
                </c:pt>
                <c:pt idx="967">
                  <c:v>30.5288</c:v>
                </c:pt>
                <c:pt idx="968">
                  <c:v>30.5562</c:v>
                </c:pt>
                <c:pt idx="969">
                  <c:v>30.583600000000001</c:v>
                </c:pt>
                <c:pt idx="970">
                  <c:v>30.6111</c:v>
                </c:pt>
                <c:pt idx="971">
                  <c:v>30.638500000000001</c:v>
                </c:pt>
                <c:pt idx="972">
                  <c:v>30.665900000000001</c:v>
                </c:pt>
                <c:pt idx="973">
                  <c:v>30.693300000000001</c:v>
                </c:pt>
                <c:pt idx="974">
                  <c:v>30.720800000000001</c:v>
                </c:pt>
                <c:pt idx="975">
                  <c:v>30.748200000000001</c:v>
                </c:pt>
                <c:pt idx="976">
                  <c:v>30.775600000000001</c:v>
                </c:pt>
                <c:pt idx="977">
                  <c:v>30.803100000000001</c:v>
                </c:pt>
                <c:pt idx="978">
                  <c:v>30.830500000000001</c:v>
                </c:pt>
                <c:pt idx="979">
                  <c:v>30.857900000000001</c:v>
                </c:pt>
                <c:pt idx="980">
                  <c:v>30.885400000000001</c:v>
                </c:pt>
                <c:pt idx="981">
                  <c:v>30.912800000000001</c:v>
                </c:pt>
                <c:pt idx="982">
                  <c:v>30.940200000000001</c:v>
                </c:pt>
                <c:pt idx="983">
                  <c:v>30.967700000000001</c:v>
                </c:pt>
                <c:pt idx="984">
                  <c:v>30.995100000000001</c:v>
                </c:pt>
                <c:pt idx="985">
                  <c:v>31.022500000000001</c:v>
                </c:pt>
                <c:pt idx="986">
                  <c:v>31.05</c:v>
                </c:pt>
                <c:pt idx="987">
                  <c:v>31.077400000000001</c:v>
                </c:pt>
                <c:pt idx="988">
                  <c:v>31.104800000000001</c:v>
                </c:pt>
                <c:pt idx="989">
                  <c:v>31.132300000000001</c:v>
                </c:pt>
                <c:pt idx="990">
                  <c:v>31.159700000000001</c:v>
                </c:pt>
                <c:pt idx="991">
                  <c:v>31.187100000000001</c:v>
                </c:pt>
                <c:pt idx="992">
                  <c:v>31.214500000000001</c:v>
                </c:pt>
                <c:pt idx="993">
                  <c:v>31.242000000000001</c:v>
                </c:pt>
                <c:pt idx="994">
                  <c:v>31.269400000000001</c:v>
                </c:pt>
                <c:pt idx="995">
                  <c:v>31.296800000000001</c:v>
                </c:pt>
                <c:pt idx="996">
                  <c:v>31.324300000000001</c:v>
                </c:pt>
                <c:pt idx="997">
                  <c:v>31.351700000000001</c:v>
                </c:pt>
                <c:pt idx="998">
                  <c:v>31.379100000000001</c:v>
                </c:pt>
                <c:pt idx="999">
                  <c:v>31.406600000000001</c:v>
                </c:pt>
                <c:pt idx="1000">
                  <c:v>31.434000000000001</c:v>
                </c:pt>
                <c:pt idx="1001">
                  <c:v>31.461400000000001</c:v>
                </c:pt>
                <c:pt idx="1002">
                  <c:v>31.488900000000001</c:v>
                </c:pt>
                <c:pt idx="1003">
                  <c:v>31.516300000000001</c:v>
                </c:pt>
                <c:pt idx="1004">
                  <c:v>31.543700000000001</c:v>
                </c:pt>
                <c:pt idx="1005">
                  <c:v>31.571200000000001</c:v>
                </c:pt>
                <c:pt idx="1006">
                  <c:v>31.598600000000001</c:v>
                </c:pt>
                <c:pt idx="1007">
                  <c:v>31.626000000000001</c:v>
                </c:pt>
                <c:pt idx="1008">
                  <c:v>31.653500000000001</c:v>
                </c:pt>
                <c:pt idx="1009">
                  <c:v>31.680900000000001</c:v>
                </c:pt>
                <c:pt idx="1010">
                  <c:v>31.708300000000001</c:v>
                </c:pt>
                <c:pt idx="1011">
                  <c:v>31.735700000000001</c:v>
                </c:pt>
                <c:pt idx="1012">
                  <c:v>31.763200000000001</c:v>
                </c:pt>
                <c:pt idx="1013">
                  <c:v>31.790600000000001</c:v>
                </c:pt>
                <c:pt idx="1014">
                  <c:v>31.818000000000001</c:v>
                </c:pt>
                <c:pt idx="1015">
                  <c:v>31.845500000000001</c:v>
                </c:pt>
                <c:pt idx="1016">
                  <c:v>31.872900000000001</c:v>
                </c:pt>
                <c:pt idx="1017">
                  <c:v>31.900300000000001</c:v>
                </c:pt>
                <c:pt idx="1018">
                  <c:v>31.927800000000001</c:v>
                </c:pt>
                <c:pt idx="1019">
                  <c:v>31.955200000000001</c:v>
                </c:pt>
                <c:pt idx="1020">
                  <c:v>31.982600000000001</c:v>
                </c:pt>
                <c:pt idx="1021">
                  <c:v>32.010100000000001</c:v>
                </c:pt>
                <c:pt idx="1022">
                  <c:v>32.037500000000001</c:v>
                </c:pt>
                <c:pt idx="1023">
                  <c:v>32.064900000000002</c:v>
                </c:pt>
                <c:pt idx="1024">
                  <c:v>32.092399999999998</c:v>
                </c:pt>
                <c:pt idx="1025">
                  <c:v>32.119799999999998</c:v>
                </c:pt>
                <c:pt idx="1026">
                  <c:v>32.147199999999998</c:v>
                </c:pt>
                <c:pt idx="1027">
                  <c:v>32.174700000000001</c:v>
                </c:pt>
                <c:pt idx="1028">
                  <c:v>32.202100000000002</c:v>
                </c:pt>
                <c:pt idx="1029">
                  <c:v>32.229500000000002</c:v>
                </c:pt>
                <c:pt idx="1030">
                  <c:v>32.256900000000002</c:v>
                </c:pt>
                <c:pt idx="1031">
                  <c:v>32.284399999999998</c:v>
                </c:pt>
                <c:pt idx="1032">
                  <c:v>32.311799999999998</c:v>
                </c:pt>
                <c:pt idx="1033">
                  <c:v>32.339199999999998</c:v>
                </c:pt>
                <c:pt idx="1034">
                  <c:v>32.366700000000002</c:v>
                </c:pt>
                <c:pt idx="1035">
                  <c:v>32.394100000000002</c:v>
                </c:pt>
                <c:pt idx="1036">
                  <c:v>32.421500000000002</c:v>
                </c:pt>
                <c:pt idx="1037">
                  <c:v>32.448999999999998</c:v>
                </c:pt>
                <c:pt idx="1038">
                  <c:v>32.476399999999998</c:v>
                </c:pt>
                <c:pt idx="1039">
                  <c:v>32.503799999999998</c:v>
                </c:pt>
                <c:pt idx="1040">
                  <c:v>32.531300000000002</c:v>
                </c:pt>
                <c:pt idx="1041">
                  <c:v>32.558700000000002</c:v>
                </c:pt>
                <c:pt idx="1042">
                  <c:v>32.586100000000002</c:v>
                </c:pt>
                <c:pt idx="1043">
                  <c:v>32.613599999999998</c:v>
                </c:pt>
                <c:pt idx="1044">
                  <c:v>32.640999999999998</c:v>
                </c:pt>
                <c:pt idx="1045">
                  <c:v>32.668399999999998</c:v>
                </c:pt>
                <c:pt idx="1046">
                  <c:v>32.695799999999998</c:v>
                </c:pt>
                <c:pt idx="1047">
                  <c:v>32.723300000000002</c:v>
                </c:pt>
                <c:pt idx="1048">
                  <c:v>32.750700000000002</c:v>
                </c:pt>
                <c:pt idx="1049">
                  <c:v>32.778100000000002</c:v>
                </c:pt>
                <c:pt idx="1050">
                  <c:v>32.805599999999998</c:v>
                </c:pt>
                <c:pt idx="1051">
                  <c:v>32.832999999999998</c:v>
                </c:pt>
                <c:pt idx="1052">
                  <c:v>32.860399999999998</c:v>
                </c:pt>
                <c:pt idx="1053">
                  <c:v>32.887900000000002</c:v>
                </c:pt>
                <c:pt idx="1054">
                  <c:v>32.915300000000002</c:v>
                </c:pt>
                <c:pt idx="1055">
                  <c:v>32.942700000000002</c:v>
                </c:pt>
                <c:pt idx="1056">
                  <c:v>32.970199999999998</c:v>
                </c:pt>
                <c:pt idx="1057">
                  <c:v>32.997599999999998</c:v>
                </c:pt>
                <c:pt idx="1058">
                  <c:v>33.024999999999999</c:v>
                </c:pt>
                <c:pt idx="1059">
                  <c:v>33.052500000000002</c:v>
                </c:pt>
                <c:pt idx="1060">
                  <c:v>33.079900000000002</c:v>
                </c:pt>
                <c:pt idx="1061">
                  <c:v>33.107300000000002</c:v>
                </c:pt>
                <c:pt idx="1062">
                  <c:v>33.134799999999998</c:v>
                </c:pt>
                <c:pt idx="1063">
                  <c:v>33.162199999999999</c:v>
                </c:pt>
                <c:pt idx="1064">
                  <c:v>33.189599999999999</c:v>
                </c:pt>
                <c:pt idx="1065">
                  <c:v>33.216999999999999</c:v>
                </c:pt>
                <c:pt idx="1066">
                  <c:v>33.244500000000002</c:v>
                </c:pt>
                <c:pt idx="1067">
                  <c:v>33.271900000000002</c:v>
                </c:pt>
                <c:pt idx="1068">
                  <c:v>33.299300000000002</c:v>
                </c:pt>
                <c:pt idx="1069">
                  <c:v>33.326799999999999</c:v>
                </c:pt>
                <c:pt idx="1070">
                  <c:v>33.354199999999999</c:v>
                </c:pt>
                <c:pt idx="1071">
                  <c:v>33.381599999999999</c:v>
                </c:pt>
                <c:pt idx="1072">
                  <c:v>33.409100000000002</c:v>
                </c:pt>
                <c:pt idx="1073">
                  <c:v>33.436500000000002</c:v>
                </c:pt>
                <c:pt idx="1074">
                  <c:v>33.463900000000002</c:v>
                </c:pt>
                <c:pt idx="1075">
                  <c:v>33.491399999999999</c:v>
                </c:pt>
                <c:pt idx="1076">
                  <c:v>33.518799999999999</c:v>
                </c:pt>
                <c:pt idx="1077">
                  <c:v>33.546199999999999</c:v>
                </c:pt>
                <c:pt idx="1078">
                  <c:v>33.573700000000002</c:v>
                </c:pt>
                <c:pt idx="1079">
                  <c:v>33.601100000000002</c:v>
                </c:pt>
                <c:pt idx="1080">
                  <c:v>33.628500000000003</c:v>
                </c:pt>
                <c:pt idx="1081">
                  <c:v>33.655999999999999</c:v>
                </c:pt>
                <c:pt idx="1082">
                  <c:v>33.683399999999999</c:v>
                </c:pt>
                <c:pt idx="1083">
                  <c:v>33.710799999999999</c:v>
                </c:pt>
                <c:pt idx="1084">
                  <c:v>33.738199999999999</c:v>
                </c:pt>
                <c:pt idx="1085">
                  <c:v>33.765700000000002</c:v>
                </c:pt>
                <c:pt idx="1086">
                  <c:v>33.793100000000003</c:v>
                </c:pt>
                <c:pt idx="1087">
                  <c:v>33.820500000000003</c:v>
                </c:pt>
                <c:pt idx="1088">
                  <c:v>33.847999999999999</c:v>
                </c:pt>
                <c:pt idx="1089">
                  <c:v>33.875399999999999</c:v>
                </c:pt>
                <c:pt idx="1090">
                  <c:v>33.902799999999999</c:v>
                </c:pt>
                <c:pt idx="1091">
                  <c:v>33.930300000000003</c:v>
                </c:pt>
                <c:pt idx="1092">
                  <c:v>33.957700000000003</c:v>
                </c:pt>
                <c:pt idx="1093">
                  <c:v>33.985100000000003</c:v>
                </c:pt>
                <c:pt idx="1094">
                  <c:v>34.012599999999999</c:v>
                </c:pt>
                <c:pt idx="1095">
                  <c:v>34.04</c:v>
                </c:pt>
                <c:pt idx="1096">
                  <c:v>34.067399999999999</c:v>
                </c:pt>
                <c:pt idx="1097">
                  <c:v>34.094900000000003</c:v>
                </c:pt>
                <c:pt idx="1098">
                  <c:v>34.122300000000003</c:v>
                </c:pt>
                <c:pt idx="1099">
                  <c:v>34.149700000000003</c:v>
                </c:pt>
                <c:pt idx="1100">
                  <c:v>34.177100000000003</c:v>
                </c:pt>
                <c:pt idx="1101">
                  <c:v>34.204599999999999</c:v>
                </c:pt>
                <c:pt idx="1102">
                  <c:v>34.231999999999999</c:v>
                </c:pt>
                <c:pt idx="1103">
                  <c:v>34.259399999999999</c:v>
                </c:pt>
                <c:pt idx="1104">
                  <c:v>34.286900000000003</c:v>
                </c:pt>
                <c:pt idx="1105">
                  <c:v>34.314300000000003</c:v>
                </c:pt>
                <c:pt idx="1106">
                  <c:v>34.341700000000003</c:v>
                </c:pt>
                <c:pt idx="1107">
                  <c:v>34.369199999999999</c:v>
                </c:pt>
                <c:pt idx="1108">
                  <c:v>34.396599999999999</c:v>
                </c:pt>
                <c:pt idx="1109">
                  <c:v>34.423999999999999</c:v>
                </c:pt>
                <c:pt idx="1110">
                  <c:v>34.451500000000003</c:v>
                </c:pt>
                <c:pt idx="1111">
                  <c:v>34.478900000000003</c:v>
                </c:pt>
                <c:pt idx="1112">
                  <c:v>34.506300000000003</c:v>
                </c:pt>
                <c:pt idx="1113">
                  <c:v>34.533799999999999</c:v>
                </c:pt>
                <c:pt idx="1114">
                  <c:v>34.561199999999999</c:v>
                </c:pt>
                <c:pt idx="1115">
                  <c:v>34.5886</c:v>
                </c:pt>
                <c:pt idx="1116">
                  <c:v>34.616100000000003</c:v>
                </c:pt>
                <c:pt idx="1117">
                  <c:v>34.643500000000003</c:v>
                </c:pt>
                <c:pt idx="1118">
                  <c:v>34.670900000000003</c:v>
                </c:pt>
                <c:pt idx="1119">
                  <c:v>34.698300000000003</c:v>
                </c:pt>
                <c:pt idx="1120">
                  <c:v>34.7258</c:v>
                </c:pt>
                <c:pt idx="1121">
                  <c:v>34.7532</c:v>
                </c:pt>
                <c:pt idx="1122">
                  <c:v>34.7806</c:v>
                </c:pt>
                <c:pt idx="1123">
                  <c:v>34.808100000000003</c:v>
                </c:pt>
                <c:pt idx="1124">
                  <c:v>34.835500000000003</c:v>
                </c:pt>
                <c:pt idx="1125">
                  <c:v>34.862900000000003</c:v>
                </c:pt>
                <c:pt idx="1126">
                  <c:v>34.8904</c:v>
                </c:pt>
                <c:pt idx="1127">
                  <c:v>34.9178</c:v>
                </c:pt>
                <c:pt idx="1128">
                  <c:v>34.9452</c:v>
                </c:pt>
                <c:pt idx="1129">
                  <c:v>34.972700000000003</c:v>
                </c:pt>
                <c:pt idx="1130">
                  <c:v>35.000100000000003</c:v>
                </c:pt>
                <c:pt idx="1131">
                  <c:v>35.027500000000003</c:v>
                </c:pt>
                <c:pt idx="1132">
                  <c:v>35.055</c:v>
                </c:pt>
                <c:pt idx="1133">
                  <c:v>35.0824</c:v>
                </c:pt>
                <c:pt idx="1134">
                  <c:v>35.1098</c:v>
                </c:pt>
                <c:pt idx="1135">
                  <c:v>35.137300000000003</c:v>
                </c:pt>
                <c:pt idx="1136">
                  <c:v>35.164700000000003</c:v>
                </c:pt>
                <c:pt idx="1137">
                  <c:v>35.192100000000003</c:v>
                </c:pt>
                <c:pt idx="1138">
                  <c:v>35.219499999999996</c:v>
                </c:pt>
                <c:pt idx="1139">
                  <c:v>35.247</c:v>
                </c:pt>
                <c:pt idx="1140">
                  <c:v>35.2744</c:v>
                </c:pt>
                <c:pt idx="1141">
                  <c:v>35.3018</c:v>
                </c:pt>
                <c:pt idx="1142">
                  <c:v>35.329300000000003</c:v>
                </c:pt>
                <c:pt idx="1143">
                  <c:v>35.356699999999996</c:v>
                </c:pt>
                <c:pt idx="1144">
                  <c:v>35.384099999999997</c:v>
                </c:pt>
                <c:pt idx="1145">
                  <c:v>35.4116</c:v>
                </c:pt>
                <c:pt idx="1146">
                  <c:v>35.439</c:v>
                </c:pt>
                <c:pt idx="1147">
                  <c:v>35.4664</c:v>
                </c:pt>
                <c:pt idx="1148">
                  <c:v>35.493899999999996</c:v>
                </c:pt>
                <c:pt idx="1149">
                  <c:v>35.521299999999997</c:v>
                </c:pt>
                <c:pt idx="1150">
                  <c:v>35.548699999999997</c:v>
                </c:pt>
                <c:pt idx="1151">
                  <c:v>35.5762</c:v>
                </c:pt>
                <c:pt idx="1152">
                  <c:v>35.6036</c:v>
                </c:pt>
                <c:pt idx="1153">
                  <c:v>35.631</c:v>
                </c:pt>
                <c:pt idx="1154">
                  <c:v>35.658499999999997</c:v>
                </c:pt>
                <c:pt idx="1155">
                  <c:v>35.685899999999997</c:v>
                </c:pt>
                <c:pt idx="1156">
                  <c:v>35.713299999999997</c:v>
                </c:pt>
                <c:pt idx="1157">
                  <c:v>35.740699999999997</c:v>
                </c:pt>
                <c:pt idx="1158">
                  <c:v>35.7682</c:v>
                </c:pt>
                <c:pt idx="1159">
                  <c:v>35.7956</c:v>
                </c:pt>
                <c:pt idx="1160">
                  <c:v>35.823</c:v>
                </c:pt>
                <c:pt idx="1161">
                  <c:v>35.850499999999997</c:v>
                </c:pt>
                <c:pt idx="1162">
                  <c:v>35.877899999999997</c:v>
                </c:pt>
                <c:pt idx="1163">
                  <c:v>35.905299999999997</c:v>
                </c:pt>
                <c:pt idx="1164">
                  <c:v>35.9328</c:v>
                </c:pt>
                <c:pt idx="1165">
                  <c:v>35.9602</c:v>
                </c:pt>
                <c:pt idx="1166">
                  <c:v>35.9876</c:v>
                </c:pt>
                <c:pt idx="1167">
                  <c:v>36.015099999999997</c:v>
                </c:pt>
                <c:pt idx="1168">
                  <c:v>36.042499999999997</c:v>
                </c:pt>
                <c:pt idx="1169">
                  <c:v>36.069899999999997</c:v>
                </c:pt>
                <c:pt idx="1170">
                  <c:v>36.0974</c:v>
                </c:pt>
                <c:pt idx="1171">
                  <c:v>36.1248</c:v>
                </c:pt>
                <c:pt idx="1172">
                  <c:v>36.152200000000001</c:v>
                </c:pt>
                <c:pt idx="1173">
                  <c:v>36.179600000000001</c:v>
                </c:pt>
                <c:pt idx="1174">
                  <c:v>36.207099999999997</c:v>
                </c:pt>
                <c:pt idx="1175">
                  <c:v>36.234499999999997</c:v>
                </c:pt>
                <c:pt idx="1176">
                  <c:v>36.261899999999997</c:v>
                </c:pt>
                <c:pt idx="1177">
                  <c:v>36.289400000000001</c:v>
                </c:pt>
                <c:pt idx="1178">
                  <c:v>36.316800000000001</c:v>
                </c:pt>
                <c:pt idx="1179">
                  <c:v>36.344200000000001</c:v>
                </c:pt>
                <c:pt idx="1180">
                  <c:v>36.371699999999997</c:v>
                </c:pt>
                <c:pt idx="1181">
                  <c:v>36.399099999999997</c:v>
                </c:pt>
                <c:pt idx="1182">
                  <c:v>36.426499999999997</c:v>
                </c:pt>
                <c:pt idx="1183">
                  <c:v>36.454000000000001</c:v>
                </c:pt>
                <c:pt idx="1184">
                  <c:v>36.481400000000001</c:v>
                </c:pt>
                <c:pt idx="1185">
                  <c:v>36.508800000000001</c:v>
                </c:pt>
                <c:pt idx="1186">
                  <c:v>36.536299999999997</c:v>
                </c:pt>
                <c:pt idx="1187">
                  <c:v>36.563699999999997</c:v>
                </c:pt>
                <c:pt idx="1188">
                  <c:v>36.591099999999997</c:v>
                </c:pt>
                <c:pt idx="1189">
                  <c:v>36.618600000000001</c:v>
                </c:pt>
                <c:pt idx="1190">
                  <c:v>36.646000000000001</c:v>
                </c:pt>
                <c:pt idx="1191">
                  <c:v>36.673400000000001</c:v>
                </c:pt>
                <c:pt idx="1192">
                  <c:v>36.700800000000001</c:v>
                </c:pt>
                <c:pt idx="1193">
                  <c:v>36.728299999999997</c:v>
                </c:pt>
                <c:pt idx="1194">
                  <c:v>36.755699999999997</c:v>
                </c:pt>
                <c:pt idx="1195">
                  <c:v>36.783099999999997</c:v>
                </c:pt>
                <c:pt idx="1196">
                  <c:v>36.810600000000001</c:v>
                </c:pt>
                <c:pt idx="1197">
                  <c:v>36.838000000000001</c:v>
                </c:pt>
                <c:pt idx="1198">
                  <c:v>36.865400000000001</c:v>
                </c:pt>
                <c:pt idx="1199">
                  <c:v>36.892899999999997</c:v>
                </c:pt>
                <c:pt idx="1200">
                  <c:v>36.920299999999997</c:v>
                </c:pt>
                <c:pt idx="1201">
                  <c:v>36.947699999999998</c:v>
                </c:pt>
                <c:pt idx="1202">
                  <c:v>36.975200000000001</c:v>
                </c:pt>
                <c:pt idx="1203">
                  <c:v>37.002600000000001</c:v>
                </c:pt>
                <c:pt idx="1204">
                  <c:v>37.03</c:v>
                </c:pt>
                <c:pt idx="1205">
                  <c:v>37.057499999999997</c:v>
                </c:pt>
                <c:pt idx="1206">
                  <c:v>37.084899999999998</c:v>
                </c:pt>
                <c:pt idx="1207">
                  <c:v>37.112299999999998</c:v>
                </c:pt>
                <c:pt idx="1208">
                  <c:v>37.139800000000001</c:v>
                </c:pt>
                <c:pt idx="1209">
                  <c:v>37.167200000000001</c:v>
                </c:pt>
                <c:pt idx="1210">
                  <c:v>37.194600000000001</c:v>
                </c:pt>
                <c:pt idx="1211">
                  <c:v>37.222000000000001</c:v>
                </c:pt>
                <c:pt idx="1212">
                  <c:v>37.249499999999998</c:v>
                </c:pt>
                <c:pt idx="1213">
                  <c:v>37.276899999999998</c:v>
                </c:pt>
                <c:pt idx="1214">
                  <c:v>37.304299999999998</c:v>
                </c:pt>
                <c:pt idx="1215">
                  <c:v>37.331800000000001</c:v>
                </c:pt>
                <c:pt idx="1216">
                  <c:v>37.359200000000001</c:v>
                </c:pt>
                <c:pt idx="1217">
                  <c:v>37.386600000000001</c:v>
                </c:pt>
                <c:pt idx="1218">
                  <c:v>37.414099999999998</c:v>
                </c:pt>
                <c:pt idx="1219">
                  <c:v>37.441499999999998</c:v>
                </c:pt>
                <c:pt idx="1220">
                  <c:v>37.468899999999998</c:v>
                </c:pt>
                <c:pt idx="1221">
                  <c:v>37.496400000000001</c:v>
                </c:pt>
                <c:pt idx="1222">
                  <c:v>37.523800000000001</c:v>
                </c:pt>
                <c:pt idx="1223">
                  <c:v>37.551200000000001</c:v>
                </c:pt>
                <c:pt idx="1224">
                  <c:v>37.578699999999998</c:v>
                </c:pt>
                <c:pt idx="1225">
                  <c:v>37.606099999999998</c:v>
                </c:pt>
                <c:pt idx="1226">
                  <c:v>37.633499999999998</c:v>
                </c:pt>
                <c:pt idx="1227">
                  <c:v>37.661000000000001</c:v>
                </c:pt>
                <c:pt idx="1228">
                  <c:v>37.688400000000001</c:v>
                </c:pt>
                <c:pt idx="1229">
                  <c:v>37.715800000000002</c:v>
                </c:pt>
                <c:pt idx="1230">
                  <c:v>37.743200000000002</c:v>
                </c:pt>
                <c:pt idx="1231">
                  <c:v>37.770699999999998</c:v>
                </c:pt>
                <c:pt idx="1232">
                  <c:v>37.798099999999998</c:v>
                </c:pt>
                <c:pt idx="1233">
                  <c:v>37.825499999999998</c:v>
                </c:pt>
                <c:pt idx="1234">
                  <c:v>37.853000000000002</c:v>
                </c:pt>
                <c:pt idx="1235">
                  <c:v>37.880400000000002</c:v>
                </c:pt>
                <c:pt idx="1236">
                  <c:v>37.907800000000002</c:v>
                </c:pt>
                <c:pt idx="1237">
                  <c:v>37.935299999999998</c:v>
                </c:pt>
                <c:pt idx="1238">
                  <c:v>37.962699999999998</c:v>
                </c:pt>
                <c:pt idx="1239">
                  <c:v>37.990099999999998</c:v>
                </c:pt>
                <c:pt idx="1240">
                  <c:v>38.017600000000002</c:v>
                </c:pt>
                <c:pt idx="1241">
                  <c:v>38.045000000000002</c:v>
                </c:pt>
                <c:pt idx="1242">
                  <c:v>38.072400000000002</c:v>
                </c:pt>
                <c:pt idx="1243">
                  <c:v>38.099899999999998</c:v>
                </c:pt>
                <c:pt idx="1244">
                  <c:v>38.127299999999998</c:v>
                </c:pt>
                <c:pt idx="1245">
                  <c:v>38.154699999999998</c:v>
                </c:pt>
                <c:pt idx="1246">
                  <c:v>38.182099999999998</c:v>
                </c:pt>
                <c:pt idx="1247">
                  <c:v>38.209600000000002</c:v>
                </c:pt>
                <c:pt idx="1248">
                  <c:v>38.237000000000002</c:v>
                </c:pt>
                <c:pt idx="1249">
                  <c:v>38.264400000000002</c:v>
                </c:pt>
                <c:pt idx="1250">
                  <c:v>38.291899999999998</c:v>
                </c:pt>
                <c:pt idx="1251">
                  <c:v>38.319299999999998</c:v>
                </c:pt>
                <c:pt idx="1252">
                  <c:v>38.346699999999998</c:v>
                </c:pt>
                <c:pt idx="1253">
                  <c:v>38.374200000000002</c:v>
                </c:pt>
                <c:pt idx="1254">
                  <c:v>38.401600000000002</c:v>
                </c:pt>
                <c:pt idx="1255">
                  <c:v>38.429000000000002</c:v>
                </c:pt>
                <c:pt idx="1256">
                  <c:v>38.456499999999998</c:v>
                </c:pt>
                <c:pt idx="1257">
                  <c:v>38.483899999999998</c:v>
                </c:pt>
                <c:pt idx="1258">
                  <c:v>38.511299999999999</c:v>
                </c:pt>
                <c:pt idx="1259">
                  <c:v>38.538800000000002</c:v>
                </c:pt>
                <c:pt idx="1260">
                  <c:v>38.566200000000002</c:v>
                </c:pt>
                <c:pt idx="1261">
                  <c:v>38.593600000000002</c:v>
                </c:pt>
                <c:pt idx="1262">
                  <c:v>38.621099999999998</c:v>
                </c:pt>
                <c:pt idx="1263">
                  <c:v>38.648499999999999</c:v>
                </c:pt>
                <c:pt idx="1264">
                  <c:v>38.675899999999999</c:v>
                </c:pt>
                <c:pt idx="1265">
                  <c:v>38.703299999999999</c:v>
                </c:pt>
                <c:pt idx="1266">
                  <c:v>38.730800000000002</c:v>
                </c:pt>
                <c:pt idx="1267">
                  <c:v>38.758200000000002</c:v>
                </c:pt>
                <c:pt idx="1268">
                  <c:v>38.785600000000002</c:v>
                </c:pt>
                <c:pt idx="1269">
                  <c:v>38.813099999999999</c:v>
                </c:pt>
                <c:pt idx="1270">
                  <c:v>38.840499999999999</c:v>
                </c:pt>
                <c:pt idx="1271">
                  <c:v>38.867899999999999</c:v>
                </c:pt>
                <c:pt idx="1272">
                  <c:v>38.895400000000002</c:v>
                </c:pt>
                <c:pt idx="1273">
                  <c:v>38.922800000000002</c:v>
                </c:pt>
                <c:pt idx="1274">
                  <c:v>38.950200000000002</c:v>
                </c:pt>
                <c:pt idx="1275">
                  <c:v>38.977699999999999</c:v>
                </c:pt>
                <c:pt idx="1276">
                  <c:v>39.005099999999999</c:v>
                </c:pt>
                <c:pt idx="1277">
                  <c:v>39.032499999999999</c:v>
                </c:pt>
                <c:pt idx="1278">
                  <c:v>39.06</c:v>
                </c:pt>
                <c:pt idx="1279">
                  <c:v>39.087400000000002</c:v>
                </c:pt>
                <c:pt idx="1280">
                  <c:v>39.114800000000002</c:v>
                </c:pt>
                <c:pt idx="1281">
                  <c:v>39.142299999999999</c:v>
                </c:pt>
                <c:pt idx="1282">
                  <c:v>39.169699999999999</c:v>
                </c:pt>
                <c:pt idx="1283">
                  <c:v>39.197099999999999</c:v>
                </c:pt>
                <c:pt idx="1284">
                  <c:v>39.224499999999999</c:v>
                </c:pt>
                <c:pt idx="1285">
                  <c:v>39.252000000000002</c:v>
                </c:pt>
                <c:pt idx="1286">
                  <c:v>39.279400000000003</c:v>
                </c:pt>
                <c:pt idx="1287">
                  <c:v>39.306800000000003</c:v>
                </c:pt>
                <c:pt idx="1288">
                  <c:v>39.334299999999999</c:v>
                </c:pt>
                <c:pt idx="1289">
                  <c:v>39.361699999999999</c:v>
                </c:pt>
                <c:pt idx="1290">
                  <c:v>39.389099999999999</c:v>
                </c:pt>
                <c:pt idx="1291">
                  <c:v>39.416600000000003</c:v>
                </c:pt>
                <c:pt idx="1292">
                  <c:v>39.444000000000003</c:v>
                </c:pt>
                <c:pt idx="1293">
                  <c:v>39.471400000000003</c:v>
                </c:pt>
                <c:pt idx="1294">
                  <c:v>39.498899999999999</c:v>
                </c:pt>
                <c:pt idx="1295">
                  <c:v>39.526299999999999</c:v>
                </c:pt>
                <c:pt idx="1296">
                  <c:v>39.553699999999999</c:v>
                </c:pt>
                <c:pt idx="1297">
                  <c:v>39.581200000000003</c:v>
                </c:pt>
                <c:pt idx="1298">
                  <c:v>39.608600000000003</c:v>
                </c:pt>
                <c:pt idx="1299">
                  <c:v>39.636000000000003</c:v>
                </c:pt>
                <c:pt idx="1300">
                  <c:v>39.663400000000003</c:v>
                </c:pt>
                <c:pt idx="1301">
                  <c:v>39.690899999999999</c:v>
                </c:pt>
                <c:pt idx="1302">
                  <c:v>39.718299999999999</c:v>
                </c:pt>
                <c:pt idx="1303">
                  <c:v>39.745699999999999</c:v>
                </c:pt>
                <c:pt idx="1304">
                  <c:v>39.773200000000003</c:v>
                </c:pt>
                <c:pt idx="1305">
                  <c:v>39.800600000000003</c:v>
                </c:pt>
                <c:pt idx="1306">
                  <c:v>39.828000000000003</c:v>
                </c:pt>
                <c:pt idx="1307">
                  <c:v>39.855499999999999</c:v>
                </c:pt>
                <c:pt idx="1308">
                  <c:v>39.882899999999999</c:v>
                </c:pt>
                <c:pt idx="1309">
                  <c:v>39.910299999999999</c:v>
                </c:pt>
                <c:pt idx="1310">
                  <c:v>39.937800000000003</c:v>
                </c:pt>
                <c:pt idx="1311">
                  <c:v>39.965200000000003</c:v>
                </c:pt>
                <c:pt idx="1312">
                  <c:v>39.992600000000003</c:v>
                </c:pt>
                <c:pt idx="1313">
                  <c:v>40.020099999999999</c:v>
                </c:pt>
                <c:pt idx="1314">
                  <c:v>40.047499999999999</c:v>
                </c:pt>
                <c:pt idx="1315">
                  <c:v>40.0749</c:v>
                </c:pt>
                <c:pt idx="1316">
                  <c:v>40.102400000000003</c:v>
                </c:pt>
                <c:pt idx="1317">
                  <c:v>40.129800000000003</c:v>
                </c:pt>
                <c:pt idx="1318">
                  <c:v>40.157200000000003</c:v>
                </c:pt>
                <c:pt idx="1319">
                  <c:v>40.184600000000003</c:v>
                </c:pt>
                <c:pt idx="1320">
                  <c:v>40.2121</c:v>
                </c:pt>
                <c:pt idx="1321">
                  <c:v>40.2395</c:v>
                </c:pt>
                <c:pt idx="1322">
                  <c:v>40.2669</c:v>
                </c:pt>
                <c:pt idx="1323">
                  <c:v>40.294400000000003</c:v>
                </c:pt>
                <c:pt idx="1324">
                  <c:v>40.321800000000003</c:v>
                </c:pt>
                <c:pt idx="1325">
                  <c:v>40.349200000000003</c:v>
                </c:pt>
                <c:pt idx="1326">
                  <c:v>40.3767</c:v>
                </c:pt>
                <c:pt idx="1327">
                  <c:v>40.4041</c:v>
                </c:pt>
                <c:pt idx="1328">
                  <c:v>40.4315</c:v>
                </c:pt>
                <c:pt idx="1329">
                  <c:v>40.459000000000003</c:v>
                </c:pt>
                <c:pt idx="1330">
                  <c:v>40.486400000000003</c:v>
                </c:pt>
                <c:pt idx="1331">
                  <c:v>40.513800000000003</c:v>
                </c:pt>
                <c:pt idx="1332">
                  <c:v>40.5413</c:v>
                </c:pt>
                <c:pt idx="1333">
                  <c:v>40.5687</c:v>
                </c:pt>
                <c:pt idx="1334">
                  <c:v>40.5961</c:v>
                </c:pt>
                <c:pt idx="1335">
                  <c:v>40.623600000000003</c:v>
                </c:pt>
                <c:pt idx="1336">
                  <c:v>40.651000000000003</c:v>
                </c:pt>
                <c:pt idx="1337">
                  <c:v>40.678400000000003</c:v>
                </c:pt>
                <c:pt idx="1338">
                  <c:v>40.705800000000004</c:v>
                </c:pt>
                <c:pt idx="1339">
                  <c:v>40.7333</c:v>
                </c:pt>
                <c:pt idx="1340">
                  <c:v>40.7607</c:v>
                </c:pt>
                <c:pt idx="1341">
                  <c:v>40.7881</c:v>
                </c:pt>
                <c:pt idx="1342">
                  <c:v>40.815600000000003</c:v>
                </c:pt>
                <c:pt idx="1343">
                  <c:v>40.843000000000004</c:v>
                </c:pt>
                <c:pt idx="1344">
                  <c:v>40.870399999999997</c:v>
                </c:pt>
                <c:pt idx="1345">
                  <c:v>40.8979</c:v>
                </c:pt>
                <c:pt idx="1346">
                  <c:v>40.9253</c:v>
                </c:pt>
                <c:pt idx="1347">
                  <c:v>40.9527</c:v>
                </c:pt>
                <c:pt idx="1348">
                  <c:v>40.980200000000004</c:v>
                </c:pt>
                <c:pt idx="1349">
                  <c:v>41.007599999999996</c:v>
                </c:pt>
                <c:pt idx="1350">
                  <c:v>41.034999999999997</c:v>
                </c:pt>
                <c:pt idx="1351">
                  <c:v>41.0625</c:v>
                </c:pt>
                <c:pt idx="1352">
                  <c:v>41.0899</c:v>
                </c:pt>
                <c:pt idx="1353">
                  <c:v>41.1173</c:v>
                </c:pt>
                <c:pt idx="1354">
                  <c:v>41.144799999999996</c:v>
                </c:pt>
                <c:pt idx="1355">
                  <c:v>41.172199999999997</c:v>
                </c:pt>
                <c:pt idx="1356">
                  <c:v>41.199599999999997</c:v>
                </c:pt>
                <c:pt idx="1357">
                  <c:v>41.226999999999997</c:v>
                </c:pt>
                <c:pt idx="1358">
                  <c:v>41.2545</c:v>
                </c:pt>
                <c:pt idx="1359">
                  <c:v>41.2819</c:v>
                </c:pt>
                <c:pt idx="1360">
                  <c:v>41.3093</c:v>
                </c:pt>
                <c:pt idx="1361">
                  <c:v>41.336799999999997</c:v>
                </c:pt>
                <c:pt idx="1362">
                  <c:v>41.364199999999997</c:v>
                </c:pt>
                <c:pt idx="1363">
                  <c:v>41.391599999999997</c:v>
                </c:pt>
                <c:pt idx="1364">
                  <c:v>41.4191</c:v>
                </c:pt>
                <c:pt idx="1365">
                  <c:v>41.4465</c:v>
                </c:pt>
                <c:pt idx="1366">
                  <c:v>41.4739</c:v>
                </c:pt>
                <c:pt idx="1367">
                  <c:v>41.501399999999997</c:v>
                </c:pt>
                <c:pt idx="1368">
                  <c:v>41.528799999999997</c:v>
                </c:pt>
                <c:pt idx="1369">
                  <c:v>41.556199999999997</c:v>
                </c:pt>
                <c:pt idx="1370">
                  <c:v>41.5837</c:v>
                </c:pt>
                <c:pt idx="1371">
                  <c:v>41.6111</c:v>
                </c:pt>
                <c:pt idx="1372">
                  <c:v>41.638500000000001</c:v>
                </c:pt>
                <c:pt idx="1373">
                  <c:v>41.665900000000001</c:v>
                </c:pt>
                <c:pt idx="1374">
                  <c:v>41.693399999999997</c:v>
                </c:pt>
                <c:pt idx="1375">
                  <c:v>41.720799999999997</c:v>
                </c:pt>
                <c:pt idx="1376">
                  <c:v>41.748199999999997</c:v>
                </c:pt>
                <c:pt idx="1377">
                  <c:v>41.775700000000001</c:v>
                </c:pt>
                <c:pt idx="1378">
                  <c:v>41.803100000000001</c:v>
                </c:pt>
                <c:pt idx="1379">
                  <c:v>41.830500000000001</c:v>
                </c:pt>
                <c:pt idx="1380">
                  <c:v>41.857999999999997</c:v>
                </c:pt>
                <c:pt idx="1381">
                  <c:v>41.885399999999997</c:v>
                </c:pt>
                <c:pt idx="1382">
                  <c:v>41.912799999999997</c:v>
                </c:pt>
                <c:pt idx="1383">
                  <c:v>41.940300000000001</c:v>
                </c:pt>
                <c:pt idx="1384">
                  <c:v>41.967700000000001</c:v>
                </c:pt>
                <c:pt idx="1385">
                  <c:v>41.995100000000001</c:v>
                </c:pt>
                <c:pt idx="1386">
                  <c:v>42.022599999999997</c:v>
                </c:pt>
                <c:pt idx="1387">
                  <c:v>42.05</c:v>
                </c:pt>
                <c:pt idx="1388">
                  <c:v>42.077399999999997</c:v>
                </c:pt>
                <c:pt idx="1389">
                  <c:v>42.104900000000001</c:v>
                </c:pt>
                <c:pt idx="1390">
                  <c:v>42.132300000000001</c:v>
                </c:pt>
                <c:pt idx="1391">
                  <c:v>42.159700000000001</c:v>
                </c:pt>
                <c:pt idx="1392">
                  <c:v>42.187100000000001</c:v>
                </c:pt>
                <c:pt idx="1393">
                  <c:v>42.214599999999997</c:v>
                </c:pt>
                <c:pt idx="1394">
                  <c:v>42.241999999999997</c:v>
                </c:pt>
                <c:pt idx="1395">
                  <c:v>42.269399999999997</c:v>
                </c:pt>
                <c:pt idx="1396">
                  <c:v>42.296900000000001</c:v>
                </c:pt>
                <c:pt idx="1397">
                  <c:v>42.324300000000001</c:v>
                </c:pt>
                <c:pt idx="1398">
                  <c:v>42.351700000000001</c:v>
                </c:pt>
                <c:pt idx="1399">
                  <c:v>42.379199999999997</c:v>
                </c:pt>
                <c:pt idx="1400">
                  <c:v>42.406599999999997</c:v>
                </c:pt>
                <c:pt idx="1401">
                  <c:v>42.433999999999997</c:v>
                </c:pt>
                <c:pt idx="1402">
                  <c:v>42.461500000000001</c:v>
                </c:pt>
                <c:pt idx="1403">
                  <c:v>42.488900000000001</c:v>
                </c:pt>
                <c:pt idx="1404">
                  <c:v>42.516300000000001</c:v>
                </c:pt>
                <c:pt idx="1405">
                  <c:v>42.543799999999997</c:v>
                </c:pt>
                <c:pt idx="1406">
                  <c:v>42.571199999999997</c:v>
                </c:pt>
                <c:pt idx="1407">
                  <c:v>42.598599999999998</c:v>
                </c:pt>
                <c:pt idx="1408">
                  <c:v>42.626100000000001</c:v>
                </c:pt>
                <c:pt idx="1409">
                  <c:v>42.653500000000001</c:v>
                </c:pt>
                <c:pt idx="1410">
                  <c:v>42.680900000000001</c:v>
                </c:pt>
                <c:pt idx="1411">
                  <c:v>42.708300000000001</c:v>
                </c:pt>
                <c:pt idx="1412">
                  <c:v>42.735799999999998</c:v>
                </c:pt>
                <c:pt idx="1413">
                  <c:v>42.763199999999998</c:v>
                </c:pt>
                <c:pt idx="1414">
                  <c:v>42.790599999999998</c:v>
                </c:pt>
                <c:pt idx="1415">
                  <c:v>42.818100000000001</c:v>
                </c:pt>
                <c:pt idx="1416">
                  <c:v>42.845500000000001</c:v>
                </c:pt>
                <c:pt idx="1417">
                  <c:v>42.872900000000001</c:v>
                </c:pt>
                <c:pt idx="1418">
                  <c:v>42.900399999999998</c:v>
                </c:pt>
                <c:pt idx="1419">
                  <c:v>42.927799999999998</c:v>
                </c:pt>
                <c:pt idx="1420">
                  <c:v>42.955199999999998</c:v>
                </c:pt>
                <c:pt idx="1421">
                  <c:v>42.982700000000001</c:v>
                </c:pt>
                <c:pt idx="1422">
                  <c:v>43.010100000000001</c:v>
                </c:pt>
                <c:pt idx="1423">
                  <c:v>43.037500000000001</c:v>
                </c:pt>
                <c:pt idx="1424">
                  <c:v>43.064999999999998</c:v>
                </c:pt>
                <c:pt idx="1425">
                  <c:v>43.092399999999998</c:v>
                </c:pt>
                <c:pt idx="1426">
                  <c:v>43.119799999999998</c:v>
                </c:pt>
                <c:pt idx="1427">
                  <c:v>43.147300000000001</c:v>
                </c:pt>
                <c:pt idx="1428">
                  <c:v>43.174700000000001</c:v>
                </c:pt>
                <c:pt idx="1429">
                  <c:v>43.202100000000002</c:v>
                </c:pt>
                <c:pt idx="1430">
                  <c:v>43.229500000000002</c:v>
                </c:pt>
                <c:pt idx="1431">
                  <c:v>43.256999999999998</c:v>
                </c:pt>
                <c:pt idx="1432">
                  <c:v>43.284399999999998</c:v>
                </c:pt>
                <c:pt idx="1433">
                  <c:v>43.311799999999998</c:v>
                </c:pt>
                <c:pt idx="1434">
                  <c:v>43.339300000000001</c:v>
                </c:pt>
                <c:pt idx="1435">
                  <c:v>43.366700000000002</c:v>
                </c:pt>
                <c:pt idx="1436">
                  <c:v>43.394100000000002</c:v>
                </c:pt>
                <c:pt idx="1437">
                  <c:v>43.421599999999998</c:v>
                </c:pt>
                <c:pt idx="1438">
                  <c:v>43.448999999999998</c:v>
                </c:pt>
                <c:pt idx="1439">
                  <c:v>43.476399999999998</c:v>
                </c:pt>
                <c:pt idx="1440">
                  <c:v>43.503900000000002</c:v>
                </c:pt>
                <c:pt idx="1441">
                  <c:v>43.531300000000002</c:v>
                </c:pt>
                <c:pt idx="1442">
                  <c:v>43.558700000000002</c:v>
                </c:pt>
                <c:pt idx="1443">
                  <c:v>43.586199999999998</c:v>
                </c:pt>
                <c:pt idx="1444">
                  <c:v>43.613599999999998</c:v>
                </c:pt>
                <c:pt idx="1445">
                  <c:v>43.640999999999998</c:v>
                </c:pt>
                <c:pt idx="1446">
                  <c:v>43.668399999999998</c:v>
                </c:pt>
                <c:pt idx="1447">
                  <c:v>43.695900000000002</c:v>
                </c:pt>
                <c:pt idx="1448">
                  <c:v>43.723300000000002</c:v>
                </c:pt>
                <c:pt idx="1449">
                  <c:v>43.750700000000002</c:v>
                </c:pt>
                <c:pt idx="1450">
                  <c:v>43.778199999999998</c:v>
                </c:pt>
                <c:pt idx="1451">
                  <c:v>43.805599999999998</c:v>
                </c:pt>
                <c:pt idx="1452">
                  <c:v>43.832999999999998</c:v>
                </c:pt>
                <c:pt idx="1453">
                  <c:v>43.860500000000002</c:v>
                </c:pt>
                <c:pt idx="1454">
                  <c:v>43.887900000000002</c:v>
                </c:pt>
                <c:pt idx="1455">
                  <c:v>43.915300000000002</c:v>
                </c:pt>
                <c:pt idx="1456">
                  <c:v>43.942799999999998</c:v>
                </c:pt>
                <c:pt idx="1457">
                  <c:v>43.970199999999998</c:v>
                </c:pt>
                <c:pt idx="1458">
                  <c:v>43.997599999999998</c:v>
                </c:pt>
                <c:pt idx="1459">
                  <c:v>44.025100000000002</c:v>
                </c:pt>
                <c:pt idx="1460">
                  <c:v>44.052500000000002</c:v>
                </c:pt>
                <c:pt idx="1461">
                  <c:v>44.079900000000002</c:v>
                </c:pt>
                <c:pt idx="1462">
                  <c:v>44.107399999999998</c:v>
                </c:pt>
                <c:pt idx="1463">
                  <c:v>44.134799999999998</c:v>
                </c:pt>
                <c:pt idx="1464">
                  <c:v>44.162199999999999</c:v>
                </c:pt>
                <c:pt idx="1465">
                  <c:v>44.189599999999999</c:v>
                </c:pt>
                <c:pt idx="1466">
                  <c:v>44.217100000000002</c:v>
                </c:pt>
                <c:pt idx="1467">
                  <c:v>44.244500000000002</c:v>
                </c:pt>
                <c:pt idx="1468">
                  <c:v>44.271900000000002</c:v>
                </c:pt>
                <c:pt idx="1469">
                  <c:v>44.299399999999999</c:v>
                </c:pt>
                <c:pt idx="1470">
                  <c:v>44.326799999999999</c:v>
                </c:pt>
                <c:pt idx="1471">
                  <c:v>44.354199999999999</c:v>
                </c:pt>
                <c:pt idx="1472">
                  <c:v>44.381700000000002</c:v>
                </c:pt>
                <c:pt idx="1473">
                  <c:v>44.409100000000002</c:v>
                </c:pt>
                <c:pt idx="1474">
                  <c:v>44.436500000000002</c:v>
                </c:pt>
                <c:pt idx="1475">
                  <c:v>44.463999999999999</c:v>
                </c:pt>
                <c:pt idx="1476">
                  <c:v>44.491399999999999</c:v>
                </c:pt>
                <c:pt idx="1477">
                  <c:v>44.518799999999999</c:v>
                </c:pt>
                <c:pt idx="1478">
                  <c:v>44.546300000000002</c:v>
                </c:pt>
                <c:pt idx="1479">
                  <c:v>44.573700000000002</c:v>
                </c:pt>
                <c:pt idx="1480">
                  <c:v>44.601100000000002</c:v>
                </c:pt>
                <c:pt idx="1481">
                  <c:v>44.628599999999999</c:v>
                </c:pt>
                <c:pt idx="1482">
                  <c:v>44.655999999999999</c:v>
                </c:pt>
                <c:pt idx="1483">
                  <c:v>44.683399999999999</c:v>
                </c:pt>
                <c:pt idx="1484">
                  <c:v>44.710799999999999</c:v>
                </c:pt>
                <c:pt idx="1485">
                  <c:v>44.738300000000002</c:v>
                </c:pt>
                <c:pt idx="1486">
                  <c:v>44.765700000000002</c:v>
                </c:pt>
                <c:pt idx="1487">
                  <c:v>44.793100000000003</c:v>
                </c:pt>
                <c:pt idx="1488">
                  <c:v>44.820599999999999</c:v>
                </c:pt>
                <c:pt idx="1489">
                  <c:v>44.847999999999999</c:v>
                </c:pt>
                <c:pt idx="1490">
                  <c:v>44.875399999999999</c:v>
                </c:pt>
                <c:pt idx="1491">
                  <c:v>44.902900000000002</c:v>
                </c:pt>
                <c:pt idx="1492">
                  <c:v>44.930300000000003</c:v>
                </c:pt>
                <c:pt idx="1493">
                  <c:v>44.957700000000003</c:v>
                </c:pt>
                <c:pt idx="1494">
                  <c:v>44.985199999999999</c:v>
                </c:pt>
                <c:pt idx="1495">
                  <c:v>45.012599999999999</c:v>
                </c:pt>
                <c:pt idx="1496">
                  <c:v>45.04</c:v>
                </c:pt>
                <c:pt idx="1497">
                  <c:v>45.067500000000003</c:v>
                </c:pt>
                <c:pt idx="1498">
                  <c:v>45.094900000000003</c:v>
                </c:pt>
                <c:pt idx="1499">
                  <c:v>45.122300000000003</c:v>
                </c:pt>
                <c:pt idx="1500">
                  <c:v>45.149700000000003</c:v>
                </c:pt>
                <c:pt idx="1501">
                  <c:v>45.177199999999999</c:v>
                </c:pt>
                <c:pt idx="1502">
                  <c:v>45.204599999999999</c:v>
                </c:pt>
                <c:pt idx="1503">
                  <c:v>45.231999999999999</c:v>
                </c:pt>
                <c:pt idx="1504">
                  <c:v>45.259500000000003</c:v>
                </c:pt>
                <c:pt idx="1505">
                  <c:v>45.286900000000003</c:v>
                </c:pt>
                <c:pt idx="1506">
                  <c:v>45.314300000000003</c:v>
                </c:pt>
                <c:pt idx="1507">
                  <c:v>45.341799999999999</c:v>
                </c:pt>
                <c:pt idx="1508">
                  <c:v>45.369199999999999</c:v>
                </c:pt>
                <c:pt idx="1509">
                  <c:v>45.396599999999999</c:v>
                </c:pt>
                <c:pt idx="1510">
                  <c:v>45.424100000000003</c:v>
                </c:pt>
                <c:pt idx="1511">
                  <c:v>45.451500000000003</c:v>
                </c:pt>
                <c:pt idx="1512">
                  <c:v>45.478900000000003</c:v>
                </c:pt>
                <c:pt idx="1513">
                  <c:v>45.506399999999999</c:v>
                </c:pt>
                <c:pt idx="1514">
                  <c:v>45.533799999999999</c:v>
                </c:pt>
                <c:pt idx="1515">
                  <c:v>45.561199999999999</c:v>
                </c:pt>
                <c:pt idx="1516">
                  <c:v>45.588700000000003</c:v>
                </c:pt>
                <c:pt idx="1517">
                  <c:v>45.616100000000003</c:v>
                </c:pt>
                <c:pt idx="1518">
                  <c:v>45.643500000000003</c:v>
                </c:pt>
                <c:pt idx="1519">
                  <c:v>45.670900000000003</c:v>
                </c:pt>
                <c:pt idx="1520">
                  <c:v>45.698399999999999</c:v>
                </c:pt>
                <c:pt idx="1521">
                  <c:v>45.7258</c:v>
                </c:pt>
                <c:pt idx="1522">
                  <c:v>45.7532</c:v>
                </c:pt>
                <c:pt idx="1523">
                  <c:v>45.780700000000003</c:v>
                </c:pt>
                <c:pt idx="1524">
                  <c:v>45.808100000000003</c:v>
                </c:pt>
                <c:pt idx="1525">
                  <c:v>45.835500000000003</c:v>
                </c:pt>
                <c:pt idx="1526">
                  <c:v>45.863</c:v>
                </c:pt>
                <c:pt idx="1527">
                  <c:v>45.8904</c:v>
                </c:pt>
                <c:pt idx="1528">
                  <c:v>45.9178</c:v>
                </c:pt>
                <c:pt idx="1529">
                  <c:v>45.945300000000003</c:v>
                </c:pt>
                <c:pt idx="1530">
                  <c:v>45.972700000000003</c:v>
                </c:pt>
                <c:pt idx="1531">
                  <c:v>46.000100000000003</c:v>
                </c:pt>
                <c:pt idx="1532">
                  <c:v>46.0276</c:v>
                </c:pt>
                <c:pt idx="1533">
                  <c:v>46.055</c:v>
                </c:pt>
                <c:pt idx="1534">
                  <c:v>46.0824</c:v>
                </c:pt>
                <c:pt idx="1535">
                  <c:v>46.109900000000003</c:v>
                </c:pt>
                <c:pt idx="1536">
                  <c:v>46.137300000000003</c:v>
                </c:pt>
                <c:pt idx="1537">
                  <c:v>46.164700000000003</c:v>
                </c:pt>
                <c:pt idx="1538">
                  <c:v>46.192100000000003</c:v>
                </c:pt>
                <c:pt idx="1539">
                  <c:v>46.2196</c:v>
                </c:pt>
                <c:pt idx="1540">
                  <c:v>46.247</c:v>
                </c:pt>
                <c:pt idx="1541">
                  <c:v>46.2744</c:v>
                </c:pt>
                <c:pt idx="1542">
                  <c:v>46.301900000000003</c:v>
                </c:pt>
                <c:pt idx="1543">
                  <c:v>46.329300000000003</c:v>
                </c:pt>
                <c:pt idx="1544">
                  <c:v>46.356699999999996</c:v>
                </c:pt>
                <c:pt idx="1545">
                  <c:v>46.3842</c:v>
                </c:pt>
                <c:pt idx="1546">
                  <c:v>46.4116</c:v>
                </c:pt>
                <c:pt idx="1547">
                  <c:v>46.439</c:v>
                </c:pt>
                <c:pt idx="1548">
                  <c:v>46.466500000000003</c:v>
                </c:pt>
                <c:pt idx="1549">
                  <c:v>46.493899999999996</c:v>
                </c:pt>
                <c:pt idx="1550">
                  <c:v>46.521299999999997</c:v>
                </c:pt>
                <c:pt idx="1551">
                  <c:v>46.5488</c:v>
                </c:pt>
                <c:pt idx="1552">
                  <c:v>46.5762</c:v>
                </c:pt>
                <c:pt idx="1553">
                  <c:v>46.6036</c:v>
                </c:pt>
                <c:pt idx="1554">
                  <c:v>46.631100000000004</c:v>
                </c:pt>
                <c:pt idx="1555">
                  <c:v>46.658499999999997</c:v>
                </c:pt>
                <c:pt idx="1556">
                  <c:v>46.685899999999997</c:v>
                </c:pt>
                <c:pt idx="1557">
                  <c:v>46.713299999999997</c:v>
                </c:pt>
                <c:pt idx="1558">
                  <c:v>46.7408</c:v>
                </c:pt>
                <c:pt idx="1559">
                  <c:v>46.7682</c:v>
                </c:pt>
                <c:pt idx="1560">
                  <c:v>46.7956</c:v>
                </c:pt>
                <c:pt idx="1561">
                  <c:v>46.823099999999997</c:v>
                </c:pt>
                <c:pt idx="1562">
                  <c:v>46.850499999999997</c:v>
                </c:pt>
                <c:pt idx="1563">
                  <c:v>46.877899999999997</c:v>
                </c:pt>
                <c:pt idx="1564">
                  <c:v>46.9054</c:v>
                </c:pt>
                <c:pt idx="1565">
                  <c:v>46.9328</c:v>
                </c:pt>
                <c:pt idx="1566">
                  <c:v>46.9602</c:v>
                </c:pt>
                <c:pt idx="1567">
                  <c:v>46.987699999999997</c:v>
                </c:pt>
                <c:pt idx="1568">
                  <c:v>47.015099999999997</c:v>
                </c:pt>
                <c:pt idx="1569">
                  <c:v>47.042499999999997</c:v>
                </c:pt>
                <c:pt idx="1570">
                  <c:v>47.07</c:v>
                </c:pt>
                <c:pt idx="1571">
                  <c:v>47.0974</c:v>
                </c:pt>
                <c:pt idx="1572">
                  <c:v>47.1248</c:v>
                </c:pt>
                <c:pt idx="1573">
                  <c:v>47.152200000000001</c:v>
                </c:pt>
                <c:pt idx="1574">
                  <c:v>47.179699999999997</c:v>
                </c:pt>
                <c:pt idx="1575">
                  <c:v>47.207099999999997</c:v>
                </c:pt>
                <c:pt idx="1576">
                  <c:v>47.234499999999997</c:v>
                </c:pt>
                <c:pt idx="1577">
                  <c:v>47.262</c:v>
                </c:pt>
                <c:pt idx="1578">
                  <c:v>47.289400000000001</c:v>
                </c:pt>
                <c:pt idx="1579">
                  <c:v>47.316800000000001</c:v>
                </c:pt>
                <c:pt idx="1580">
                  <c:v>47.344299999999997</c:v>
                </c:pt>
                <c:pt idx="1581">
                  <c:v>47.371699999999997</c:v>
                </c:pt>
                <c:pt idx="1582">
                  <c:v>47.399099999999997</c:v>
                </c:pt>
                <c:pt idx="1583">
                  <c:v>47.426600000000001</c:v>
                </c:pt>
                <c:pt idx="1584">
                  <c:v>47.454000000000001</c:v>
                </c:pt>
                <c:pt idx="1585">
                  <c:v>47.481400000000001</c:v>
                </c:pt>
                <c:pt idx="1586">
                  <c:v>47.508899999999997</c:v>
                </c:pt>
                <c:pt idx="1587">
                  <c:v>47.536299999999997</c:v>
                </c:pt>
                <c:pt idx="1588">
                  <c:v>47.563699999999997</c:v>
                </c:pt>
                <c:pt idx="1589">
                  <c:v>47.591200000000001</c:v>
                </c:pt>
                <c:pt idx="1590">
                  <c:v>47.618600000000001</c:v>
                </c:pt>
                <c:pt idx="1591">
                  <c:v>47.646000000000001</c:v>
                </c:pt>
                <c:pt idx="1592">
                  <c:v>47.673400000000001</c:v>
                </c:pt>
                <c:pt idx="1593">
                  <c:v>47.700899999999997</c:v>
                </c:pt>
                <c:pt idx="1594">
                  <c:v>47.728299999999997</c:v>
                </c:pt>
                <c:pt idx="1595">
                  <c:v>47.755699999999997</c:v>
                </c:pt>
                <c:pt idx="1596">
                  <c:v>47.783200000000001</c:v>
                </c:pt>
                <c:pt idx="1597">
                  <c:v>47.810600000000001</c:v>
                </c:pt>
                <c:pt idx="1598">
                  <c:v>47.838000000000001</c:v>
                </c:pt>
                <c:pt idx="1599">
                  <c:v>47.865499999999997</c:v>
                </c:pt>
                <c:pt idx="1600">
                  <c:v>47.892899999999997</c:v>
                </c:pt>
                <c:pt idx="1601">
                  <c:v>47.920299999999997</c:v>
                </c:pt>
                <c:pt idx="1602">
                  <c:v>47.947800000000001</c:v>
                </c:pt>
                <c:pt idx="1603">
                  <c:v>47.975200000000001</c:v>
                </c:pt>
                <c:pt idx="1604">
                  <c:v>48.002600000000001</c:v>
                </c:pt>
                <c:pt idx="1605">
                  <c:v>48.030099999999997</c:v>
                </c:pt>
                <c:pt idx="1606">
                  <c:v>48.057499999999997</c:v>
                </c:pt>
                <c:pt idx="1607">
                  <c:v>48.084899999999998</c:v>
                </c:pt>
                <c:pt idx="1608">
                  <c:v>48.112400000000001</c:v>
                </c:pt>
                <c:pt idx="1609">
                  <c:v>48.139800000000001</c:v>
                </c:pt>
                <c:pt idx="1610">
                  <c:v>48.167200000000001</c:v>
                </c:pt>
                <c:pt idx="1611">
                  <c:v>48.194600000000001</c:v>
                </c:pt>
                <c:pt idx="1612">
                  <c:v>48.222099999999998</c:v>
                </c:pt>
                <c:pt idx="1613">
                  <c:v>48.249499999999998</c:v>
                </c:pt>
                <c:pt idx="1614">
                  <c:v>48.276899999999998</c:v>
                </c:pt>
                <c:pt idx="1615">
                  <c:v>48.304400000000001</c:v>
                </c:pt>
                <c:pt idx="1616">
                  <c:v>48.331800000000001</c:v>
                </c:pt>
                <c:pt idx="1617">
                  <c:v>48.359200000000001</c:v>
                </c:pt>
                <c:pt idx="1618">
                  <c:v>48.386699999999998</c:v>
                </c:pt>
                <c:pt idx="1619">
                  <c:v>48.414099999999998</c:v>
                </c:pt>
                <c:pt idx="1620">
                  <c:v>48.441499999999998</c:v>
                </c:pt>
                <c:pt idx="1621">
                  <c:v>48.469000000000001</c:v>
                </c:pt>
                <c:pt idx="1622">
                  <c:v>48.496400000000001</c:v>
                </c:pt>
                <c:pt idx="1623">
                  <c:v>48.523800000000001</c:v>
                </c:pt>
                <c:pt idx="1624">
                  <c:v>48.551299999999998</c:v>
                </c:pt>
                <c:pt idx="1625">
                  <c:v>48.578699999999998</c:v>
                </c:pt>
                <c:pt idx="1626">
                  <c:v>48.606099999999998</c:v>
                </c:pt>
                <c:pt idx="1627">
                  <c:v>48.633600000000001</c:v>
                </c:pt>
                <c:pt idx="1628">
                  <c:v>48.661000000000001</c:v>
                </c:pt>
                <c:pt idx="1629">
                  <c:v>48.688400000000001</c:v>
                </c:pt>
                <c:pt idx="1630">
                  <c:v>48.715800000000002</c:v>
                </c:pt>
                <c:pt idx="1631">
                  <c:v>48.743299999999998</c:v>
                </c:pt>
                <c:pt idx="1632">
                  <c:v>48.770699999999998</c:v>
                </c:pt>
                <c:pt idx="1633">
                  <c:v>48.798099999999998</c:v>
                </c:pt>
                <c:pt idx="1634">
                  <c:v>48.825600000000001</c:v>
                </c:pt>
                <c:pt idx="1635">
                  <c:v>48.853000000000002</c:v>
                </c:pt>
                <c:pt idx="1636">
                  <c:v>48.880400000000002</c:v>
                </c:pt>
                <c:pt idx="1637">
                  <c:v>48.907899999999998</c:v>
                </c:pt>
                <c:pt idx="1638">
                  <c:v>48.935299999999998</c:v>
                </c:pt>
                <c:pt idx="1639">
                  <c:v>48.962699999999998</c:v>
                </c:pt>
                <c:pt idx="1640">
                  <c:v>48.990200000000002</c:v>
                </c:pt>
                <c:pt idx="1641">
                  <c:v>49.017600000000002</c:v>
                </c:pt>
                <c:pt idx="1642">
                  <c:v>49.045000000000002</c:v>
                </c:pt>
                <c:pt idx="1643">
                  <c:v>49.072499999999998</c:v>
                </c:pt>
                <c:pt idx="1644">
                  <c:v>49.099899999999998</c:v>
                </c:pt>
                <c:pt idx="1645">
                  <c:v>49.127299999999998</c:v>
                </c:pt>
                <c:pt idx="1646">
                  <c:v>49.154699999999998</c:v>
                </c:pt>
                <c:pt idx="1647">
                  <c:v>49.182200000000002</c:v>
                </c:pt>
                <c:pt idx="1648">
                  <c:v>49.209600000000002</c:v>
                </c:pt>
                <c:pt idx="1649">
                  <c:v>49.237000000000002</c:v>
                </c:pt>
                <c:pt idx="1650">
                  <c:v>49.264499999999998</c:v>
                </c:pt>
                <c:pt idx="1651">
                  <c:v>49.291899999999998</c:v>
                </c:pt>
                <c:pt idx="1652">
                  <c:v>49.319299999999998</c:v>
                </c:pt>
                <c:pt idx="1653">
                  <c:v>49.346800000000002</c:v>
                </c:pt>
                <c:pt idx="1654">
                  <c:v>49.374200000000002</c:v>
                </c:pt>
                <c:pt idx="1655">
                  <c:v>49.401600000000002</c:v>
                </c:pt>
                <c:pt idx="1656">
                  <c:v>49.429099999999998</c:v>
                </c:pt>
                <c:pt idx="1657">
                  <c:v>49.456499999999998</c:v>
                </c:pt>
                <c:pt idx="1658">
                  <c:v>49.483899999999998</c:v>
                </c:pt>
                <c:pt idx="1659">
                  <c:v>49.511400000000002</c:v>
                </c:pt>
                <c:pt idx="1660">
                  <c:v>49.538800000000002</c:v>
                </c:pt>
                <c:pt idx="1661">
                  <c:v>49.566200000000002</c:v>
                </c:pt>
                <c:pt idx="1662">
                  <c:v>49.593699999999998</c:v>
                </c:pt>
                <c:pt idx="1663">
                  <c:v>49.621099999999998</c:v>
                </c:pt>
                <c:pt idx="1664">
                  <c:v>49.648499999999999</c:v>
                </c:pt>
                <c:pt idx="1665">
                  <c:v>49.675899999999999</c:v>
                </c:pt>
                <c:pt idx="1666">
                  <c:v>49.703400000000002</c:v>
                </c:pt>
                <c:pt idx="1667">
                  <c:v>49.730800000000002</c:v>
                </c:pt>
                <c:pt idx="1668">
                  <c:v>49.758200000000002</c:v>
                </c:pt>
                <c:pt idx="1669">
                  <c:v>49.785699999999999</c:v>
                </c:pt>
                <c:pt idx="1670">
                  <c:v>49.813099999999999</c:v>
                </c:pt>
                <c:pt idx="1671">
                  <c:v>49.840499999999999</c:v>
                </c:pt>
                <c:pt idx="1672">
                  <c:v>49.868000000000002</c:v>
                </c:pt>
                <c:pt idx="1673">
                  <c:v>49.895400000000002</c:v>
                </c:pt>
                <c:pt idx="1674">
                  <c:v>49.922800000000002</c:v>
                </c:pt>
                <c:pt idx="1675">
                  <c:v>49.950299999999999</c:v>
                </c:pt>
                <c:pt idx="1676">
                  <c:v>49.977699999999999</c:v>
                </c:pt>
                <c:pt idx="1677">
                  <c:v>50.005099999999999</c:v>
                </c:pt>
              </c:numCache>
            </c:numRef>
          </c:xVal>
          <c:yVal>
            <c:numRef>
              <c:f>'nNU-1000 solvent evaporation'!$D$136:$D$1813</c:f>
              <c:numCache>
                <c:formatCode>General</c:formatCode>
                <c:ptCount val="1678"/>
                <c:pt idx="0">
                  <c:v>5994</c:v>
                </c:pt>
                <c:pt idx="1">
                  <c:v>5965</c:v>
                </c:pt>
                <c:pt idx="2">
                  <c:v>5960</c:v>
                </c:pt>
                <c:pt idx="3">
                  <c:v>5904</c:v>
                </c:pt>
                <c:pt idx="4">
                  <c:v>5921</c:v>
                </c:pt>
                <c:pt idx="5">
                  <c:v>5867</c:v>
                </c:pt>
                <c:pt idx="6">
                  <c:v>5865</c:v>
                </c:pt>
                <c:pt idx="7">
                  <c:v>5862</c:v>
                </c:pt>
                <c:pt idx="8">
                  <c:v>5872</c:v>
                </c:pt>
                <c:pt idx="9">
                  <c:v>5884</c:v>
                </c:pt>
                <c:pt idx="10">
                  <c:v>5829</c:v>
                </c:pt>
                <c:pt idx="11">
                  <c:v>5906</c:v>
                </c:pt>
                <c:pt idx="12">
                  <c:v>5911</c:v>
                </c:pt>
                <c:pt idx="13">
                  <c:v>5873</c:v>
                </c:pt>
                <c:pt idx="14">
                  <c:v>5899</c:v>
                </c:pt>
                <c:pt idx="15">
                  <c:v>5944</c:v>
                </c:pt>
                <c:pt idx="16">
                  <c:v>5839</c:v>
                </c:pt>
                <c:pt idx="17">
                  <c:v>5890</c:v>
                </c:pt>
                <c:pt idx="18">
                  <c:v>5894</c:v>
                </c:pt>
                <c:pt idx="19">
                  <c:v>5830</c:v>
                </c:pt>
                <c:pt idx="20">
                  <c:v>5935</c:v>
                </c:pt>
                <c:pt idx="21">
                  <c:v>5847</c:v>
                </c:pt>
                <c:pt idx="22">
                  <c:v>5892</c:v>
                </c:pt>
                <c:pt idx="23">
                  <c:v>5934</c:v>
                </c:pt>
                <c:pt idx="24">
                  <c:v>5895</c:v>
                </c:pt>
                <c:pt idx="25">
                  <c:v>5938</c:v>
                </c:pt>
                <c:pt idx="26">
                  <c:v>6004</c:v>
                </c:pt>
                <c:pt idx="27">
                  <c:v>6013</c:v>
                </c:pt>
                <c:pt idx="28">
                  <c:v>6016</c:v>
                </c:pt>
                <c:pt idx="29">
                  <c:v>6122</c:v>
                </c:pt>
                <c:pt idx="30">
                  <c:v>6173</c:v>
                </c:pt>
                <c:pt idx="31">
                  <c:v>6239</c:v>
                </c:pt>
                <c:pt idx="32">
                  <c:v>6275</c:v>
                </c:pt>
                <c:pt idx="33">
                  <c:v>6366</c:v>
                </c:pt>
                <c:pt idx="34">
                  <c:v>6589</c:v>
                </c:pt>
                <c:pt idx="35">
                  <c:v>6778</c:v>
                </c:pt>
                <c:pt idx="36">
                  <c:v>6877</c:v>
                </c:pt>
                <c:pt idx="37">
                  <c:v>7121</c:v>
                </c:pt>
                <c:pt idx="38">
                  <c:v>7390</c:v>
                </c:pt>
                <c:pt idx="39">
                  <c:v>7545</c:v>
                </c:pt>
                <c:pt idx="40">
                  <c:v>7441</c:v>
                </c:pt>
                <c:pt idx="41">
                  <c:v>7219</c:v>
                </c:pt>
                <c:pt idx="42">
                  <c:v>7047</c:v>
                </c:pt>
                <c:pt idx="43">
                  <c:v>6708</c:v>
                </c:pt>
                <c:pt idx="44">
                  <c:v>6617</c:v>
                </c:pt>
                <c:pt idx="45">
                  <c:v>6522</c:v>
                </c:pt>
                <c:pt idx="46">
                  <c:v>6490</c:v>
                </c:pt>
                <c:pt idx="47">
                  <c:v>6376</c:v>
                </c:pt>
                <c:pt idx="48">
                  <c:v>6119</c:v>
                </c:pt>
                <c:pt idx="49">
                  <c:v>6097</c:v>
                </c:pt>
                <c:pt idx="50">
                  <c:v>5973</c:v>
                </c:pt>
                <c:pt idx="51">
                  <c:v>5912</c:v>
                </c:pt>
                <c:pt idx="52">
                  <c:v>5818</c:v>
                </c:pt>
                <c:pt idx="53">
                  <c:v>5718</c:v>
                </c:pt>
                <c:pt idx="54">
                  <c:v>5727</c:v>
                </c:pt>
                <c:pt idx="55">
                  <c:v>5726</c:v>
                </c:pt>
                <c:pt idx="56">
                  <c:v>5625</c:v>
                </c:pt>
                <c:pt idx="57">
                  <c:v>5693</c:v>
                </c:pt>
                <c:pt idx="58">
                  <c:v>5663</c:v>
                </c:pt>
                <c:pt idx="59">
                  <c:v>5724</c:v>
                </c:pt>
                <c:pt idx="60">
                  <c:v>5611</c:v>
                </c:pt>
                <c:pt idx="61">
                  <c:v>5699</c:v>
                </c:pt>
                <c:pt idx="62">
                  <c:v>5655</c:v>
                </c:pt>
                <c:pt idx="63">
                  <c:v>5629</c:v>
                </c:pt>
                <c:pt idx="64">
                  <c:v>5614</c:v>
                </c:pt>
                <c:pt idx="65">
                  <c:v>5613</c:v>
                </c:pt>
                <c:pt idx="66">
                  <c:v>5558</c:v>
                </c:pt>
                <c:pt idx="67">
                  <c:v>5582</c:v>
                </c:pt>
                <c:pt idx="68">
                  <c:v>5515</c:v>
                </c:pt>
                <c:pt idx="69">
                  <c:v>5545</c:v>
                </c:pt>
                <c:pt idx="70">
                  <c:v>5590</c:v>
                </c:pt>
                <c:pt idx="71">
                  <c:v>5509</c:v>
                </c:pt>
                <c:pt idx="72">
                  <c:v>5550</c:v>
                </c:pt>
                <c:pt idx="73">
                  <c:v>5596</c:v>
                </c:pt>
                <c:pt idx="74">
                  <c:v>5576</c:v>
                </c:pt>
                <c:pt idx="75">
                  <c:v>5522</c:v>
                </c:pt>
                <c:pt idx="76">
                  <c:v>5471</c:v>
                </c:pt>
                <c:pt idx="77">
                  <c:v>5554</c:v>
                </c:pt>
                <c:pt idx="78">
                  <c:v>5553</c:v>
                </c:pt>
                <c:pt idx="79">
                  <c:v>5555</c:v>
                </c:pt>
                <c:pt idx="80">
                  <c:v>5551</c:v>
                </c:pt>
                <c:pt idx="81">
                  <c:v>5574</c:v>
                </c:pt>
                <c:pt idx="82">
                  <c:v>5510</c:v>
                </c:pt>
                <c:pt idx="83">
                  <c:v>5542</c:v>
                </c:pt>
                <c:pt idx="84">
                  <c:v>5471</c:v>
                </c:pt>
                <c:pt idx="85">
                  <c:v>5589</c:v>
                </c:pt>
                <c:pt idx="86">
                  <c:v>5526</c:v>
                </c:pt>
                <c:pt idx="87">
                  <c:v>5484</c:v>
                </c:pt>
                <c:pt idx="88">
                  <c:v>5485</c:v>
                </c:pt>
                <c:pt idx="89">
                  <c:v>5512</c:v>
                </c:pt>
                <c:pt idx="90">
                  <c:v>5514</c:v>
                </c:pt>
                <c:pt idx="91">
                  <c:v>5553</c:v>
                </c:pt>
                <c:pt idx="92">
                  <c:v>5543</c:v>
                </c:pt>
                <c:pt idx="93">
                  <c:v>5474</c:v>
                </c:pt>
                <c:pt idx="94">
                  <c:v>5554</c:v>
                </c:pt>
                <c:pt idx="95">
                  <c:v>5467</c:v>
                </c:pt>
                <c:pt idx="96">
                  <c:v>5463</c:v>
                </c:pt>
                <c:pt idx="97">
                  <c:v>5524</c:v>
                </c:pt>
                <c:pt idx="98">
                  <c:v>5461</c:v>
                </c:pt>
                <c:pt idx="99">
                  <c:v>5557</c:v>
                </c:pt>
                <c:pt idx="100">
                  <c:v>5520</c:v>
                </c:pt>
                <c:pt idx="101">
                  <c:v>5506</c:v>
                </c:pt>
                <c:pt idx="102">
                  <c:v>5532</c:v>
                </c:pt>
                <c:pt idx="103">
                  <c:v>5650</c:v>
                </c:pt>
                <c:pt idx="104">
                  <c:v>5602</c:v>
                </c:pt>
                <c:pt idx="105">
                  <c:v>5510</c:v>
                </c:pt>
                <c:pt idx="106">
                  <c:v>5529</c:v>
                </c:pt>
                <c:pt idx="107">
                  <c:v>5555</c:v>
                </c:pt>
                <c:pt idx="108">
                  <c:v>5503</c:v>
                </c:pt>
                <c:pt idx="109">
                  <c:v>5487</c:v>
                </c:pt>
                <c:pt idx="110">
                  <c:v>5536</c:v>
                </c:pt>
                <c:pt idx="111">
                  <c:v>5568</c:v>
                </c:pt>
                <c:pt idx="112">
                  <c:v>5587</c:v>
                </c:pt>
                <c:pt idx="113">
                  <c:v>5644</c:v>
                </c:pt>
                <c:pt idx="114">
                  <c:v>5495</c:v>
                </c:pt>
                <c:pt idx="115">
                  <c:v>5598</c:v>
                </c:pt>
                <c:pt idx="116">
                  <c:v>5666</c:v>
                </c:pt>
                <c:pt idx="117">
                  <c:v>5812</c:v>
                </c:pt>
                <c:pt idx="118">
                  <c:v>5883</c:v>
                </c:pt>
                <c:pt idx="119">
                  <c:v>6026</c:v>
                </c:pt>
                <c:pt idx="120">
                  <c:v>6196</c:v>
                </c:pt>
                <c:pt idx="121">
                  <c:v>6276</c:v>
                </c:pt>
                <c:pt idx="122">
                  <c:v>6423</c:v>
                </c:pt>
                <c:pt idx="123">
                  <c:v>6351</c:v>
                </c:pt>
                <c:pt idx="124">
                  <c:v>6216</c:v>
                </c:pt>
                <c:pt idx="125">
                  <c:v>5941</c:v>
                </c:pt>
                <c:pt idx="126">
                  <c:v>5845</c:v>
                </c:pt>
                <c:pt idx="127">
                  <c:v>5696</c:v>
                </c:pt>
                <c:pt idx="128">
                  <c:v>5616</c:v>
                </c:pt>
                <c:pt idx="129">
                  <c:v>5562</c:v>
                </c:pt>
                <c:pt idx="130">
                  <c:v>5549</c:v>
                </c:pt>
                <c:pt idx="131">
                  <c:v>5471</c:v>
                </c:pt>
                <c:pt idx="132">
                  <c:v>5471</c:v>
                </c:pt>
                <c:pt idx="133">
                  <c:v>5515</c:v>
                </c:pt>
                <c:pt idx="134">
                  <c:v>5471</c:v>
                </c:pt>
                <c:pt idx="135">
                  <c:v>5412</c:v>
                </c:pt>
                <c:pt idx="136">
                  <c:v>5378</c:v>
                </c:pt>
                <c:pt idx="137">
                  <c:v>5429</c:v>
                </c:pt>
                <c:pt idx="138">
                  <c:v>5344</c:v>
                </c:pt>
                <c:pt idx="139">
                  <c:v>5370</c:v>
                </c:pt>
                <c:pt idx="140">
                  <c:v>5335</c:v>
                </c:pt>
                <c:pt idx="141">
                  <c:v>5332</c:v>
                </c:pt>
                <c:pt idx="142">
                  <c:v>5269</c:v>
                </c:pt>
                <c:pt idx="143">
                  <c:v>5339</c:v>
                </c:pt>
                <c:pt idx="144">
                  <c:v>5284</c:v>
                </c:pt>
                <c:pt idx="145">
                  <c:v>5247</c:v>
                </c:pt>
                <c:pt idx="146">
                  <c:v>5294</c:v>
                </c:pt>
                <c:pt idx="147">
                  <c:v>5268</c:v>
                </c:pt>
                <c:pt idx="148">
                  <c:v>5249</c:v>
                </c:pt>
                <c:pt idx="149">
                  <c:v>5198</c:v>
                </c:pt>
                <c:pt idx="150">
                  <c:v>5237</c:v>
                </c:pt>
                <c:pt idx="151">
                  <c:v>5207</c:v>
                </c:pt>
                <c:pt idx="152">
                  <c:v>5249</c:v>
                </c:pt>
                <c:pt idx="153">
                  <c:v>5307</c:v>
                </c:pt>
                <c:pt idx="154">
                  <c:v>5180</c:v>
                </c:pt>
                <c:pt idx="155">
                  <c:v>5171</c:v>
                </c:pt>
                <c:pt idx="156">
                  <c:v>5190</c:v>
                </c:pt>
                <c:pt idx="157">
                  <c:v>5190</c:v>
                </c:pt>
                <c:pt idx="158">
                  <c:v>5176</c:v>
                </c:pt>
                <c:pt idx="159">
                  <c:v>5208</c:v>
                </c:pt>
                <c:pt idx="160">
                  <c:v>5188</c:v>
                </c:pt>
                <c:pt idx="161">
                  <c:v>5207</c:v>
                </c:pt>
                <c:pt idx="162">
                  <c:v>5178</c:v>
                </c:pt>
                <c:pt idx="163">
                  <c:v>5191</c:v>
                </c:pt>
                <c:pt idx="164">
                  <c:v>5170</c:v>
                </c:pt>
                <c:pt idx="165">
                  <c:v>5141</c:v>
                </c:pt>
                <c:pt idx="166">
                  <c:v>5161</c:v>
                </c:pt>
                <c:pt idx="167">
                  <c:v>5152</c:v>
                </c:pt>
                <c:pt idx="168">
                  <c:v>5118</c:v>
                </c:pt>
                <c:pt idx="169">
                  <c:v>5172</c:v>
                </c:pt>
                <c:pt idx="170">
                  <c:v>5168</c:v>
                </c:pt>
                <c:pt idx="171">
                  <c:v>5147</c:v>
                </c:pt>
                <c:pt idx="172">
                  <c:v>5108</c:v>
                </c:pt>
                <c:pt idx="173">
                  <c:v>5118</c:v>
                </c:pt>
                <c:pt idx="174">
                  <c:v>5190</c:v>
                </c:pt>
                <c:pt idx="175">
                  <c:v>5121</c:v>
                </c:pt>
                <c:pt idx="176">
                  <c:v>5108</c:v>
                </c:pt>
                <c:pt idx="177">
                  <c:v>5108</c:v>
                </c:pt>
                <c:pt idx="178">
                  <c:v>5027</c:v>
                </c:pt>
                <c:pt idx="179">
                  <c:v>5107</c:v>
                </c:pt>
                <c:pt idx="180">
                  <c:v>5111</c:v>
                </c:pt>
                <c:pt idx="181">
                  <c:v>5072</c:v>
                </c:pt>
                <c:pt idx="182">
                  <c:v>5075</c:v>
                </c:pt>
                <c:pt idx="183">
                  <c:v>5080</c:v>
                </c:pt>
                <c:pt idx="184">
                  <c:v>5035</c:v>
                </c:pt>
                <c:pt idx="185">
                  <c:v>5090</c:v>
                </c:pt>
                <c:pt idx="186">
                  <c:v>5074</c:v>
                </c:pt>
                <c:pt idx="187">
                  <c:v>5018</c:v>
                </c:pt>
                <c:pt idx="188">
                  <c:v>4983</c:v>
                </c:pt>
                <c:pt idx="189">
                  <c:v>4967</c:v>
                </c:pt>
                <c:pt idx="190">
                  <c:v>4984</c:v>
                </c:pt>
                <c:pt idx="191">
                  <c:v>4951</c:v>
                </c:pt>
                <c:pt idx="192">
                  <c:v>4957</c:v>
                </c:pt>
                <c:pt idx="193">
                  <c:v>4912</c:v>
                </c:pt>
                <c:pt idx="194">
                  <c:v>4962</c:v>
                </c:pt>
                <c:pt idx="195">
                  <c:v>4984</c:v>
                </c:pt>
                <c:pt idx="196">
                  <c:v>4975</c:v>
                </c:pt>
                <c:pt idx="197">
                  <c:v>4874</c:v>
                </c:pt>
                <c:pt idx="198">
                  <c:v>4952</c:v>
                </c:pt>
                <c:pt idx="199">
                  <c:v>4942</c:v>
                </c:pt>
                <c:pt idx="200">
                  <c:v>4914</c:v>
                </c:pt>
                <c:pt idx="201">
                  <c:v>4908</c:v>
                </c:pt>
                <c:pt idx="202">
                  <c:v>4911</c:v>
                </c:pt>
                <c:pt idx="203">
                  <c:v>4945</c:v>
                </c:pt>
                <c:pt idx="204">
                  <c:v>4895</c:v>
                </c:pt>
                <c:pt idx="205">
                  <c:v>4905</c:v>
                </c:pt>
                <c:pt idx="206">
                  <c:v>4861</c:v>
                </c:pt>
                <c:pt idx="207">
                  <c:v>4863</c:v>
                </c:pt>
                <c:pt idx="208">
                  <c:v>4820</c:v>
                </c:pt>
                <c:pt idx="209">
                  <c:v>4886</c:v>
                </c:pt>
                <c:pt idx="210">
                  <c:v>4850</c:v>
                </c:pt>
                <c:pt idx="211">
                  <c:v>4871</c:v>
                </c:pt>
                <c:pt idx="212">
                  <c:v>4836</c:v>
                </c:pt>
                <c:pt idx="213">
                  <c:v>4871</c:v>
                </c:pt>
                <c:pt idx="214">
                  <c:v>4872</c:v>
                </c:pt>
                <c:pt idx="215">
                  <c:v>4860</c:v>
                </c:pt>
                <c:pt idx="216">
                  <c:v>4842</c:v>
                </c:pt>
                <c:pt idx="217">
                  <c:v>4885</c:v>
                </c:pt>
                <c:pt idx="218">
                  <c:v>4857</c:v>
                </c:pt>
                <c:pt idx="219">
                  <c:v>4807</c:v>
                </c:pt>
                <c:pt idx="220">
                  <c:v>4899</c:v>
                </c:pt>
                <c:pt idx="221">
                  <c:v>4898</c:v>
                </c:pt>
                <c:pt idx="222">
                  <c:v>4782</c:v>
                </c:pt>
                <c:pt idx="223">
                  <c:v>4869</c:v>
                </c:pt>
                <c:pt idx="224">
                  <c:v>4874</c:v>
                </c:pt>
                <c:pt idx="225">
                  <c:v>4906</c:v>
                </c:pt>
                <c:pt idx="226">
                  <c:v>4924</c:v>
                </c:pt>
                <c:pt idx="227">
                  <c:v>4936</c:v>
                </c:pt>
                <c:pt idx="228">
                  <c:v>4942</c:v>
                </c:pt>
                <c:pt idx="229">
                  <c:v>4989</c:v>
                </c:pt>
                <c:pt idx="230">
                  <c:v>4987</c:v>
                </c:pt>
                <c:pt idx="231">
                  <c:v>4993</c:v>
                </c:pt>
                <c:pt idx="232">
                  <c:v>4990</c:v>
                </c:pt>
                <c:pt idx="233">
                  <c:v>4852</c:v>
                </c:pt>
                <c:pt idx="234">
                  <c:v>4859</c:v>
                </c:pt>
                <c:pt idx="235">
                  <c:v>4847</c:v>
                </c:pt>
                <c:pt idx="236">
                  <c:v>4800</c:v>
                </c:pt>
                <c:pt idx="237">
                  <c:v>4768</c:v>
                </c:pt>
                <c:pt idx="238">
                  <c:v>4732</c:v>
                </c:pt>
                <c:pt idx="239">
                  <c:v>4748</c:v>
                </c:pt>
                <c:pt idx="240">
                  <c:v>4719</c:v>
                </c:pt>
                <c:pt idx="241">
                  <c:v>4655</c:v>
                </c:pt>
                <c:pt idx="242">
                  <c:v>4719</c:v>
                </c:pt>
                <c:pt idx="243">
                  <c:v>4683</c:v>
                </c:pt>
                <c:pt idx="244">
                  <c:v>4673</c:v>
                </c:pt>
                <c:pt idx="245">
                  <c:v>4687</c:v>
                </c:pt>
                <c:pt idx="246">
                  <c:v>4635</c:v>
                </c:pt>
                <c:pt idx="247">
                  <c:v>4613</c:v>
                </c:pt>
                <c:pt idx="248">
                  <c:v>4613</c:v>
                </c:pt>
                <c:pt idx="249">
                  <c:v>4635</c:v>
                </c:pt>
                <c:pt idx="250">
                  <c:v>4607</c:v>
                </c:pt>
                <c:pt idx="251">
                  <c:v>4654</c:v>
                </c:pt>
                <c:pt idx="252">
                  <c:v>4594</c:v>
                </c:pt>
                <c:pt idx="253">
                  <c:v>4595</c:v>
                </c:pt>
                <c:pt idx="254">
                  <c:v>4554</c:v>
                </c:pt>
                <c:pt idx="255">
                  <c:v>4614</c:v>
                </c:pt>
                <c:pt idx="256">
                  <c:v>4571</c:v>
                </c:pt>
                <c:pt idx="257">
                  <c:v>4583</c:v>
                </c:pt>
                <c:pt idx="258">
                  <c:v>4557</c:v>
                </c:pt>
                <c:pt idx="259">
                  <c:v>4567</c:v>
                </c:pt>
                <c:pt idx="260">
                  <c:v>4527</c:v>
                </c:pt>
                <c:pt idx="261">
                  <c:v>4551</c:v>
                </c:pt>
                <c:pt idx="262">
                  <c:v>4573</c:v>
                </c:pt>
                <c:pt idx="263">
                  <c:v>4544</c:v>
                </c:pt>
                <c:pt idx="264">
                  <c:v>4560</c:v>
                </c:pt>
                <c:pt idx="265">
                  <c:v>4554</c:v>
                </c:pt>
                <c:pt idx="266">
                  <c:v>4556</c:v>
                </c:pt>
                <c:pt idx="267">
                  <c:v>4535</c:v>
                </c:pt>
                <c:pt idx="268">
                  <c:v>4512</c:v>
                </c:pt>
                <c:pt idx="269">
                  <c:v>4496</c:v>
                </c:pt>
                <c:pt idx="270">
                  <c:v>4498</c:v>
                </c:pt>
                <c:pt idx="271">
                  <c:v>4523</c:v>
                </c:pt>
                <c:pt idx="272">
                  <c:v>4513</c:v>
                </c:pt>
                <c:pt idx="273">
                  <c:v>4498</c:v>
                </c:pt>
                <c:pt idx="274">
                  <c:v>4494</c:v>
                </c:pt>
                <c:pt idx="275">
                  <c:v>4469</c:v>
                </c:pt>
                <c:pt idx="276">
                  <c:v>4535</c:v>
                </c:pt>
                <c:pt idx="277">
                  <c:v>4438</c:v>
                </c:pt>
                <c:pt idx="278">
                  <c:v>4449</c:v>
                </c:pt>
                <c:pt idx="279">
                  <c:v>4489</c:v>
                </c:pt>
                <c:pt idx="280">
                  <c:v>4431</c:v>
                </c:pt>
                <c:pt idx="281">
                  <c:v>4441</c:v>
                </c:pt>
                <c:pt idx="282">
                  <c:v>4415</c:v>
                </c:pt>
                <c:pt idx="283">
                  <c:v>4448</c:v>
                </c:pt>
                <c:pt idx="284">
                  <c:v>4483</c:v>
                </c:pt>
                <c:pt idx="285">
                  <c:v>4478</c:v>
                </c:pt>
                <c:pt idx="286">
                  <c:v>4464</c:v>
                </c:pt>
                <c:pt idx="287">
                  <c:v>4452</c:v>
                </c:pt>
                <c:pt idx="288">
                  <c:v>4422</c:v>
                </c:pt>
                <c:pt idx="289">
                  <c:v>4411</c:v>
                </c:pt>
                <c:pt idx="290">
                  <c:v>4438</c:v>
                </c:pt>
                <c:pt idx="291">
                  <c:v>4436</c:v>
                </c:pt>
                <c:pt idx="292">
                  <c:v>4392</c:v>
                </c:pt>
                <c:pt idx="293">
                  <c:v>4346</c:v>
                </c:pt>
                <c:pt idx="294">
                  <c:v>4363</c:v>
                </c:pt>
                <c:pt idx="295">
                  <c:v>4412</c:v>
                </c:pt>
                <c:pt idx="296">
                  <c:v>4378</c:v>
                </c:pt>
                <c:pt idx="297">
                  <c:v>4351</c:v>
                </c:pt>
                <c:pt idx="298">
                  <c:v>4347</c:v>
                </c:pt>
                <c:pt idx="299">
                  <c:v>4310</c:v>
                </c:pt>
                <c:pt idx="300">
                  <c:v>4349</c:v>
                </c:pt>
                <c:pt idx="301">
                  <c:v>4359</c:v>
                </c:pt>
                <c:pt idx="302">
                  <c:v>4320</c:v>
                </c:pt>
                <c:pt idx="303">
                  <c:v>4334</c:v>
                </c:pt>
                <c:pt idx="304">
                  <c:v>4344</c:v>
                </c:pt>
                <c:pt idx="305">
                  <c:v>4358</c:v>
                </c:pt>
                <c:pt idx="306">
                  <c:v>4338</c:v>
                </c:pt>
                <c:pt idx="307">
                  <c:v>4347</c:v>
                </c:pt>
                <c:pt idx="308">
                  <c:v>4302</c:v>
                </c:pt>
                <c:pt idx="309">
                  <c:v>4283</c:v>
                </c:pt>
                <c:pt idx="310">
                  <c:v>4276</c:v>
                </c:pt>
                <c:pt idx="311">
                  <c:v>4320</c:v>
                </c:pt>
                <c:pt idx="312">
                  <c:v>4303</c:v>
                </c:pt>
                <c:pt idx="313">
                  <c:v>4316</c:v>
                </c:pt>
                <c:pt idx="314">
                  <c:v>4272</c:v>
                </c:pt>
                <c:pt idx="315">
                  <c:v>4292</c:v>
                </c:pt>
                <c:pt idx="316">
                  <c:v>4327</c:v>
                </c:pt>
                <c:pt idx="317">
                  <c:v>4295</c:v>
                </c:pt>
                <c:pt idx="318">
                  <c:v>4268</c:v>
                </c:pt>
                <c:pt idx="319">
                  <c:v>4285</c:v>
                </c:pt>
                <c:pt idx="320">
                  <c:v>4305</c:v>
                </c:pt>
                <c:pt idx="321">
                  <c:v>4284</c:v>
                </c:pt>
                <c:pt idx="322">
                  <c:v>4274</c:v>
                </c:pt>
                <c:pt idx="323">
                  <c:v>4266</c:v>
                </c:pt>
                <c:pt idx="324">
                  <c:v>4272</c:v>
                </c:pt>
                <c:pt idx="325">
                  <c:v>4311</c:v>
                </c:pt>
                <c:pt idx="326">
                  <c:v>4266</c:v>
                </c:pt>
                <c:pt idx="327">
                  <c:v>4258</c:v>
                </c:pt>
                <c:pt idx="328">
                  <c:v>4257</c:v>
                </c:pt>
                <c:pt idx="329">
                  <c:v>4287</c:v>
                </c:pt>
                <c:pt idx="330">
                  <c:v>4270</c:v>
                </c:pt>
                <c:pt idx="331">
                  <c:v>4255</c:v>
                </c:pt>
                <c:pt idx="332">
                  <c:v>4270</c:v>
                </c:pt>
                <c:pt idx="333">
                  <c:v>4250</c:v>
                </c:pt>
                <c:pt idx="334">
                  <c:v>4249</c:v>
                </c:pt>
                <c:pt idx="335">
                  <c:v>4209</c:v>
                </c:pt>
                <c:pt idx="336">
                  <c:v>4256</c:v>
                </c:pt>
                <c:pt idx="337">
                  <c:v>4265</c:v>
                </c:pt>
                <c:pt idx="338">
                  <c:v>4266</c:v>
                </c:pt>
                <c:pt idx="339">
                  <c:v>4209</c:v>
                </c:pt>
                <c:pt idx="340">
                  <c:v>4236</c:v>
                </c:pt>
                <c:pt idx="341">
                  <c:v>4223</c:v>
                </c:pt>
                <c:pt idx="342">
                  <c:v>4230</c:v>
                </c:pt>
                <c:pt idx="343">
                  <c:v>4225</c:v>
                </c:pt>
                <c:pt idx="344">
                  <c:v>4210</c:v>
                </c:pt>
                <c:pt idx="345">
                  <c:v>4222</c:v>
                </c:pt>
                <c:pt idx="346">
                  <c:v>4214</c:v>
                </c:pt>
                <c:pt idx="347">
                  <c:v>4262</c:v>
                </c:pt>
                <c:pt idx="348">
                  <c:v>4213</c:v>
                </c:pt>
                <c:pt idx="349">
                  <c:v>4229</c:v>
                </c:pt>
                <c:pt idx="350">
                  <c:v>4212</c:v>
                </c:pt>
                <c:pt idx="351">
                  <c:v>4235</c:v>
                </c:pt>
                <c:pt idx="352">
                  <c:v>4211</c:v>
                </c:pt>
                <c:pt idx="353">
                  <c:v>4218</c:v>
                </c:pt>
                <c:pt idx="354">
                  <c:v>4237</c:v>
                </c:pt>
                <c:pt idx="355">
                  <c:v>4228</c:v>
                </c:pt>
                <c:pt idx="356">
                  <c:v>4244</c:v>
                </c:pt>
                <c:pt idx="357">
                  <c:v>4239</c:v>
                </c:pt>
                <c:pt idx="358">
                  <c:v>4253</c:v>
                </c:pt>
                <c:pt idx="359">
                  <c:v>4260</c:v>
                </c:pt>
                <c:pt idx="360">
                  <c:v>4252</c:v>
                </c:pt>
                <c:pt idx="361">
                  <c:v>4270</c:v>
                </c:pt>
                <c:pt idx="362">
                  <c:v>4243</c:v>
                </c:pt>
                <c:pt idx="363">
                  <c:v>4242</c:v>
                </c:pt>
                <c:pt idx="364">
                  <c:v>4217</c:v>
                </c:pt>
                <c:pt idx="365">
                  <c:v>4228</c:v>
                </c:pt>
                <c:pt idx="366">
                  <c:v>4208</c:v>
                </c:pt>
                <c:pt idx="367">
                  <c:v>4199</c:v>
                </c:pt>
                <c:pt idx="368">
                  <c:v>4206</c:v>
                </c:pt>
                <c:pt idx="369">
                  <c:v>4241</c:v>
                </c:pt>
                <c:pt idx="370">
                  <c:v>4188</c:v>
                </c:pt>
                <c:pt idx="371">
                  <c:v>4179</c:v>
                </c:pt>
                <c:pt idx="372">
                  <c:v>4197</c:v>
                </c:pt>
                <c:pt idx="373">
                  <c:v>4195</c:v>
                </c:pt>
                <c:pt idx="374">
                  <c:v>4220</c:v>
                </c:pt>
                <c:pt idx="375">
                  <c:v>4191</c:v>
                </c:pt>
                <c:pt idx="376">
                  <c:v>4158</c:v>
                </c:pt>
                <c:pt idx="377">
                  <c:v>4217</c:v>
                </c:pt>
                <c:pt idx="378">
                  <c:v>4193</c:v>
                </c:pt>
                <c:pt idx="379">
                  <c:v>4206</c:v>
                </c:pt>
                <c:pt idx="380">
                  <c:v>4175</c:v>
                </c:pt>
                <c:pt idx="381">
                  <c:v>4170</c:v>
                </c:pt>
                <c:pt idx="382">
                  <c:v>4189</c:v>
                </c:pt>
                <c:pt idx="383">
                  <c:v>4173</c:v>
                </c:pt>
                <c:pt idx="384">
                  <c:v>4185</c:v>
                </c:pt>
                <c:pt idx="385">
                  <c:v>4187</c:v>
                </c:pt>
                <c:pt idx="386">
                  <c:v>4191</c:v>
                </c:pt>
                <c:pt idx="387">
                  <c:v>4158</c:v>
                </c:pt>
                <c:pt idx="388">
                  <c:v>4201</c:v>
                </c:pt>
                <c:pt idx="389">
                  <c:v>4213</c:v>
                </c:pt>
                <c:pt idx="390">
                  <c:v>4205</c:v>
                </c:pt>
                <c:pt idx="391">
                  <c:v>4188</c:v>
                </c:pt>
                <c:pt idx="392">
                  <c:v>4181</c:v>
                </c:pt>
                <c:pt idx="393">
                  <c:v>4159</c:v>
                </c:pt>
                <c:pt idx="394">
                  <c:v>4168</c:v>
                </c:pt>
                <c:pt idx="395">
                  <c:v>4158</c:v>
                </c:pt>
                <c:pt idx="396">
                  <c:v>4172</c:v>
                </c:pt>
                <c:pt idx="397">
                  <c:v>4178</c:v>
                </c:pt>
                <c:pt idx="398">
                  <c:v>4200</c:v>
                </c:pt>
                <c:pt idx="399">
                  <c:v>4184</c:v>
                </c:pt>
                <c:pt idx="400">
                  <c:v>4217</c:v>
                </c:pt>
                <c:pt idx="401">
                  <c:v>4165</c:v>
                </c:pt>
                <c:pt idx="402">
                  <c:v>4160</c:v>
                </c:pt>
                <c:pt idx="403">
                  <c:v>4157</c:v>
                </c:pt>
                <c:pt idx="404">
                  <c:v>4151</c:v>
                </c:pt>
                <c:pt idx="405">
                  <c:v>4169</c:v>
                </c:pt>
                <c:pt idx="406">
                  <c:v>4155</c:v>
                </c:pt>
                <c:pt idx="407">
                  <c:v>4162</c:v>
                </c:pt>
                <c:pt idx="408">
                  <c:v>4166</c:v>
                </c:pt>
                <c:pt idx="409">
                  <c:v>4172</c:v>
                </c:pt>
                <c:pt idx="410">
                  <c:v>4161</c:v>
                </c:pt>
                <c:pt idx="411">
                  <c:v>4160</c:v>
                </c:pt>
                <c:pt idx="412">
                  <c:v>4181</c:v>
                </c:pt>
                <c:pt idx="413">
                  <c:v>4193</c:v>
                </c:pt>
                <c:pt idx="414">
                  <c:v>4198</c:v>
                </c:pt>
                <c:pt idx="415">
                  <c:v>4198</c:v>
                </c:pt>
                <c:pt idx="416">
                  <c:v>4194</c:v>
                </c:pt>
                <c:pt idx="417">
                  <c:v>4172</c:v>
                </c:pt>
                <c:pt idx="418">
                  <c:v>4176</c:v>
                </c:pt>
                <c:pt idx="419">
                  <c:v>4218</c:v>
                </c:pt>
                <c:pt idx="420">
                  <c:v>4191</c:v>
                </c:pt>
                <c:pt idx="421">
                  <c:v>4191</c:v>
                </c:pt>
                <c:pt idx="422">
                  <c:v>4161</c:v>
                </c:pt>
                <c:pt idx="423">
                  <c:v>4143</c:v>
                </c:pt>
                <c:pt idx="424">
                  <c:v>4155</c:v>
                </c:pt>
                <c:pt idx="425">
                  <c:v>4153</c:v>
                </c:pt>
                <c:pt idx="426">
                  <c:v>4173</c:v>
                </c:pt>
                <c:pt idx="427">
                  <c:v>4157</c:v>
                </c:pt>
                <c:pt idx="428">
                  <c:v>4185</c:v>
                </c:pt>
                <c:pt idx="429">
                  <c:v>4171</c:v>
                </c:pt>
                <c:pt idx="430">
                  <c:v>4129</c:v>
                </c:pt>
                <c:pt idx="431">
                  <c:v>4171</c:v>
                </c:pt>
                <c:pt idx="432">
                  <c:v>4154</c:v>
                </c:pt>
                <c:pt idx="433">
                  <c:v>4143</c:v>
                </c:pt>
                <c:pt idx="434">
                  <c:v>4170</c:v>
                </c:pt>
                <c:pt idx="435">
                  <c:v>4155</c:v>
                </c:pt>
                <c:pt idx="436">
                  <c:v>4136</c:v>
                </c:pt>
                <c:pt idx="437">
                  <c:v>4163</c:v>
                </c:pt>
                <c:pt idx="438">
                  <c:v>4160</c:v>
                </c:pt>
                <c:pt idx="439">
                  <c:v>4152</c:v>
                </c:pt>
                <c:pt idx="440">
                  <c:v>4165</c:v>
                </c:pt>
                <c:pt idx="441">
                  <c:v>4151</c:v>
                </c:pt>
                <c:pt idx="442">
                  <c:v>4148</c:v>
                </c:pt>
                <c:pt idx="443">
                  <c:v>4129</c:v>
                </c:pt>
                <c:pt idx="444">
                  <c:v>4153</c:v>
                </c:pt>
                <c:pt idx="445">
                  <c:v>4122</c:v>
                </c:pt>
                <c:pt idx="446">
                  <c:v>4148</c:v>
                </c:pt>
                <c:pt idx="447">
                  <c:v>4158</c:v>
                </c:pt>
                <c:pt idx="448">
                  <c:v>4160</c:v>
                </c:pt>
                <c:pt idx="449">
                  <c:v>4166</c:v>
                </c:pt>
                <c:pt idx="450">
                  <c:v>4153</c:v>
                </c:pt>
                <c:pt idx="451">
                  <c:v>4169</c:v>
                </c:pt>
                <c:pt idx="452">
                  <c:v>4160</c:v>
                </c:pt>
                <c:pt idx="453">
                  <c:v>4182</c:v>
                </c:pt>
                <c:pt idx="454">
                  <c:v>4133</c:v>
                </c:pt>
                <c:pt idx="455">
                  <c:v>4170</c:v>
                </c:pt>
                <c:pt idx="456">
                  <c:v>4160</c:v>
                </c:pt>
                <c:pt idx="457">
                  <c:v>4162</c:v>
                </c:pt>
                <c:pt idx="458">
                  <c:v>4134</c:v>
                </c:pt>
                <c:pt idx="459">
                  <c:v>4139</c:v>
                </c:pt>
                <c:pt idx="460">
                  <c:v>4149</c:v>
                </c:pt>
                <c:pt idx="461">
                  <c:v>4114</c:v>
                </c:pt>
                <c:pt idx="462">
                  <c:v>4165</c:v>
                </c:pt>
                <c:pt idx="463">
                  <c:v>4140</c:v>
                </c:pt>
                <c:pt idx="464">
                  <c:v>4115</c:v>
                </c:pt>
                <c:pt idx="465">
                  <c:v>4163</c:v>
                </c:pt>
                <c:pt idx="466">
                  <c:v>4162</c:v>
                </c:pt>
                <c:pt idx="467">
                  <c:v>4167</c:v>
                </c:pt>
                <c:pt idx="468">
                  <c:v>4163</c:v>
                </c:pt>
                <c:pt idx="469">
                  <c:v>4148</c:v>
                </c:pt>
                <c:pt idx="470">
                  <c:v>4148</c:v>
                </c:pt>
                <c:pt idx="471">
                  <c:v>4148</c:v>
                </c:pt>
                <c:pt idx="472">
                  <c:v>4167</c:v>
                </c:pt>
                <c:pt idx="473">
                  <c:v>4161</c:v>
                </c:pt>
                <c:pt idx="474">
                  <c:v>4149</c:v>
                </c:pt>
                <c:pt idx="475">
                  <c:v>4169</c:v>
                </c:pt>
                <c:pt idx="476">
                  <c:v>4154</c:v>
                </c:pt>
                <c:pt idx="477">
                  <c:v>4171</c:v>
                </c:pt>
                <c:pt idx="478">
                  <c:v>4188</c:v>
                </c:pt>
                <c:pt idx="479">
                  <c:v>4152</c:v>
                </c:pt>
                <c:pt idx="480">
                  <c:v>4161</c:v>
                </c:pt>
                <c:pt idx="481">
                  <c:v>4161</c:v>
                </c:pt>
                <c:pt idx="482">
                  <c:v>4163</c:v>
                </c:pt>
                <c:pt idx="483">
                  <c:v>4162</c:v>
                </c:pt>
                <c:pt idx="484">
                  <c:v>4158</c:v>
                </c:pt>
                <c:pt idx="485">
                  <c:v>4174</c:v>
                </c:pt>
                <c:pt idx="486">
                  <c:v>4142</c:v>
                </c:pt>
                <c:pt idx="487">
                  <c:v>4183</c:v>
                </c:pt>
                <c:pt idx="488">
                  <c:v>4142</c:v>
                </c:pt>
                <c:pt idx="489">
                  <c:v>4201</c:v>
                </c:pt>
                <c:pt idx="490">
                  <c:v>4124</c:v>
                </c:pt>
                <c:pt idx="491">
                  <c:v>4124</c:v>
                </c:pt>
                <c:pt idx="492">
                  <c:v>4136</c:v>
                </c:pt>
                <c:pt idx="493">
                  <c:v>4143</c:v>
                </c:pt>
                <c:pt idx="494">
                  <c:v>4150</c:v>
                </c:pt>
                <c:pt idx="495">
                  <c:v>4149</c:v>
                </c:pt>
                <c:pt idx="496">
                  <c:v>4187</c:v>
                </c:pt>
                <c:pt idx="497">
                  <c:v>4154</c:v>
                </c:pt>
                <c:pt idx="498">
                  <c:v>4145</c:v>
                </c:pt>
                <c:pt idx="499">
                  <c:v>4174</c:v>
                </c:pt>
                <c:pt idx="500">
                  <c:v>4152</c:v>
                </c:pt>
                <c:pt idx="501">
                  <c:v>4153</c:v>
                </c:pt>
                <c:pt idx="502">
                  <c:v>4152</c:v>
                </c:pt>
                <c:pt idx="503">
                  <c:v>4187</c:v>
                </c:pt>
                <c:pt idx="504">
                  <c:v>4143</c:v>
                </c:pt>
                <c:pt idx="505">
                  <c:v>4139</c:v>
                </c:pt>
                <c:pt idx="506">
                  <c:v>4162</c:v>
                </c:pt>
                <c:pt idx="507">
                  <c:v>4156</c:v>
                </c:pt>
                <c:pt idx="508">
                  <c:v>4171</c:v>
                </c:pt>
                <c:pt idx="509">
                  <c:v>4159</c:v>
                </c:pt>
                <c:pt idx="510">
                  <c:v>4146</c:v>
                </c:pt>
                <c:pt idx="511">
                  <c:v>4177</c:v>
                </c:pt>
                <c:pt idx="512">
                  <c:v>4182</c:v>
                </c:pt>
                <c:pt idx="513">
                  <c:v>4159</c:v>
                </c:pt>
                <c:pt idx="514">
                  <c:v>4156</c:v>
                </c:pt>
                <c:pt idx="515">
                  <c:v>4159</c:v>
                </c:pt>
                <c:pt idx="516">
                  <c:v>4176</c:v>
                </c:pt>
                <c:pt idx="517">
                  <c:v>4148</c:v>
                </c:pt>
                <c:pt idx="518">
                  <c:v>4139</c:v>
                </c:pt>
                <c:pt idx="519">
                  <c:v>4158</c:v>
                </c:pt>
                <c:pt idx="520">
                  <c:v>4146</c:v>
                </c:pt>
                <c:pt idx="521">
                  <c:v>4178</c:v>
                </c:pt>
                <c:pt idx="522">
                  <c:v>4152</c:v>
                </c:pt>
                <c:pt idx="523">
                  <c:v>4137</c:v>
                </c:pt>
                <c:pt idx="524">
                  <c:v>4178</c:v>
                </c:pt>
                <c:pt idx="525">
                  <c:v>4133</c:v>
                </c:pt>
                <c:pt idx="526">
                  <c:v>4157</c:v>
                </c:pt>
                <c:pt idx="527">
                  <c:v>4145</c:v>
                </c:pt>
                <c:pt idx="528">
                  <c:v>4201</c:v>
                </c:pt>
                <c:pt idx="529">
                  <c:v>4192</c:v>
                </c:pt>
                <c:pt idx="530">
                  <c:v>4199</c:v>
                </c:pt>
                <c:pt idx="531">
                  <c:v>4177</c:v>
                </c:pt>
                <c:pt idx="532">
                  <c:v>4177</c:v>
                </c:pt>
                <c:pt idx="533">
                  <c:v>4198</c:v>
                </c:pt>
                <c:pt idx="534">
                  <c:v>4201</c:v>
                </c:pt>
                <c:pt idx="535">
                  <c:v>4225</c:v>
                </c:pt>
                <c:pt idx="536">
                  <c:v>4197</c:v>
                </c:pt>
                <c:pt idx="537">
                  <c:v>4208</c:v>
                </c:pt>
                <c:pt idx="538">
                  <c:v>4214</c:v>
                </c:pt>
                <c:pt idx="539">
                  <c:v>4205</c:v>
                </c:pt>
                <c:pt idx="540">
                  <c:v>4217</c:v>
                </c:pt>
                <c:pt idx="541">
                  <c:v>4248</c:v>
                </c:pt>
                <c:pt idx="542">
                  <c:v>4195</c:v>
                </c:pt>
                <c:pt idx="543">
                  <c:v>4190</c:v>
                </c:pt>
                <c:pt idx="544">
                  <c:v>4195</c:v>
                </c:pt>
                <c:pt idx="545">
                  <c:v>4177</c:v>
                </c:pt>
                <c:pt idx="546">
                  <c:v>4176</c:v>
                </c:pt>
                <c:pt idx="547">
                  <c:v>4160</c:v>
                </c:pt>
                <c:pt idx="548">
                  <c:v>4201</c:v>
                </c:pt>
                <c:pt idx="549">
                  <c:v>4156</c:v>
                </c:pt>
                <c:pt idx="550">
                  <c:v>4167</c:v>
                </c:pt>
                <c:pt idx="551">
                  <c:v>4174</c:v>
                </c:pt>
                <c:pt idx="552">
                  <c:v>4193</c:v>
                </c:pt>
                <c:pt idx="553">
                  <c:v>4179</c:v>
                </c:pt>
                <c:pt idx="554">
                  <c:v>4163</c:v>
                </c:pt>
                <c:pt idx="555">
                  <c:v>4154</c:v>
                </c:pt>
                <c:pt idx="556">
                  <c:v>4172</c:v>
                </c:pt>
                <c:pt idx="557">
                  <c:v>4157</c:v>
                </c:pt>
                <c:pt idx="558">
                  <c:v>4169</c:v>
                </c:pt>
                <c:pt idx="559">
                  <c:v>4160</c:v>
                </c:pt>
                <c:pt idx="560">
                  <c:v>4165</c:v>
                </c:pt>
                <c:pt idx="561">
                  <c:v>4175</c:v>
                </c:pt>
                <c:pt idx="562">
                  <c:v>4178</c:v>
                </c:pt>
                <c:pt idx="563">
                  <c:v>4157</c:v>
                </c:pt>
                <c:pt idx="564">
                  <c:v>4160</c:v>
                </c:pt>
                <c:pt idx="565">
                  <c:v>4172</c:v>
                </c:pt>
                <c:pt idx="566">
                  <c:v>4165</c:v>
                </c:pt>
                <c:pt idx="567">
                  <c:v>4159</c:v>
                </c:pt>
                <c:pt idx="568">
                  <c:v>4146</c:v>
                </c:pt>
                <c:pt idx="569">
                  <c:v>4183</c:v>
                </c:pt>
                <c:pt idx="570">
                  <c:v>4158</c:v>
                </c:pt>
                <c:pt idx="571">
                  <c:v>4134</c:v>
                </c:pt>
                <c:pt idx="572">
                  <c:v>4191</c:v>
                </c:pt>
                <c:pt idx="573">
                  <c:v>4143</c:v>
                </c:pt>
                <c:pt idx="574">
                  <c:v>4146</c:v>
                </c:pt>
                <c:pt idx="575">
                  <c:v>4143</c:v>
                </c:pt>
                <c:pt idx="576">
                  <c:v>4160</c:v>
                </c:pt>
                <c:pt idx="577">
                  <c:v>4131</c:v>
                </c:pt>
                <c:pt idx="578">
                  <c:v>4162</c:v>
                </c:pt>
                <c:pt idx="579">
                  <c:v>4186</c:v>
                </c:pt>
                <c:pt idx="580">
                  <c:v>4193</c:v>
                </c:pt>
                <c:pt idx="581">
                  <c:v>4166</c:v>
                </c:pt>
                <c:pt idx="582">
                  <c:v>4163</c:v>
                </c:pt>
                <c:pt idx="583">
                  <c:v>4187</c:v>
                </c:pt>
                <c:pt idx="584">
                  <c:v>4171</c:v>
                </c:pt>
                <c:pt idx="585">
                  <c:v>4166</c:v>
                </c:pt>
                <c:pt idx="586">
                  <c:v>4173</c:v>
                </c:pt>
                <c:pt idx="587">
                  <c:v>4166</c:v>
                </c:pt>
                <c:pt idx="588">
                  <c:v>4148</c:v>
                </c:pt>
                <c:pt idx="589">
                  <c:v>4149</c:v>
                </c:pt>
                <c:pt idx="590">
                  <c:v>4164</c:v>
                </c:pt>
                <c:pt idx="591">
                  <c:v>4167</c:v>
                </c:pt>
                <c:pt idx="592">
                  <c:v>4145</c:v>
                </c:pt>
                <c:pt idx="593">
                  <c:v>4163</c:v>
                </c:pt>
                <c:pt idx="594">
                  <c:v>4177</c:v>
                </c:pt>
                <c:pt idx="595">
                  <c:v>4176</c:v>
                </c:pt>
                <c:pt idx="596">
                  <c:v>4177</c:v>
                </c:pt>
                <c:pt idx="597">
                  <c:v>4157</c:v>
                </c:pt>
                <c:pt idx="598">
                  <c:v>4182</c:v>
                </c:pt>
                <c:pt idx="599">
                  <c:v>4187</c:v>
                </c:pt>
                <c:pt idx="600">
                  <c:v>4203</c:v>
                </c:pt>
                <c:pt idx="601">
                  <c:v>4168</c:v>
                </c:pt>
                <c:pt idx="602">
                  <c:v>4150</c:v>
                </c:pt>
                <c:pt idx="603">
                  <c:v>4160</c:v>
                </c:pt>
                <c:pt idx="604">
                  <c:v>4166</c:v>
                </c:pt>
                <c:pt idx="605">
                  <c:v>4197</c:v>
                </c:pt>
                <c:pt idx="606">
                  <c:v>4199</c:v>
                </c:pt>
                <c:pt idx="607">
                  <c:v>4164</c:v>
                </c:pt>
                <c:pt idx="608">
                  <c:v>4197</c:v>
                </c:pt>
                <c:pt idx="609">
                  <c:v>4185</c:v>
                </c:pt>
                <c:pt idx="610">
                  <c:v>4191</c:v>
                </c:pt>
                <c:pt idx="611">
                  <c:v>4215</c:v>
                </c:pt>
                <c:pt idx="612">
                  <c:v>4165</c:v>
                </c:pt>
                <c:pt idx="613">
                  <c:v>4170</c:v>
                </c:pt>
                <c:pt idx="614">
                  <c:v>4177</c:v>
                </c:pt>
                <c:pt idx="615">
                  <c:v>4208</c:v>
                </c:pt>
                <c:pt idx="616">
                  <c:v>4214</c:v>
                </c:pt>
                <c:pt idx="617">
                  <c:v>4201</c:v>
                </c:pt>
                <c:pt idx="618">
                  <c:v>4208</c:v>
                </c:pt>
                <c:pt idx="619">
                  <c:v>4210</c:v>
                </c:pt>
                <c:pt idx="620">
                  <c:v>4212</c:v>
                </c:pt>
                <c:pt idx="621">
                  <c:v>4181</c:v>
                </c:pt>
                <c:pt idx="622">
                  <c:v>4213</c:v>
                </c:pt>
                <c:pt idx="623">
                  <c:v>4178</c:v>
                </c:pt>
                <c:pt idx="624">
                  <c:v>4203</c:v>
                </c:pt>
                <c:pt idx="625">
                  <c:v>4211</c:v>
                </c:pt>
                <c:pt idx="626">
                  <c:v>4181</c:v>
                </c:pt>
                <c:pt idx="627">
                  <c:v>4144</c:v>
                </c:pt>
                <c:pt idx="628">
                  <c:v>4211</c:v>
                </c:pt>
                <c:pt idx="629">
                  <c:v>4186</c:v>
                </c:pt>
                <c:pt idx="630">
                  <c:v>4227</c:v>
                </c:pt>
                <c:pt idx="631">
                  <c:v>4202</c:v>
                </c:pt>
                <c:pt idx="632">
                  <c:v>4185</c:v>
                </c:pt>
                <c:pt idx="633">
                  <c:v>4166</c:v>
                </c:pt>
                <c:pt idx="634">
                  <c:v>4168</c:v>
                </c:pt>
                <c:pt idx="635">
                  <c:v>4174</c:v>
                </c:pt>
                <c:pt idx="636">
                  <c:v>4201</c:v>
                </c:pt>
                <c:pt idx="637">
                  <c:v>4158</c:v>
                </c:pt>
                <c:pt idx="638">
                  <c:v>4193</c:v>
                </c:pt>
                <c:pt idx="639">
                  <c:v>4155</c:v>
                </c:pt>
                <c:pt idx="640">
                  <c:v>4207</c:v>
                </c:pt>
                <c:pt idx="641">
                  <c:v>4185</c:v>
                </c:pt>
                <c:pt idx="642">
                  <c:v>4217</c:v>
                </c:pt>
                <c:pt idx="643">
                  <c:v>4179</c:v>
                </c:pt>
                <c:pt idx="644">
                  <c:v>4199</c:v>
                </c:pt>
                <c:pt idx="645">
                  <c:v>4177</c:v>
                </c:pt>
                <c:pt idx="646">
                  <c:v>4204</c:v>
                </c:pt>
                <c:pt idx="647">
                  <c:v>4222</c:v>
                </c:pt>
                <c:pt idx="648">
                  <c:v>4189</c:v>
                </c:pt>
                <c:pt idx="649">
                  <c:v>4184</c:v>
                </c:pt>
                <c:pt idx="650">
                  <c:v>4196</c:v>
                </c:pt>
                <c:pt idx="651">
                  <c:v>4194</c:v>
                </c:pt>
                <c:pt idx="652">
                  <c:v>4202</c:v>
                </c:pt>
                <c:pt idx="653">
                  <c:v>4201</c:v>
                </c:pt>
                <c:pt idx="654">
                  <c:v>4178</c:v>
                </c:pt>
                <c:pt idx="655">
                  <c:v>4183</c:v>
                </c:pt>
                <c:pt idx="656">
                  <c:v>4204</c:v>
                </c:pt>
                <c:pt idx="657">
                  <c:v>4201</c:v>
                </c:pt>
                <c:pt idx="658">
                  <c:v>4197</c:v>
                </c:pt>
                <c:pt idx="659">
                  <c:v>4181</c:v>
                </c:pt>
                <c:pt idx="660">
                  <c:v>4206</c:v>
                </c:pt>
                <c:pt idx="661">
                  <c:v>4233</c:v>
                </c:pt>
                <c:pt idx="662">
                  <c:v>4190</c:v>
                </c:pt>
                <c:pt idx="663">
                  <c:v>4185</c:v>
                </c:pt>
                <c:pt idx="664">
                  <c:v>4172</c:v>
                </c:pt>
                <c:pt idx="665">
                  <c:v>4182</c:v>
                </c:pt>
                <c:pt idx="666">
                  <c:v>4191</c:v>
                </c:pt>
                <c:pt idx="667">
                  <c:v>4172</c:v>
                </c:pt>
                <c:pt idx="668">
                  <c:v>4208</c:v>
                </c:pt>
                <c:pt idx="669">
                  <c:v>4213</c:v>
                </c:pt>
                <c:pt idx="670">
                  <c:v>4211</c:v>
                </c:pt>
                <c:pt idx="671">
                  <c:v>4215</c:v>
                </c:pt>
                <c:pt idx="672">
                  <c:v>4194</c:v>
                </c:pt>
                <c:pt idx="673">
                  <c:v>4216</c:v>
                </c:pt>
                <c:pt idx="674">
                  <c:v>4213</c:v>
                </c:pt>
                <c:pt idx="675">
                  <c:v>4180</c:v>
                </c:pt>
                <c:pt idx="676">
                  <c:v>4171</c:v>
                </c:pt>
                <c:pt idx="677">
                  <c:v>4221</c:v>
                </c:pt>
                <c:pt idx="678">
                  <c:v>4222</c:v>
                </c:pt>
                <c:pt idx="679">
                  <c:v>4191</c:v>
                </c:pt>
                <c:pt idx="680">
                  <c:v>4173</c:v>
                </c:pt>
                <c:pt idx="681">
                  <c:v>4233</c:v>
                </c:pt>
                <c:pt idx="682">
                  <c:v>4215</c:v>
                </c:pt>
                <c:pt idx="683">
                  <c:v>4198</c:v>
                </c:pt>
                <c:pt idx="684">
                  <c:v>4199</c:v>
                </c:pt>
                <c:pt idx="685">
                  <c:v>4194</c:v>
                </c:pt>
                <c:pt idx="686">
                  <c:v>4179</c:v>
                </c:pt>
                <c:pt idx="687">
                  <c:v>4179</c:v>
                </c:pt>
                <c:pt idx="688">
                  <c:v>4188</c:v>
                </c:pt>
                <c:pt idx="689">
                  <c:v>4151</c:v>
                </c:pt>
                <c:pt idx="690">
                  <c:v>4205</c:v>
                </c:pt>
                <c:pt idx="691">
                  <c:v>4215</c:v>
                </c:pt>
                <c:pt idx="692">
                  <c:v>4184</c:v>
                </c:pt>
                <c:pt idx="693">
                  <c:v>4193</c:v>
                </c:pt>
                <c:pt idx="694">
                  <c:v>4224</c:v>
                </c:pt>
                <c:pt idx="695">
                  <c:v>4213</c:v>
                </c:pt>
                <c:pt idx="696">
                  <c:v>4207</c:v>
                </c:pt>
                <c:pt idx="697">
                  <c:v>4225</c:v>
                </c:pt>
                <c:pt idx="698">
                  <c:v>4205</c:v>
                </c:pt>
                <c:pt idx="699">
                  <c:v>4242</c:v>
                </c:pt>
                <c:pt idx="700">
                  <c:v>4213</c:v>
                </c:pt>
                <c:pt idx="701">
                  <c:v>4239</c:v>
                </c:pt>
                <c:pt idx="702">
                  <c:v>4230</c:v>
                </c:pt>
                <c:pt idx="703">
                  <c:v>4244</c:v>
                </c:pt>
                <c:pt idx="704">
                  <c:v>4229</c:v>
                </c:pt>
                <c:pt idx="705">
                  <c:v>4207</c:v>
                </c:pt>
                <c:pt idx="706">
                  <c:v>4192</c:v>
                </c:pt>
                <c:pt idx="707">
                  <c:v>4188</c:v>
                </c:pt>
                <c:pt idx="708">
                  <c:v>4199</c:v>
                </c:pt>
                <c:pt idx="709">
                  <c:v>4194</c:v>
                </c:pt>
                <c:pt idx="710">
                  <c:v>4198</c:v>
                </c:pt>
                <c:pt idx="711">
                  <c:v>4212</c:v>
                </c:pt>
                <c:pt idx="712">
                  <c:v>4170</c:v>
                </c:pt>
                <c:pt idx="713">
                  <c:v>4165</c:v>
                </c:pt>
                <c:pt idx="714">
                  <c:v>4197</c:v>
                </c:pt>
                <c:pt idx="715">
                  <c:v>4194</c:v>
                </c:pt>
                <c:pt idx="716">
                  <c:v>4223</c:v>
                </c:pt>
                <c:pt idx="717">
                  <c:v>4207</c:v>
                </c:pt>
                <c:pt idx="718">
                  <c:v>4201</c:v>
                </c:pt>
                <c:pt idx="719">
                  <c:v>4193</c:v>
                </c:pt>
                <c:pt idx="720">
                  <c:v>4199</c:v>
                </c:pt>
                <c:pt idx="721">
                  <c:v>4193</c:v>
                </c:pt>
                <c:pt idx="722">
                  <c:v>4208</c:v>
                </c:pt>
                <c:pt idx="723">
                  <c:v>4218</c:v>
                </c:pt>
                <c:pt idx="724">
                  <c:v>4198</c:v>
                </c:pt>
                <c:pt idx="725">
                  <c:v>4204</c:v>
                </c:pt>
                <c:pt idx="726">
                  <c:v>4190</c:v>
                </c:pt>
                <c:pt idx="727">
                  <c:v>4221</c:v>
                </c:pt>
                <c:pt idx="728">
                  <c:v>4216</c:v>
                </c:pt>
                <c:pt idx="729">
                  <c:v>4195</c:v>
                </c:pt>
                <c:pt idx="730">
                  <c:v>4171</c:v>
                </c:pt>
                <c:pt idx="731">
                  <c:v>4205</c:v>
                </c:pt>
                <c:pt idx="732">
                  <c:v>4210</c:v>
                </c:pt>
                <c:pt idx="733">
                  <c:v>4167</c:v>
                </c:pt>
                <c:pt idx="734">
                  <c:v>4190</c:v>
                </c:pt>
                <c:pt idx="735">
                  <c:v>4234</c:v>
                </c:pt>
                <c:pt idx="736">
                  <c:v>4244</c:v>
                </c:pt>
                <c:pt idx="737">
                  <c:v>4209</c:v>
                </c:pt>
                <c:pt idx="738">
                  <c:v>4224</c:v>
                </c:pt>
                <c:pt idx="739">
                  <c:v>4190</c:v>
                </c:pt>
                <c:pt idx="740">
                  <c:v>4215</c:v>
                </c:pt>
                <c:pt idx="741">
                  <c:v>4214</c:v>
                </c:pt>
                <c:pt idx="742">
                  <c:v>4201</c:v>
                </c:pt>
                <c:pt idx="743">
                  <c:v>4224</c:v>
                </c:pt>
                <c:pt idx="744">
                  <c:v>4207</c:v>
                </c:pt>
                <c:pt idx="745">
                  <c:v>4231</c:v>
                </c:pt>
                <c:pt idx="746">
                  <c:v>4193</c:v>
                </c:pt>
                <c:pt idx="747">
                  <c:v>4208</c:v>
                </c:pt>
                <c:pt idx="748">
                  <c:v>4193</c:v>
                </c:pt>
                <c:pt idx="749">
                  <c:v>4210</c:v>
                </c:pt>
                <c:pt idx="750">
                  <c:v>4185</c:v>
                </c:pt>
                <c:pt idx="751">
                  <c:v>4243</c:v>
                </c:pt>
                <c:pt idx="752">
                  <c:v>4195</c:v>
                </c:pt>
                <c:pt idx="753">
                  <c:v>4226</c:v>
                </c:pt>
                <c:pt idx="754">
                  <c:v>4216</c:v>
                </c:pt>
                <c:pt idx="755">
                  <c:v>4175</c:v>
                </c:pt>
                <c:pt idx="756">
                  <c:v>4197</c:v>
                </c:pt>
                <c:pt idx="757">
                  <c:v>4174</c:v>
                </c:pt>
                <c:pt idx="758">
                  <c:v>4193</c:v>
                </c:pt>
                <c:pt idx="759">
                  <c:v>4177</c:v>
                </c:pt>
                <c:pt idx="760">
                  <c:v>4191</c:v>
                </c:pt>
                <c:pt idx="761">
                  <c:v>4211</c:v>
                </c:pt>
                <c:pt idx="762">
                  <c:v>4181</c:v>
                </c:pt>
                <c:pt idx="763">
                  <c:v>4225</c:v>
                </c:pt>
                <c:pt idx="764">
                  <c:v>4197</c:v>
                </c:pt>
                <c:pt idx="765">
                  <c:v>4174</c:v>
                </c:pt>
                <c:pt idx="766">
                  <c:v>4176</c:v>
                </c:pt>
                <c:pt idx="767">
                  <c:v>4176</c:v>
                </c:pt>
                <c:pt idx="768">
                  <c:v>4143</c:v>
                </c:pt>
                <c:pt idx="769">
                  <c:v>4174</c:v>
                </c:pt>
                <c:pt idx="770">
                  <c:v>4160</c:v>
                </c:pt>
                <c:pt idx="771">
                  <c:v>4164</c:v>
                </c:pt>
                <c:pt idx="772">
                  <c:v>4185</c:v>
                </c:pt>
                <c:pt idx="773">
                  <c:v>4170</c:v>
                </c:pt>
                <c:pt idx="774">
                  <c:v>4192</c:v>
                </c:pt>
                <c:pt idx="775">
                  <c:v>4185</c:v>
                </c:pt>
                <c:pt idx="776">
                  <c:v>4195</c:v>
                </c:pt>
                <c:pt idx="777">
                  <c:v>4209</c:v>
                </c:pt>
                <c:pt idx="778">
                  <c:v>4194</c:v>
                </c:pt>
                <c:pt idx="779">
                  <c:v>4185</c:v>
                </c:pt>
                <c:pt idx="780">
                  <c:v>4215</c:v>
                </c:pt>
                <c:pt idx="781">
                  <c:v>4165</c:v>
                </c:pt>
                <c:pt idx="782">
                  <c:v>4207</c:v>
                </c:pt>
                <c:pt idx="783">
                  <c:v>4203</c:v>
                </c:pt>
                <c:pt idx="784">
                  <c:v>4218</c:v>
                </c:pt>
                <c:pt idx="785">
                  <c:v>4182</c:v>
                </c:pt>
                <c:pt idx="786">
                  <c:v>4235</c:v>
                </c:pt>
                <c:pt idx="787">
                  <c:v>4201</c:v>
                </c:pt>
                <c:pt idx="788">
                  <c:v>4194</c:v>
                </c:pt>
                <c:pt idx="789">
                  <c:v>4168</c:v>
                </c:pt>
                <c:pt idx="790">
                  <c:v>4232</c:v>
                </c:pt>
                <c:pt idx="791">
                  <c:v>4228</c:v>
                </c:pt>
                <c:pt idx="792">
                  <c:v>4224</c:v>
                </c:pt>
                <c:pt idx="793">
                  <c:v>4192</c:v>
                </c:pt>
                <c:pt idx="794">
                  <c:v>4186</c:v>
                </c:pt>
                <c:pt idx="795">
                  <c:v>4187</c:v>
                </c:pt>
                <c:pt idx="796">
                  <c:v>4192</c:v>
                </c:pt>
                <c:pt idx="797">
                  <c:v>4190</c:v>
                </c:pt>
                <c:pt idx="798">
                  <c:v>4240</c:v>
                </c:pt>
                <c:pt idx="799">
                  <c:v>4190</c:v>
                </c:pt>
                <c:pt idx="800">
                  <c:v>4173</c:v>
                </c:pt>
                <c:pt idx="801">
                  <c:v>4201</c:v>
                </c:pt>
                <c:pt idx="802">
                  <c:v>4201</c:v>
                </c:pt>
                <c:pt idx="803">
                  <c:v>4172</c:v>
                </c:pt>
                <c:pt idx="804">
                  <c:v>4184</c:v>
                </c:pt>
                <c:pt idx="805">
                  <c:v>4188</c:v>
                </c:pt>
                <c:pt idx="806">
                  <c:v>4181</c:v>
                </c:pt>
                <c:pt idx="807">
                  <c:v>4167</c:v>
                </c:pt>
                <c:pt idx="808">
                  <c:v>4200</c:v>
                </c:pt>
                <c:pt idx="809">
                  <c:v>4206</c:v>
                </c:pt>
                <c:pt idx="810">
                  <c:v>4224</c:v>
                </c:pt>
                <c:pt idx="811">
                  <c:v>4183</c:v>
                </c:pt>
                <c:pt idx="812">
                  <c:v>4210</c:v>
                </c:pt>
                <c:pt idx="813">
                  <c:v>4195</c:v>
                </c:pt>
                <c:pt idx="814">
                  <c:v>4219</c:v>
                </c:pt>
                <c:pt idx="815">
                  <c:v>4208</c:v>
                </c:pt>
                <c:pt idx="816">
                  <c:v>4196</c:v>
                </c:pt>
                <c:pt idx="817">
                  <c:v>4187</c:v>
                </c:pt>
                <c:pt idx="818">
                  <c:v>4210</c:v>
                </c:pt>
                <c:pt idx="819">
                  <c:v>4196</c:v>
                </c:pt>
                <c:pt idx="820">
                  <c:v>4206</c:v>
                </c:pt>
                <c:pt idx="821">
                  <c:v>4196</c:v>
                </c:pt>
                <c:pt idx="822">
                  <c:v>4196</c:v>
                </c:pt>
                <c:pt idx="823">
                  <c:v>4209</c:v>
                </c:pt>
                <c:pt idx="824">
                  <c:v>4191</c:v>
                </c:pt>
                <c:pt idx="825">
                  <c:v>4178</c:v>
                </c:pt>
                <c:pt idx="826">
                  <c:v>4214</c:v>
                </c:pt>
                <c:pt idx="827">
                  <c:v>4199</c:v>
                </c:pt>
                <c:pt idx="828">
                  <c:v>4204</c:v>
                </c:pt>
                <c:pt idx="829">
                  <c:v>4169</c:v>
                </c:pt>
                <c:pt idx="830">
                  <c:v>4226</c:v>
                </c:pt>
                <c:pt idx="831">
                  <c:v>4209</c:v>
                </c:pt>
                <c:pt idx="832">
                  <c:v>4218</c:v>
                </c:pt>
                <c:pt idx="833">
                  <c:v>4188</c:v>
                </c:pt>
                <c:pt idx="834">
                  <c:v>4187</c:v>
                </c:pt>
                <c:pt idx="835">
                  <c:v>4224</c:v>
                </c:pt>
                <c:pt idx="836">
                  <c:v>4207</c:v>
                </c:pt>
                <c:pt idx="837">
                  <c:v>4216</c:v>
                </c:pt>
                <c:pt idx="838">
                  <c:v>4180</c:v>
                </c:pt>
                <c:pt idx="839">
                  <c:v>4226</c:v>
                </c:pt>
                <c:pt idx="840">
                  <c:v>4224</c:v>
                </c:pt>
                <c:pt idx="841">
                  <c:v>4181</c:v>
                </c:pt>
                <c:pt idx="842">
                  <c:v>4202</c:v>
                </c:pt>
                <c:pt idx="843">
                  <c:v>4211</c:v>
                </c:pt>
                <c:pt idx="844">
                  <c:v>4183</c:v>
                </c:pt>
                <c:pt idx="845">
                  <c:v>4183</c:v>
                </c:pt>
                <c:pt idx="846">
                  <c:v>4198</c:v>
                </c:pt>
                <c:pt idx="847">
                  <c:v>4220</c:v>
                </c:pt>
                <c:pt idx="848">
                  <c:v>4213</c:v>
                </c:pt>
                <c:pt idx="849">
                  <c:v>4217</c:v>
                </c:pt>
                <c:pt idx="850">
                  <c:v>4245</c:v>
                </c:pt>
                <c:pt idx="851">
                  <c:v>4229</c:v>
                </c:pt>
                <c:pt idx="852">
                  <c:v>4203</c:v>
                </c:pt>
                <c:pt idx="853">
                  <c:v>4170</c:v>
                </c:pt>
                <c:pt idx="854">
                  <c:v>4175</c:v>
                </c:pt>
                <c:pt idx="855">
                  <c:v>4203</c:v>
                </c:pt>
                <c:pt idx="856">
                  <c:v>4218</c:v>
                </c:pt>
                <c:pt idx="857">
                  <c:v>4210</c:v>
                </c:pt>
                <c:pt idx="858">
                  <c:v>4187</c:v>
                </c:pt>
                <c:pt idx="859">
                  <c:v>4207</c:v>
                </c:pt>
                <c:pt idx="860">
                  <c:v>4206</c:v>
                </c:pt>
                <c:pt idx="861">
                  <c:v>4219</c:v>
                </c:pt>
                <c:pt idx="862">
                  <c:v>4265</c:v>
                </c:pt>
                <c:pt idx="863">
                  <c:v>4209</c:v>
                </c:pt>
                <c:pt idx="864">
                  <c:v>4185</c:v>
                </c:pt>
                <c:pt idx="865">
                  <c:v>4151</c:v>
                </c:pt>
                <c:pt idx="866">
                  <c:v>4213</c:v>
                </c:pt>
                <c:pt idx="867">
                  <c:v>4237</c:v>
                </c:pt>
                <c:pt idx="868">
                  <c:v>4195</c:v>
                </c:pt>
                <c:pt idx="869">
                  <c:v>4191</c:v>
                </c:pt>
                <c:pt idx="870">
                  <c:v>4236</c:v>
                </c:pt>
                <c:pt idx="871">
                  <c:v>4221</c:v>
                </c:pt>
                <c:pt idx="872">
                  <c:v>4218</c:v>
                </c:pt>
                <c:pt idx="873">
                  <c:v>4205</c:v>
                </c:pt>
                <c:pt idx="874">
                  <c:v>4190</c:v>
                </c:pt>
                <c:pt idx="875">
                  <c:v>4238</c:v>
                </c:pt>
                <c:pt idx="876">
                  <c:v>4214</c:v>
                </c:pt>
                <c:pt idx="877">
                  <c:v>4222</c:v>
                </c:pt>
                <c:pt idx="878">
                  <c:v>4213</c:v>
                </c:pt>
                <c:pt idx="879">
                  <c:v>4255</c:v>
                </c:pt>
                <c:pt idx="880">
                  <c:v>4226</c:v>
                </c:pt>
                <c:pt idx="881">
                  <c:v>4224</c:v>
                </c:pt>
                <c:pt idx="882">
                  <c:v>4196</c:v>
                </c:pt>
                <c:pt idx="883">
                  <c:v>4241</c:v>
                </c:pt>
                <c:pt idx="884">
                  <c:v>4213</c:v>
                </c:pt>
                <c:pt idx="885">
                  <c:v>4253</c:v>
                </c:pt>
                <c:pt idx="886">
                  <c:v>4213</c:v>
                </c:pt>
                <c:pt idx="887">
                  <c:v>4225</c:v>
                </c:pt>
                <c:pt idx="888">
                  <c:v>4223</c:v>
                </c:pt>
                <c:pt idx="889">
                  <c:v>4225</c:v>
                </c:pt>
                <c:pt idx="890">
                  <c:v>4253</c:v>
                </c:pt>
                <c:pt idx="891">
                  <c:v>4205</c:v>
                </c:pt>
                <c:pt idx="892">
                  <c:v>4212</c:v>
                </c:pt>
                <c:pt idx="893">
                  <c:v>4218</c:v>
                </c:pt>
                <c:pt idx="894">
                  <c:v>4224</c:v>
                </c:pt>
                <c:pt idx="895">
                  <c:v>4202</c:v>
                </c:pt>
                <c:pt idx="896">
                  <c:v>4219</c:v>
                </c:pt>
                <c:pt idx="897">
                  <c:v>4195</c:v>
                </c:pt>
                <c:pt idx="898">
                  <c:v>4203</c:v>
                </c:pt>
                <c:pt idx="899">
                  <c:v>4187</c:v>
                </c:pt>
                <c:pt idx="900">
                  <c:v>4199</c:v>
                </c:pt>
                <c:pt idx="901">
                  <c:v>4210</c:v>
                </c:pt>
                <c:pt idx="902">
                  <c:v>4220</c:v>
                </c:pt>
                <c:pt idx="903">
                  <c:v>4197</c:v>
                </c:pt>
                <c:pt idx="904">
                  <c:v>4238</c:v>
                </c:pt>
                <c:pt idx="905">
                  <c:v>4238</c:v>
                </c:pt>
                <c:pt idx="906">
                  <c:v>4214</c:v>
                </c:pt>
                <c:pt idx="907">
                  <c:v>4208</c:v>
                </c:pt>
                <c:pt idx="908">
                  <c:v>4232</c:v>
                </c:pt>
                <c:pt idx="909">
                  <c:v>4236</c:v>
                </c:pt>
                <c:pt idx="910">
                  <c:v>4201</c:v>
                </c:pt>
                <c:pt idx="911">
                  <c:v>4178</c:v>
                </c:pt>
                <c:pt idx="912">
                  <c:v>4200</c:v>
                </c:pt>
                <c:pt idx="913">
                  <c:v>4218</c:v>
                </c:pt>
                <c:pt idx="914">
                  <c:v>4213</c:v>
                </c:pt>
                <c:pt idx="915">
                  <c:v>4181</c:v>
                </c:pt>
                <c:pt idx="916">
                  <c:v>4219</c:v>
                </c:pt>
                <c:pt idx="917">
                  <c:v>4236</c:v>
                </c:pt>
                <c:pt idx="918">
                  <c:v>4176</c:v>
                </c:pt>
                <c:pt idx="919">
                  <c:v>4186</c:v>
                </c:pt>
                <c:pt idx="920">
                  <c:v>4211</c:v>
                </c:pt>
                <c:pt idx="921">
                  <c:v>4184</c:v>
                </c:pt>
                <c:pt idx="922">
                  <c:v>4179</c:v>
                </c:pt>
                <c:pt idx="923">
                  <c:v>4193</c:v>
                </c:pt>
                <c:pt idx="924">
                  <c:v>4241</c:v>
                </c:pt>
                <c:pt idx="925">
                  <c:v>4227</c:v>
                </c:pt>
                <c:pt idx="926">
                  <c:v>4237</c:v>
                </c:pt>
                <c:pt idx="927">
                  <c:v>4195</c:v>
                </c:pt>
                <c:pt idx="928">
                  <c:v>4187</c:v>
                </c:pt>
                <c:pt idx="929">
                  <c:v>4205</c:v>
                </c:pt>
                <c:pt idx="930">
                  <c:v>4214</c:v>
                </c:pt>
                <c:pt idx="931">
                  <c:v>4222</c:v>
                </c:pt>
                <c:pt idx="932">
                  <c:v>4176</c:v>
                </c:pt>
                <c:pt idx="933">
                  <c:v>4207</c:v>
                </c:pt>
                <c:pt idx="934">
                  <c:v>4200</c:v>
                </c:pt>
                <c:pt idx="935">
                  <c:v>4208</c:v>
                </c:pt>
                <c:pt idx="936">
                  <c:v>4233</c:v>
                </c:pt>
                <c:pt idx="937">
                  <c:v>4191</c:v>
                </c:pt>
                <c:pt idx="938">
                  <c:v>4218</c:v>
                </c:pt>
                <c:pt idx="939">
                  <c:v>4208</c:v>
                </c:pt>
                <c:pt idx="940">
                  <c:v>4208</c:v>
                </c:pt>
                <c:pt idx="941">
                  <c:v>4194</c:v>
                </c:pt>
                <c:pt idx="942">
                  <c:v>4178</c:v>
                </c:pt>
                <c:pt idx="943">
                  <c:v>4193</c:v>
                </c:pt>
                <c:pt idx="944">
                  <c:v>4186</c:v>
                </c:pt>
                <c:pt idx="945">
                  <c:v>4196</c:v>
                </c:pt>
                <c:pt idx="946">
                  <c:v>4203</c:v>
                </c:pt>
                <c:pt idx="947">
                  <c:v>4204</c:v>
                </c:pt>
                <c:pt idx="948">
                  <c:v>4257</c:v>
                </c:pt>
                <c:pt idx="949">
                  <c:v>4210</c:v>
                </c:pt>
                <c:pt idx="950">
                  <c:v>4185</c:v>
                </c:pt>
                <c:pt idx="951">
                  <c:v>4196</c:v>
                </c:pt>
                <c:pt idx="952">
                  <c:v>4213</c:v>
                </c:pt>
                <c:pt idx="953">
                  <c:v>4200</c:v>
                </c:pt>
                <c:pt idx="954">
                  <c:v>4207</c:v>
                </c:pt>
                <c:pt idx="955">
                  <c:v>4218</c:v>
                </c:pt>
                <c:pt idx="956">
                  <c:v>4212</c:v>
                </c:pt>
                <c:pt idx="957">
                  <c:v>4201</c:v>
                </c:pt>
                <c:pt idx="958">
                  <c:v>4226</c:v>
                </c:pt>
                <c:pt idx="959">
                  <c:v>4180</c:v>
                </c:pt>
                <c:pt idx="960">
                  <c:v>4245</c:v>
                </c:pt>
                <c:pt idx="961">
                  <c:v>4205</c:v>
                </c:pt>
                <c:pt idx="962">
                  <c:v>4207</c:v>
                </c:pt>
                <c:pt idx="963">
                  <c:v>4190</c:v>
                </c:pt>
                <c:pt idx="964">
                  <c:v>4218</c:v>
                </c:pt>
                <c:pt idx="965">
                  <c:v>4188</c:v>
                </c:pt>
                <c:pt idx="966">
                  <c:v>4193</c:v>
                </c:pt>
                <c:pt idx="967">
                  <c:v>4192</c:v>
                </c:pt>
                <c:pt idx="968">
                  <c:v>4198</c:v>
                </c:pt>
                <c:pt idx="969">
                  <c:v>4187</c:v>
                </c:pt>
                <c:pt idx="970">
                  <c:v>4211</c:v>
                </c:pt>
                <c:pt idx="971">
                  <c:v>4191</c:v>
                </c:pt>
                <c:pt idx="972">
                  <c:v>4210</c:v>
                </c:pt>
                <c:pt idx="973">
                  <c:v>4193</c:v>
                </c:pt>
                <c:pt idx="974">
                  <c:v>4232</c:v>
                </c:pt>
                <c:pt idx="975">
                  <c:v>4206</c:v>
                </c:pt>
                <c:pt idx="976">
                  <c:v>4159</c:v>
                </c:pt>
                <c:pt idx="977">
                  <c:v>4184</c:v>
                </c:pt>
                <c:pt idx="978">
                  <c:v>4190</c:v>
                </c:pt>
                <c:pt idx="979">
                  <c:v>4206</c:v>
                </c:pt>
                <c:pt idx="980">
                  <c:v>4187</c:v>
                </c:pt>
                <c:pt idx="981">
                  <c:v>4178</c:v>
                </c:pt>
                <c:pt idx="982">
                  <c:v>4183</c:v>
                </c:pt>
                <c:pt idx="983">
                  <c:v>4201</c:v>
                </c:pt>
                <c:pt idx="984">
                  <c:v>4207</c:v>
                </c:pt>
                <c:pt idx="985">
                  <c:v>4186</c:v>
                </c:pt>
                <c:pt idx="986">
                  <c:v>4201</c:v>
                </c:pt>
                <c:pt idx="987">
                  <c:v>4215</c:v>
                </c:pt>
                <c:pt idx="988">
                  <c:v>4208</c:v>
                </c:pt>
                <c:pt idx="989">
                  <c:v>4199</c:v>
                </c:pt>
                <c:pt idx="990">
                  <c:v>4194</c:v>
                </c:pt>
                <c:pt idx="991">
                  <c:v>4207</c:v>
                </c:pt>
                <c:pt idx="992">
                  <c:v>4193</c:v>
                </c:pt>
                <c:pt idx="993">
                  <c:v>4228</c:v>
                </c:pt>
                <c:pt idx="994">
                  <c:v>4204</c:v>
                </c:pt>
                <c:pt idx="995">
                  <c:v>4179</c:v>
                </c:pt>
                <c:pt idx="996">
                  <c:v>4174</c:v>
                </c:pt>
                <c:pt idx="997">
                  <c:v>4192</c:v>
                </c:pt>
                <c:pt idx="998">
                  <c:v>4220</c:v>
                </c:pt>
                <c:pt idx="999">
                  <c:v>4216</c:v>
                </c:pt>
                <c:pt idx="1000">
                  <c:v>4177</c:v>
                </c:pt>
                <c:pt idx="1001">
                  <c:v>4188</c:v>
                </c:pt>
                <c:pt idx="1002">
                  <c:v>4230</c:v>
                </c:pt>
                <c:pt idx="1003">
                  <c:v>4200</c:v>
                </c:pt>
                <c:pt idx="1004">
                  <c:v>4203</c:v>
                </c:pt>
                <c:pt idx="1005">
                  <c:v>4212</c:v>
                </c:pt>
                <c:pt idx="1006">
                  <c:v>4209</c:v>
                </c:pt>
                <c:pt idx="1007">
                  <c:v>4237</c:v>
                </c:pt>
                <c:pt idx="1008">
                  <c:v>4215</c:v>
                </c:pt>
                <c:pt idx="1009">
                  <c:v>4213</c:v>
                </c:pt>
                <c:pt idx="1010">
                  <c:v>4225</c:v>
                </c:pt>
                <c:pt idx="1011">
                  <c:v>4212</c:v>
                </c:pt>
                <c:pt idx="1012">
                  <c:v>4187</c:v>
                </c:pt>
                <c:pt idx="1013">
                  <c:v>4200</c:v>
                </c:pt>
                <c:pt idx="1014">
                  <c:v>4195</c:v>
                </c:pt>
                <c:pt idx="1015">
                  <c:v>4166</c:v>
                </c:pt>
                <c:pt idx="1016">
                  <c:v>4209</c:v>
                </c:pt>
                <c:pt idx="1017">
                  <c:v>4188</c:v>
                </c:pt>
                <c:pt idx="1018">
                  <c:v>4193</c:v>
                </c:pt>
                <c:pt idx="1019">
                  <c:v>4187</c:v>
                </c:pt>
                <c:pt idx="1020">
                  <c:v>4166</c:v>
                </c:pt>
                <c:pt idx="1021">
                  <c:v>4187</c:v>
                </c:pt>
                <c:pt idx="1022">
                  <c:v>4195</c:v>
                </c:pt>
                <c:pt idx="1023">
                  <c:v>4207</c:v>
                </c:pt>
                <c:pt idx="1024">
                  <c:v>4186</c:v>
                </c:pt>
                <c:pt idx="1025">
                  <c:v>4196</c:v>
                </c:pt>
                <c:pt idx="1026">
                  <c:v>4207</c:v>
                </c:pt>
                <c:pt idx="1027">
                  <c:v>4197</c:v>
                </c:pt>
                <c:pt idx="1028">
                  <c:v>4210</c:v>
                </c:pt>
                <c:pt idx="1029">
                  <c:v>4217</c:v>
                </c:pt>
                <c:pt idx="1030">
                  <c:v>4187</c:v>
                </c:pt>
                <c:pt idx="1031">
                  <c:v>4199</c:v>
                </c:pt>
                <c:pt idx="1032">
                  <c:v>4187</c:v>
                </c:pt>
                <c:pt idx="1033">
                  <c:v>4208</c:v>
                </c:pt>
                <c:pt idx="1034">
                  <c:v>4178</c:v>
                </c:pt>
                <c:pt idx="1035">
                  <c:v>4167</c:v>
                </c:pt>
                <c:pt idx="1036">
                  <c:v>4200</c:v>
                </c:pt>
                <c:pt idx="1037">
                  <c:v>4200</c:v>
                </c:pt>
                <c:pt idx="1038">
                  <c:v>4202</c:v>
                </c:pt>
                <c:pt idx="1039">
                  <c:v>4204</c:v>
                </c:pt>
                <c:pt idx="1040">
                  <c:v>4180</c:v>
                </c:pt>
                <c:pt idx="1041">
                  <c:v>4179</c:v>
                </c:pt>
                <c:pt idx="1042">
                  <c:v>4172</c:v>
                </c:pt>
                <c:pt idx="1043">
                  <c:v>4182</c:v>
                </c:pt>
                <c:pt idx="1044">
                  <c:v>4160</c:v>
                </c:pt>
                <c:pt idx="1045">
                  <c:v>4173</c:v>
                </c:pt>
                <c:pt idx="1046">
                  <c:v>4207</c:v>
                </c:pt>
                <c:pt idx="1047">
                  <c:v>4187</c:v>
                </c:pt>
                <c:pt idx="1048">
                  <c:v>4159</c:v>
                </c:pt>
                <c:pt idx="1049">
                  <c:v>4146</c:v>
                </c:pt>
                <c:pt idx="1050">
                  <c:v>4162</c:v>
                </c:pt>
                <c:pt idx="1051">
                  <c:v>4179</c:v>
                </c:pt>
                <c:pt idx="1052">
                  <c:v>4180</c:v>
                </c:pt>
                <c:pt idx="1053">
                  <c:v>4182</c:v>
                </c:pt>
                <c:pt idx="1054">
                  <c:v>4179</c:v>
                </c:pt>
                <c:pt idx="1055">
                  <c:v>4192</c:v>
                </c:pt>
                <c:pt idx="1056">
                  <c:v>4148</c:v>
                </c:pt>
                <c:pt idx="1057">
                  <c:v>4175</c:v>
                </c:pt>
                <c:pt idx="1058">
                  <c:v>4175</c:v>
                </c:pt>
                <c:pt idx="1059">
                  <c:v>4166</c:v>
                </c:pt>
                <c:pt idx="1060">
                  <c:v>4195</c:v>
                </c:pt>
                <c:pt idx="1061">
                  <c:v>4189</c:v>
                </c:pt>
                <c:pt idx="1062">
                  <c:v>4180</c:v>
                </c:pt>
                <c:pt idx="1063">
                  <c:v>4150</c:v>
                </c:pt>
                <c:pt idx="1064">
                  <c:v>4196</c:v>
                </c:pt>
                <c:pt idx="1065">
                  <c:v>4184</c:v>
                </c:pt>
                <c:pt idx="1066">
                  <c:v>4189</c:v>
                </c:pt>
                <c:pt idx="1067">
                  <c:v>4218</c:v>
                </c:pt>
                <c:pt idx="1068">
                  <c:v>4187</c:v>
                </c:pt>
                <c:pt idx="1069">
                  <c:v>4168</c:v>
                </c:pt>
                <c:pt idx="1070">
                  <c:v>4221</c:v>
                </c:pt>
                <c:pt idx="1071">
                  <c:v>4167</c:v>
                </c:pt>
                <c:pt idx="1072">
                  <c:v>4182</c:v>
                </c:pt>
                <c:pt idx="1073">
                  <c:v>4184</c:v>
                </c:pt>
                <c:pt idx="1074">
                  <c:v>4186</c:v>
                </c:pt>
                <c:pt idx="1075">
                  <c:v>4176</c:v>
                </c:pt>
                <c:pt idx="1076">
                  <c:v>4175</c:v>
                </c:pt>
                <c:pt idx="1077">
                  <c:v>4161</c:v>
                </c:pt>
                <c:pt idx="1078">
                  <c:v>4190</c:v>
                </c:pt>
                <c:pt idx="1079">
                  <c:v>4196</c:v>
                </c:pt>
                <c:pt idx="1080">
                  <c:v>4190</c:v>
                </c:pt>
                <c:pt idx="1081">
                  <c:v>4168</c:v>
                </c:pt>
                <c:pt idx="1082">
                  <c:v>4210</c:v>
                </c:pt>
                <c:pt idx="1083">
                  <c:v>4184</c:v>
                </c:pt>
                <c:pt idx="1084">
                  <c:v>4176</c:v>
                </c:pt>
                <c:pt idx="1085">
                  <c:v>4127</c:v>
                </c:pt>
                <c:pt idx="1086">
                  <c:v>4174</c:v>
                </c:pt>
                <c:pt idx="1087">
                  <c:v>4214</c:v>
                </c:pt>
                <c:pt idx="1088">
                  <c:v>4213</c:v>
                </c:pt>
                <c:pt idx="1089">
                  <c:v>4218</c:v>
                </c:pt>
                <c:pt idx="1090">
                  <c:v>4214</c:v>
                </c:pt>
                <c:pt idx="1091">
                  <c:v>4190</c:v>
                </c:pt>
                <c:pt idx="1092">
                  <c:v>4179</c:v>
                </c:pt>
                <c:pt idx="1093">
                  <c:v>4146</c:v>
                </c:pt>
                <c:pt idx="1094">
                  <c:v>4200</c:v>
                </c:pt>
                <c:pt idx="1095">
                  <c:v>4185</c:v>
                </c:pt>
                <c:pt idx="1096">
                  <c:v>4157</c:v>
                </c:pt>
                <c:pt idx="1097">
                  <c:v>4149</c:v>
                </c:pt>
                <c:pt idx="1098">
                  <c:v>4179</c:v>
                </c:pt>
                <c:pt idx="1099">
                  <c:v>4213</c:v>
                </c:pt>
                <c:pt idx="1100">
                  <c:v>4182</c:v>
                </c:pt>
                <c:pt idx="1101">
                  <c:v>4201</c:v>
                </c:pt>
                <c:pt idx="1102">
                  <c:v>4156</c:v>
                </c:pt>
                <c:pt idx="1103">
                  <c:v>4192</c:v>
                </c:pt>
                <c:pt idx="1104">
                  <c:v>4169</c:v>
                </c:pt>
                <c:pt idx="1105">
                  <c:v>4165</c:v>
                </c:pt>
                <c:pt idx="1106">
                  <c:v>4192</c:v>
                </c:pt>
                <c:pt idx="1107">
                  <c:v>4217</c:v>
                </c:pt>
                <c:pt idx="1108">
                  <c:v>4203</c:v>
                </c:pt>
                <c:pt idx="1109">
                  <c:v>4149</c:v>
                </c:pt>
                <c:pt idx="1110">
                  <c:v>4212</c:v>
                </c:pt>
                <c:pt idx="1111">
                  <c:v>4161</c:v>
                </c:pt>
                <c:pt idx="1112">
                  <c:v>4160</c:v>
                </c:pt>
                <c:pt idx="1113">
                  <c:v>4174</c:v>
                </c:pt>
                <c:pt idx="1114">
                  <c:v>4179</c:v>
                </c:pt>
                <c:pt idx="1115">
                  <c:v>4196</c:v>
                </c:pt>
                <c:pt idx="1116">
                  <c:v>4175</c:v>
                </c:pt>
                <c:pt idx="1117">
                  <c:v>4174</c:v>
                </c:pt>
                <c:pt idx="1118">
                  <c:v>4206</c:v>
                </c:pt>
                <c:pt idx="1119">
                  <c:v>4196</c:v>
                </c:pt>
                <c:pt idx="1120">
                  <c:v>4149</c:v>
                </c:pt>
                <c:pt idx="1121">
                  <c:v>4169</c:v>
                </c:pt>
                <c:pt idx="1122">
                  <c:v>4174</c:v>
                </c:pt>
                <c:pt idx="1123">
                  <c:v>4195</c:v>
                </c:pt>
                <c:pt idx="1124">
                  <c:v>4164</c:v>
                </c:pt>
                <c:pt idx="1125">
                  <c:v>4180</c:v>
                </c:pt>
                <c:pt idx="1126">
                  <c:v>4164</c:v>
                </c:pt>
                <c:pt idx="1127">
                  <c:v>4181</c:v>
                </c:pt>
                <c:pt idx="1128">
                  <c:v>4166</c:v>
                </c:pt>
                <c:pt idx="1129">
                  <c:v>4180</c:v>
                </c:pt>
                <c:pt idx="1130">
                  <c:v>4179</c:v>
                </c:pt>
                <c:pt idx="1131">
                  <c:v>4175</c:v>
                </c:pt>
                <c:pt idx="1132">
                  <c:v>4198</c:v>
                </c:pt>
                <c:pt idx="1133">
                  <c:v>4187</c:v>
                </c:pt>
                <c:pt idx="1134">
                  <c:v>4160</c:v>
                </c:pt>
                <c:pt idx="1135">
                  <c:v>4145</c:v>
                </c:pt>
                <c:pt idx="1136">
                  <c:v>4173</c:v>
                </c:pt>
                <c:pt idx="1137">
                  <c:v>4183</c:v>
                </c:pt>
                <c:pt idx="1138">
                  <c:v>4209</c:v>
                </c:pt>
                <c:pt idx="1139">
                  <c:v>4187</c:v>
                </c:pt>
                <c:pt idx="1140">
                  <c:v>4178</c:v>
                </c:pt>
                <c:pt idx="1141">
                  <c:v>4175</c:v>
                </c:pt>
                <c:pt idx="1142">
                  <c:v>4163</c:v>
                </c:pt>
                <c:pt idx="1143">
                  <c:v>4180</c:v>
                </c:pt>
                <c:pt idx="1144">
                  <c:v>4154</c:v>
                </c:pt>
                <c:pt idx="1145">
                  <c:v>4175</c:v>
                </c:pt>
                <c:pt idx="1146">
                  <c:v>4178</c:v>
                </c:pt>
                <c:pt idx="1147">
                  <c:v>4165</c:v>
                </c:pt>
                <c:pt idx="1148">
                  <c:v>4208</c:v>
                </c:pt>
                <c:pt idx="1149">
                  <c:v>4172</c:v>
                </c:pt>
                <c:pt idx="1150">
                  <c:v>4190</c:v>
                </c:pt>
                <c:pt idx="1151">
                  <c:v>4170</c:v>
                </c:pt>
                <c:pt idx="1152">
                  <c:v>4164</c:v>
                </c:pt>
                <c:pt idx="1153">
                  <c:v>4205</c:v>
                </c:pt>
                <c:pt idx="1154">
                  <c:v>4160</c:v>
                </c:pt>
                <c:pt idx="1155">
                  <c:v>4167</c:v>
                </c:pt>
                <c:pt idx="1156">
                  <c:v>4158</c:v>
                </c:pt>
                <c:pt idx="1157">
                  <c:v>4185</c:v>
                </c:pt>
                <c:pt idx="1158">
                  <c:v>4197</c:v>
                </c:pt>
                <c:pt idx="1159">
                  <c:v>4168</c:v>
                </c:pt>
                <c:pt idx="1160">
                  <c:v>4182</c:v>
                </c:pt>
                <c:pt idx="1161">
                  <c:v>4188</c:v>
                </c:pt>
                <c:pt idx="1162">
                  <c:v>4194</c:v>
                </c:pt>
                <c:pt idx="1163">
                  <c:v>4151</c:v>
                </c:pt>
                <c:pt idx="1164">
                  <c:v>4164</c:v>
                </c:pt>
                <c:pt idx="1165">
                  <c:v>4179</c:v>
                </c:pt>
                <c:pt idx="1166">
                  <c:v>4160</c:v>
                </c:pt>
                <c:pt idx="1167">
                  <c:v>4185</c:v>
                </c:pt>
                <c:pt idx="1168">
                  <c:v>4185</c:v>
                </c:pt>
                <c:pt idx="1169">
                  <c:v>4190</c:v>
                </c:pt>
                <c:pt idx="1170">
                  <c:v>4162</c:v>
                </c:pt>
                <c:pt idx="1171">
                  <c:v>4167</c:v>
                </c:pt>
                <c:pt idx="1172">
                  <c:v>4181</c:v>
                </c:pt>
                <c:pt idx="1173">
                  <c:v>4194</c:v>
                </c:pt>
                <c:pt idx="1174">
                  <c:v>4177</c:v>
                </c:pt>
                <c:pt idx="1175">
                  <c:v>4179</c:v>
                </c:pt>
                <c:pt idx="1176">
                  <c:v>4177</c:v>
                </c:pt>
                <c:pt idx="1177">
                  <c:v>4181</c:v>
                </c:pt>
                <c:pt idx="1178">
                  <c:v>4158</c:v>
                </c:pt>
                <c:pt idx="1179">
                  <c:v>4209</c:v>
                </c:pt>
                <c:pt idx="1180">
                  <c:v>4175</c:v>
                </c:pt>
                <c:pt idx="1181">
                  <c:v>4188</c:v>
                </c:pt>
                <c:pt idx="1182">
                  <c:v>4170</c:v>
                </c:pt>
                <c:pt idx="1183">
                  <c:v>4175</c:v>
                </c:pt>
                <c:pt idx="1184">
                  <c:v>4202</c:v>
                </c:pt>
                <c:pt idx="1185">
                  <c:v>4151</c:v>
                </c:pt>
                <c:pt idx="1186">
                  <c:v>4160</c:v>
                </c:pt>
                <c:pt idx="1187">
                  <c:v>4160</c:v>
                </c:pt>
                <c:pt idx="1188">
                  <c:v>4187</c:v>
                </c:pt>
                <c:pt idx="1189">
                  <c:v>4158</c:v>
                </c:pt>
                <c:pt idx="1190">
                  <c:v>4160</c:v>
                </c:pt>
                <c:pt idx="1191">
                  <c:v>4200</c:v>
                </c:pt>
                <c:pt idx="1192">
                  <c:v>4193</c:v>
                </c:pt>
                <c:pt idx="1193">
                  <c:v>4154</c:v>
                </c:pt>
                <c:pt idx="1194">
                  <c:v>4203</c:v>
                </c:pt>
                <c:pt idx="1195">
                  <c:v>4181</c:v>
                </c:pt>
                <c:pt idx="1196">
                  <c:v>4174</c:v>
                </c:pt>
                <c:pt idx="1197">
                  <c:v>4144</c:v>
                </c:pt>
                <c:pt idx="1198">
                  <c:v>4170</c:v>
                </c:pt>
                <c:pt idx="1199">
                  <c:v>4190</c:v>
                </c:pt>
                <c:pt idx="1200">
                  <c:v>4181</c:v>
                </c:pt>
                <c:pt idx="1201">
                  <c:v>4198</c:v>
                </c:pt>
                <c:pt idx="1202">
                  <c:v>4186</c:v>
                </c:pt>
                <c:pt idx="1203">
                  <c:v>4168</c:v>
                </c:pt>
                <c:pt idx="1204">
                  <c:v>4170</c:v>
                </c:pt>
                <c:pt idx="1205">
                  <c:v>4194</c:v>
                </c:pt>
                <c:pt idx="1206">
                  <c:v>4170</c:v>
                </c:pt>
                <c:pt idx="1207">
                  <c:v>4194</c:v>
                </c:pt>
                <c:pt idx="1208">
                  <c:v>4179</c:v>
                </c:pt>
                <c:pt idx="1209">
                  <c:v>4191</c:v>
                </c:pt>
                <c:pt idx="1210">
                  <c:v>4157</c:v>
                </c:pt>
                <c:pt idx="1211">
                  <c:v>4151</c:v>
                </c:pt>
                <c:pt idx="1212">
                  <c:v>4173</c:v>
                </c:pt>
                <c:pt idx="1213">
                  <c:v>4202</c:v>
                </c:pt>
                <c:pt idx="1214">
                  <c:v>4201</c:v>
                </c:pt>
                <c:pt idx="1215">
                  <c:v>4197</c:v>
                </c:pt>
                <c:pt idx="1216">
                  <c:v>4185</c:v>
                </c:pt>
                <c:pt idx="1217">
                  <c:v>4189</c:v>
                </c:pt>
                <c:pt idx="1218">
                  <c:v>4161</c:v>
                </c:pt>
                <c:pt idx="1219">
                  <c:v>4182</c:v>
                </c:pt>
                <c:pt idx="1220">
                  <c:v>4227</c:v>
                </c:pt>
                <c:pt idx="1221">
                  <c:v>4175</c:v>
                </c:pt>
                <c:pt idx="1222">
                  <c:v>4175</c:v>
                </c:pt>
                <c:pt idx="1223">
                  <c:v>4176</c:v>
                </c:pt>
                <c:pt idx="1224">
                  <c:v>4167</c:v>
                </c:pt>
                <c:pt idx="1225">
                  <c:v>4160</c:v>
                </c:pt>
                <c:pt idx="1226">
                  <c:v>4174</c:v>
                </c:pt>
                <c:pt idx="1227">
                  <c:v>4184</c:v>
                </c:pt>
                <c:pt idx="1228">
                  <c:v>4159</c:v>
                </c:pt>
                <c:pt idx="1229">
                  <c:v>4178</c:v>
                </c:pt>
                <c:pt idx="1230">
                  <c:v>4185</c:v>
                </c:pt>
                <c:pt idx="1231">
                  <c:v>4182</c:v>
                </c:pt>
                <c:pt idx="1232">
                  <c:v>4188</c:v>
                </c:pt>
                <c:pt idx="1233">
                  <c:v>4212</c:v>
                </c:pt>
                <c:pt idx="1234">
                  <c:v>4145</c:v>
                </c:pt>
                <c:pt idx="1235">
                  <c:v>4173</c:v>
                </c:pt>
                <c:pt idx="1236">
                  <c:v>4185</c:v>
                </c:pt>
                <c:pt idx="1237">
                  <c:v>4183</c:v>
                </c:pt>
                <c:pt idx="1238">
                  <c:v>4179</c:v>
                </c:pt>
                <c:pt idx="1239">
                  <c:v>4194</c:v>
                </c:pt>
                <c:pt idx="1240">
                  <c:v>4177</c:v>
                </c:pt>
                <c:pt idx="1241">
                  <c:v>4168</c:v>
                </c:pt>
                <c:pt idx="1242">
                  <c:v>4153</c:v>
                </c:pt>
                <c:pt idx="1243">
                  <c:v>4164</c:v>
                </c:pt>
                <c:pt idx="1244">
                  <c:v>4139</c:v>
                </c:pt>
                <c:pt idx="1245">
                  <c:v>4189</c:v>
                </c:pt>
                <c:pt idx="1246">
                  <c:v>4189</c:v>
                </c:pt>
                <c:pt idx="1247">
                  <c:v>4194</c:v>
                </c:pt>
                <c:pt idx="1248">
                  <c:v>4166</c:v>
                </c:pt>
                <c:pt idx="1249">
                  <c:v>4202</c:v>
                </c:pt>
                <c:pt idx="1250">
                  <c:v>4171</c:v>
                </c:pt>
                <c:pt idx="1251">
                  <c:v>4196</c:v>
                </c:pt>
                <c:pt idx="1252">
                  <c:v>4181</c:v>
                </c:pt>
                <c:pt idx="1253">
                  <c:v>4183</c:v>
                </c:pt>
                <c:pt idx="1254">
                  <c:v>4186</c:v>
                </c:pt>
                <c:pt idx="1255">
                  <c:v>4153</c:v>
                </c:pt>
                <c:pt idx="1256">
                  <c:v>4202</c:v>
                </c:pt>
                <c:pt idx="1257">
                  <c:v>4168</c:v>
                </c:pt>
                <c:pt idx="1258">
                  <c:v>4164</c:v>
                </c:pt>
                <c:pt idx="1259">
                  <c:v>4185</c:v>
                </c:pt>
                <c:pt idx="1260">
                  <c:v>4148</c:v>
                </c:pt>
                <c:pt idx="1261">
                  <c:v>4191</c:v>
                </c:pt>
                <c:pt idx="1262">
                  <c:v>4170</c:v>
                </c:pt>
                <c:pt idx="1263">
                  <c:v>4146</c:v>
                </c:pt>
                <c:pt idx="1264">
                  <c:v>4173</c:v>
                </c:pt>
                <c:pt idx="1265">
                  <c:v>4173</c:v>
                </c:pt>
                <c:pt idx="1266">
                  <c:v>4186</c:v>
                </c:pt>
                <c:pt idx="1267">
                  <c:v>4189</c:v>
                </c:pt>
                <c:pt idx="1268">
                  <c:v>4187</c:v>
                </c:pt>
                <c:pt idx="1269">
                  <c:v>4189</c:v>
                </c:pt>
                <c:pt idx="1270">
                  <c:v>4189</c:v>
                </c:pt>
                <c:pt idx="1271">
                  <c:v>4129</c:v>
                </c:pt>
                <c:pt idx="1272">
                  <c:v>4164</c:v>
                </c:pt>
                <c:pt idx="1273">
                  <c:v>4185</c:v>
                </c:pt>
                <c:pt idx="1274">
                  <c:v>4158</c:v>
                </c:pt>
                <c:pt idx="1275">
                  <c:v>4181</c:v>
                </c:pt>
                <c:pt idx="1276">
                  <c:v>4180</c:v>
                </c:pt>
                <c:pt idx="1277">
                  <c:v>4165</c:v>
                </c:pt>
                <c:pt idx="1278">
                  <c:v>4164</c:v>
                </c:pt>
                <c:pt idx="1279">
                  <c:v>4153</c:v>
                </c:pt>
                <c:pt idx="1280">
                  <c:v>4163</c:v>
                </c:pt>
                <c:pt idx="1281">
                  <c:v>4193</c:v>
                </c:pt>
                <c:pt idx="1282">
                  <c:v>4179</c:v>
                </c:pt>
                <c:pt idx="1283">
                  <c:v>4181</c:v>
                </c:pt>
                <c:pt idx="1284">
                  <c:v>4188</c:v>
                </c:pt>
                <c:pt idx="1285">
                  <c:v>4175</c:v>
                </c:pt>
                <c:pt idx="1286">
                  <c:v>4214</c:v>
                </c:pt>
                <c:pt idx="1287">
                  <c:v>4195</c:v>
                </c:pt>
                <c:pt idx="1288">
                  <c:v>4184</c:v>
                </c:pt>
                <c:pt idx="1289">
                  <c:v>4166</c:v>
                </c:pt>
                <c:pt idx="1290">
                  <c:v>4153</c:v>
                </c:pt>
                <c:pt idx="1291">
                  <c:v>4215</c:v>
                </c:pt>
                <c:pt idx="1292">
                  <c:v>4175</c:v>
                </c:pt>
                <c:pt idx="1293">
                  <c:v>4168</c:v>
                </c:pt>
                <c:pt idx="1294">
                  <c:v>4154</c:v>
                </c:pt>
                <c:pt idx="1295">
                  <c:v>4173</c:v>
                </c:pt>
                <c:pt idx="1296">
                  <c:v>4189</c:v>
                </c:pt>
                <c:pt idx="1297">
                  <c:v>4192</c:v>
                </c:pt>
                <c:pt idx="1298">
                  <c:v>4197</c:v>
                </c:pt>
                <c:pt idx="1299">
                  <c:v>4220</c:v>
                </c:pt>
                <c:pt idx="1300">
                  <c:v>4184</c:v>
                </c:pt>
                <c:pt idx="1301">
                  <c:v>4160</c:v>
                </c:pt>
                <c:pt idx="1302">
                  <c:v>4168</c:v>
                </c:pt>
                <c:pt idx="1303">
                  <c:v>4178</c:v>
                </c:pt>
                <c:pt idx="1304">
                  <c:v>4166</c:v>
                </c:pt>
                <c:pt idx="1305">
                  <c:v>4207</c:v>
                </c:pt>
                <c:pt idx="1306">
                  <c:v>4180</c:v>
                </c:pt>
                <c:pt idx="1307">
                  <c:v>4190</c:v>
                </c:pt>
                <c:pt idx="1308">
                  <c:v>4230</c:v>
                </c:pt>
                <c:pt idx="1309">
                  <c:v>4172</c:v>
                </c:pt>
                <c:pt idx="1310">
                  <c:v>4180</c:v>
                </c:pt>
                <c:pt idx="1311">
                  <c:v>4175</c:v>
                </c:pt>
                <c:pt idx="1312">
                  <c:v>4155</c:v>
                </c:pt>
                <c:pt idx="1313">
                  <c:v>4205</c:v>
                </c:pt>
                <c:pt idx="1314">
                  <c:v>4181</c:v>
                </c:pt>
                <c:pt idx="1315">
                  <c:v>4185</c:v>
                </c:pt>
                <c:pt idx="1316">
                  <c:v>4177</c:v>
                </c:pt>
                <c:pt idx="1317">
                  <c:v>4173</c:v>
                </c:pt>
                <c:pt idx="1318">
                  <c:v>4188</c:v>
                </c:pt>
                <c:pt idx="1319">
                  <c:v>4181</c:v>
                </c:pt>
                <c:pt idx="1320">
                  <c:v>4179</c:v>
                </c:pt>
                <c:pt idx="1321">
                  <c:v>4182</c:v>
                </c:pt>
                <c:pt idx="1322">
                  <c:v>4190</c:v>
                </c:pt>
                <c:pt idx="1323">
                  <c:v>4181</c:v>
                </c:pt>
                <c:pt idx="1324">
                  <c:v>4202</c:v>
                </c:pt>
                <c:pt idx="1325">
                  <c:v>4196</c:v>
                </c:pt>
                <c:pt idx="1326">
                  <c:v>4191</c:v>
                </c:pt>
                <c:pt idx="1327">
                  <c:v>4198</c:v>
                </c:pt>
                <c:pt idx="1328">
                  <c:v>4204</c:v>
                </c:pt>
                <c:pt idx="1329">
                  <c:v>4191</c:v>
                </c:pt>
                <c:pt idx="1330">
                  <c:v>4203</c:v>
                </c:pt>
                <c:pt idx="1331">
                  <c:v>4225</c:v>
                </c:pt>
                <c:pt idx="1332">
                  <c:v>4190</c:v>
                </c:pt>
                <c:pt idx="1333">
                  <c:v>4212</c:v>
                </c:pt>
                <c:pt idx="1334">
                  <c:v>4185</c:v>
                </c:pt>
                <c:pt idx="1335">
                  <c:v>4190</c:v>
                </c:pt>
                <c:pt idx="1336">
                  <c:v>4167</c:v>
                </c:pt>
                <c:pt idx="1337">
                  <c:v>4224</c:v>
                </c:pt>
                <c:pt idx="1338">
                  <c:v>4205</c:v>
                </c:pt>
                <c:pt idx="1339">
                  <c:v>4205</c:v>
                </c:pt>
                <c:pt idx="1340">
                  <c:v>4181</c:v>
                </c:pt>
                <c:pt idx="1341">
                  <c:v>4208</c:v>
                </c:pt>
                <c:pt idx="1342">
                  <c:v>4188</c:v>
                </c:pt>
                <c:pt idx="1343">
                  <c:v>4202</c:v>
                </c:pt>
                <c:pt idx="1344">
                  <c:v>4198</c:v>
                </c:pt>
                <c:pt idx="1345">
                  <c:v>4170</c:v>
                </c:pt>
                <c:pt idx="1346">
                  <c:v>4157</c:v>
                </c:pt>
                <c:pt idx="1347">
                  <c:v>4187</c:v>
                </c:pt>
                <c:pt idx="1348">
                  <c:v>4175</c:v>
                </c:pt>
                <c:pt idx="1349">
                  <c:v>4198</c:v>
                </c:pt>
                <c:pt idx="1350">
                  <c:v>4226</c:v>
                </c:pt>
                <c:pt idx="1351">
                  <c:v>4185</c:v>
                </c:pt>
                <c:pt idx="1352">
                  <c:v>4196</c:v>
                </c:pt>
                <c:pt idx="1353">
                  <c:v>4181</c:v>
                </c:pt>
                <c:pt idx="1354">
                  <c:v>4199</c:v>
                </c:pt>
                <c:pt idx="1355">
                  <c:v>4236</c:v>
                </c:pt>
                <c:pt idx="1356">
                  <c:v>4221</c:v>
                </c:pt>
                <c:pt idx="1357">
                  <c:v>4187</c:v>
                </c:pt>
                <c:pt idx="1358">
                  <c:v>4187</c:v>
                </c:pt>
                <c:pt idx="1359">
                  <c:v>4191</c:v>
                </c:pt>
                <c:pt idx="1360">
                  <c:v>4210</c:v>
                </c:pt>
                <c:pt idx="1361">
                  <c:v>4201</c:v>
                </c:pt>
                <c:pt idx="1362">
                  <c:v>4196</c:v>
                </c:pt>
                <c:pt idx="1363">
                  <c:v>4195</c:v>
                </c:pt>
                <c:pt idx="1364">
                  <c:v>4200</c:v>
                </c:pt>
                <c:pt idx="1365">
                  <c:v>4184</c:v>
                </c:pt>
                <c:pt idx="1366">
                  <c:v>4208</c:v>
                </c:pt>
                <c:pt idx="1367">
                  <c:v>4245</c:v>
                </c:pt>
                <c:pt idx="1368">
                  <c:v>4178</c:v>
                </c:pt>
                <c:pt idx="1369">
                  <c:v>4176</c:v>
                </c:pt>
                <c:pt idx="1370">
                  <c:v>4192</c:v>
                </c:pt>
                <c:pt idx="1371">
                  <c:v>4190</c:v>
                </c:pt>
                <c:pt idx="1372">
                  <c:v>4187</c:v>
                </c:pt>
                <c:pt idx="1373">
                  <c:v>4250</c:v>
                </c:pt>
                <c:pt idx="1374">
                  <c:v>4201</c:v>
                </c:pt>
                <c:pt idx="1375">
                  <c:v>4212</c:v>
                </c:pt>
                <c:pt idx="1376">
                  <c:v>4210</c:v>
                </c:pt>
                <c:pt idx="1377">
                  <c:v>4179</c:v>
                </c:pt>
                <c:pt idx="1378">
                  <c:v>4176</c:v>
                </c:pt>
                <c:pt idx="1379">
                  <c:v>4167</c:v>
                </c:pt>
                <c:pt idx="1380">
                  <c:v>4228</c:v>
                </c:pt>
                <c:pt idx="1381">
                  <c:v>4197</c:v>
                </c:pt>
                <c:pt idx="1382">
                  <c:v>4210</c:v>
                </c:pt>
                <c:pt idx="1383">
                  <c:v>4206</c:v>
                </c:pt>
                <c:pt idx="1384">
                  <c:v>4189</c:v>
                </c:pt>
                <c:pt idx="1385">
                  <c:v>4220</c:v>
                </c:pt>
                <c:pt idx="1386">
                  <c:v>4183</c:v>
                </c:pt>
                <c:pt idx="1387">
                  <c:v>4213</c:v>
                </c:pt>
                <c:pt idx="1388">
                  <c:v>4199</c:v>
                </c:pt>
                <c:pt idx="1389">
                  <c:v>4221</c:v>
                </c:pt>
                <c:pt idx="1390">
                  <c:v>4244</c:v>
                </c:pt>
                <c:pt idx="1391">
                  <c:v>4239</c:v>
                </c:pt>
                <c:pt idx="1392">
                  <c:v>4249</c:v>
                </c:pt>
                <c:pt idx="1393">
                  <c:v>4209</c:v>
                </c:pt>
                <c:pt idx="1394">
                  <c:v>4249</c:v>
                </c:pt>
                <c:pt idx="1395">
                  <c:v>4245</c:v>
                </c:pt>
                <c:pt idx="1396">
                  <c:v>4223</c:v>
                </c:pt>
                <c:pt idx="1397">
                  <c:v>4210</c:v>
                </c:pt>
                <c:pt idx="1398">
                  <c:v>4202</c:v>
                </c:pt>
                <c:pt idx="1399">
                  <c:v>4208</c:v>
                </c:pt>
                <c:pt idx="1400">
                  <c:v>4217</c:v>
                </c:pt>
                <c:pt idx="1401">
                  <c:v>4220</c:v>
                </c:pt>
                <c:pt idx="1402">
                  <c:v>4226</c:v>
                </c:pt>
                <c:pt idx="1403">
                  <c:v>4214</c:v>
                </c:pt>
                <c:pt idx="1404">
                  <c:v>4233</c:v>
                </c:pt>
                <c:pt idx="1405">
                  <c:v>4231</c:v>
                </c:pt>
                <c:pt idx="1406">
                  <c:v>4215</c:v>
                </c:pt>
                <c:pt idx="1407">
                  <c:v>4241</c:v>
                </c:pt>
                <c:pt idx="1408">
                  <c:v>4244</c:v>
                </c:pt>
                <c:pt idx="1409">
                  <c:v>4251</c:v>
                </c:pt>
                <c:pt idx="1410">
                  <c:v>4247</c:v>
                </c:pt>
                <c:pt idx="1411">
                  <c:v>4266</c:v>
                </c:pt>
                <c:pt idx="1412">
                  <c:v>4233</c:v>
                </c:pt>
                <c:pt idx="1413">
                  <c:v>4254</c:v>
                </c:pt>
                <c:pt idx="1414">
                  <c:v>4238</c:v>
                </c:pt>
                <c:pt idx="1415">
                  <c:v>4222</c:v>
                </c:pt>
                <c:pt idx="1416">
                  <c:v>4253</c:v>
                </c:pt>
                <c:pt idx="1417">
                  <c:v>4261</c:v>
                </c:pt>
                <c:pt idx="1418">
                  <c:v>4244</c:v>
                </c:pt>
                <c:pt idx="1419">
                  <c:v>4246</c:v>
                </c:pt>
                <c:pt idx="1420">
                  <c:v>4210</c:v>
                </c:pt>
                <c:pt idx="1421">
                  <c:v>4240</c:v>
                </c:pt>
                <c:pt idx="1422">
                  <c:v>4232</c:v>
                </c:pt>
                <c:pt idx="1423">
                  <c:v>4214</c:v>
                </c:pt>
                <c:pt idx="1424">
                  <c:v>4231</c:v>
                </c:pt>
                <c:pt idx="1425">
                  <c:v>4215</c:v>
                </c:pt>
                <c:pt idx="1426">
                  <c:v>4230</c:v>
                </c:pt>
                <c:pt idx="1427">
                  <c:v>4248</c:v>
                </c:pt>
                <c:pt idx="1428">
                  <c:v>4234</c:v>
                </c:pt>
                <c:pt idx="1429">
                  <c:v>4192</c:v>
                </c:pt>
                <c:pt idx="1430">
                  <c:v>4231</c:v>
                </c:pt>
                <c:pt idx="1431">
                  <c:v>4217</c:v>
                </c:pt>
                <c:pt idx="1432">
                  <c:v>4229</c:v>
                </c:pt>
                <c:pt idx="1433">
                  <c:v>4225</c:v>
                </c:pt>
                <c:pt idx="1434">
                  <c:v>4202</c:v>
                </c:pt>
                <c:pt idx="1435">
                  <c:v>4198</c:v>
                </c:pt>
                <c:pt idx="1436">
                  <c:v>4198</c:v>
                </c:pt>
                <c:pt idx="1437">
                  <c:v>4234</c:v>
                </c:pt>
                <c:pt idx="1438">
                  <c:v>4222</c:v>
                </c:pt>
                <c:pt idx="1439">
                  <c:v>4196</c:v>
                </c:pt>
                <c:pt idx="1440">
                  <c:v>4197</c:v>
                </c:pt>
                <c:pt idx="1441">
                  <c:v>4220</c:v>
                </c:pt>
                <c:pt idx="1442">
                  <c:v>4210</c:v>
                </c:pt>
                <c:pt idx="1443">
                  <c:v>4212</c:v>
                </c:pt>
                <c:pt idx="1444">
                  <c:v>4213</c:v>
                </c:pt>
                <c:pt idx="1445">
                  <c:v>4215</c:v>
                </c:pt>
                <c:pt idx="1446">
                  <c:v>4229</c:v>
                </c:pt>
                <c:pt idx="1447">
                  <c:v>4242</c:v>
                </c:pt>
                <c:pt idx="1448">
                  <c:v>4229</c:v>
                </c:pt>
                <c:pt idx="1449">
                  <c:v>4264</c:v>
                </c:pt>
                <c:pt idx="1450">
                  <c:v>4208</c:v>
                </c:pt>
                <c:pt idx="1451">
                  <c:v>4244</c:v>
                </c:pt>
                <c:pt idx="1452">
                  <c:v>4220</c:v>
                </c:pt>
                <c:pt idx="1453">
                  <c:v>4218</c:v>
                </c:pt>
                <c:pt idx="1454">
                  <c:v>4226</c:v>
                </c:pt>
                <c:pt idx="1455">
                  <c:v>4246</c:v>
                </c:pt>
                <c:pt idx="1456">
                  <c:v>4247</c:v>
                </c:pt>
                <c:pt idx="1457">
                  <c:v>4238</c:v>
                </c:pt>
                <c:pt idx="1458">
                  <c:v>4216</c:v>
                </c:pt>
                <c:pt idx="1459">
                  <c:v>4200</c:v>
                </c:pt>
                <c:pt idx="1460">
                  <c:v>4214</c:v>
                </c:pt>
                <c:pt idx="1461">
                  <c:v>4179</c:v>
                </c:pt>
                <c:pt idx="1462">
                  <c:v>4250</c:v>
                </c:pt>
                <c:pt idx="1463">
                  <c:v>4194</c:v>
                </c:pt>
                <c:pt idx="1464">
                  <c:v>4239</c:v>
                </c:pt>
                <c:pt idx="1465">
                  <c:v>4241</c:v>
                </c:pt>
                <c:pt idx="1466">
                  <c:v>4219</c:v>
                </c:pt>
                <c:pt idx="1467">
                  <c:v>4221</c:v>
                </c:pt>
                <c:pt idx="1468">
                  <c:v>4220</c:v>
                </c:pt>
                <c:pt idx="1469">
                  <c:v>4238</c:v>
                </c:pt>
                <c:pt idx="1470">
                  <c:v>4243</c:v>
                </c:pt>
                <c:pt idx="1471">
                  <c:v>4213</c:v>
                </c:pt>
                <c:pt idx="1472">
                  <c:v>4225</c:v>
                </c:pt>
                <c:pt idx="1473">
                  <c:v>4228</c:v>
                </c:pt>
                <c:pt idx="1474">
                  <c:v>4226</c:v>
                </c:pt>
                <c:pt idx="1475">
                  <c:v>4206</c:v>
                </c:pt>
                <c:pt idx="1476">
                  <c:v>4232</c:v>
                </c:pt>
                <c:pt idx="1477">
                  <c:v>4215</c:v>
                </c:pt>
                <c:pt idx="1478">
                  <c:v>4229</c:v>
                </c:pt>
                <c:pt idx="1479">
                  <c:v>4244</c:v>
                </c:pt>
                <c:pt idx="1480">
                  <c:v>4208</c:v>
                </c:pt>
                <c:pt idx="1481">
                  <c:v>4251</c:v>
                </c:pt>
                <c:pt idx="1482">
                  <c:v>4175</c:v>
                </c:pt>
                <c:pt idx="1483">
                  <c:v>4209</c:v>
                </c:pt>
                <c:pt idx="1484">
                  <c:v>4234</c:v>
                </c:pt>
                <c:pt idx="1485">
                  <c:v>4224</c:v>
                </c:pt>
                <c:pt idx="1486">
                  <c:v>4218</c:v>
                </c:pt>
                <c:pt idx="1487">
                  <c:v>4201</c:v>
                </c:pt>
                <c:pt idx="1488">
                  <c:v>4207</c:v>
                </c:pt>
                <c:pt idx="1489">
                  <c:v>4214</c:v>
                </c:pt>
                <c:pt idx="1490">
                  <c:v>4199</c:v>
                </c:pt>
                <c:pt idx="1491">
                  <c:v>4220</c:v>
                </c:pt>
                <c:pt idx="1492">
                  <c:v>4238</c:v>
                </c:pt>
                <c:pt idx="1493">
                  <c:v>4238</c:v>
                </c:pt>
                <c:pt idx="1494">
                  <c:v>4213</c:v>
                </c:pt>
                <c:pt idx="1495">
                  <c:v>4231</c:v>
                </c:pt>
                <c:pt idx="1496">
                  <c:v>4210</c:v>
                </c:pt>
                <c:pt idx="1497">
                  <c:v>4182</c:v>
                </c:pt>
                <c:pt idx="1498">
                  <c:v>4190</c:v>
                </c:pt>
                <c:pt idx="1499">
                  <c:v>4214</c:v>
                </c:pt>
                <c:pt idx="1500">
                  <c:v>4211</c:v>
                </c:pt>
                <c:pt idx="1501">
                  <c:v>4217</c:v>
                </c:pt>
                <c:pt idx="1502">
                  <c:v>4159</c:v>
                </c:pt>
                <c:pt idx="1503">
                  <c:v>4168</c:v>
                </c:pt>
                <c:pt idx="1504">
                  <c:v>4193</c:v>
                </c:pt>
                <c:pt idx="1505">
                  <c:v>4203</c:v>
                </c:pt>
                <c:pt idx="1506">
                  <c:v>4186</c:v>
                </c:pt>
                <c:pt idx="1507">
                  <c:v>4213</c:v>
                </c:pt>
                <c:pt idx="1508">
                  <c:v>4217</c:v>
                </c:pt>
                <c:pt idx="1509">
                  <c:v>4205</c:v>
                </c:pt>
                <c:pt idx="1510">
                  <c:v>4202</c:v>
                </c:pt>
                <c:pt idx="1511">
                  <c:v>4202</c:v>
                </c:pt>
                <c:pt idx="1512">
                  <c:v>4189</c:v>
                </c:pt>
                <c:pt idx="1513">
                  <c:v>4171</c:v>
                </c:pt>
                <c:pt idx="1514">
                  <c:v>4226</c:v>
                </c:pt>
                <c:pt idx="1515">
                  <c:v>4185</c:v>
                </c:pt>
                <c:pt idx="1516">
                  <c:v>4246</c:v>
                </c:pt>
                <c:pt idx="1517">
                  <c:v>4211</c:v>
                </c:pt>
                <c:pt idx="1518">
                  <c:v>4226</c:v>
                </c:pt>
                <c:pt idx="1519">
                  <c:v>4222</c:v>
                </c:pt>
                <c:pt idx="1520">
                  <c:v>4201</c:v>
                </c:pt>
                <c:pt idx="1521">
                  <c:v>4219</c:v>
                </c:pt>
                <c:pt idx="1522">
                  <c:v>4217</c:v>
                </c:pt>
                <c:pt idx="1523">
                  <c:v>4176</c:v>
                </c:pt>
                <c:pt idx="1524">
                  <c:v>4186</c:v>
                </c:pt>
                <c:pt idx="1525">
                  <c:v>4238</c:v>
                </c:pt>
                <c:pt idx="1526">
                  <c:v>4192</c:v>
                </c:pt>
                <c:pt idx="1527">
                  <c:v>4214</c:v>
                </c:pt>
                <c:pt idx="1528">
                  <c:v>4173</c:v>
                </c:pt>
                <c:pt idx="1529">
                  <c:v>4211</c:v>
                </c:pt>
                <c:pt idx="1530">
                  <c:v>4234</c:v>
                </c:pt>
                <c:pt idx="1531">
                  <c:v>4213</c:v>
                </c:pt>
                <c:pt idx="1532">
                  <c:v>4228</c:v>
                </c:pt>
                <c:pt idx="1533">
                  <c:v>4212</c:v>
                </c:pt>
                <c:pt idx="1534">
                  <c:v>4209</c:v>
                </c:pt>
                <c:pt idx="1535">
                  <c:v>4207</c:v>
                </c:pt>
                <c:pt idx="1536">
                  <c:v>4172</c:v>
                </c:pt>
                <c:pt idx="1537">
                  <c:v>4215</c:v>
                </c:pt>
                <c:pt idx="1538">
                  <c:v>4203</c:v>
                </c:pt>
                <c:pt idx="1539">
                  <c:v>4202</c:v>
                </c:pt>
                <c:pt idx="1540">
                  <c:v>4162</c:v>
                </c:pt>
                <c:pt idx="1541">
                  <c:v>4202</c:v>
                </c:pt>
                <c:pt idx="1542">
                  <c:v>4201</c:v>
                </c:pt>
                <c:pt idx="1543">
                  <c:v>4207</c:v>
                </c:pt>
                <c:pt idx="1544">
                  <c:v>4174</c:v>
                </c:pt>
                <c:pt idx="1545">
                  <c:v>4193</c:v>
                </c:pt>
                <c:pt idx="1546">
                  <c:v>4194</c:v>
                </c:pt>
                <c:pt idx="1547">
                  <c:v>4193</c:v>
                </c:pt>
                <c:pt idx="1548">
                  <c:v>4201</c:v>
                </c:pt>
                <c:pt idx="1549">
                  <c:v>4222</c:v>
                </c:pt>
                <c:pt idx="1550">
                  <c:v>4168</c:v>
                </c:pt>
                <c:pt idx="1551">
                  <c:v>4183</c:v>
                </c:pt>
                <c:pt idx="1552">
                  <c:v>4200</c:v>
                </c:pt>
                <c:pt idx="1553">
                  <c:v>4214</c:v>
                </c:pt>
                <c:pt idx="1554">
                  <c:v>4196</c:v>
                </c:pt>
                <c:pt idx="1555">
                  <c:v>4198</c:v>
                </c:pt>
                <c:pt idx="1556">
                  <c:v>4192</c:v>
                </c:pt>
                <c:pt idx="1557">
                  <c:v>4176</c:v>
                </c:pt>
                <c:pt idx="1558">
                  <c:v>4222</c:v>
                </c:pt>
                <c:pt idx="1559">
                  <c:v>4190</c:v>
                </c:pt>
                <c:pt idx="1560">
                  <c:v>4199</c:v>
                </c:pt>
                <c:pt idx="1561">
                  <c:v>4226</c:v>
                </c:pt>
                <c:pt idx="1562">
                  <c:v>4175</c:v>
                </c:pt>
                <c:pt idx="1563">
                  <c:v>4179</c:v>
                </c:pt>
                <c:pt idx="1564">
                  <c:v>4188</c:v>
                </c:pt>
                <c:pt idx="1565">
                  <c:v>4194</c:v>
                </c:pt>
                <c:pt idx="1566">
                  <c:v>4195</c:v>
                </c:pt>
                <c:pt idx="1567">
                  <c:v>4185</c:v>
                </c:pt>
                <c:pt idx="1568">
                  <c:v>4221</c:v>
                </c:pt>
                <c:pt idx="1569">
                  <c:v>4191</c:v>
                </c:pt>
                <c:pt idx="1570">
                  <c:v>4211</c:v>
                </c:pt>
                <c:pt idx="1571">
                  <c:v>4190</c:v>
                </c:pt>
                <c:pt idx="1572">
                  <c:v>4178</c:v>
                </c:pt>
                <c:pt idx="1573">
                  <c:v>4192</c:v>
                </c:pt>
                <c:pt idx="1574">
                  <c:v>4200</c:v>
                </c:pt>
                <c:pt idx="1575">
                  <c:v>4195</c:v>
                </c:pt>
                <c:pt idx="1576">
                  <c:v>4193</c:v>
                </c:pt>
                <c:pt idx="1577">
                  <c:v>4193</c:v>
                </c:pt>
                <c:pt idx="1578">
                  <c:v>4202</c:v>
                </c:pt>
                <c:pt idx="1579">
                  <c:v>4206</c:v>
                </c:pt>
                <c:pt idx="1580">
                  <c:v>4184</c:v>
                </c:pt>
                <c:pt idx="1581">
                  <c:v>4191</c:v>
                </c:pt>
                <c:pt idx="1582">
                  <c:v>4176</c:v>
                </c:pt>
                <c:pt idx="1583">
                  <c:v>4220</c:v>
                </c:pt>
                <c:pt idx="1584">
                  <c:v>4204</c:v>
                </c:pt>
                <c:pt idx="1585">
                  <c:v>4165</c:v>
                </c:pt>
                <c:pt idx="1586">
                  <c:v>4174</c:v>
                </c:pt>
                <c:pt idx="1587">
                  <c:v>4166</c:v>
                </c:pt>
                <c:pt idx="1588">
                  <c:v>4183</c:v>
                </c:pt>
                <c:pt idx="1589">
                  <c:v>4184</c:v>
                </c:pt>
                <c:pt idx="1590">
                  <c:v>4182</c:v>
                </c:pt>
                <c:pt idx="1591">
                  <c:v>4182</c:v>
                </c:pt>
                <c:pt idx="1592">
                  <c:v>4178</c:v>
                </c:pt>
                <c:pt idx="1593">
                  <c:v>4188</c:v>
                </c:pt>
                <c:pt idx="1594">
                  <c:v>4166</c:v>
                </c:pt>
                <c:pt idx="1595">
                  <c:v>4183</c:v>
                </c:pt>
                <c:pt idx="1596">
                  <c:v>4181</c:v>
                </c:pt>
                <c:pt idx="1597">
                  <c:v>4181</c:v>
                </c:pt>
                <c:pt idx="1598">
                  <c:v>4162</c:v>
                </c:pt>
                <c:pt idx="1599">
                  <c:v>4169</c:v>
                </c:pt>
                <c:pt idx="1600">
                  <c:v>4168</c:v>
                </c:pt>
                <c:pt idx="1601">
                  <c:v>4178</c:v>
                </c:pt>
                <c:pt idx="1602">
                  <c:v>4166</c:v>
                </c:pt>
                <c:pt idx="1603">
                  <c:v>4194</c:v>
                </c:pt>
                <c:pt idx="1604">
                  <c:v>4165</c:v>
                </c:pt>
                <c:pt idx="1605">
                  <c:v>4154</c:v>
                </c:pt>
                <c:pt idx="1606">
                  <c:v>4181</c:v>
                </c:pt>
                <c:pt idx="1607">
                  <c:v>4176</c:v>
                </c:pt>
                <c:pt idx="1608">
                  <c:v>4152</c:v>
                </c:pt>
                <c:pt idx="1609">
                  <c:v>4160</c:v>
                </c:pt>
                <c:pt idx="1610">
                  <c:v>4143</c:v>
                </c:pt>
                <c:pt idx="1611">
                  <c:v>4134</c:v>
                </c:pt>
                <c:pt idx="1612">
                  <c:v>4207</c:v>
                </c:pt>
                <c:pt idx="1613">
                  <c:v>4192</c:v>
                </c:pt>
                <c:pt idx="1614">
                  <c:v>4160</c:v>
                </c:pt>
                <c:pt idx="1615">
                  <c:v>4185</c:v>
                </c:pt>
                <c:pt idx="1616">
                  <c:v>4160</c:v>
                </c:pt>
                <c:pt idx="1617">
                  <c:v>4176</c:v>
                </c:pt>
                <c:pt idx="1618">
                  <c:v>4164</c:v>
                </c:pt>
                <c:pt idx="1619">
                  <c:v>4200</c:v>
                </c:pt>
                <c:pt idx="1620">
                  <c:v>4219</c:v>
                </c:pt>
                <c:pt idx="1621">
                  <c:v>4170</c:v>
                </c:pt>
                <c:pt idx="1622">
                  <c:v>4184</c:v>
                </c:pt>
                <c:pt idx="1623">
                  <c:v>4195</c:v>
                </c:pt>
                <c:pt idx="1624">
                  <c:v>4164</c:v>
                </c:pt>
                <c:pt idx="1625">
                  <c:v>4153</c:v>
                </c:pt>
                <c:pt idx="1626">
                  <c:v>4186</c:v>
                </c:pt>
                <c:pt idx="1627">
                  <c:v>4168</c:v>
                </c:pt>
                <c:pt idx="1628">
                  <c:v>4185</c:v>
                </c:pt>
                <c:pt idx="1629">
                  <c:v>4195</c:v>
                </c:pt>
                <c:pt idx="1630">
                  <c:v>4175</c:v>
                </c:pt>
                <c:pt idx="1631">
                  <c:v>4191</c:v>
                </c:pt>
                <c:pt idx="1632">
                  <c:v>4204</c:v>
                </c:pt>
                <c:pt idx="1633">
                  <c:v>4189</c:v>
                </c:pt>
                <c:pt idx="1634">
                  <c:v>4203</c:v>
                </c:pt>
                <c:pt idx="1635">
                  <c:v>4160</c:v>
                </c:pt>
                <c:pt idx="1636">
                  <c:v>4186</c:v>
                </c:pt>
                <c:pt idx="1637">
                  <c:v>4182</c:v>
                </c:pt>
                <c:pt idx="1638">
                  <c:v>4172</c:v>
                </c:pt>
                <c:pt idx="1639">
                  <c:v>4189</c:v>
                </c:pt>
                <c:pt idx="1640">
                  <c:v>4205</c:v>
                </c:pt>
                <c:pt idx="1641">
                  <c:v>4170</c:v>
                </c:pt>
                <c:pt idx="1642">
                  <c:v>4209</c:v>
                </c:pt>
                <c:pt idx="1643">
                  <c:v>4214</c:v>
                </c:pt>
                <c:pt idx="1644">
                  <c:v>4194</c:v>
                </c:pt>
                <c:pt idx="1645">
                  <c:v>4177</c:v>
                </c:pt>
                <c:pt idx="1646">
                  <c:v>4153</c:v>
                </c:pt>
                <c:pt idx="1647">
                  <c:v>4209</c:v>
                </c:pt>
                <c:pt idx="1648">
                  <c:v>4179</c:v>
                </c:pt>
                <c:pt idx="1649">
                  <c:v>4190</c:v>
                </c:pt>
                <c:pt idx="1650">
                  <c:v>4165</c:v>
                </c:pt>
                <c:pt idx="1651">
                  <c:v>4175</c:v>
                </c:pt>
                <c:pt idx="1652">
                  <c:v>4189</c:v>
                </c:pt>
                <c:pt idx="1653">
                  <c:v>4188</c:v>
                </c:pt>
                <c:pt idx="1654">
                  <c:v>4209</c:v>
                </c:pt>
                <c:pt idx="1655">
                  <c:v>4186</c:v>
                </c:pt>
                <c:pt idx="1656">
                  <c:v>4179</c:v>
                </c:pt>
                <c:pt idx="1657">
                  <c:v>4180</c:v>
                </c:pt>
                <c:pt idx="1658">
                  <c:v>4192</c:v>
                </c:pt>
                <c:pt idx="1659">
                  <c:v>4170</c:v>
                </c:pt>
                <c:pt idx="1660">
                  <c:v>4221</c:v>
                </c:pt>
                <c:pt idx="1661">
                  <c:v>4204</c:v>
                </c:pt>
                <c:pt idx="1662">
                  <c:v>4185</c:v>
                </c:pt>
                <c:pt idx="1663">
                  <c:v>4213</c:v>
                </c:pt>
                <c:pt idx="1664">
                  <c:v>4233</c:v>
                </c:pt>
                <c:pt idx="1665">
                  <c:v>4236</c:v>
                </c:pt>
                <c:pt idx="1666">
                  <c:v>4170</c:v>
                </c:pt>
                <c:pt idx="1667">
                  <c:v>4203</c:v>
                </c:pt>
                <c:pt idx="1668">
                  <c:v>4209</c:v>
                </c:pt>
                <c:pt idx="1669">
                  <c:v>4191</c:v>
                </c:pt>
                <c:pt idx="1670">
                  <c:v>4176</c:v>
                </c:pt>
                <c:pt idx="1671">
                  <c:v>4220</c:v>
                </c:pt>
                <c:pt idx="1672">
                  <c:v>4191</c:v>
                </c:pt>
                <c:pt idx="1673">
                  <c:v>4179</c:v>
                </c:pt>
                <c:pt idx="1674">
                  <c:v>4193</c:v>
                </c:pt>
                <c:pt idx="1675">
                  <c:v>4230</c:v>
                </c:pt>
                <c:pt idx="1676">
                  <c:v>4183</c:v>
                </c:pt>
                <c:pt idx="1677">
                  <c:v>4177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2B1-4273-9251-1ADCC5A4B648}"/>
            </c:ext>
          </c:extLst>
        </c:ser>
        <c:ser>
          <c:idx val="0"/>
          <c:order val="3"/>
          <c:tx>
            <c:v>Simulated NU-1000</c:v>
          </c:tx>
          <c:spPr>
            <a:ln w="25400" cap="rnd" cmpd="sng" algn="ctr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'[1]Mercury Simulation XRD_ n2414'!$A$76:$A$2401</c:f>
              <c:numCache>
                <c:formatCode>General</c:formatCode>
                <c:ptCount val="2326"/>
                <c:pt idx="0">
                  <c:v>3.5</c:v>
                </c:pt>
                <c:pt idx="1">
                  <c:v>3.52</c:v>
                </c:pt>
                <c:pt idx="2">
                  <c:v>3.54</c:v>
                </c:pt>
                <c:pt idx="3">
                  <c:v>3.56</c:v>
                </c:pt>
                <c:pt idx="4">
                  <c:v>3.58</c:v>
                </c:pt>
                <c:pt idx="5">
                  <c:v>3.6</c:v>
                </c:pt>
                <c:pt idx="6">
                  <c:v>3.62</c:v>
                </c:pt>
                <c:pt idx="7">
                  <c:v>3.64</c:v>
                </c:pt>
                <c:pt idx="8">
                  <c:v>3.66</c:v>
                </c:pt>
                <c:pt idx="9">
                  <c:v>3.68</c:v>
                </c:pt>
                <c:pt idx="10">
                  <c:v>3.7</c:v>
                </c:pt>
                <c:pt idx="11">
                  <c:v>3.72</c:v>
                </c:pt>
                <c:pt idx="12">
                  <c:v>3.74</c:v>
                </c:pt>
                <c:pt idx="13">
                  <c:v>3.76</c:v>
                </c:pt>
                <c:pt idx="14">
                  <c:v>3.78</c:v>
                </c:pt>
                <c:pt idx="15">
                  <c:v>3.8</c:v>
                </c:pt>
                <c:pt idx="16">
                  <c:v>3.82</c:v>
                </c:pt>
                <c:pt idx="17">
                  <c:v>3.84</c:v>
                </c:pt>
                <c:pt idx="18">
                  <c:v>3.86</c:v>
                </c:pt>
                <c:pt idx="19">
                  <c:v>3.88</c:v>
                </c:pt>
                <c:pt idx="20">
                  <c:v>3.9</c:v>
                </c:pt>
                <c:pt idx="21">
                  <c:v>3.92</c:v>
                </c:pt>
                <c:pt idx="22">
                  <c:v>3.94</c:v>
                </c:pt>
                <c:pt idx="23">
                  <c:v>3.96</c:v>
                </c:pt>
                <c:pt idx="24">
                  <c:v>3.98</c:v>
                </c:pt>
                <c:pt idx="25">
                  <c:v>4</c:v>
                </c:pt>
                <c:pt idx="26">
                  <c:v>4.0199999999999996</c:v>
                </c:pt>
                <c:pt idx="27">
                  <c:v>4.04</c:v>
                </c:pt>
                <c:pt idx="28">
                  <c:v>4.0599999999999996</c:v>
                </c:pt>
                <c:pt idx="29">
                  <c:v>4.08</c:v>
                </c:pt>
                <c:pt idx="30">
                  <c:v>4.0999999999999996</c:v>
                </c:pt>
                <c:pt idx="31">
                  <c:v>4.12</c:v>
                </c:pt>
                <c:pt idx="32">
                  <c:v>4.1399999999999997</c:v>
                </c:pt>
                <c:pt idx="33">
                  <c:v>4.16</c:v>
                </c:pt>
                <c:pt idx="34">
                  <c:v>4.18</c:v>
                </c:pt>
                <c:pt idx="35">
                  <c:v>4.2</c:v>
                </c:pt>
                <c:pt idx="36">
                  <c:v>4.22</c:v>
                </c:pt>
                <c:pt idx="37">
                  <c:v>4.24</c:v>
                </c:pt>
                <c:pt idx="38">
                  <c:v>4.26</c:v>
                </c:pt>
                <c:pt idx="39">
                  <c:v>4.28</c:v>
                </c:pt>
                <c:pt idx="40">
                  <c:v>4.3</c:v>
                </c:pt>
                <c:pt idx="41">
                  <c:v>4.32</c:v>
                </c:pt>
                <c:pt idx="42">
                  <c:v>4.34</c:v>
                </c:pt>
                <c:pt idx="43">
                  <c:v>4.3600000000000003</c:v>
                </c:pt>
                <c:pt idx="44">
                  <c:v>4.38</c:v>
                </c:pt>
                <c:pt idx="45">
                  <c:v>4.4000000000000004</c:v>
                </c:pt>
                <c:pt idx="46">
                  <c:v>4.42</c:v>
                </c:pt>
                <c:pt idx="47">
                  <c:v>4.4400000000000004</c:v>
                </c:pt>
                <c:pt idx="48">
                  <c:v>4.46</c:v>
                </c:pt>
                <c:pt idx="49">
                  <c:v>4.4800000000000004</c:v>
                </c:pt>
                <c:pt idx="50">
                  <c:v>4.5</c:v>
                </c:pt>
                <c:pt idx="51">
                  <c:v>4.5199999999999996</c:v>
                </c:pt>
                <c:pt idx="52">
                  <c:v>4.54</c:v>
                </c:pt>
                <c:pt idx="53">
                  <c:v>4.5599999999999996</c:v>
                </c:pt>
                <c:pt idx="54">
                  <c:v>4.58</c:v>
                </c:pt>
                <c:pt idx="55">
                  <c:v>4.5999999999999996</c:v>
                </c:pt>
                <c:pt idx="56">
                  <c:v>4.62</c:v>
                </c:pt>
                <c:pt idx="57">
                  <c:v>4.6399999999999997</c:v>
                </c:pt>
                <c:pt idx="58">
                  <c:v>4.66</c:v>
                </c:pt>
                <c:pt idx="59">
                  <c:v>4.68</c:v>
                </c:pt>
                <c:pt idx="60">
                  <c:v>4.7</c:v>
                </c:pt>
                <c:pt idx="61">
                  <c:v>4.72</c:v>
                </c:pt>
                <c:pt idx="62">
                  <c:v>4.74</c:v>
                </c:pt>
                <c:pt idx="63">
                  <c:v>4.76</c:v>
                </c:pt>
                <c:pt idx="64">
                  <c:v>4.78</c:v>
                </c:pt>
                <c:pt idx="65">
                  <c:v>4.8</c:v>
                </c:pt>
                <c:pt idx="66">
                  <c:v>4.82</c:v>
                </c:pt>
                <c:pt idx="67">
                  <c:v>4.84</c:v>
                </c:pt>
                <c:pt idx="68">
                  <c:v>4.8600000000000003</c:v>
                </c:pt>
                <c:pt idx="69">
                  <c:v>4.88</c:v>
                </c:pt>
                <c:pt idx="70">
                  <c:v>4.9000000000000004</c:v>
                </c:pt>
                <c:pt idx="71">
                  <c:v>4.92</c:v>
                </c:pt>
                <c:pt idx="72">
                  <c:v>4.9400000000000004</c:v>
                </c:pt>
                <c:pt idx="73">
                  <c:v>4.96</c:v>
                </c:pt>
                <c:pt idx="74">
                  <c:v>4.9800000000000004</c:v>
                </c:pt>
                <c:pt idx="75">
                  <c:v>5</c:v>
                </c:pt>
                <c:pt idx="76">
                  <c:v>5.0199999999999996</c:v>
                </c:pt>
                <c:pt idx="77">
                  <c:v>5.04</c:v>
                </c:pt>
                <c:pt idx="78">
                  <c:v>5.0599999999999996</c:v>
                </c:pt>
                <c:pt idx="79">
                  <c:v>5.08</c:v>
                </c:pt>
                <c:pt idx="80">
                  <c:v>5.0999999999999996</c:v>
                </c:pt>
                <c:pt idx="81">
                  <c:v>5.12</c:v>
                </c:pt>
                <c:pt idx="82">
                  <c:v>5.14</c:v>
                </c:pt>
                <c:pt idx="83">
                  <c:v>5.16</c:v>
                </c:pt>
                <c:pt idx="84">
                  <c:v>5.18</c:v>
                </c:pt>
                <c:pt idx="85">
                  <c:v>5.2</c:v>
                </c:pt>
                <c:pt idx="86">
                  <c:v>5.22</c:v>
                </c:pt>
                <c:pt idx="87">
                  <c:v>5.24</c:v>
                </c:pt>
                <c:pt idx="88">
                  <c:v>5.26</c:v>
                </c:pt>
                <c:pt idx="89">
                  <c:v>5.28</c:v>
                </c:pt>
                <c:pt idx="90">
                  <c:v>5.3</c:v>
                </c:pt>
                <c:pt idx="91">
                  <c:v>5.32</c:v>
                </c:pt>
                <c:pt idx="92">
                  <c:v>5.34</c:v>
                </c:pt>
                <c:pt idx="93">
                  <c:v>5.36</c:v>
                </c:pt>
                <c:pt idx="94">
                  <c:v>5.38</c:v>
                </c:pt>
                <c:pt idx="95">
                  <c:v>5.4</c:v>
                </c:pt>
                <c:pt idx="96">
                  <c:v>5.42</c:v>
                </c:pt>
                <c:pt idx="97">
                  <c:v>5.44</c:v>
                </c:pt>
                <c:pt idx="98">
                  <c:v>5.46</c:v>
                </c:pt>
                <c:pt idx="99">
                  <c:v>5.48</c:v>
                </c:pt>
                <c:pt idx="100">
                  <c:v>5.5</c:v>
                </c:pt>
                <c:pt idx="101">
                  <c:v>5.52</c:v>
                </c:pt>
                <c:pt idx="102">
                  <c:v>5.54</c:v>
                </c:pt>
                <c:pt idx="103">
                  <c:v>5.56</c:v>
                </c:pt>
                <c:pt idx="104">
                  <c:v>5.58</c:v>
                </c:pt>
                <c:pt idx="105">
                  <c:v>5.6</c:v>
                </c:pt>
                <c:pt idx="106">
                  <c:v>5.62</c:v>
                </c:pt>
                <c:pt idx="107">
                  <c:v>5.64</c:v>
                </c:pt>
                <c:pt idx="108">
                  <c:v>5.66</c:v>
                </c:pt>
                <c:pt idx="109">
                  <c:v>5.68</c:v>
                </c:pt>
                <c:pt idx="110">
                  <c:v>5.7</c:v>
                </c:pt>
                <c:pt idx="111">
                  <c:v>5.72</c:v>
                </c:pt>
                <c:pt idx="112">
                  <c:v>5.74</c:v>
                </c:pt>
                <c:pt idx="113">
                  <c:v>5.76</c:v>
                </c:pt>
                <c:pt idx="114">
                  <c:v>5.78</c:v>
                </c:pt>
                <c:pt idx="115">
                  <c:v>5.8</c:v>
                </c:pt>
                <c:pt idx="116">
                  <c:v>5.82</c:v>
                </c:pt>
                <c:pt idx="117">
                  <c:v>5.84</c:v>
                </c:pt>
                <c:pt idx="118">
                  <c:v>5.86</c:v>
                </c:pt>
                <c:pt idx="119">
                  <c:v>5.88</c:v>
                </c:pt>
                <c:pt idx="120">
                  <c:v>5.9</c:v>
                </c:pt>
                <c:pt idx="121">
                  <c:v>5.92</c:v>
                </c:pt>
                <c:pt idx="122">
                  <c:v>5.94</c:v>
                </c:pt>
                <c:pt idx="123">
                  <c:v>5.96</c:v>
                </c:pt>
                <c:pt idx="124">
                  <c:v>5.98</c:v>
                </c:pt>
                <c:pt idx="125">
                  <c:v>6</c:v>
                </c:pt>
                <c:pt idx="126">
                  <c:v>6.02</c:v>
                </c:pt>
                <c:pt idx="127">
                  <c:v>6.04</c:v>
                </c:pt>
                <c:pt idx="128">
                  <c:v>6.06</c:v>
                </c:pt>
                <c:pt idx="129">
                  <c:v>6.08</c:v>
                </c:pt>
                <c:pt idx="130">
                  <c:v>6.1</c:v>
                </c:pt>
                <c:pt idx="131">
                  <c:v>6.12</c:v>
                </c:pt>
                <c:pt idx="132">
                  <c:v>6.14</c:v>
                </c:pt>
                <c:pt idx="133">
                  <c:v>6.16</c:v>
                </c:pt>
                <c:pt idx="134">
                  <c:v>6.18</c:v>
                </c:pt>
                <c:pt idx="135">
                  <c:v>6.2</c:v>
                </c:pt>
                <c:pt idx="136">
                  <c:v>6.22</c:v>
                </c:pt>
                <c:pt idx="137">
                  <c:v>6.24</c:v>
                </c:pt>
                <c:pt idx="138">
                  <c:v>6.26</c:v>
                </c:pt>
                <c:pt idx="139">
                  <c:v>6.28</c:v>
                </c:pt>
                <c:pt idx="140">
                  <c:v>6.3</c:v>
                </c:pt>
                <c:pt idx="141">
                  <c:v>6.32</c:v>
                </c:pt>
                <c:pt idx="142">
                  <c:v>6.34</c:v>
                </c:pt>
                <c:pt idx="143">
                  <c:v>6.36</c:v>
                </c:pt>
                <c:pt idx="144">
                  <c:v>6.38</c:v>
                </c:pt>
                <c:pt idx="145">
                  <c:v>6.4</c:v>
                </c:pt>
                <c:pt idx="146">
                  <c:v>6.42</c:v>
                </c:pt>
                <c:pt idx="147">
                  <c:v>6.44</c:v>
                </c:pt>
                <c:pt idx="148">
                  <c:v>6.46</c:v>
                </c:pt>
                <c:pt idx="149">
                  <c:v>6.48</c:v>
                </c:pt>
                <c:pt idx="150">
                  <c:v>6.5</c:v>
                </c:pt>
                <c:pt idx="151">
                  <c:v>6.52</c:v>
                </c:pt>
                <c:pt idx="152">
                  <c:v>6.54</c:v>
                </c:pt>
                <c:pt idx="153">
                  <c:v>6.56</c:v>
                </c:pt>
                <c:pt idx="154">
                  <c:v>6.58</c:v>
                </c:pt>
                <c:pt idx="155">
                  <c:v>6.6</c:v>
                </c:pt>
                <c:pt idx="156">
                  <c:v>6.62</c:v>
                </c:pt>
                <c:pt idx="157">
                  <c:v>6.64</c:v>
                </c:pt>
                <c:pt idx="158">
                  <c:v>6.66</c:v>
                </c:pt>
                <c:pt idx="159">
                  <c:v>6.68</c:v>
                </c:pt>
                <c:pt idx="160">
                  <c:v>6.7</c:v>
                </c:pt>
                <c:pt idx="161">
                  <c:v>6.72</c:v>
                </c:pt>
                <c:pt idx="162">
                  <c:v>6.74</c:v>
                </c:pt>
                <c:pt idx="163">
                  <c:v>6.76</c:v>
                </c:pt>
                <c:pt idx="164">
                  <c:v>6.78</c:v>
                </c:pt>
                <c:pt idx="165">
                  <c:v>6.8</c:v>
                </c:pt>
                <c:pt idx="166">
                  <c:v>6.82</c:v>
                </c:pt>
                <c:pt idx="167">
                  <c:v>6.84</c:v>
                </c:pt>
                <c:pt idx="168">
                  <c:v>6.86</c:v>
                </c:pt>
                <c:pt idx="169">
                  <c:v>6.88</c:v>
                </c:pt>
                <c:pt idx="170">
                  <c:v>6.9</c:v>
                </c:pt>
                <c:pt idx="171">
                  <c:v>6.92</c:v>
                </c:pt>
                <c:pt idx="172">
                  <c:v>6.94</c:v>
                </c:pt>
                <c:pt idx="173">
                  <c:v>6.96</c:v>
                </c:pt>
                <c:pt idx="174">
                  <c:v>6.98</c:v>
                </c:pt>
                <c:pt idx="175">
                  <c:v>7</c:v>
                </c:pt>
                <c:pt idx="176">
                  <c:v>7.02</c:v>
                </c:pt>
                <c:pt idx="177">
                  <c:v>7.04</c:v>
                </c:pt>
                <c:pt idx="178">
                  <c:v>7.06</c:v>
                </c:pt>
                <c:pt idx="179">
                  <c:v>7.08</c:v>
                </c:pt>
                <c:pt idx="180">
                  <c:v>7.1</c:v>
                </c:pt>
                <c:pt idx="181">
                  <c:v>7.12</c:v>
                </c:pt>
                <c:pt idx="182">
                  <c:v>7.14</c:v>
                </c:pt>
                <c:pt idx="183">
                  <c:v>7.16</c:v>
                </c:pt>
                <c:pt idx="184">
                  <c:v>7.18</c:v>
                </c:pt>
                <c:pt idx="185">
                  <c:v>7.2</c:v>
                </c:pt>
                <c:pt idx="186">
                  <c:v>7.22</c:v>
                </c:pt>
                <c:pt idx="187">
                  <c:v>7.24</c:v>
                </c:pt>
                <c:pt idx="188">
                  <c:v>7.26</c:v>
                </c:pt>
                <c:pt idx="189">
                  <c:v>7.28</c:v>
                </c:pt>
                <c:pt idx="190">
                  <c:v>7.3</c:v>
                </c:pt>
                <c:pt idx="191">
                  <c:v>7.32</c:v>
                </c:pt>
                <c:pt idx="192">
                  <c:v>7.34</c:v>
                </c:pt>
                <c:pt idx="193">
                  <c:v>7.36</c:v>
                </c:pt>
                <c:pt idx="194">
                  <c:v>7.38</c:v>
                </c:pt>
                <c:pt idx="195">
                  <c:v>7.4</c:v>
                </c:pt>
                <c:pt idx="196">
                  <c:v>7.42</c:v>
                </c:pt>
                <c:pt idx="197">
                  <c:v>7.44</c:v>
                </c:pt>
                <c:pt idx="198">
                  <c:v>7.46</c:v>
                </c:pt>
                <c:pt idx="199">
                  <c:v>7.48</c:v>
                </c:pt>
                <c:pt idx="200">
                  <c:v>7.5</c:v>
                </c:pt>
                <c:pt idx="201">
                  <c:v>7.52</c:v>
                </c:pt>
                <c:pt idx="202">
                  <c:v>7.54</c:v>
                </c:pt>
                <c:pt idx="203">
                  <c:v>7.56</c:v>
                </c:pt>
                <c:pt idx="204">
                  <c:v>7.58</c:v>
                </c:pt>
                <c:pt idx="205">
                  <c:v>7.6</c:v>
                </c:pt>
                <c:pt idx="206">
                  <c:v>7.62</c:v>
                </c:pt>
                <c:pt idx="207">
                  <c:v>7.64</c:v>
                </c:pt>
                <c:pt idx="208">
                  <c:v>7.66</c:v>
                </c:pt>
                <c:pt idx="209">
                  <c:v>7.68</c:v>
                </c:pt>
                <c:pt idx="210">
                  <c:v>7.7</c:v>
                </c:pt>
                <c:pt idx="211">
                  <c:v>7.72</c:v>
                </c:pt>
                <c:pt idx="212">
                  <c:v>7.74</c:v>
                </c:pt>
                <c:pt idx="213">
                  <c:v>7.76</c:v>
                </c:pt>
                <c:pt idx="214">
                  <c:v>7.78</c:v>
                </c:pt>
                <c:pt idx="215">
                  <c:v>7.8</c:v>
                </c:pt>
                <c:pt idx="216">
                  <c:v>7.82</c:v>
                </c:pt>
                <c:pt idx="217">
                  <c:v>7.84</c:v>
                </c:pt>
                <c:pt idx="218">
                  <c:v>7.86</c:v>
                </c:pt>
                <c:pt idx="219">
                  <c:v>7.88</c:v>
                </c:pt>
                <c:pt idx="220">
                  <c:v>7.9</c:v>
                </c:pt>
                <c:pt idx="221">
                  <c:v>7.92</c:v>
                </c:pt>
                <c:pt idx="222">
                  <c:v>7.94</c:v>
                </c:pt>
                <c:pt idx="223">
                  <c:v>7.96</c:v>
                </c:pt>
                <c:pt idx="224">
                  <c:v>7.98</c:v>
                </c:pt>
                <c:pt idx="225">
                  <c:v>8</c:v>
                </c:pt>
                <c:pt idx="226">
                  <c:v>8.02</c:v>
                </c:pt>
                <c:pt idx="227">
                  <c:v>8.0399999999999991</c:v>
                </c:pt>
                <c:pt idx="228">
                  <c:v>8.06</c:v>
                </c:pt>
                <c:pt idx="229">
                  <c:v>8.08</c:v>
                </c:pt>
                <c:pt idx="230">
                  <c:v>8.1</c:v>
                </c:pt>
                <c:pt idx="231">
                  <c:v>8.1199999999999992</c:v>
                </c:pt>
                <c:pt idx="232">
                  <c:v>8.14</c:v>
                </c:pt>
                <c:pt idx="233">
                  <c:v>8.16</c:v>
                </c:pt>
                <c:pt idx="234">
                  <c:v>8.18</c:v>
                </c:pt>
                <c:pt idx="235">
                  <c:v>8.1999999999999993</c:v>
                </c:pt>
                <c:pt idx="236">
                  <c:v>8.2200000000000006</c:v>
                </c:pt>
                <c:pt idx="237">
                  <c:v>8.24</c:v>
                </c:pt>
                <c:pt idx="238">
                  <c:v>8.26</c:v>
                </c:pt>
                <c:pt idx="239">
                  <c:v>8.2799999999999994</c:v>
                </c:pt>
                <c:pt idx="240">
                  <c:v>8.3000000000000007</c:v>
                </c:pt>
                <c:pt idx="241">
                  <c:v>8.32</c:v>
                </c:pt>
                <c:pt idx="242">
                  <c:v>8.34</c:v>
                </c:pt>
                <c:pt idx="243">
                  <c:v>8.36</c:v>
                </c:pt>
                <c:pt idx="244">
                  <c:v>8.3800000000000008</c:v>
                </c:pt>
                <c:pt idx="245">
                  <c:v>8.4</c:v>
                </c:pt>
                <c:pt idx="246">
                  <c:v>8.42</c:v>
                </c:pt>
                <c:pt idx="247">
                  <c:v>8.44</c:v>
                </c:pt>
                <c:pt idx="248">
                  <c:v>8.4600000000000009</c:v>
                </c:pt>
                <c:pt idx="249">
                  <c:v>8.48</c:v>
                </c:pt>
                <c:pt idx="250">
                  <c:v>8.5</c:v>
                </c:pt>
                <c:pt idx="251">
                  <c:v>8.52</c:v>
                </c:pt>
                <c:pt idx="252">
                  <c:v>8.5399999999999991</c:v>
                </c:pt>
                <c:pt idx="253">
                  <c:v>8.56</c:v>
                </c:pt>
                <c:pt idx="254">
                  <c:v>8.58</c:v>
                </c:pt>
                <c:pt idx="255">
                  <c:v>8.6</c:v>
                </c:pt>
                <c:pt idx="256">
                  <c:v>8.6199999999999992</c:v>
                </c:pt>
                <c:pt idx="257">
                  <c:v>8.64</c:v>
                </c:pt>
                <c:pt idx="258">
                  <c:v>8.66</c:v>
                </c:pt>
                <c:pt idx="259">
                  <c:v>8.68</c:v>
                </c:pt>
                <c:pt idx="260">
                  <c:v>8.6999999999999993</c:v>
                </c:pt>
                <c:pt idx="261">
                  <c:v>8.7200000000000006</c:v>
                </c:pt>
                <c:pt idx="262">
                  <c:v>8.74</c:v>
                </c:pt>
                <c:pt idx="263">
                  <c:v>8.76</c:v>
                </c:pt>
                <c:pt idx="264">
                  <c:v>8.7799999999999994</c:v>
                </c:pt>
                <c:pt idx="265">
                  <c:v>8.8000000000000007</c:v>
                </c:pt>
                <c:pt idx="266">
                  <c:v>8.82</c:v>
                </c:pt>
                <c:pt idx="267">
                  <c:v>8.84</c:v>
                </c:pt>
                <c:pt idx="268">
                  <c:v>8.86</c:v>
                </c:pt>
                <c:pt idx="269">
                  <c:v>8.8800000000000008</c:v>
                </c:pt>
                <c:pt idx="270">
                  <c:v>8.9</c:v>
                </c:pt>
                <c:pt idx="271">
                  <c:v>8.92</c:v>
                </c:pt>
                <c:pt idx="272">
                  <c:v>8.94</c:v>
                </c:pt>
                <c:pt idx="273">
                  <c:v>8.9600000000000009</c:v>
                </c:pt>
                <c:pt idx="274">
                  <c:v>8.98</c:v>
                </c:pt>
                <c:pt idx="275">
                  <c:v>9</c:v>
                </c:pt>
                <c:pt idx="276">
                  <c:v>9.02</c:v>
                </c:pt>
                <c:pt idx="277">
                  <c:v>9.0399999999999991</c:v>
                </c:pt>
                <c:pt idx="278">
                  <c:v>9.06</c:v>
                </c:pt>
                <c:pt idx="279">
                  <c:v>9.08</c:v>
                </c:pt>
                <c:pt idx="280">
                  <c:v>9.1</c:v>
                </c:pt>
                <c:pt idx="281">
                  <c:v>9.1199999999999992</c:v>
                </c:pt>
                <c:pt idx="282">
                  <c:v>9.14</c:v>
                </c:pt>
                <c:pt idx="283">
                  <c:v>9.16</c:v>
                </c:pt>
                <c:pt idx="284">
                  <c:v>9.18</c:v>
                </c:pt>
                <c:pt idx="285">
                  <c:v>9.1999999999999993</c:v>
                </c:pt>
                <c:pt idx="286">
                  <c:v>9.2200000000000006</c:v>
                </c:pt>
                <c:pt idx="287">
                  <c:v>9.24</c:v>
                </c:pt>
                <c:pt idx="288">
                  <c:v>9.26</c:v>
                </c:pt>
                <c:pt idx="289">
                  <c:v>9.2799999999999994</c:v>
                </c:pt>
                <c:pt idx="290">
                  <c:v>9.3000000000000007</c:v>
                </c:pt>
                <c:pt idx="291">
                  <c:v>9.32</c:v>
                </c:pt>
                <c:pt idx="292">
                  <c:v>9.34</c:v>
                </c:pt>
                <c:pt idx="293">
                  <c:v>9.36</c:v>
                </c:pt>
                <c:pt idx="294">
                  <c:v>9.3800000000000008</c:v>
                </c:pt>
                <c:pt idx="295">
                  <c:v>9.4</c:v>
                </c:pt>
                <c:pt idx="296">
                  <c:v>9.42</c:v>
                </c:pt>
                <c:pt idx="297">
                  <c:v>9.44</c:v>
                </c:pt>
                <c:pt idx="298">
                  <c:v>9.4600000000000009</c:v>
                </c:pt>
                <c:pt idx="299">
                  <c:v>9.48</c:v>
                </c:pt>
                <c:pt idx="300">
                  <c:v>9.5</c:v>
                </c:pt>
                <c:pt idx="301">
                  <c:v>9.52</c:v>
                </c:pt>
                <c:pt idx="302">
                  <c:v>9.5399999999999991</c:v>
                </c:pt>
                <c:pt idx="303">
                  <c:v>9.56</c:v>
                </c:pt>
                <c:pt idx="304">
                  <c:v>9.58</c:v>
                </c:pt>
                <c:pt idx="305">
                  <c:v>9.6</c:v>
                </c:pt>
                <c:pt idx="306">
                  <c:v>9.6199999999999992</c:v>
                </c:pt>
                <c:pt idx="307">
                  <c:v>9.64</c:v>
                </c:pt>
                <c:pt idx="308">
                  <c:v>9.66</c:v>
                </c:pt>
                <c:pt idx="309">
                  <c:v>9.68</c:v>
                </c:pt>
                <c:pt idx="310">
                  <c:v>9.6999999999999993</c:v>
                </c:pt>
                <c:pt idx="311">
                  <c:v>9.7200000000000006</c:v>
                </c:pt>
                <c:pt idx="312">
                  <c:v>9.74</c:v>
                </c:pt>
                <c:pt idx="313">
                  <c:v>9.76</c:v>
                </c:pt>
                <c:pt idx="314">
                  <c:v>9.7799999999999994</c:v>
                </c:pt>
                <c:pt idx="315">
                  <c:v>9.8000000000000007</c:v>
                </c:pt>
                <c:pt idx="316">
                  <c:v>9.82</c:v>
                </c:pt>
                <c:pt idx="317">
                  <c:v>9.84</c:v>
                </c:pt>
                <c:pt idx="318">
                  <c:v>9.86</c:v>
                </c:pt>
                <c:pt idx="319">
                  <c:v>9.8800000000000008</c:v>
                </c:pt>
                <c:pt idx="320">
                  <c:v>9.9</c:v>
                </c:pt>
                <c:pt idx="321">
                  <c:v>9.92</c:v>
                </c:pt>
                <c:pt idx="322">
                  <c:v>9.94</c:v>
                </c:pt>
                <c:pt idx="323">
                  <c:v>9.9600000000000009</c:v>
                </c:pt>
                <c:pt idx="324">
                  <c:v>9.98</c:v>
                </c:pt>
                <c:pt idx="325">
                  <c:v>10</c:v>
                </c:pt>
                <c:pt idx="326">
                  <c:v>10.02</c:v>
                </c:pt>
                <c:pt idx="327">
                  <c:v>10.039999999999999</c:v>
                </c:pt>
                <c:pt idx="328">
                  <c:v>10.06</c:v>
                </c:pt>
                <c:pt idx="329">
                  <c:v>10.08</c:v>
                </c:pt>
                <c:pt idx="330">
                  <c:v>10.1</c:v>
                </c:pt>
                <c:pt idx="331">
                  <c:v>10.119999999999999</c:v>
                </c:pt>
                <c:pt idx="332">
                  <c:v>10.14</c:v>
                </c:pt>
                <c:pt idx="333">
                  <c:v>10.16</c:v>
                </c:pt>
                <c:pt idx="334">
                  <c:v>10.18</c:v>
                </c:pt>
                <c:pt idx="335">
                  <c:v>10.199999999999999</c:v>
                </c:pt>
                <c:pt idx="336">
                  <c:v>10.220000000000001</c:v>
                </c:pt>
                <c:pt idx="337">
                  <c:v>10.24</c:v>
                </c:pt>
                <c:pt idx="338">
                  <c:v>10.26</c:v>
                </c:pt>
                <c:pt idx="339">
                  <c:v>10.28</c:v>
                </c:pt>
                <c:pt idx="340">
                  <c:v>10.3</c:v>
                </c:pt>
                <c:pt idx="341">
                  <c:v>10.32</c:v>
                </c:pt>
                <c:pt idx="342">
                  <c:v>10.34</c:v>
                </c:pt>
                <c:pt idx="343">
                  <c:v>10.36</c:v>
                </c:pt>
                <c:pt idx="344">
                  <c:v>10.38</c:v>
                </c:pt>
                <c:pt idx="345">
                  <c:v>10.4</c:v>
                </c:pt>
                <c:pt idx="346">
                  <c:v>10.42</c:v>
                </c:pt>
                <c:pt idx="347">
                  <c:v>10.44</c:v>
                </c:pt>
                <c:pt idx="348">
                  <c:v>10.46</c:v>
                </c:pt>
                <c:pt idx="349">
                  <c:v>10.48</c:v>
                </c:pt>
                <c:pt idx="350">
                  <c:v>10.5</c:v>
                </c:pt>
                <c:pt idx="351">
                  <c:v>10.52</c:v>
                </c:pt>
                <c:pt idx="352">
                  <c:v>10.54</c:v>
                </c:pt>
                <c:pt idx="353">
                  <c:v>10.56</c:v>
                </c:pt>
                <c:pt idx="354">
                  <c:v>10.58</c:v>
                </c:pt>
                <c:pt idx="355">
                  <c:v>10.6</c:v>
                </c:pt>
                <c:pt idx="356">
                  <c:v>10.62</c:v>
                </c:pt>
                <c:pt idx="357">
                  <c:v>10.64</c:v>
                </c:pt>
                <c:pt idx="358">
                  <c:v>10.66</c:v>
                </c:pt>
                <c:pt idx="359">
                  <c:v>10.68</c:v>
                </c:pt>
                <c:pt idx="360">
                  <c:v>10.7</c:v>
                </c:pt>
                <c:pt idx="361">
                  <c:v>10.72</c:v>
                </c:pt>
                <c:pt idx="362">
                  <c:v>10.74</c:v>
                </c:pt>
                <c:pt idx="363">
                  <c:v>10.76</c:v>
                </c:pt>
                <c:pt idx="364">
                  <c:v>10.78</c:v>
                </c:pt>
                <c:pt idx="365">
                  <c:v>10.8</c:v>
                </c:pt>
                <c:pt idx="366">
                  <c:v>10.82</c:v>
                </c:pt>
                <c:pt idx="367">
                  <c:v>10.84</c:v>
                </c:pt>
                <c:pt idx="368">
                  <c:v>10.86</c:v>
                </c:pt>
                <c:pt idx="369">
                  <c:v>10.88</c:v>
                </c:pt>
                <c:pt idx="370">
                  <c:v>10.9</c:v>
                </c:pt>
                <c:pt idx="371">
                  <c:v>10.92</c:v>
                </c:pt>
                <c:pt idx="372">
                  <c:v>10.94</c:v>
                </c:pt>
                <c:pt idx="373">
                  <c:v>10.96</c:v>
                </c:pt>
                <c:pt idx="374">
                  <c:v>10.98</c:v>
                </c:pt>
                <c:pt idx="375">
                  <c:v>11</c:v>
                </c:pt>
                <c:pt idx="376">
                  <c:v>11.02</c:v>
                </c:pt>
                <c:pt idx="377">
                  <c:v>11.04</c:v>
                </c:pt>
                <c:pt idx="378">
                  <c:v>11.06</c:v>
                </c:pt>
                <c:pt idx="379">
                  <c:v>11.08</c:v>
                </c:pt>
                <c:pt idx="380">
                  <c:v>11.1</c:v>
                </c:pt>
                <c:pt idx="381">
                  <c:v>11.12</c:v>
                </c:pt>
                <c:pt idx="382">
                  <c:v>11.14</c:v>
                </c:pt>
                <c:pt idx="383">
                  <c:v>11.16</c:v>
                </c:pt>
                <c:pt idx="384">
                  <c:v>11.18</c:v>
                </c:pt>
                <c:pt idx="385">
                  <c:v>11.2</c:v>
                </c:pt>
                <c:pt idx="386">
                  <c:v>11.22</c:v>
                </c:pt>
                <c:pt idx="387">
                  <c:v>11.24</c:v>
                </c:pt>
                <c:pt idx="388">
                  <c:v>11.26</c:v>
                </c:pt>
                <c:pt idx="389">
                  <c:v>11.28</c:v>
                </c:pt>
                <c:pt idx="390">
                  <c:v>11.3</c:v>
                </c:pt>
                <c:pt idx="391">
                  <c:v>11.32</c:v>
                </c:pt>
                <c:pt idx="392">
                  <c:v>11.34</c:v>
                </c:pt>
                <c:pt idx="393">
                  <c:v>11.36</c:v>
                </c:pt>
                <c:pt idx="394">
                  <c:v>11.38</c:v>
                </c:pt>
                <c:pt idx="395">
                  <c:v>11.4</c:v>
                </c:pt>
                <c:pt idx="396">
                  <c:v>11.42</c:v>
                </c:pt>
                <c:pt idx="397">
                  <c:v>11.44</c:v>
                </c:pt>
                <c:pt idx="398">
                  <c:v>11.46</c:v>
                </c:pt>
                <c:pt idx="399">
                  <c:v>11.48</c:v>
                </c:pt>
                <c:pt idx="400">
                  <c:v>11.5</c:v>
                </c:pt>
                <c:pt idx="401">
                  <c:v>11.52</c:v>
                </c:pt>
                <c:pt idx="402">
                  <c:v>11.54</c:v>
                </c:pt>
                <c:pt idx="403">
                  <c:v>11.56</c:v>
                </c:pt>
                <c:pt idx="404">
                  <c:v>11.58</c:v>
                </c:pt>
                <c:pt idx="405">
                  <c:v>11.6</c:v>
                </c:pt>
                <c:pt idx="406">
                  <c:v>11.62</c:v>
                </c:pt>
                <c:pt idx="407">
                  <c:v>11.64</c:v>
                </c:pt>
                <c:pt idx="408">
                  <c:v>11.66</c:v>
                </c:pt>
                <c:pt idx="409">
                  <c:v>11.68</c:v>
                </c:pt>
                <c:pt idx="410">
                  <c:v>11.7</c:v>
                </c:pt>
                <c:pt idx="411">
                  <c:v>11.72</c:v>
                </c:pt>
                <c:pt idx="412">
                  <c:v>11.74</c:v>
                </c:pt>
                <c:pt idx="413">
                  <c:v>11.76</c:v>
                </c:pt>
                <c:pt idx="414">
                  <c:v>11.78</c:v>
                </c:pt>
                <c:pt idx="415">
                  <c:v>11.8</c:v>
                </c:pt>
                <c:pt idx="416">
                  <c:v>11.82</c:v>
                </c:pt>
                <c:pt idx="417">
                  <c:v>11.84</c:v>
                </c:pt>
                <c:pt idx="418">
                  <c:v>11.86</c:v>
                </c:pt>
                <c:pt idx="419">
                  <c:v>11.88</c:v>
                </c:pt>
                <c:pt idx="420">
                  <c:v>11.9</c:v>
                </c:pt>
                <c:pt idx="421">
                  <c:v>11.92</c:v>
                </c:pt>
                <c:pt idx="422">
                  <c:v>11.94</c:v>
                </c:pt>
                <c:pt idx="423">
                  <c:v>11.96</c:v>
                </c:pt>
                <c:pt idx="424">
                  <c:v>11.98</c:v>
                </c:pt>
                <c:pt idx="425">
                  <c:v>12</c:v>
                </c:pt>
                <c:pt idx="426">
                  <c:v>12.02</c:v>
                </c:pt>
                <c:pt idx="427">
                  <c:v>12.04</c:v>
                </c:pt>
                <c:pt idx="428">
                  <c:v>12.06</c:v>
                </c:pt>
                <c:pt idx="429">
                  <c:v>12.08</c:v>
                </c:pt>
                <c:pt idx="430">
                  <c:v>12.1</c:v>
                </c:pt>
                <c:pt idx="431">
                  <c:v>12.12</c:v>
                </c:pt>
                <c:pt idx="432">
                  <c:v>12.14</c:v>
                </c:pt>
                <c:pt idx="433">
                  <c:v>12.16</c:v>
                </c:pt>
                <c:pt idx="434">
                  <c:v>12.18</c:v>
                </c:pt>
                <c:pt idx="435">
                  <c:v>12.2</c:v>
                </c:pt>
                <c:pt idx="436">
                  <c:v>12.22</c:v>
                </c:pt>
                <c:pt idx="437">
                  <c:v>12.24</c:v>
                </c:pt>
                <c:pt idx="438">
                  <c:v>12.26</c:v>
                </c:pt>
                <c:pt idx="439">
                  <c:v>12.28</c:v>
                </c:pt>
                <c:pt idx="440">
                  <c:v>12.3</c:v>
                </c:pt>
                <c:pt idx="441">
                  <c:v>12.32</c:v>
                </c:pt>
                <c:pt idx="442">
                  <c:v>12.34</c:v>
                </c:pt>
                <c:pt idx="443">
                  <c:v>12.36</c:v>
                </c:pt>
                <c:pt idx="444">
                  <c:v>12.38</c:v>
                </c:pt>
                <c:pt idx="445">
                  <c:v>12.4</c:v>
                </c:pt>
                <c:pt idx="446">
                  <c:v>12.42</c:v>
                </c:pt>
                <c:pt idx="447">
                  <c:v>12.44</c:v>
                </c:pt>
                <c:pt idx="448">
                  <c:v>12.46</c:v>
                </c:pt>
                <c:pt idx="449">
                  <c:v>12.48</c:v>
                </c:pt>
                <c:pt idx="450">
                  <c:v>12.5</c:v>
                </c:pt>
                <c:pt idx="451">
                  <c:v>12.52</c:v>
                </c:pt>
                <c:pt idx="452">
                  <c:v>12.54</c:v>
                </c:pt>
                <c:pt idx="453">
                  <c:v>12.56</c:v>
                </c:pt>
                <c:pt idx="454">
                  <c:v>12.58</c:v>
                </c:pt>
                <c:pt idx="455">
                  <c:v>12.6</c:v>
                </c:pt>
                <c:pt idx="456">
                  <c:v>12.62</c:v>
                </c:pt>
                <c:pt idx="457">
                  <c:v>12.64</c:v>
                </c:pt>
                <c:pt idx="458">
                  <c:v>12.66</c:v>
                </c:pt>
                <c:pt idx="459">
                  <c:v>12.68</c:v>
                </c:pt>
                <c:pt idx="460">
                  <c:v>12.7</c:v>
                </c:pt>
                <c:pt idx="461">
                  <c:v>12.72</c:v>
                </c:pt>
                <c:pt idx="462">
                  <c:v>12.74</c:v>
                </c:pt>
                <c:pt idx="463">
                  <c:v>12.76</c:v>
                </c:pt>
                <c:pt idx="464">
                  <c:v>12.78</c:v>
                </c:pt>
                <c:pt idx="465">
                  <c:v>12.8</c:v>
                </c:pt>
                <c:pt idx="466">
                  <c:v>12.82</c:v>
                </c:pt>
                <c:pt idx="467">
                  <c:v>12.84</c:v>
                </c:pt>
                <c:pt idx="468">
                  <c:v>12.86</c:v>
                </c:pt>
                <c:pt idx="469">
                  <c:v>12.88</c:v>
                </c:pt>
                <c:pt idx="470">
                  <c:v>12.9</c:v>
                </c:pt>
                <c:pt idx="471">
                  <c:v>12.92</c:v>
                </c:pt>
                <c:pt idx="472">
                  <c:v>12.94</c:v>
                </c:pt>
                <c:pt idx="473">
                  <c:v>12.96</c:v>
                </c:pt>
                <c:pt idx="474">
                  <c:v>12.98</c:v>
                </c:pt>
                <c:pt idx="475">
                  <c:v>13</c:v>
                </c:pt>
                <c:pt idx="476">
                  <c:v>13.02</c:v>
                </c:pt>
                <c:pt idx="477">
                  <c:v>13.04</c:v>
                </c:pt>
                <c:pt idx="478">
                  <c:v>13.06</c:v>
                </c:pt>
                <c:pt idx="479">
                  <c:v>13.08</c:v>
                </c:pt>
                <c:pt idx="480">
                  <c:v>13.1</c:v>
                </c:pt>
                <c:pt idx="481">
                  <c:v>13.12</c:v>
                </c:pt>
                <c:pt idx="482">
                  <c:v>13.14</c:v>
                </c:pt>
                <c:pt idx="483">
                  <c:v>13.16</c:v>
                </c:pt>
                <c:pt idx="484">
                  <c:v>13.18</c:v>
                </c:pt>
                <c:pt idx="485">
                  <c:v>13.2</c:v>
                </c:pt>
                <c:pt idx="486">
                  <c:v>13.22</c:v>
                </c:pt>
                <c:pt idx="487">
                  <c:v>13.24</c:v>
                </c:pt>
                <c:pt idx="488">
                  <c:v>13.26</c:v>
                </c:pt>
                <c:pt idx="489">
                  <c:v>13.28</c:v>
                </c:pt>
                <c:pt idx="490">
                  <c:v>13.3</c:v>
                </c:pt>
                <c:pt idx="491">
                  <c:v>13.32</c:v>
                </c:pt>
                <c:pt idx="492">
                  <c:v>13.34</c:v>
                </c:pt>
                <c:pt idx="493">
                  <c:v>13.36</c:v>
                </c:pt>
                <c:pt idx="494">
                  <c:v>13.38</c:v>
                </c:pt>
                <c:pt idx="495">
                  <c:v>13.4</c:v>
                </c:pt>
                <c:pt idx="496">
                  <c:v>13.42</c:v>
                </c:pt>
                <c:pt idx="497">
                  <c:v>13.44</c:v>
                </c:pt>
                <c:pt idx="498">
                  <c:v>13.46</c:v>
                </c:pt>
                <c:pt idx="499">
                  <c:v>13.48</c:v>
                </c:pt>
                <c:pt idx="500">
                  <c:v>13.5</c:v>
                </c:pt>
                <c:pt idx="501">
                  <c:v>13.52</c:v>
                </c:pt>
                <c:pt idx="502">
                  <c:v>13.54</c:v>
                </c:pt>
                <c:pt idx="503">
                  <c:v>13.56</c:v>
                </c:pt>
                <c:pt idx="504">
                  <c:v>13.58</c:v>
                </c:pt>
                <c:pt idx="505">
                  <c:v>13.6</c:v>
                </c:pt>
                <c:pt idx="506">
                  <c:v>13.62</c:v>
                </c:pt>
                <c:pt idx="507">
                  <c:v>13.64</c:v>
                </c:pt>
                <c:pt idx="508">
                  <c:v>13.66</c:v>
                </c:pt>
                <c:pt idx="509">
                  <c:v>13.68</c:v>
                </c:pt>
                <c:pt idx="510">
                  <c:v>13.7</c:v>
                </c:pt>
                <c:pt idx="511">
                  <c:v>13.72</c:v>
                </c:pt>
                <c:pt idx="512">
                  <c:v>13.74</c:v>
                </c:pt>
                <c:pt idx="513">
                  <c:v>13.76</c:v>
                </c:pt>
                <c:pt idx="514">
                  <c:v>13.78</c:v>
                </c:pt>
                <c:pt idx="515">
                  <c:v>13.8</c:v>
                </c:pt>
                <c:pt idx="516">
                  <c:v>13.82</c:v>
                </c:pt>
                <c:pt idx="517">
                  <c:v>13.84</c:v>
                </c:pt>
                <c:pt idx="518">
                  <c:v>13.86</c:v>
                </c:pt>
                <c:pt idx="519">
                  <c:v>13.88</c:v>
                </c:pt>
                <c:pt idx="520">
                  <c:v>13.9</c:v>
                </c:pt>
                <c:pt idx="521">
                  <c:v>13.92</c:v>
                </c:pt>
                <c:pt idx="522">
                  <c:v>13.94</c:v>
                </c:pt>
                <c:pt idx="523">
                  <c:v>13.96</c:v>
                </c:pt>
                <c:pt idx="524">
                  <c:v>13.98</c:v>
                </c:pt>
                <c:pt idx="525">
                  <c:v>14</c:v>
                </c:pt>
                <c:pt idx="526">
                  <c:v>14.02</c:v>
                </c:pt>
                <c:pt idx="527">
                  <c:v>14.04</c:v>
                </c:pt>
                <c:pt idx="528">
                  <c:v>14.06</c:v>
                </c:pt>
                <c:pt idx="529">
                  <c:v>14.08</c:v>
                </c:pt>
                <c:pt idx="530">
                  <c:v>14.1</c:v>
                </c:pt>
                <c:pt idx="531">
                  <c:v>14.12</c:v>
                </c:pt>
                <c:pt idx="532">
                  <c:v>14.14</c:v>
                </c:pt>
                <c:pt idx="533">
                  <c:v>14.16</c:v>
                </c:pt>
                <c:pt idx="534">
                  <c:v>14.18</c:v>
                </c:pt>
                <c:pt idx="535">
                  <c:v>14.2</c:v>
                </c:pt>
                <c:pt idx="536">
                  <c:v>14.22</c:v>
                </c:pt>
                <c:pt idx="537">
                  <c:v>14.24</c:v>
                </c:pt>
                <c:pt idx="538">
                  <c:v>14.26</c:v>
                </c:pt>
                <c:pt idx="539">
                  <c:v>14.28</c:v>
                </c:pt>
                <c:pt idx="540">
                  <c:v>14.3</c:v>
                </c:pt>
                <c:pt idx="541">
                  <c:v>14.32</c:v>
                </c:pt>
                <c:pt idx="542">
                  <c:v>14.34</c:v>
                </c:pt>
                <c:pt idx="543">
                  <c:v>14.36</c:v>
                </c:pt>
                <c:pt idx="544">
                  <c:v>14.38</c:v>
                </c:pt>
                <c:pt idx="545">
                  <c:v>14.4</c:v>
                </c:pt>
                <c:pt idx="546">
                  <c:v>14.42</c:v>
                </c:pt>
                <c:pt idx="547">
                  <c:v>14.44</c:v>
                </c:pt>
                <c:pt idx="548">
                  <c:v>14.46</c:v>
                </c:pt>
                <c:pt idx="549">
                  <c:v>14.48</c:v>
                </c:pt>
                <c:pt idx="550">
                  <c:v>14.5</c:v>
                </c:pt>
                <c:pt idx="551">
                  <c:v>14.52</c:v>
                </c:pt>
                <c:pt idx="552">
                  <c:v>14.54</c:v>
                </c:pt>
                <c:pt idx="553">
                  <c:v>14.56</c:v>
                </c:pt>
                <c:pt idx="554">
                  <c:v>14.58</c:v>
                </c:pt>
                <c:pt idx="555">
                  <c:v>14.6</c:v>
                </c:pt>
                <c:pt idx="556">
                  <c:v>14.62</c:v>
                </c:pt>
                <c:pt idx="557">
                  <c:v>14.64</c:v>
                </c:pt>
                <c:pt idx="558">
                  <c:v>14.66</c:v>
                </c:pt>
                <c:pt idx="559">
                  <c:v>14.68</c:v>
                </c:pt>
                <c:pt idx="560">
                  <c:v>14.7</c:v>
                </c:pt>
                <c:pt idx="561">
                  <c:v>14.72</c:v>
                </c:pt>
                <c:pt idx="562">
                  <c:v>14.74</c:v>
                </c:pt>
                <c:pt idx="563">
                  <c:v>14.76</c:v>
                </c:pt>
                <c:pt idx="564">
                  <c:v>14.78</c:v>
                </c:pt>
                <c:pt idx="565">
                  <c:v>14.8</c:v>
                </c:pt>
                <c:pt idx="566">
                  <c:v>14.82</c:v>
                </c:pt>
                <c:pt idx="567">
                  <c:v>14.84</c:v>
                </c:pt>
                <c:pt idx="568">
                  <c:v>14.86</c:v>
                </c:pt>
                <c:pt idx="569">
                  <c:v>14.88</c:v>
                </c:pt>
                <c:pt idx="570">
                  <c:v>14.9</c:v>
                </c:pt>
                <c:pt idx="571">
                  <c:v>14.92</c:v>
                </c:pt>
                <c:pt idx="572">
                  <c:v>14.94</c:v>
                </c:pt>
                <c:pt idx="573">
                  <c:v>14.96</c:v>
                </c:pt>
                <c:pt idx="574">
                  <c:v>14.98</c:v>
                </c:pt>
                <c:pt idx="575">
                  <c:v>15</c:v>
                </c:pt>
                <c:pt idx="576">
                  <c:v>15.02</c:v>
                </c:pt>
                <c:pt idx="577">
                  <c:v>15.04</c:v>
                </c:pt>
                <c:pt idx="578">
                  <c:v>15.06</c:v>
                </c:pt>
                <c:pt idx="579">
                  <c:v>15.08</c:v>
                </c:pt>
                <c:pt idx="580">
                  <c:v>15.1</c:v>
                </c:pt>
                <c:pt idx="581">
                  <c:v>15.12</c:v>
                </c:pt>
                <c:pt idx="582">
                  <c:v>15.14</c:v>
                </c:pt>
                <c:pt idx="583">
                  <c:v>15.16</c:v>
                </c:pt>
                <c:pt idx="584">
                  <c:v>15.18</c:v>
                </c:pt>
                <c:pt idx="585">
                  <c:v>15.2</c:v>
                </c:pt>
                <c:pt idx="586">
                  <c:v>15.22</c:v>
                </c:pt>
                <c:pt idx="587">
                  <c:v>15.24</c:v>
                </c:pt>
                <c:pt idx="588">
                  <c:v>15.26</c:v>
                </c:pt>
                <c:pt idx="589">
                  <c:v>15.28</c:v>
                </c:pt>
                <c:pt idx="590">
                  <c:v>15.3</c:v>
                </c:pt>
                <c:pt idx="591">
                  <c:v>15.32</c:v>
                </c:pt>
                <c:pt idx="592">
                  <c:v>15.34</c:v>
                </c:pt>
                <c:pt idx="593">
                  <c:v>15.36</c:v>
                </c:pt>
                <c:pt idx="594">
                  <c:v>15.38</c:v>
                </c:pt>
                <c:pt idx="595">
                  <c:v>15.4</c:v>
                </c:pt>
                <c:pt idx="596">
                  <c:v>15.42</c:v>
                </c:pt>
                <c:pt idx="597">
                  <c:v>15.44</c:v>
                </c:pt>
                <c:pt idx="598">
                  <c:v>15.46</c:v>
                </c:pt>
                <c:pt idx="599">
                  <c:v>15.48</c:v>
                </c:pt>
                <c:pt idx="600">
                  <c:v>15.5</c:v>
                </c:pt>
                <c:pt idx="601">
                  <c:v>15.52</c:v>
                </c:pt>
                <c:pt idx="602">
                  <c:v>15.54</c:v>
                </c:pt>
                <c:pt idx="603">
                  <c:v>15.56</c:v>
                </c:pt>
                <c:pt idx="604">
                  <c:v>15.58</c:v>
                </c:pt>
                <c:pt idx="605">
                  <c:v>15.6</c:v>
                </c:pt>
                <c:pt idx="606">
                  <c:v>15.62</c:v>
                </c:pt>
                <c:pt idx="607">
                  <c:v>15.64</c:v>
                </c:pt>
                <c:pt idx="608">
                  <c:v>15.66</c:v>
                </c:pt>
                <c:pt idx="609">
                  <c:v>15.68</c:v>
                </c:pt>
                <c:pt idx="610">
                  <c:v>15.7</c:v>
                </c:pt>
                <c:pt idx="611">
                  <c:v>15.72</c:v>
                </c:pt>
                <c:pt idx="612">
                  <c:v>15.74</c:v>
                </c:pt>
                <c:pt idx="613">
                  <c:v>15.76</c:v>
                </c:pt>
                <c:pt idx="614">
                  <c:v>15.78</c:v>
                </c:pt>
                <c:pt idx="615">
                  <c:v>15.8</c:v>
                </c:pt>
                <c:pt idx="616">
                  <c:v>15.82</c:v>
                </c:pt>
                <c:pt idx="617">
                  <c:v>15.84</c:v>
                </c:pt>
                <c:pt idx="618">
                  <c:v>15.86</c:v>
                </c:pt>
                <c:pt idx="619">
                  <c:v>15.88</c:v>
                </c:pt>
                <c:pt idx="620">
                  <c:v>15.9</c:v>
                </c:pt>
                <c:pt idx="621">
                  <c:v>15.92</c:v>
                </c:pt>
                <c:pt idx="622">
                  <c:v>15.94</c:v>
                </c:pt>
                <c:pt idx="623">
                  <c:v>15.96</c:v>
                </c:pt>
                <c:pt idx="624">
                  <c:v>15.98</c:v>
                </c:pt>
                <c:pt idx="625">
                  <c:v>16</c:v>
                </c:pt>
                <c:pt idx="626">
                  <c:v>16.02</c:v>
                </c:pt>
                <c:pt idx="627">
                  <c:v>16.04</c:v>
                </c:pt>
                <c:pt idx="628">
                  <c:v>16.059999999999999</c:v>
                </c:pt>
                <c:pt idx="629">
                  <c:v>16.079999999999998</c:v>
                </c:pt>
                <c:pt idx="630">
                  <c:v>16.100000000000001</c:v>
                </c:pt>
                <c:pt idx="631">
                  <c:v>16.12</c:v>
                </c:pt>
                <c:pt idx="632">
                  <c:v>16.14</c:v>
                </c:pt>
                <c:pt idx="633">
                  <c:v>16.16</c:v>
                </c:pt>
                <c:pt idx="634">
                  <c:v>16.18</c:v>
                </c:pt>
                <c:pt idx="635">
                  <c:v>16.2</c:v>
                </c:pt>
                <c:pt idx="636">
                  <c:v>16.22</c:v>
                </c:pt>
                <c:pt idx="637">
                  <c:v>16.239999999999998</c:v>
                </c:pt>
                <c:pt idx="638">
                  <c:v>16.260000000000002</c:v>
                </c:pt>
                <c:pt idx="639">
                  <c:v>16.28</c:v>
                </c:pt>
                <c:pt idx="640">
                  <c:v>16.3</c:v>
                </c:pt>
                <c:pt idx="641">
                  <c:v>16.32</c:v>
                </c:pt>
                <c:pt idx="642">
                  <c:v>16.34</c:v>
                </c:pt>
                <c:pt idx="643">
                  <c:v>16.36</c:v>
                </c:pt>
                <c:pt idx="644">
                  <c:v>16.38</c:v>
                </c:pt>
                <c:pt idx="645">
                  <c:v>16.399999999999999</c:v>
                </c:pt>
                <c:pt idx="646">
                  <c:v>16.420000000000002</c:v>
                </c:pt>
                <c:pt idx="647">
                  <c:v>16.440000000000001</c:v>
                </c:pt>
                <c:pt idx="648">
                  <c:v>16.46</c:v>
                </c:pt>
                <c:pt idx="649">
                  <c:v>16.48</c:v>
                </c:pt>
                <c:pt idx="650">
                  <c:v>16.5</c:v>
                </c:pt>
                <c:pt idx="651">
                  <c:v>16.52</c:v>
                </c:pt>
                <c:pt idx="652">
                  <c:v>16.54</c:v>
                </c:pt>
                <c:pt idx="653">
                  <c:v>16.559999999999999</c:v>
                </c:pt>
                <c:pt idx="654">
                  <c:v>16.579999999999998</c:v>
                </c:pt>
                <c:pt idx="655">
                  <c:v>16.600000000000001</c:v>
                </c:pt>
                <c:pt idx="656">
                  <c:v>16.62</c:v>
                </c:pt>
                <c:pt idx="657">
                  <c:v>16.64</c:v>
                </c:pt>
                <c:pt idx="658">
                  <c:v>16.66</c:v>
                </c:pt>
                <c:pt idx="659">
                  <c:v>16.68</c:v>
                </c:pt>
                <c:pt idx="660">
                  <c:v>16.7</c:v>
                </c:pt>
                <c:pt idx="661">
                  <c:v>16.72</c:v>
                </c:pt>
                <c:pt idx="662">
                  <c:v>16.739999999999998</c:v>
                </c:pt>
                <c:pt idx="663">
                  <c:v>16.760000000000002</c:v>
                </c:pt>
                <c:pt idx="664">
                  <c:v>16.78</c:v>
                </c:pt>
                <c:pt idx="665">
                  <c:v>16.8</c:v>
                </c:pt>
                <c:pt idx="666">
                  <c:v>16.82</c:v>
                </c:pt>
                <c:pt idx="667">
                  <c:v>16.84</c:v>
                </c:pt>
                <c:pt idx="668">
                  <c:v>16.86</c:v>
                </c:pt>
                <c:pt idx="669">
                  <c:v>16.88</c:v>
                </c:pt>
                <c:pt idx="670">
                  <c:v>16.899999999999999</c:v>
                </c:pt>
                <c:pt idx="671">
                  <c:v>16.920000000000002</c:v>
                </c:pt>
                <c:pt idx="672">
                  <c:v>16.940000000000001</c:v>
                </c:pt>
                <c:pt idx="673">
                  <c:v>16.96</c:v>
                </c:pt>
                <c:pt idx="674">
                  <c:v>16.98</c:v>
                </c:pt>
                <c:pt idx="675">
                  <c:v>17</c:v>
                </c:pt>
                <c:pt idx="676">
                  <c:v>17.02</c:v>
                </c:pt>
                <c:pt idx="677">
                  <c:v>17.04</c:v>
                </c:pt>
                <c:pt idx="678">
                  <c:v>17.059999999999999</c:v>
                </c:pt>
                <c:pt idx="679">
                  <c:v>17.079999999999998</c:v>
                </c:pt>
                <c:pt idx="680">
                  <c:v>17.100000000000001</c:v>
                </c:pt>
                <c:pt idx="681">
                  <c:v>17.12</c:v>
                </c:pt>
                <c:pt idx="682">
                  <c:v>17.14</c:v>
                </c:pt>
                <c:pt idx="683">
                  <c:v>17.16</c:v>
                </c:pt>
                <c:pt idx="684">
                  <c:v>17.18</c:v>
                </c:pt>
                <c:pt idx="685">
                  <c:v>17.2</c:v>
                </c:pt>
                <c:pt idx="686">
                  <c:v>17.22</c:v>
                </c:pt>
                <c:pt idx="687">
                  <c:v>17.239999999999998</c:v>
                </c:pt>
                <c:pt idx="688">
                  <c:v>17.260000000000002</c:v>
                </c:pt>
                <c:pt idx="689">
                  <c:v>17.28</c:v>
                </c:pt>
                <c:pt idx="690">
                  <c:v>17.3</c:v>
                </c:pt>
                <c:pt idx="691">
                  <c:v>17.32</c:v>
                </c:pt>
                <c:pt idx="692">
                  <c:v>17.34</c:v>
                </c:pt>
                <c:pt idx="693">
                  <c:v>17.36</c:v>
                </c:pt>
                <c:pt idx="694">
                  <c:v>17.38</c:v>
                </c:pt>
                <c:pt idx="695">
                  <c:v>17.399999999999999</c:v>
                </c:pt>
                <c:pt idx="696">
                  <c:v>17.420000000000002</c:v>
                </c:pt>
                <c:pt idx="697">
                  <c:v>17.440000000000001</c:v>
                </c:pt>
                <c:pt idx="698">
                  <c:v>17.46</c:v>
                </c:pt>
                <c:pt idx="699">
                  <c:v>17.48</c:v>
                </c:pt>
                <c:pt idx="700">
                  <c:v>17.5</c:v>
                </c:pt>
                <c:pt idx="701">
                  <c:v>17.52</c:v>
                </c:pt>
                <c:pt idx="702">
                  <c:v>17.54</c:v>
                </c:pt>
                <c:pt idx="703">
                  <c:v>17.559999999999999</c:v>
                </c:pt>
                <c:pt idx="704">
                  <c:v>17.579999999999998</c:v>
                </c:pt>
                <c:pt idx="705">
                  <c:v>17.600000000000001</c:v>
                </c:pt>
                <c:pt idx="706">
                  <c:v>17.62</c:v>
                </c:pt>
                <c:pt idx="707">
                  <c:v>17.64</c:v>
                </c:pt>
                <c:pt idx="708">
                  <c:v>17.66</c:v>
                </c:pt>
                <c:pt idx="709">
                  <c:v>17.68</c:v>
                </c:pt>
                <c:pt idx="710">
                  <c:v>17.7</c:v>
                </c:pt>
                <c:pt idx="711">
                  <c:v>17.72</c:v>
                </c:pt>
                <c:pt idx="712">
                  <c:v>17.739999999999998</c:v>
                </c:pt>
                <c:pt idx="713">
                  <c:v>17.760000000000002</c:v>
                </c:pt>
                <c:pt idx="714">
                  <c:v>17.78</c:v>
                </c:pt>
                <c:pt idx="715">
                  <c:v>17.8</c:v>
                </c:pt>
                <c:pt idx="716">
                  <c:v>17.82</c:v>
                </c:pt>
                <c:pt idx="717">
                  <c:v>17.84</c:v>
                </c:pt>
                <c:pt idx="718">
                  <c:v>17.86</c:v>
                </c:pt>
                <c:pt idx="719">
                  <c:v>17.88</c:v>
                </c:pt>
                <c:pt idx="720">
                  <c:v>17.899999999999999</c:v>
                </c:pt>
                <c:pt idx="721">
                  <c:v>17.920000000000002</c:v>
                </c:pt>
                <c:pt idx="722">
                  <c:v>17.940000000000001</c:v>
                </c:pt>
                <c:pt idx="723">
                  <c:v>17.96</c:v>
                </c:pt>
                <c:pt idx="724">
                  <c:v>17.98</c:v>
                </c:pt>
                <c:pt idx="725">
                  <c:v>18</c:v>
                </c:pt>
                <c:pt idx="726">
                  <c:v>18.02</c:v>
                </c:pt>
                <c:pt idx="727">
                  <c:v>18.04</c:v>
                </c:pt>
                <c:pt idx="728">
                  <c:v>18.059999999999999</c:v>
                </c:pt>
                <c:pt idx="729">
                  <c:v>18.079999999999998</c:v>
                </c:pt>
                <c:pt idx="730">
                  <c:v>18.100000000000001</c:v>
                </c:pt>
                <c:pt idx="731">
                  <c:v>18.12</c:v>
                </c:pt>
                <c:pt idx="732">
                  <c:v>18.14</c:v>
                </c:pt>
                <c:pt idx="733">
                  <c:v>18.16</c:v>
                </c:pt>
                <c:pt idx="734">
                  <c:v>18.18</c:v>
                </c:pt>
                <c:pt idx="735">
                  <c:v>18.2</c:v>
                </c:pt>
                <c:pt idx="736">
                  <c:v>18.22</c:v>
                </c:pt>
                <c:pt idx="737">
                  <c:v>18.239999999999998</c:v>
                </c:pt>
                <c:pt idx="738">
                  <c:v>18.260000000000002</c:v>
                </c:pt>
                <c:pt idx="739">
                  <c:v>18.28</c:v>
                </c:pt>
                <c:pt idx="740">
                  <c:v>18.3</c:v>
                </c:pt>
                <c:pt idx="741">
                  <c:v>18.32</c:v>
                </c:pt>
                <c:pt idx="742">
                  <c:v>18.34</c:v>
                </c:pt>
                <c:pt idx="743">
                  <c:v>18.36</c:v>
                </c:pt>
                <c:pt idx="744">
                  <c:v>18.38</c:v>
                </c:pt>
                <c:pt idx="745">
                  <c:v>18.399999999999999</c:v>
                </c:pt>
                <c:pt idx="746">
                  <c:v>18.420000000000002</c:v>
                </c:pt>
                <c:pt idx="747">
                  <c:v>18.440000000000001</c:v>
                </c:pt>
                <c:pt idx="748">
                  <c:v>18.46</c:v>
                </c:pt>
                <c:pt idx="749">
                  <c:v>18.48</c:v>
                </c:pt>
                <c:pt idx="750">
                  <c:v>18.5</c:v>
                </c:pt>
                <c:pt idx="751">
                  <c:v>18.52</c:v>
                </c:pt>
                <c:pt idx="752">
                  <c:v>18.54</c:v>
                </c:pt>
                <c:pt idx="753">
                  <c:v>18.559999999999999</c:v>
                </c:pt>
                <c:pt idx="754">
                  <c:v>18.579999999999998</c:v>
                </c:pt>
                <c:pt idx="755">
                  <c:v>18.600000000000001</c:v>
                </c:pt>
                <c:pt idx="756">
                  <c:v>18.62</c:v>
                </c:pt>
                <c:pt idx="757">
                  <c:v>18.64</c:v>
                </c:pt>
                <c:pt idx="758">
                  <c:v>18.66</c:v>
                </c:pt>
                <c:pt idx="759">
                  <c:v>18.68</c:v>
                </c:pt>
                <c:pt idx="760">
                  <c:v>18.7</c:v>
                </c:pt>
                <c:pt idx="761">
                  <c:v>18.72</c:v>
                </c:pt>
                <c:pt idx="762">
                  <c:v>18.739999999999998</c:v>
                </c:pt>
                <c:pt idx="763">
                  <c:v>18.760000000000002</c:v>
                </c:pt>
                <c:pt idx="764">
                  <c:v>18.78</c:v>
                </c:pt>
                <c:pt idx="765">
                  <c:v>18.8</c:v>
                </c:pt>
                <c:pt idx="766">
                  <c:v>18.82</c:v>
                </c:pt>
                <c:pt idx="767">
                  <c:v>18.84</c:v>
                </c:pt>
                <c:pt idx="768">
                  <c:v>18.86</c:v>
                </c:pt>
                <c:pt idx="769">
                  <c:v>18.88</c:v>
                </c:pt>
                <c:pt idx="770">
                  <c:v>18.899999999999999</c:v>
                </c:pt>
                <c:pt idx="771">
                  <c:v>18.920000000000002</c:v>
                </c:pt>
                <c:pt idx="772">
                  <c:v>18.940000000000001</c:v>
                </c:pt>
                <c:pt idx="773">
                  <c:v>18.96</c:v>
                </c:pt>
                <c:pt idx="774">
                  <c:v>18.98</c:v>
                </c:pt>
                <c:pt idx="775">
                  <c:v>19</c:v>
                </c:pt>
                <c:pt idx="776">
                  <c:v>19.02</c:v>
                </c:pt>
                <c:pt idx="777">
                  <c:v>19.04</c:v>
                </c:pt>
                <c:pt idx="778">
                  <c:v>19.059999999999999</c:v>
                </c:pt>
                <c:pt idx="779">
                  <c:v>19.079999999999998</c:v>
                </c:pt>
                <c:pt idx="780">
                  <c:v>19.100000000000001</c:v>
                </c:pt>
                <c:pt idx="781">
                  <c:v>19.12</c:v>
                </c:pt>
                <c:pt idx="782">
                  <c:v>19.14</c:v>
                </c:pt>
                <c:pt idx="783">
                  <c:v>19.16</c:v>
                </c:pt>
                <c:pt idx="784">
                  <c:v>19.18</c:v>
                </c:pt>
                <c:pt idx="785">
                  <c:v>19.2</c:v>
                </c:pt>
                <c:pt idx="786">
                  <c:v>19.22</c:v>
                </c:pt>
                <c:pt idx="787">
                  <c:v>19.239999999999998</c:v>
                </c:pt>
                <c:pt idx="788">
                  <c:v>19.260000000000002</c:v>
                </c:pt>
                <c:pt idx="789">
                  <c:v>19.28</c:v>
                </c:pt>
                <c:pt idx="790">
                  <c:v>19.3</c:v>
                </c:pt>
                <c:pt idx="791">
                  <c:v>19.32</c:v>
                </c:pt>
                <c:pt idx="792">
                  <c:v>19.34</c:v>
                </c:pt>
                <c:pt idx="793">
                  <c:v>19.36</c:v>
                </c:pt>
                <c:pt idx="794">
                  <c:v>19.38</c:v>
                </c:pt>
                <c:pt idx="795">
                  <c:v>19.399999999999999</c:v>
                </c:pt>
                <c:pt idx="796">
                  <c:v>19.420000000000002</c:v>
                </c:pt>
                <c:pt idx="797">
                  <c:v>19.440000000000001</c:v>
                </c:pt>
                <c:pt idx="798">
                  <c:v>19.46</c:v>
                </c:pt>
                <c:pt idx="799">
                  <c:v>19.48</c:v>
                </c:pt>
                <c:pt idx="800">
                  <c:v>19.5</c:v>
                </c:pt>
                <c:pt idx="801">
                  <c:v>19.52</c:v>
                </c:pt>
                <c:pt idx="802">
                  <c:v>19.54</c:v>
                </c:pt>
                <c:pt idx="803">
                  <c:v>19.559999999999999</c:v>
                </c:pt>
                <c:pt idx="804">
                  <c:v>19.579999999999998</c:v>
                </c:pt>
                <c:pt idx="805">
                  <c:v>19.600000000000001</c:v>
                </c:pt>
                <c:pt idx="806">
                  <c:v>19.62</c:v>
                </c:pt>
                <c:pt idx="807">
                  <c:v>19.64</c:v>
                </c:pt>
                <c:pt idx="808">
                  <c:v>19.66</c:v>
                </c:pt>
                <c:pt idx="809">
                  <c:v>19.68</c:v>
                </c:pt>
                <c:pt idx="810">
                  <c:v>19.7</c:v>
                </c:pt>
                <c:pt idx="811">
                  <c:v>19.72</c:v>
                </c:pt>
                <c:pt idx="812">
                  <c:v>19.739999999999998</c:v>
                </c:pt>
                <c:pt idx="813">
                  <c:v>19.760000000000002</c:v>
                </c:pt>
                <c:pt idx="814">
                  <c:v>19.78</c:v>
                </c:pt>
                <c:pt idx="815">
                  <c:v>19.8</c:v>
                </c:pt>
                <c:pt idx="816">
                  <c:v>19.82</c:v>
                </c:pt>
                <c:pt idx="817">
                  <c:v>19.84</c:v>
                </c:pt>
                <c:pt idx="818">
                  <c:v>19.86</c:v>
                </c:pt>
                <c:pt idx="819">
                  <c:v>19.88</c:v>
                </c:pt>
                <c:pt idx="820">
                  <c:v>19.899999999999999</c:v>
                </c:pt>
                <c:pt idx="821">
                  <c:v>19.920000000000002</c:v>
                </c:pt>
                <c:pt idx="822">
                  <c:v>19.940000000000001</c:v>
                </c:pt>
                <c:pt idx="823">
                  <c:v>19.96</c:v>
                </c:pt>
                <c:pt idx="824">
                  <c:v>19.98</c:v>
                </c:pt>
                <c:pt idx="825">
                  <c:v>20</c:v>
                </c:pt>
                <c:pt idx="826">
                  <c:v>20.02</c:v>
                </c:pt>
                <c:pt idx="827">
                  <c:v>20.04</c:v>
                </c:pt>
                <c:pt idx="828">
                  <c:v>20.059999999999999</c:v>
                </c:pt>
                <c:pt idx="829">
                  <c:v>20.079999999999998</c:v>
                </c:pt>
                <c:pt idx="830">
                  <c:v>20.100000000000001</c:v>
                </c:pt>
                <c:pt idx="831">
                  <c:v>20.12</c:v>
                </c:pt>
                <c:pt idx="832">
                  <c:v>20.14</c:v>
                </c:pt>
                <c:pt idx="833">
                  <c:v>20.16</c:v>
                </c:pt>
                <c:pt idx="834">
                  <c:v>20.18</c:v>
                </c:pt>
                <c:pt idx="835">
                  <c:v>20.2</c:v>
                </c:pt>
                <c:pt idx="836">
                  <c:v>20.22</c:v>
                </c:pt>
                <c:pt idx="837">
                  <c:v>20.239999999999998</c:v>
                </c:pt>
                <c:pt idx="838">
                  <c:v>20.260000000000002</c:v>
                </c:pt>
                <c:pt idx="839">
                  <c:v>20.28</c:v>
                </c:pt>
                <c:pt idx="840">
                  <c:v>20.3</c:v>
                </c:pt>
                <c:pt idx="841">
                  <c:v>20.32</c:v>
                </c:pt>
                <c:pt idx="842">
                  <c:v>20.34</c:v>
                </c:pt>
                <c:pt idx="843">
                  <c:v>20.36</c:v>
                </c:pt>
                <c:pt idx="844">
                  <c:v>20.38</c:v>
                </c:pt>
                <c:pt idx="845">
                  <c:v>20.399999999999999</c:v>
                </c:pt>
                <c:pt idx="846">
                  <c:v>20.420000000000002</c:v>
                </c:pt>
                <c:pt idx="847">
                  <c:v>20.440000000000001</c:v>
                </c:pt>
                <c:pt idx="848">
                  <c:v>20.46</c:v>
                </c:pt>
                <c:pt idx="849">
                  <c:v>20.48</c:v>
                </c:pt>
                <c:pt idx="850">
                  <c:v>20.5</c:v>
                </c:pt>
                <c:pt idx="851">
                  <c:v>20.52</c:v>
                </c:pt>
                <c:pt idx="852">
                  <c:v>20.54</c:v>
                </c:pt>
                <c:pt idx="853">
                  <c:v>20.56</c:v>
                </c:pt>
                <c:pt idx="854">
                  <c:v>20.58</c:v>
                </c:pt>
                <c:pt idx="855">
                  <c:v>20.6</c:v>
                </c:pt>
                <c:pt idx="856">
                  <c:v>20.62</c:v>
                </c:pt>
                <c:pt idx="857">
                  <c:v>20.64</c:v>
                </c:pt>
                <c:pt idx="858">
                  <c:v>20.66</c:v>
                </c:pt>
                <c:pt idx="859">
                  <c:v>20.68</c:v>
                </c:pt>
                <c:pt idx="860">
                  <c:v>20.7</c:v>
                </c:pt>
                <c:pt idx="861">
                  <c:v>20.72</c:v>
                </c:pt>
                <c:pt idx="862">
                  <c:v>20.74</c:v>
                </c:pt>
                <c:pt idx="863">
                  <c:v>20.76</c:v>
                </c:pt>
                <c:pt idx="864">
                  <c:v>20.78</c:v>
                </c:pt>
                <c:pt idx="865">
                  <c:v>20.8</c:v>
                </c:pt>
                <c:pt idx="866">
                  <c:v>20.82</c:v>
                </c:pt>
                <c:pt idx="867">
                  <c:v>20.84</c:v>
                </c:pt>
                <c:pt idx="868">
                  <c:v>20.86</c:v>
                </c:pt>
                <c:pt idx="869">
                  <c:v>20.88</c:v>
                </c:pt>
                <c:pt idx="870">
                  <c:v>20.9</c:v>
                </c:pt>
                <c:pt idx="871">
                  <c:v>20.92</c:v>
                </c:pt>
                <c:pt idx="872">
                  <c:v>20.94</c:v>
                </c:pt>
                <c:pt idx="873">
                  <c:v>20.96</c:v>
                </c:pt>
                <c:pt idx="874">
                  <c:v>20.98</c:v>
                </c:pt>
                <c:pt idx="875">
                  <c:v>21</c:v>
                </c:pt>
                <c:pt idx="876">
                  <c:v>21.02</c:v>
                </c:pt>
                <c:pt idx="877">
                  <c:v>21.04</c:v>
                </c:pt>
                <c:pt idx="878">
                  <c:v>21.06</c:v>
                </c:pt>
                <c:pt idx="879">
                  <c:v>21.08</c:v>
                </c:pt>
                <c:pt idx="880">
                  <c:v>21.1</c:v>
                </c:pt>
                <c:pt idx="881">
                  <c:v>21.12</c:v>
                </c:pt>
                <c:pt idx="882">
                  <c:v>21.14</c:v>
                </c:pt>
                <c:pt idx="883">
                  <c:v>21.16</c:v>
                </c:pt>
                <c:pt idx="884">
                  <c:v>21.18</c:v>
                </c:pt>
                <c:pt idx="885">
                  <c:v>21.2</c:v>
                </c:pt>
                <c:pt idx="886">
                  <c:v>21.22</c:v>
                </c:pt>
                <c:pt idx="887">
                  <c:v>21.24</c:v>
                </c:pt>
                <c:pt idx="888">
                  <c:v>21.26</c:v>
                </c:pt>
                <c:pt idx="889">
                  <c:v>21.28</c:v>
                </c:pt>
                <c:pt idx="890">
                  <c:v>21.3</c:v>
                </c:pt>
                <c:pt idx="891">
                  <c:v>21.32</c:v>
                </c:pt>
                <c:pt idx="892">
                  <c:v>21.34</c:v>
                </c:pt>
                <c:pt idx="893">
                  <c:v>21.36</c:v>
                </c:pt>
                <c:pt idx="894">
                  <c:v>21.38</c:v>
                </c:pt>
                <c:pt idx="895">
                  <c:v>21.4</c:v>
                </c:pt>
                <c:pt idx="896">
                  <c:v>21.42</c:v>
                </c:pt>
                <c:pt idx="897">
                  <c:v>21.44</c:v>
                </c:pt>
                <c:pt idx="898">
                  <c:v>21.46</c:v>
                </c:pt>
                <c:pt idx="899">
                  <c:v>21.48</c:v>
                </c:pt>
                <c:pt idx="900">
                  <c:v>21.5</c:v>
                </c:pt>
                <c:pt idx="901">
                  <c:v>21.52</c:v>
                </c:pt>
                <c:pt idx="902">
                  <c:v>21.54</c:v>
                </c:pt>
                <c:pt idx="903">
                  <c:v>21.56</c:v>
                </c:pt>
                <c:pt idx="904">
                  <c:v>21.58</c:v>
                </c:pt>
                <c:pt idx="905">
                  <c:v>21.6</c:v>
                </c:pt>
                <c:pt idx="906">
                  <c:v>21.62</c:v>
                </c:pt>
                <c:pt idx="907">
                  <c:v>21.64</c:v>
                </c:pt>
                <c:pt idx="908">
                  <c:v>21.66</c:v>
                </c:pt>
                <c:pt idx="909">
                  <c:v>21.68</c:v>
                </c:pt>
                <c:pt idx="910">
                  <c:v>21.7</c:v>
                </c:pt>
                <c:pt idx="911">
                  <c:v>21.72</c:v>
                </c:pt>
                <c:pt idx="912">
                  <c:v>21.74</c:v>
                </c:pt>
                <c:pt idx="913">
                  <c:v>21.76</c:v>
                </c:pt>
                <c:pt idx="914">
                  <c:v>21.78</c:v>
                </c:pt>
                <c:pt idx="915">
                  <c:v>21.8</c:v>
                </c:pt>
                <c:pt idx="916">
                  <c:v>21.82</c:v>
                </c:pt>
                <c:pt idx="917">
                  <c:v>21.84</c:v>
                </c:pt>
                <c:pt idx="918">
                  <c:v>21.86</c:v>
                </c:pt>
                <c:pt idx="919">
                  <c:v>21.88</c:v>
                </c:pt>
                <c:pt idx="920">
                  <c:v>21.9</c:v>
                </c:pt>
                <c:pt idx="921">
                  <c:v>21.92</c:v>
                </c:pt>
                <c:pt idx="922">
                  <c:v>21.94</c:v>
                </c:pt>
                <c:pt idx="923">
                  <c:v>21.96</c:v>
                </c:pt>
                <c:pt idx="924">
                  <c:v>21.98</c:v>
                </c:pt>
                <c:pt idx="925">
                  <c:v>22</c:v>
                </c:pt>
                <c:pt idx="926">
                  <c:v>22.02</c:v>
                </c:pt>
                <c:pt idx="927">
                  <c:v>22.04</c:v>
                </c:pt>
                <c:pt idx="928">
                  <c:v>22.06</c:v>
                </c:pt>
                <c:pt idx="929">
                  <c:v>22.08</c:v>
                </c:pt>
                <c:pt idx="930">
                  <c:v>22.1</c:v>
                </c:pt>
                <c:pt idx="931">
                  <c:v>22.12</c:v>
                </c:pt>
                <c:pt idx="932">
                  <c:v>22.14</c:v>
                </c:pt>
                <c:pt idx="933">
                  <c:v>22.16</c:v>
                </c:pt>
                <c:pt idx="934">
                  <c:v>22.18</c:v>
                </c:pt>
                <c:pt idx="935">
                  <c:v>22.2</c:v>
                </c:pt>
                <c:pt idx="936">
                  <c:v>22.22</c:v>
                </c:pt>
                <c:pt idx="937">
                  <c:v>22.24</c:v>
                </c:pt>
                <c:pt idx="938">
                  <c:v>22.26</c:v>
                </c:pt>
                <c:pt idx="939">
                  <c:v>22.28</c:v>
                </c:pt>
                <c:pt idx="940">
                  <c:v>22.3</c:v>
                </c:pt>
                <c:pt idx="941">
                  <c:v>22.32</c:v>
                </c:pt>
                <c:pt idx="942">
                  <c:v>22.34</c:v>
                </c:pt>
                <c:pt idx="943">
                  <c:v>22.36</c:v>
                </c:pt>
                <c:pt idx="944">
                  <c:v>22.38</c:v>
                </c:pt>
                <c:pt idx="945">
                  <c:v>22.4</c:v>
                </c:pt>
                <c:pt idx="946">
                  <c:v>22.42</c:v>
                </c:pt>
                <c:pt idx="947">
                  <c:v>22.44</c:v>
                </c:pt>
                <c:pt idx="948">
                  <c:v>22.46</c:v>
                </c:pt>
                <c:pt idx="949">
                  <c:v>22.48</c:v>
                </c:pt>
                <c:pt idx="950">
                  <c:v>22.5</c:v>
                </c:pt>
                <c:pt idx="951">
                  <c:v>22.52</c:v>
                </c:pt>
                <c:pt idx="952">
                  <c:v>22.54</c:v>
                </c:pt>
                <c:pt idx="953">
                  <c:v>22.56</c:v>
                </c:pt>
                <c:pt idx="954">
                  <c:v>22.58</c:v>
                </c:pt>
                <c:pt idx="955">
                  <c:v>22.6</c:v>
                </c:pt>
                <c:pt idx="956">
                  <c:v>22.62</c:v>
                </c:pt>
                <c:pt idx="957">
                  <c:v>22.64</c:v>
                </c:pt>
                <c:pt idx="958">
                  <c:v>22.66</c:v>
                </c:pt>
                <c:pt idx="959">
                  <c:v>22.68</c:v>
                </c:pt>
                <c:pt idx="960">
                  <c:v>22.7</c:v>
                </c:pt>
                <c:pt idx="961">
                  <c:v>22.72</c:v>
                </c:pt>
                <c:pt idx="962">
                  <c:v>22.74</c:v>
                </c:pt>
                <c:pt idx="963">
                  <c:v>22.76</c:v>
                </c:pt>
                <c:pt idx="964">
                  <c:v>22.78</c:v>
                </c:pt>
                <c:pt idx="965">
                  <c:v>22.8</c:v>
                </c:pt>
                <c:pt idx="966">
                  <c:v>22.82</c:v>
                </c:pt>
                <c:pt idx="967">
                  <c:v>22.84</c:v>
                </c:pt>
                <c:pt idx="968">
                  <c:v>22.86</c:v>
                </c:pt>
                <c:pt idx="969">
                  <c:v>22.88</c:v>
                </c:pt>
                <c:pt idx="970">
                  <c:v>22.9</c:v>
                </c:pt>
                <c:pt idx="971">
                  <c:v>22.92</c:v>
                </c:pt>
                <c:pt idx="972">
                  <c:v>22.94</c:v>
                </c:pt>
                <c:pt idx="973">
                  <c:v>22.96</c:v>
                </c:pt>
                <c:pt idx="974">
                  <c:v>22.98</c:v>
                </c:pt>
                <c:pt idx="975">
                  <c:v>23</c:v>
                </c:pt>
                <c:pt idx="976">
                  <c:v>23.02</c:v>
                </c:pt>
                <c:pt idx="977">
                  <c:v>23.04</c:v>
                </c:pt>
                <c:pt idx="978">
                  <c:v>23.06</c:v>
                </c:pt>
                <c:pt idx="979">
                  <c:v>23.08</c:v>
                </c:pt>
                <c:pt idx="980">
                  <c:v>23.1</c:v>
                </c:pt>
                <c:pt idx="981">
                  <c:v>23.12</c:v>
                </c:pt>
                <c:pt idx="982">
                  <c:v>23.14</c:v>
                </c:pt>
                <c:pt idx="983">
                  <c:v>23.16</c:v>
                </c:pt>
                <c:pt idx="984">
                  <c:v>23.18</c:v>
                </c:pt>
                <c:pt idx="985">
                  <c:v>23.2</c:v>
                </c:pt>
                <c:pt idx="986">
                  <c:v>23.22</c:v>
                </c:pt>
                <c:pt idx="987">
                  <c:v>23.24</c:v>
                </c:pt>
                <c:pt idx="988">
                  <c:v>23.26</c:v>
                </c:pt>
                <c:pt idx="989">
                  <c:v>23.28</c:v>
                </c:pt>
                <c:pt idx="990">
                  <c:v>23.3</c:v>
                </c:pt>
                <c:pt idx="991">
                  <c:v>23.32</c:v>
                </c:pt>
                <c:pt idx="992">
                  <c:v>23.34</c:v>
                </c:pt>
                <c:pt idx="993">
                  <c:v>23.36</c:v>
                </c:pt>
                <c:pt idx="994">
                  <c:v>23.38</c:v>
                </c:pt>
                <c:pt idx="995">
                  <c:v>23.4</c:v>
                </c:pt>
                <c:pt idx="996">
                  <c:v>23.42</c:v>
                </c:pt>
                <c:pt idx="997">
                  <c:v>23.44</c:v>
                </c:pt>
                <c:pt idx="998">
                  <c:v>23.46</c:v>
                </c:pt>
                <c:pt idx="999">
                  <c:v>23.48</c:v>
                </c:pt>
                <c:pt idx="1000">
                  <c:v>23.5</c:v>
                </c:pt>
                <c:pt idx="1001">
                  <c:v>23.52</c:v>
                </c:pt>
                <c:pt idx="1002">
                  <c:v>23.54</c:v>
                </c:pt>
                <c:pt idx="1003">
                  <c:v>23.56</c:v>
                </c:pt>
                <c:pt idx="1004">
                  <c:v>23.58</c:v>
                </c:pt>
                <c:pt idx="1005">
                  <c:v>23.6</c:v>
                </c:pt>
                <c:pt idx="1006">
                  <c:v>23.62</c:v>
                </c:pt>
                <c:pt idx="1007">
                  <c:v>23.64</c:v>
                </c:pt>
                <c:pt idx="1008">
                  <c:v>23.66</c:v>
                </c:pt>
                <c:pt idx="1009">
                  <c:v>23.68</c:v>
                </c:pt>
                <c:pt idx="1010">
                  <c:v>23.7</c:v>
                </c:pt>
                <c:pt idx="1011">
                  <c:v>23.72</c:v>
                </c:pt>
                <c:pt idx="1012">
                  <c:v>23.74</c:v>
                </c:pt>
                <c:pt idx="1013">
                  <c:v>23.76</c:v>
                </c:pt>
                <c:pt idx="1014">
                  <c:v>23.78</c:v>
                </c:pt>
                <c:pt idx="1015">
                  <c:v>23.8</c:v>
                </c:pt>
                <c:pt idx="1016">
                  <c:v>23.82</c:v>
                </c:pt>
                <c:pt idx="1017">
                  <c:v>23.84</c:v>
                </c:pt>
                <c:pt idx="1018">
                  <c:v>23.86</c:v>
                </c:pt>
                <c:pt idx="1019">
                  <c:v>23.88</c:v>
                </c:pt>
                <c:pt idx="1020">
                  <c:v>23.9</c:v>
                </c:pt>
                <c:pt idx="1021">
                  <c:v>23.92</c:v>
                </c:pt>
                <c:pt idx="1022">
                  <c:v>23.94</c:v>
                </c:pt>
                <c:pt idx="1023">
                  <c:v>23.96</c:v>
                </c:pt>
                <c:pt idx="1024">
                  <c:v>23.98</c:v>
                </c:pt>
                <c:pt idx="1025">
                  <c:v>24</c:v>
                </c:pt>
                <c:pt idx="1026">
                  <c:v>24.02</c:v>
                </c:pt>
                <c:pt idx="1027">
                  <c:v>24.04</c:v>
                </c:pt>
                <c:pt idx="1028">
                  <c:v>24.06</c:v>
                </c:pt>
                <c:pt idx="1029">
                  <c:v>24.08</c:v>
                </c:pt>
                <c:pt idx="1030">
                  <c:v>24.1</c:v>
                </c:pt>
                <c:pt idx="1031">
                  <c:v>24.12</c:v>
                </c:pt>
                <c:pt idx="1032">
                  <c:v>24.14</c:v>
                </c:pt>
                <c:pt idx="1033">
                  <c:v>24.16</c:v>
                </c:pt>
                <c:pt idx="1034">
                  <c:v>24.18</c:v>
                </c:pt>
                <c:pt idx="1035">
                  <c:v>24.2</c:v>
                </c:pt>
                <c:pt idx="1036">
                  <c:v>24.22</c:v>
                </c:pt>
                <c:pt idx="1037">
                  <c:v>24.24</c:v>
                </c:pt>
                <c:pt idx="1038">
                  <c:v>24.26</c:v>
                </c:pt>
                <c:pt idx="1039">
                  <c:v>24.28</c:v>
                </c:pt>
                <c:pt idx="1040">
                  <c:v>24.3</c:v>
                </c:pt>
                <c:pt idx="1041">
                  <c:v>24.32</c:v>
                </c:pt>
                <c:pt idx="1042">
                  <c:v>24.34</c:v>
                </c:pt>
                <c:pt idx="1043">
                  <c:v>24.36</c:v>
                </c:pt>
                <c:pt idx="1044">
                  <c:v>24.38</c:v>
                </c:pt>
                <c:pt idx="1045">
                  <c:v>24.4</c:v>
                </c:pt>
                <c:pt idx="1046">
                  <c:v>24.42</c:v>
                </c:pt>
                <c:pt idx="1047">
                  <c:v>24.44</c:v>
                </c:pt>
                <c:pt idx="1048">
                  <c:v>24.46</c:v>
                </c:pt>
                <c:pt idx="1049">
                  <c:v>24.48</c:v>
                </c:pt>
                <c:pt idx="1050">
                  <c:v>24.5</c:v>
                </c:pt>
                <c:pt idx="1051">
                  <c:v>24.52</c:v>
                </c:pt>
                <c:pt idx="1052">
                  <c:v>24.54</c:v>
                </c:pt>
                <c:pt idx="1053">
                  <c:v>24.56</c:v>
                </c:pt>
                <c:pt idx="1054">
                  <c:v>24.58</c:v>
                </c:pt>
                <c:pt idx="1055">
                  <c:v>24.6</c:v>
                </c:pt>
                <c:pt idx="1056">
                  <c:v>24.62</c:v>
                </c:pt>
                <c:pt idx="1057">
                  <c:v>24.64</c:v>
                </c:pt>
                <c:pt idx="1058">
                  <c:v>24.66</c:v>
                </c:pt>
                <c:pt idx="1059">
                  <c:v>24.68</c:v>
                </c:pt>
                <c:pt idx="1060">
                  <c:v>24.7</c:v>
                </c:pt>
                <c:pt idx="1061">
                  <c:v>24.72</c:v>
                </c:pt>
                <c:pt idx="1062">
                  <c:v>24.74</c:v>
                </c:pt>
                <c:pt idx="1063">
                  <c:v>24.76</c:v>
                </c:pt>
                <c:pt idx="1064">
                  <c:v>24.78</c:v>
                </c:pt>
                <c:pt idx="1065">
                  <c:v>24.8</c:v>
                </c:pt>
                <c:pt idx="1066">
                  <c:v>24.82</c:v>
                </c:pt>
                <c:pt idx="1067">
                  <c:v>24.84</c:v>
                </c:pt>
                <c:pt idx="1068">
                  <c:v>24.86</c:v>
                </c:pt>
                <c:pt idx="1069">
                  <c:v>24.88</c:v>
                </c:pt>
                <c:pt idx="1070">
                  <c:v>24.9</c:v>
                </c:pt>
                <c:pt idx="1071">
                  <c:v>24.92</c:v>
                </c:pt>
                <c:pt idx="1072">
                  <c:v>24.94</c:v>
                </c:pt>
                <c:pt idx="1073">
                  <c:v>24.96</c:v>
                </c:pt>
                <c:pt idx="1074">
                  <c:v>24.98</c:v>
                </c:pt>
                <c:pt idx="1075">
                  <c:v>25</c:v>
                </c:pt>
                <c:pt idx="1076">
                  <c:v>25.02</c:v>
                </c:pt>
                <c:pt idx="1077">
                  <c:v>25.04</c:v>
                </c:pt>
                <c:pt idx="1078">
                  <c:v>25.06</c:v>
                </c:pt>
                <c:pt idx="1079">
                  <c:v>25.08</c:v>
                </c:pt>
                <c:pt idx="1080">
                  <c:v>25.1</c:v>
                </c:pt>
                <c:pt idx="1081">
                  <c:v>25.12</c:v>
                </c:pt>
                <c:pt idx="1082">
                  <c:v>25.14</c:v>
                </c:pt>
                <c:pt idx="1083">
                  <c:v>25.16</c:v>
                </c:pt>
                <c:pt idx="1084">
                  <c:v>25.18</c:v>
                </c:pt>
                <c:pt idx="1085">
                  <c:v>25.2</c:v>
                </c:pt>
                <c:pt idx="1086">
                  <c:v>25.22</c:v>
                </c:pt>
                <c:pt idx="1087">
                  <c:v>25.24</c:v>
                </c:pt>
                <c:pt idx="1088">
                  <c:v>25.26</c:v>
                </c:pt>
                <c:pt idx="1089">
                  <c:v>25.28</c:v>
                </c:pt>
                <c:pt idx="1090">
                  <c:v>25.3</c:v>
                </c:pt>
                <c:pt idx="1091">
                  <c:v>25.32</c:v>
                </c:pt>
                <c:pt idx="1092">
                  <c:v>25.34</c:v>
                </c:pt>
                <c:pt idx="1093">
                  <c:v>25.36</c:v>
                </c:pt>
                <c:pt idx="1094">
                  <c:v>25.38</c:v>
                </c:pt>
                <c:pt idx="1095">
                  <c:v>25.4</c:v>
                </c:pt>
                <c:pt idx="1096">
                  <c:v>25.42</c:v>
                </c:pt>
                <c:pt idx="1097">
                  <c:v>25.44</c:v>
                </c:pt>
                <c:pt idx="1098">
                  <c:v>25.46</c:v>
                </c:pt>
                <c:pt idx="1099">
                  <c:v>25.48</c:v>
                </c:pt>
                <c:pt idx="1100">
                  <c:v>25.5</c:v>
                </c:pt>
                <c:pt idx="1101">
                  <c:v>25.52</c:v>
                </c:pt>
                <c:pt idx="1102">
                  <c:v>25.54</c:v>
                </c:pt>
                <c:pt idx="1103">
                  <c:v>25.56</c:v>
                </c:pt>
                <c:pt idx="1104">
                  <c:v>25.58</c:v>
                </c:pt>
                <c:pt idx="1105">
                  <c:v>25.6</c:v>
                </c:pt>
                <c:pt idx="1106">
                  <c:v>25.62</c:v>
                </c:pt>
                <c:pt idx="1107">
                  <c:v>25.64</c:v>
                </c:pt>
                <c:pt idx="1108">
                  <c:v>25.66</c:v>
                </c:pt>
                <c:pt idx="1109">
                  <c:v>25.68</c:v>
                </c:pt>
                <c:pt idx="1110">
                  <c:v>25.7</c:v>
                </c:pt>
                <c:pt idx="1111">
                  <c:v>25.72</c:v>
                </c:pt>
                <c:pt idx="1112">
                  <c:v>25.74</c:v>
                </c:pt>
                <c:pt idx="1113">
                  <c:v>25.76</c:v>
                </c:pt>
                <c:pt idx="1114">
                  <c:v>25.78</c:v>
                </c:pt>
                <c:pt idx="1115">
                  <c:v>25.8</c:v>
                </c:pt>
                <c:pt idx="1116">
                  <c:v>25.82</c:v>
                </c:pt>
                <c:pt idx="1117">
                  <c:v>25.84</c:v>
                </c:pt>
                <c:pt idx="1118">
                  <c:v>25.86</c:v>
                </c:pt>
                <c:pt idx="1119">
                  <c:v>25.88</c:v>
                </c:pt>
                <c:pt idx="1120">
                  <c:v>25.9</c:v>
                </c:pt>
                <c:pt idx="1121">
                  <c:v>25.92</c:v>
                </c:pt>
                <c:pt idx="1122">
                  <c:v>25.94</c:v>
                </c:pt>
                <c:pt idx="1123">
                  <c:v>25.96</c:v>
                </c:pt>
                <c:pt idx="1124">
                  <c:v>25.98</c:v>
                </c:pt>
                <c:pt idx="1125">
                  <c:v>26</c:v>
                </c:pt>
                <c:pt idx="1126">
                  <c:v>26.02</c:v>
                </c:pt>
                <c:pt idx="1127">
                  <c:v>26.04</c:v>
                </c:pt>
                <c:pt idx="1128">
                  <c:v>26.06</c:v>
                </c:pt>
                <c:pt idx="1129">
                  <c:v>26.08</c:v>
                </c:pt>
                <c:pt idx="1130">
                  <c:v>26.1</c:v>
                </c:pt>
                <c:pt idx="1131">
                  <c:v>26.12</c:v>
                </c:pt>
                <c:pt idx="1132">
                  <c:v>26.14</c:v>
                </c:pt>
                <c:pt idx="1133">
                  <c:v>26.16</c:v>
                </c:pt>
                <c:pt idx="1134">
                  <c:v>26.18</c:v>
                </c:pt>
                <c:pt idx="1135">
                  <c:v>26.2</c:v>
                </c:pt>
                <c:pt idx="1136">
                  <c:v>26.22</c:v>
                </c:pt>
                <c:pt idx="1137">
                  <c:v>26.24</c:v>
                </c:pt>
                <c:pt idx="1138">
                  <c:v>26.26</c:v>
                </c:pt>
                <c:pt idx="1139">
                  <c:v>26.28</c:v>
                </c:pt>
                <c:pt idx="1140">
                  <c:v>26.3</c:v>
                </c:pt>
                <c:pt idx="1141">
                  <c:v>26.32</c:v>
                </c:pt>
                <c:pt idx="1142">
                  <c:v>26.34</c:v>
                </c:pt>
                <c:pt idx="1143">
                  <c:v>26.36</c:v>
                </c:pt>
                <c:pt idx="1144">
                  <c:v>26.38</c:v>
                </c:pt>
                <c:pt idx="1145">
                  <c:v>26.4</c:v>
                </c:pt>
                <c:pt idx="1146">
                  <c:v>26.42</c:v>
                </c:pt>
                <c:pt idx="1147">
                  <c:v>26.44</c:v>
                </c:pt>
                <c:pt idx="1148">
                  <c:v>26.46</c:v>
                </c:pt>
                <c:pt idx="1149">
                  <c:v>26.48</c:v>
                </c:pt>
                <c:pt idx="1150">
                  <c:v>26.5</c:v>
                </c:pt>
                <c:pt idx="1151">
                  <c:v>26.52</c:v>
                </c:pt>
                <c:pt idx="1152">
                  <c:v>26.54</c:v>
                </c:pt>
                <c:pt idx="1153">
                  <c:v>26.56</c:v>
                </c:pt>
                <c:pt idx="1154">
                  <c:v>26.58</c:v>
                </c:pt>
                <c:pt idx="1155">
                  <c:v>26.6</c:v>
                </c:pt>
                <c:pt idx="1156">
                  <c:v>26.62</c:v>
                </c:pt>
                <c:pt idx="1157">
                  <c:v>26.64</c:v>
                </c:pt>
                <c:pt idx="1158">
                  <c:v>26.66</c:v>
                </c:pt>
                <c:pt idx="1159">
                  <c:v>26.68</c:v>
                </c:pt>
                <c:pt idx="1160">
                  <c:v>26.7</c:v>
                </c:pt>
                <c:pt idx="1161">
                  <c:v>26.72</c:v>
                </c:pt>
                <c:pt idx="1162">
                  <c:v>26.74</c:v>
                </c:pt>
                <c:pt idx="1163">
                  <c:v>26.76</c:v>
                </c:pt>
                <c:pt idx="1164">
                  <c:v>26.78</c:v>
                </c:pt>
                <c:pt idx="1165">
                  <c:v>26.8</c:v>
                </c:pt>
                <c:pt idx="1166">
                  <c:v>26.82</c:v>
                </c:pt>
                <c:pt idx="1167">
                  <c:v>26.84</c:v>
                </c:pt>
                <c:pt idx="1168">
                  <c:v>26.86</c:v>
                </c:pt>
                <c:pt idx="1169">
                  <c:v>26.88</c:v>
                </c:pt>
                <c:pt idx="1170">
                  <c:v>26.9</c:v>
                </c:pt>
                <c:pt idx="1171">
                  <c:v>26.92</c:v>
                </c:pt>
                <c:pt idx="1172">
                  <c:v>26.94</c:v>
                </c:pt>
                <c:pt idx="1173">
                  <c:v>26.96</c:v>
                </c:pt>
                <c:pt idx="1174">
                  <c:v>26.98</c:v>
                </c:pt>
                <c:pt idx="1175">
                  <c:v>27</c:v>
                </c:pt>
                <c:pt idx="1176">
                  <c:v>27.02</c:v>
                </c:pt>
                <c:pt idx="1177">
                  <c:v>27.04</c:v>
                </c:pt>
                <c:pt idx="1178">
                  <c:v>27.06</c:v>
                </c:pt>
                <c:pt idx="1179">
                  <c:v>27.08</c:v>
                </c:pt>
                <c:pt idx="1180">
                  <c:v>27.1</c:v>
                </c:pt>
                <c:pt idx="1181">
                  <c:v>27.12</c:v>
                </c:pt>
                <c:pt idx="1182">
                  <c:v>27.14</c:v>
                </c:pt>
                <c:pt idx="1183">
                  <c:v>27.16</c:v>
                </c:pt>
                <c:pt idx="1184">
                  <c:v>27.18</c:v>
                </c:pt>
                <c:pt idx="1185">
                  <c:v>27.2</c:v>
                </c:pt>
                <c:pt idx="1186">
                  <c:v>27.22</c:v>
                </c:pt>
                <c:pt idx="1187">
                  <c:v>27.24</c:v>
                </c:pt>
                <c:pt idx="1188">
                  <c:v>27.26</c:v>
                </c:pt>
                <c:pt idx="1189">
                  <c:v>27.28</c:v>
                </c:pt>
                <c:pt idx="1190">
                  <c:v>27.3</c:v>
                </c:pt>
                <c:pt idx="1191">
                  <c:v>27.32</c:v>
                </c:pt>
                <c:pt idx="1192">
                  <c:v>27.34</c:v>
                </c:pt>
                <c:pt idx="1193">
                  <c:v>27.36</c:v>
                </c:pt>
                <c:pt idx="1194">
                  <c:v>27.38</c:v>
                </c:pt>
                <c:pt idx="1195">
                  <c:v>27.4</c:v>
                </c:pt>
                <c:pt idx="1196">
                  <c:v>27.42</c:v>
                </c:pt>
                <c:pt idx="1197">
                  <c:v>27.44</c:v>
                </c:pt>
                <c:pt idx="1198">
                  <c:v>27.46</c:v>
                </c:pt>
                <c:pt idx="1199">
                  <c:v>27.48</c:v>
                </c:pt>
                <c:pt idx="1200">
                  <c:v>27.5</c:v>
                </c:pt>
                <c:pt idx="1201">
                  <c:v>27.52</c:v>
                </c:pt>
                <c:pt idx="1202">
                  <c:v>27.54</c:v>
                </c:pt>
                <c:pt idx="1203">
                  <c:v>27.56</c:v>
                </c:pt>
                <c:pt idx="1204">
                  <c:v>27.58</c:v>
                </c:pt>
                <c:pt idx="1205">
                  <c:v>27.6</c:v>
                </c:pt>
                <c:pt idx="1206">
                  <c:v>27.62</c:v>
                </c:pt>
                <c:pt idx="1207">
                  <c:v>27.64</c:v>
                </c:pt>
                <c:pt idx="1208">
                  <c:v>27.66</c:v>
                </c:pt>
                <c:pt idx="1209">
                  <c:v>27.68</c:v>
                </c:pt>
                <c:pt idx="1210">
                  <c:v>27.7</c:v>
                </c:pt>
                <c:pt idx="1211">
                  <c:v>27.72</c:v>
                </c:pt>
                <c:pt idx="1212">
                  <c:v>27.74</c:v>
                </c:pt>
                <c:pt idx="1213">
                  <c:v>27.76</c:v>
                </c:pt>
                <c:pt idx="1214">
                  <c:v>27.78</c:v>
                </c:pt>
                <c:pt idx="1215">
                  <c:v>27.8</c:v>
                </c:pt>
                <c:pt idx="1216">
                  <c:v>27.82</c:v>
                </c:pt>
                <c:pt idx="1217">
                  <c:v>27.84</c:v>
                </c:pt>
                <c:pt idx="1218">
                  <c:v>27.86</c:v>
                </c:pt>
                <c:pt idx="1219">
                  <c:v>27.88</c:v>
                </c:pt>
                <c:pt idx="1220">
                  <c:v>27.9</c:v>
                </c:pt>
                <c:pt idx="1221">
                  <c:v>27.92</c:v>
                </c:pt>
                <c:pt idx="1222">
                  <c:v>27.94</c:v>
                </c:pt>
                <c:pt idx="1223">
                  <c:v>27.96</c:v>
                </c:pt>
                <c:pt idx="1224">
                  <c:v>27.98</c:v>
                </c:pt>
                <c:pt idx="1225">
                  <c:v>28</c:v>
                </c:pt>
                <c:pt idx="1226">
                  <c:v>28.02</c:v>
                </c:pt>
                <c:pt idx="1227">
                  <c:v>28.04</c:v>
                </c:pt>
                <c:pt idx="1228">
                  <c:v>28.06</c:v>
                </c:pt>
                <c:pt idx="1229">
                  <c:v>28.08</c:v>
                </c:pt>
                <c:pt idx="1230">
                  <c:v>28.1</c:v>
                </c:pt>
                <c:pt idx="1231">
                  <c:v>28.12</c:v>
                </c:pt>
                <c:pt idx="1232">
                  <c:v>28.14</c:v>
                </c:pt>
                <c:pt idx="1233">
                  <c:v>28.16</c:v>
                </c:pt>
                <c:pt idx="1234">
                  <c:v>28.18</c:v>
                </c:pt>
                <c:pt idx="1235">
                  <c:v>28.2</c:v>
                </c:pt>
                <c:pt idx="1236">
                  <c:v>28.22</c:v>
                </c:pt>
                <c:pt idx="1237">
                  <c:v>28.24</c:v>
                </c:pt>
                <c:pt idx="1238">
                  <c:v>28.26</c:v>
                </c:pt>
                <c:pt idx="1239">
                  <c:v>28.28</c:v>
                </c:pt>
                <c:pt idx="1240">
                  <c:v>28.3</c:v>
                </c:pt>
                <c:pt idx="1241">
                  <c:v>28.32</c:v>
                </c:pt>
                <c:pt idx="1242">
                  <c:v>28.34</c:v>
                </c:pt>
                <c:pt idx="1243">
                  <c:v>28.36</c:v>
                </c:pt>
                <c:pt idx="1244">
                  <c:v>28.38</c:v>
                </c:pt>
                <c:pt idx="1245">
                  <c:v>28.4</c:v>
                </c:pt>
                <c:pt idx="1246">
                  <c:v>28.42</c:v>
                </c:pt>
                <c:pt idx="1247">
                  <c:v>28.44</c:v>
                </c:pt>
                <c:pt idx="1248">
                  <c:v>28.46</c:v>
                </c:pt>
                <c:pt idx="1249">
                  <c:v>28.48</c:v>
                </c:pt>
                <c:pt idx="1250">
                  <c:v>28.5</c:v>
                </c:pt>
                <c:pt idx="1251">
                  <c:v>28.52</c:v>
                </c:pt>
                <c:pt idx="1252">
                  <c:v>28.54</c:v>
                </c:pt>
                <c:pt idx="1253">
                  <c:v>28.56</c:v>
                </c:pt>
                <c:pt idx="1254">
                  <c:v>28.58</c:v>
                </c:pt>
                <c:pt idx="1255">
                  <c:v>28.6</c:v>
                </c:pt>
                <c:pt idx="1256">
                  <c:v>28.62</c:v>
                </c:pt>
                <c:pt idx="1257">
                  <c:v>28.64</c:v>
                </c:pt>
                <c:pt idx="1258">
                  <c:v>28.66</c:v>
                </c:pt>
                <c:pt idx="1259">
                  <c:v>28.68</c:v>
                </c:pt>
                <c:pt idx="1260">
                  <c:v>28.7</c:v>
                </c:pt>
                <c:pt idx="1261">
                  <c:v>28.72</c:v>
                </c:pt>
                <c:pt idx="1262">
                  <c:v>28.74</c:v>
                </c:pt>
                <c:pt idx="1263">
                  <c:v>28.76</c:v>
                </c:pt>
                <c:pt idx="1264">
                  <c:v>28.78</c:v>
                </c:pt>
                <c:pt idx="1265">
                  <c:v>28.8</c:v>
                </c:pt>
                <c:pt idx="1266">
                  <c:v>28.82</c:v>
                </c:pt>
                <c:pt idx="1267">
                  <c:v>28.84</c:v>
                </c:pt>
                <c:pt idx="1268">
                  <c:v>28.86</c:v>
                </c:pt>
                <c:pt idx="1269">
                  <c:v>28.88</c:v>
                </c:pt>
                <c:pt idx="1270">
                  <c:v>28.9</c:v>
                </c:pt>
                <c:pt idx="1271">
                  <c:v>28.92</c:v>
                </c:pt>
                <c:pt idx="1272">
                  <c:v>28.94</c:v>
                </c:pt>
                <c:pt idx="1273">
                  <c:v>28.96</c:v>
                </c:pt>
                <c:pt idx="1274">
                  <c:v>28.98</c:v>
                </c:pt>
                <c:pt idx="1275">
                  <c:v>29</c:v>
                </c:pt>
                <c:pt idx="1276">
                  <c:v>29.02</c:v>
                </c:pt>
                <c:pt idx="1277">
                  <c:v>29.04</c:v>
                </c:pt>
                <c:pt idx="1278">
                  <c:v>29.06</c:v>
                </c:pt>
                <c:pt idx="1279">
                  <c:v>29.08</c:v>
                </c:pt>
                <c:pt idx="1280">
                  <c:v>29.1</c:v>
                </c:pt>
                <c:pt idx="1281">
                  <c:v>29.12</c:v>
                </c:pt>
                <c:pt idx="1282">
                  <c:v>29.14</c:v>
                </c:pt>
                <c:pt idx="1283">
                  <c:v>29.16</c:v>
                </c:pt>
                <c:pt idx="1284">
                  <c:v>29.18</c:v>
                </c:pt>
                <c:pt idx="1285">
                  <c:v>29.2</c:v>
                </c:pt>
                <c:pt idx="1286">
                  <c:v>29.22</c:v>
                </c:pt>
                <c:pt idx="1287">
                  <c:v>29.24</c:v>
                </c:pt>
                <c:pt idx="1288">
                  <c:v>29.26</c:v>
                </c:pt>
                <c:pt idx="1289">
                  <c:v>29.28</c:v>
                </c:pt>
                <c:pt idx="1290">
                  <c:v>29.3</c:v>
                </c:pt>
                <c:pt idx="1291">
                  <c:v>29.32</c:v>
                </c:pt>
                <c:pt idx="1292">
                  <c:v>29.34</c:v>
                </c:pt>
                <c:pt idx="1293">
                  <c:v>29.36</c:v>
                </c:pt>
                <c:pt idx="1294">
                  <c:v>29.38</c:v>
                </c:pt>
                <c:pt idx="1295">
                  <c:v>29.4</c:v>
                </c:pt>
                <c:pt idx="1296">
                  <c:v>29.42</c:v>
                </c:pt>
                <c:pt idx="1297">
                  <c:v>29.44</c:v>
                </c:pt>
                <c:pt idx="1298">
                  <c:v>29.46</c:v>
                </c:pt>
                <c:pt idx="1299">
                  <c:v>29.48</c:v>
                </c:pt>
                <c:pt idx="1300">
                  <c:v>29.5</c:v>
                </c:pt>
                <c:pt idx="1301">
                  <c:v>29.52</c:v>
                </c:pt>
                <c:pt idx="1302">
                  <c:v>29.54</c:v>
                </c:pt>
                <c:pt idx="1303">
                  <c:v>29.56</c:v>
                </c:pt>
                <c:pt idx="1304">
                  <c:v>29.58</c:v>
                </c:pt>
                <c:pt idx="1305">
                  <c:v>29.6</c:v>
                </c:pt>
                <c:pt idx="1306">
                  <c:v>29.62</c:v>
                </c:pt>
                <c:pt idx="1307">
                  <c:v>29.64</c:v>
                </c:pt>
                <c:pt idx="1308">
                  <c:v>29.66</c:v>
                </c:pt>
                <c:pt idx="1309">
                  <c:v>29.68</c:v>
                </c:pt>
                <c:pt idx="1310">
                  <c:v>29.7</c:v>
                </c:pt>
                <c:pt idx="1311">
                  <c:v>29.72</c:v>
                </c:pt>
                <c:pt idx="1312">
                  <c:v>29.74</c:v>
                </c:pt>
                <c:pt idx="1313">
                  <c:v>29.76</c:v>
                </c:pt>
                <c:pt idx="1314">
                  <c:v>29.78</c:v>
                </c:pt>
                <c:pt idx="1315">
                  <c:v>29.8</c:v>
                </c:pt>
                <c:pt idx="1316">
                  <c:v>29.82</c:v>
                </c:pt>
                <c:pt idx="1317">
                  <c:v>29.84</c:v>
                </c:pt>
                <c:pt idx="1318">
                  <c:v>29.86</c:v>
                </c:pt>
                <c:pt idx="1319">
                  <c:v>29.88</c:v>
                </c:pt>
                <c:pt idx="1320">
                  <c:v>29.9</c:v>
                </c:pt>
                <c:pt idx="1321">
                  <c:v>29.92</c:v>
                </c:pt>
                <c:pt idx="1322">
                  <c:v>29.94</c:v>
                </c:pt>
                <c:pt idx="1323">
                  <c:v>29.96</c:v>
                </c:pt>
                <c:pt idx="1324">
                  <c:v>29.98</c:v>
                </c:pt>
                <c:pt idx="1325">
                  <c:v>30</c:v>
                </c:pt>
                <c:pt idx="1326">
                  <c:v>30.02</c:v>
                </c:pt>
                <c:pt idx="1327">
                  <c:v>30.04</c:v>
                </c:pt>
                <c:pt idx="1328">
                  <c:v>30.06</c:v>
                </c:pt>
                <c:pt idx="1329">
                  <c:v>30.08</c:v>
                </c:pt>
                <c:pt idx="1330">
                  <c:v>30.1</c:v>
                </c:pt>
                <c:pt idx="1331">
                  <c:v>30.12</c:v>
                </c:pt>
                <c:pt idx="1332">
                  <c:v>30.14</c:v>
                </c:pt>
                <c:pt idx="1333">
                  <c:v>30.16</c:v>
                </c:pt>
                <c:pt idx="1334">
                  <c:v>30.18</c:v>
                </c:pt>
                <c:pt idx="1335">
                  <c:v>30.2</c:v>
                </c:pt>
                <c:pt idx="1336">
                  <c:v>30.22</c:v>
                </c:pt>
                <c:pt idx="1337">
                  <c:v>30.24</c:v>
                </c:pt>
                <c:pt idx="1338">
                  <c:v>30.26</c:v>
                </c:pt>
                <c:pt idx="1339">
                  <c:v>30.28</c:v>
                </c:pt>
                <c:pt idx="1340">
                  <c:v>30.3</c:v>
                </c:pt>
                <c:pt idx="1341">
                  <c:v>30.32</c:v>
                </c:pt>
                <c:pt idx="1342">
                  <c:v>30.34</c:v>
                </c:pt>
                <c:pt idx="1343">
                  <c:v>30.36</c:v>
                </c:pt>
                <c:pt idx="1344">
                  <c:v>30.38</c:v>
                </c:pt>
                <c:pt idx="1345">
                  <c:v>30.4</c:v>
                </c:pt>
                <c:pt idx="1346">
                  <c:v>30.42</c:v>
                </c:pt>
                <c:pt idx="1347">
                  <c:v>30.44</c:v>
                </c:pt>
                <c:pt idx="1348">
                  <c:v>30.46</c:v>
                </c:pt>
                <c:pt idx="1349">
                  <c:v>30.48</c:v>
                </c:pt>
                <c:pt idx="1350">
                  <c:v>30.5</c:v>
                </c:pt>
                <c:pt idx="1351">
                  <c:v>30.52</c:v>
                </c:pt>
                <c:pt idx="1352">
                  <c:v>30.54</c:v>
                </c:pt>
                <c:pt idx="1353">
                  <c:v>30.56</c:v>
                </c:pt>
                <c:pt idx="1354">
                  <c:v>30.58</c:v>
                </c:pt>
                <c:pt idx="1355">
                  <c:v>30.6</c:v>
                </c:pt>
                <c:pt idx="1356">
                  <c:v>30.62</c:v>
                </c:pt>
                <c:pt idx="1357">
                  <c:v>30.64</c:v>
                </c:pt>
                <c:pt idx="1358">
                  <c:v>30.66</c:v>
                </c:pt>
                <c:pt idx="1359">
                  <c:v>30.68</c:v>
                </c:pt>
                <c:pt idx="1360">
                  <c:v>30.7</c:v>
                </c:pt>
                <c:pt idx="1361">
                  <c:v>30.72</c:v>
                </c:pt>
                <c:pt idx="1362">
                  <c:v>30.74</c:v>
                </c:pt>
                <c:pt idx="1363">
                  <c:v>30.76</c:v>
                </c:pt>
                <c:pt idx="1364">
                  <c:v>30.78</c:v>
                </c:pt>
                <c:pt idx="1365">
                  <c:v>30.8</c:v>
                </c:pt>
                <c:pt idx="1366">
                  <c:v>30.82</c:v>
                </c:pt>
                <c:pt idx="1367">
                  <c:v>30.84</c:v>
                </c:pt>
                <c:pt idx="1368">
                  <c:v>30.86</c:v>
                </c:pt>
                <c:pt idx="1369">
                  <c:v>30.88</c:v>
                </c:pt>
                <c:pt idx="1370">
                  <c:v>30.9</c:v>
                </c:pt>
                <c:pt idx="1371">
                  <c:v>30.92</c:v>
                </c:pt>
                <c:pt idx="1372">
                  <c:v>30.94</c:v>
                </c:pt>
                <c:pt idx="1373">
                  <c:v>30.96</c:v>
                </c:pt>
                <c:pt idx="1374">
                  <c:v>30.98</c:v>
                </c:pt>
                <c:pt idx="1375">
                  <c:v>31</c:v>
                </c:pt>
                <c:pt idx="1376">
                  <c:v>31.02</c:v>
                </c:pt>
                <c:pt idx="1377">
                  <c:v>31.04</c:v>
                </c:pt>
                <c:pt idx="1378">
                  <c:v>31.06</c:v>
                </c:pt>
                <c:pt idx="1379">
                  <c:v>31.08</c:v>
                </c:pt>
                <c:pt idx="1380">
                  <c:v>31.1</c:v>
                </c:pt>
                <c:pt idx="1381">
                  <c:v>31.12</c:v>
                </c:pt>
                <c:pt idx="1382">
                  <c:v>31.14</c:v>
                </c:pt>
                <c:pt idx="1383">
                  <c:v>31.16</c:v>
                </c:pt>
                <c:pt idx="1384">
                  <c:v>31.18</c:v>
                </c:pt>
                <c:pt idx="1385">
                  <c:v>31.2</c:v>
                </c:pt>
                <c:pt idx="1386">
                  <c:v>31.22</c:v>
                </c:pt>
                <c:pt idx="1387">
                  <c:v>31.24</c:v>
                </c:pt>
                <c:pt idx="1388">
                  <c:v>31.26</c:v>
                </c:pt>
                <c:pt idx="1389">
                  <c:v>31.28</c:v>
                </c:pt>
                <c:pt idx="1390">
                  <c:v>31.3</c:v>
                </c:pt>
                <c:pt idx="1391">
                  <c:v>31.32</c:v>
                </c:pt>
                <c:pt idx="1392">
                  <c:v>31.34</c:v>
                </c:pt>
                <c:pt idx="1393">
                  <c:v>31.36</c:v>
                </c:pt>
                <c:pt idx="1394">
                  <c:v>31.38</c:v>
                </c:pt>
                <c:pt idx="1395">
                  <c:v>31.4</c:v>
                </c:pt>
                <c:pt idx="1396">
                  <c:v>31.42</c:v>
                </c:pt>
                <c:pt idx="1397">
                  <c:v>31.44</c:v>
                </c:pt>
                <c:pt idx="1398">
                  <c:v>31.46</c:v>
                </c:pt>
                <c:pt idx="1399">
                  <c:v>31.48</c:v>
                </c:pt>
                <c:pt idx="1400">
                  <c:v>31.5</c:v>
                </c:pt>
                <c:pt idx="1401">
                  <c:v>31.52</c:v>
                </c:pt>
                <c:pt idx="1402">
                  <c:v>31.54</c:v>
                </c:pt>
                <c:pt idx="1403">
                  <c:v>31.56</c:v>
                </c:pt>
                <c:pt idx="1404">
                  <c:v>31.58</c:v>
                </c:pt>
                <c:pt idx="1405">
                  <c:v>31.6</c:v>
                </c:pt>
                <c:pt idx="1406">
                  <c:v>31.62</c:v>
                </c:pt>
                <c:pt idx="1407">
                  <c:v>31.64</c:v>
                </c:pt>
                <c:pt idx="1408">
                  <c:v>31.66</c:v>
                </c:pt>
                <c:pt idx="1409">
                  <c:v>31.68</c:v>
                </c:pt>
                <c:pt idx="1410">
                  <c:v>31.7</c:v>
                </c:pt>
                <c:pt idx="1411">
                  <c:v>31.72</c:v>
                </c:pt>
                <c:pt idx="1412">
                  <c:v>31.74</c:v>
                </c:pt>
                <c:pt idx="1413">
                  <c:v>31.76</c:v>
                </c:pt>
                <c:pt idx="1414">
                  <c:v>31.78</c:v>
                </c:pt>
                <c:pt idx="1415">
                  <c:v>31.8</c:v>
                </c:pt>
                <c:pt idx="1416">
                  <c:v>31.82</c:v>
                </c:pt>
                <c:pt idx="1417">
                  <c:v>31.84</c:v>
                </c:pt>
                <c:pt idx="1418">
                  <c:v>31.86</c:v>
                </c:pt>
                <c:pt idx="1419">
                  <c:v>31.88</c:v>
                </c:pt>
                <c:pt idx="1420">
                  <c:v>31.9</c:v>
                </c:pt>
                <c:pt idx="1421">
                  <c:v>31.92</c:v>
                </c:pt>
                <c:pt idx="1422">
                  <c:v>31.94</c:v>
                </c:pt>
                <c:pt idx="1423">
                  <c:v>31.96</c:v>
                </c:pt>
                <c:pt idx="1424">
                  <c:v>31.98</c:v>
                </c:pt>
                <c:pt idx="1425">
                  <c:v>32</c:v>
                </c:pt>
                <c:pt idx="1426">
                  <c:v>32.020000000000003</c:v>
                </c:pt>
                <c:pt idx="1427">
                  <c:v>32.04</c:v>
                </c:pt>
                <c:pt idx="1428">
                  <c:v>32.06</c:v>
                </c:pt>
                <c:pt idx="1429">
                  <c:v>32.08</c:v>
                </c:pt>
                <c:pt idx="1430">
                  <c:v>32.1</c:v>
                </c:pt>
                <c:pt idx="1431">
                  <c:v>32.119999999999997</c:v>
                </c:pt>
                <c:pt idx="1432">
                  <c:v>32.14</c:v>
                </c:pt>
                <c:pt idx="1433">
                  <c:v>32.159999999999997</c:v>
                </c:pt>
                <c:pt idx="1434">
                  <c:v>32.18</c:v>
                </c:pt>
                <c:pt idx="1435">
                  <c:v>32.200000000000003</c:v>
                </c:pt>
                <c:pt idx="1436">
                  <c:v>32.22</c:v>
                </c:pt>
                <c:pt idx="1437">
                  <c:v>32.24</c:v>
                </c:pt>
                <c:pt idx="1438">
                  <c:v>32.26</c:v>
                </c:pt>
                <c:pt idx="1439">
                  <c:v>32.28</c:v>
                </c:pt>
                <c:pt idx="1440">
                  <c:v>32.299999999999997</c:v>
                </c:pt>
                <c:pt idx="1441">
                  <c:v>32.32</c:v>
                </c:pt>
                <c:pt idx="1442">
                  <c:v>32.340000000000003</c:v>
                </c:pt>
                <c:pt idx="1443">
                  <c:v>32.36</c:v>
                </c:pt>
                <c:pt idx="1444">
                  <c:v>32.380000000000003</c:v>
                </c:pt>
                <c:pt idx="1445">
                  <c:v>32.4</c:v>
                </c:pt>
                <c:pt idx="1446">
                  <c:v>32.42</c:v>
                </c:pt>
                <c:pt idx="1447">
                  <c:v>32.44</c:v>
                </c:pt>
                <c:pt idx="1448">
                  <c:v>32.46</c:v>
                </c:pt>
                <c:pt idx="1449">
                  <c:v>32.479999999999997</c:v>
                </c:pt>
                <c:pt idx="1450">
                  <c:v>32.5</c:v>
                </c:pt>
                <c:pt idx="1451">
                  <c:v>32.520000000000003</c:v>
                </c:pt>
                <c:pt idx="1452">
                  <c:v>32.54</c:v>
                </c:pt>
                <c:pt idx="1453">
                  <c:v>32.56</c:v>
                </c:pt>
                <c:pt idx="1454">
                  <c:v>32.58</c:v>
                </c:pt>
                <c:pt idx="1455">
                  <c:v>32.6</c:v>
                </c:pt>
                <c:pt idx="1456">
                  <c:v>32.619999999999997</c:v>
                </c:pt>
                <c:pt idx="1457">
                  <c:v>32.64</c:v>
                </c:pt>
                <c:pt idx="1458">
                  <c:v>32.659999999999997</c:v>
                </c:pt>
                <c:pt idx="1459">
                  <c:v>32.68</c:v>
                </c:pt>
                <c:pt idx="1460">
                  <c:v>32.700000000000003</c:v>
                </c:pt>
                <c:pt idx="1461">
                  <c:v>32.72</c:v>
                </c:pt>
                <c:pt idx="1462">
                  <c:v>32.74</c:v>
                </c:pt>
                <c:pt idx="1463">
                  <c:v>32.76</c:v>
                </c:pt>
                <c:pt idx="1464">
                  <c:v>32.78</c:v>
                </c:pt>
                <c:pt idx="1465">
                  <c:v>32.799999999999997</c:v>
                </c:pt>
                <c:pt idx="1466">
                  <c:v>32.82</c:v>
                </c:pt>
                <c:pt idx="1467">
                  <c:v>32.840000000000003</c:v>
                </c:pt>
                <c:pt idx="1468">
                  <c:v>32.86</c:v>
                </c:pt>
                <c:pt idx="1469">
                  <c:v>32.880000000000003</c:v>
                </c:pt>
                <c:pt idx="1470">
                  <c:v>32.9</c:v>
                </c:pt>
                <c:pt idx="1471">
                  <c:v>32.92</c:v>
                </c:pt>
                <c:pt idx="1472">
                  <c:v>32.94</c:v>
                </c:pt>
                <c:pt idx="1473">
                  <c:v>32.96</c:v>
                </c:pt>
                <c:pt idx="1474">
                  <c:v>32.979999999999997</c:v>
                </c:pt>
                <c:pt idx="1475">
                  <c:v>33</c:v>
                </c:pt>
                <c:pt idx="1476">
                  <c:v>33.020000000000003</c:v>
                </c:pt>
                <c:pt idx="1477">
                  <c:v>33.04</c:v>
                </c:pt>
                <c:pt idx="1478">
                  <c:v>33.06</c:v>
                </c:pt>
                <c:pt idx="1479">
                  <c:v>33.08</c:v>
                </c:pt>
                <c:pt idx="1480">
                  <c:v>33.1</c:v>
                </c:pt>
                <c:pt idx="1481">
                  <c:v>33.119999999999997</c:v>
                </c:pt>
                <c:pt idx="1482">
                  <c:v>33.14</c:v>
                </c:pt>
                <c:pt idx="1483">
                  <c:v>33.159999999999997</c:v>
                </c:pt>
                <c:pt idx="1484">
                  <c:v>33.18</c:v>
                </c:pt>
                <c:pt idx="1485">
                  <c:v>33.200000000000003</c:v>
                </c:pt>
                <c:pt idx="1486">
                  <c:v>33.22</c:v>
                </c:pt>
                <c:pt idx="1487">
                  <c:v>33.24</c:v>
                </c:pt>
                <c:pt idx="1488">
                  <c:v>33.26</c:v>
                </c:pt>
                <c:pt idx="1489">
                  <c:v>33.28</c:v>
                </c:pt>
                <c:pt idx="1490">
                  <c:v>33.299999999999997</c:v>
                </c:pt>
                <c:pt idx="1491">
                  <c:v>33.32</c:v>
                </c:pt>
                <c:pt idx="1492">
                  <c:v>33.340000000000003</c:v>
                </c:pt>
                <c:pt idx="1493">
                  <c:v>33.36</c:v>
                </c:pt>
                <c:pt idx="1494">
                  <c:v>33.380000000000003</c:v>
                </c:pt>
                <c:pt idx="1495">
                  <c:v>33.4</c:v>
                </c:pt>
                <c:pt idx="1496">
                  <c:v>33.42</c:v>
                </c:pt>
                <c:pt idx="1497">
                  <c:v>33.44</c:v>
                </c:pt>
                <c:pt idx="1498">
                  <c:v>33.46</c:v>
                </c:pt>
                <c:pt idx="1499">
                  <c:v>33.479999999999997</c:v>
                </c:pt>
                <c:pt idx="1500">
                  <c:v>33.5</c:v>
                </c:pt>
                <c:pt idx="1501">
                  <c:v>33.520000000000003</c:v>
                </c:pt>
                <c:pt idx="1502">
                  <c:v>33.54</c:v>
                </c:pt>
                <c:pt idx="1503">
                  <c:v>33.56</c:v>
                </c:pt>
                <c:pt idx="1504">
                  <c:v>33.58</c:v>
                </c:pt>
                <c:pt idx="1505">
                  <c:v>33.6</c:v>
                </c:pt>
                <c:pt idx="1506">
                  <c:v>33.619999999999997</c:v>
                </c:pt>
                <c:pt idx="1507">
                  <c:v>33.64</c:v>
                </c:pt>
                <c:pt idx="1508">
                  <c:v>33.659999999999997</c:v>
                </c:pt>
                <c:pt idx="1509">
                  <c:v>33.68</c:v>
                </c:pt>
                <c:pt idx="1510">
                  <c:v>33.700000000000003</c:v>
                </c:pt>
                <c:pt idx="1511">
                  <c:v>33.72</c:v>
                </c:pt>
                <c:pt idx="1512">
                  <c:v>33.74</c:v>
                </c:pt>
                <c:pt idx="1513">
                  <c:v>33.76</c:v>
                </c:pt>
                <c:pt idx="1514">
                  <c:v>33.78</c:v>
                </c:pt>
                <c:pt idx="1515">
                  <c:v>33.799999999999997</c:v>
                </c:pt>
                <c:pt idx="1516">
                  <c:v>33.82</c:v>
                </c:pt>
                <c:pt idx="1517">
                  <c:v>33.840000000000003</c:v>
                </c:pt>
                <c:pt idx="1518">
                  <c:v>33.86</c:v>
                </c:pt>
                <c:pt idx="1519">
                  <c:v>33.880000000000003</c:v>
                </c:pt>
                <c:pt idx="1520">
                  <c:v>33.9</c:v>
                </c:pt>
                <c:pt idx="1521">
                  <c:v>33.92</c:v>
                </c:pt>
                <c:pt idx="1522">
                  <c:v>33.94</c:v>
                </c:pt>
                <c:pt idx="1523">
                  <c:v>33.96</c:v>
                </c:pt>
                <c:pt idx="1524">
                  <c:v>33.979999999999997</c:v>
                </c:pt>
                <c:pt idx="1525">
                  <c:v>34</c:v>
                </c:pt>
                <c:pt idx="1526">
                  <c:v>34.020000000000003</c:v>
                </c:pt>
                <c:pt idx="1527">
                  <c:v>34.04</c:v>
                </c:pt>
                <c:pt idx="1528">
                  <c:v>34.06</c:v>
                </c:pt>
                <c:pt idx="1529">
                  <c:v>34.08</c:v>
                </c:pt>
                <c:pt idx="1530">
                  <c:v>34.1</c:v>
                </c:pt>
                <c:pt idx="1531">
                  <c:v>34.119999999999997</c:v>
                </c:pt>
                <c:pt idx="1532">
                  <c:v>34.14</c:v>
                </c:pt>
                <c:pt idx="1533">
                  <c:v>34.159999999999997</c:v>
                </c:pt>
                <c:pt idx="1534">
                  <c:v>34.18</c:v>
                </c:pt>
                <c:pt idx="1535">
                  <c:v>34.200000000000003</c:v>
                </c:pt>
                <c:pt idx="1536">
                  <c:v>34.22</c:v>
                </c:pt>
                <c:pt idx="1537">
                  <c:v>34.24</c:v>
                </c:pt>
                <c:pt idx="1538">
                  <c:v>34.26</c:v>
                </c:pt>
                <c:pt idx="1539">
                  <c:v>34.28</c:v>
                </c:pt>
                <c:pt idx="1540">
                  <c:v>34.299999999999997</c:v>
                </c:pt>
                <c:pt idx="1541">
                  <c:v>34.32</c:v>
                </c:pt>
                <c:pt idx="1542">
                  <c:v>34.340000000000003</c:v>
                </c:pt>
                <c:pt idx="1543">
                  <c:v>34.36</c:v>
                </c:pt>
                <c:pt idx="1544">
                  <c:v>34.380000000000003</c:v>
                </c:pt>
                <c:pt idx="1545">
                  <c:v>34.4</c:v>
                </c:pt>
                <c:pt idx="1546">
                  <c:v>34.42</c:v>
                </c:pt>
                <c:pt idx="1547">
                  <c:v>34.44</c:v>
                </c:pt>
                <c:pt idx="1548">
                  <c:v>34.46</c:v>
                </c:pt>
                <c:pt idx="1549">
                  <c:v>34.479999999999997</c:v>
                </c:pt>
                <c:pt idx="1550">
                  <c:v>34.5</c:v>
                </c:pt>
                <c:pt idx="1551">
                  <c:v>34.520000000000003</c:v>
                </c:pt>
                <c:pt idx="1552">
                  <c:v>34.54</c:v>
                </c:pt>
                <c:pt idx="1553">
                  <c:v>34.56</c:v>
                </c:pt>
                <c:pt idx="1554">
                  <c:v>34.58</c:v>
                </c:pt>
                <c:pt idx="1555">
                  <c:v>34.6</c:v>
                </c:pt>
                <c:pt idx="1556">
                  <c:v>34.619999999999997</c:v>
                </c:pt>
                <c:pt idx="1557">
                  <c:v>34.64</c:v>
                </c:pt>
                <c:pt idx="1558">
                  <c:v>34.659999999999997</c:v>
                </c:pt>
                <c:pt idx="1559">
                  <c:v>34.68</c:v>
                </c:pt>
                <c:pt idx="1560">
                  <c:v>34.700000000000003</c:v>
                </c:pt>
                <c:pt idx="1561">
                  <c:v>34.72</c:v>
                </c:pt>
                <c:pt idx="1562">
                  <c:v>34.74</c:v>
                </c:pt>
                <c:pt idx="1563">
                  <c:v>34.76</c:v>
                </c:pt>
                <c:pt idx="1564">
                  <c:v>34.78</c:v>
                </c:pt>
                <c:pt idx="1565">
                  <c:v>34.799999999999997</c:v>
                </c:pt>
                <c:pt idx="1566">
                  <c:v>34.82</c:v>
                </c:pt>
                <c:pt idx="1567">
                  <c:v>34.840000000000003</c:v>
                </c:pt>
                <c:pt idx="1568">
                  <c:v>34.86</c:v>
                </c:pt>
                <c:pt idx="1569">
                  <c:v>34.880000000000003</c:v>
                </c:pt>
                <c:pt idx="1570">
                  <c:v>34.9</c:v>
                </c:pt>
                <c:pt idx="1571">
                  <c:v>34.92</c:v>
                </c:pt>
                <c:pt idx="1572">
                  <c:v>34.94</c:v>
                </c:pt>
                <c:pt idx="1573">
                  <c:v>34.96</c:v>
                </c:pt>
                <c:pt idx="1574">
                  <c:v>34.979999999999997</c:v>
                </c:pt>
                <c:pt idx="1575">
                  <c:v>35</c:v>
                </c:pt>
                <c:pt idx="1576">
                  <c:v>35.020000000000003</c:v>
                </c:pt>
                <c:pt idx="1577">
                  <c:v>35.04</c:v>
                </c:pt>
                <c:pt idx="1578">
                  <c:v>35.06</c:v>
                </c:pt>
                <c:pt idx="1579">
                  <c:v>35.08</c:v>
                </c:pt>
                <c:pt idx="1580">
                  <c:v>35.1</c:v>
                </c:pt>
                <c:pt idx="1581">
                  <c:v>35.119999999999997</c:v>
                </c:pt>
                <c:pt idx="1582">
                  <c:v>35.14</c:v>
                </c:pt>
                <c:pt idx="1583">
                  <c:v>35.159999999999997</c:v>
                </c:pt>
                <c:pt idx="1584">
                  <c:v>35.18</c:v>
                </c:pt>
                <c:pt idx="1585">
                  <c:v>35.200000000000003</c:v>
                </c:pt>
                <c:pt idx="1586">
                  <c:v>35.22</c:v>
                </c:pt>
                <c:pt idx="1587">
                  <c:v>35.24</c:v>
                </c:pt>
                <c:pt idx="1588">
                  <c:v>35.26</c:v>
                </c:pt>
                <c:pt idx="1589">
                  <c:v>35.28</c:v>
                </c:pt>
                <c:pt idx="1590">
                  <c:v>35.299999999999997</c:v>
                </c:pt>
                <c:pt idx="1591">
                  <c:v>35.32</c:v>
                </c:pt>
                <c:pt idx="1592">
                  <c:v>35.340000000000003</c:v>
                </c:pt>
                <c:pt idx="1593">
                  <c:v>35.36</c:v>
                </c:pt>
                <c:pt idx="1594">
                  <c:v>35.380000000000003</c:v>
                </c:pt>
                <c:pt idx="1595">
                  <c:v>35.4</c:v>
                </c:pt>
                <c:pt idx="1596">
                  <c:v>35.42</c:v>
                </c:pt>
                <c:pt idx="1597">
                  <c:v>35.44</c:v>
                </c:pt>
                <c:pt idx="1598">
                  <c:v>35.46</c:v>
                </c:pt>
                <c:pt idx="1599">
                  <c:v>35.479999999999997</c:v>
                </c:pt>
                <c:pt idx="1600">
                  <c:v>35.5</c:v>
                </c:pt>
                <c:pt idx="1601">
                  <c:v>35.520000000000003</c:v>
                </c:pt>
                <c:pt idx="1602">
                  <c:v>35.54</c:v>
                </c:pt>
                <c:pt idx="1603">
                  <c:v>35.56</c:v>
                </c:pt>
                <c:pt idx="1604">
                  <c:v>35.58</c:v>
                </c:pt>
                <c:pt idx="1605">
                  <c:v>35.6</c:v>
                </c:pt>
                <c:pt idx="1606">
                  <c:v>35.619999999999997</c:v>
                </c:pt>
                <c:pt idx="1607">
                  <c:v>35.64</c:v>
                </c:pt>
                <c:pt idx="1608">
                  <c:v>35.659999999999997</c:v>
                </c:pt>
                <c:pt idx="1609">
                  <c:v>35.68</c:v>
                </c:pt>
                <c:pt idx="1610">
                  <c:v>35.700000000000003</c:v>
                </c:pt>
                <c:pt idx="1611">
                  <c:v>35.72</c:v>
                </c:pt>
                <c:pt idx="1612">
                  <c:v>35.74</c:v>
                </c:pt>
                <c:pt idx="1613">
                  <c:v>35.76</c:v>
                </c:pt>
                <c:pt idx="1614">
                  <c:v>35.78</c:v>
                </c:pt>
                <c:pt idx="1615">
                  <c:v>35.799999999999997</c:v>
                </c:pt>
                <c:pt idx="1616">
                  <c:v>35.82</c:v>
                </c:pt>
                <c:pt idx="1617">
                  <c:v>35.840000000000003</c:v>
                </c:pt>
                <c:pt idx="1618">
                  <c:v>35.86</c:v>
                </c:pt>
                <c:pt idx="1619">
                  <c:v>35.880000000000003</c:v>
                </c:pt>
                <c:pt idx="1620">
                  <c:v>35.9</c:v>
                </c:pt>
                <c:pt idx="1621">
                  <c:v>35.92</c:v>
                </c:pt>
                <c:pt idx="1622">
                  <c:v>35.94</c:v>
                </c:pt>
                <c:pt idx="1623">
                  <c:v>35.96</c:v>
                </c:pt>
                <c:pt idx="1624">
                  <c:v>35.979999999999997</c:v>
                </c:pt>
                <c:pt idx="1625">
                  <c:v>36</c:v>
                </c:pt>
                <c:pt idx="1626">
                  <c:v>36.020000000000003</c:v>
                </c:pt>
                <c:pt idx="1627">
                  <c:v>36.04</c:v>
                </c:pt>
                <c:pt idx="1628">
                  <c:v>36.06</c:v>
                </c:pt>
                <c:pt idx="1629">
                  <c:v>36.08</c:v>
                </c:pt>
                <c:pt idx="1630">
                  <c:v>36.1</c:v>
                </c:pt>
                <c:pt idx="1631">
                  <c:v>36.119999999999997</c:v>
                </c:pt>
                <c:pt idx="1632">
                  <c:v>36.14</c:v>
                </c:pt>
                <c:pt idx="1633">
                  <c:v>36.159999999999997</c:v>
                </c:pt>
                <c:pt idx="1634">
                  <c:v>36.18</c:v>
                </c:pt>
                <c:pt idx="1635">
                  <c:v>36.200000000000003</c:v>
                </c:pt>
                <c:pt idx="1636">
                  <c:v>36.22</c:v>
                </c:pt>
                <c:pt idx="1637">
                  <c:v>36.24</c:v>
                </c:pt>
                <c:pt idx="1638">
                  <c:v>36.26</c:v>
                </c:pt>
                <c:pt idx="1639">
                  <c:v>36.28</c:v>
                </c:pt>
                <c:pt idx="1640">
                  <c:v>36.299999999999997</c:v>
                </c:pt>
                <c:pt idx="1641">
                  <c:v>36.32</c:v>
                </c:pt>
                <c:pt idx="1642">
                  <c:v>36.340000000000003</c:v>
                </c:pt>
                <c:pt idx="1643">
                  <c:v>36.36</c:v>
                </c:pt>
                <c:pt idx="1644">
                  <c:v>36.380000000000003</c:v>
                </c:pt>
                <c:pt idx="1645">
                  <c:v>36.4</c:v>
                </c:pt>
                <c:pt idx="1646">
                  <c:v>36.42</c:v>
                </c:pt>
                <c:pt idx="1647">
                  <c:v>36.44</c:v>
                </c:pt>
                <c:pt idx="1648">
                  <c:v>36.46</c:v>
                </c:pt>
                <c:pt idx="1649">
                  <c:v>36.479999999999997</c:v>
                </c:pt>
                <c:pt idx="1650">
                  <c:v>36.5</c:v>
                </c:pt>
                <c:pt idx="1651">
                  <c:v>36.520000000000003</c:v>
                </c:pt>
                <c:pt idx="1652">
                  <c:v>36.54</c:v>
                </c:pt>
                <c:pt idx="1653">
                  <c:v>36.56</c:v>
                </c:pt>
                <c:pt idx="1654">
                  <c:v>36.58</c:v>
                </c:pt>
                <c:pt idx="1655">
                  <c:v>36.6</c:v>
                </c:pt>
                <c:pt idx="1656">
                  <c:v>36.619999999999997</c:v>
                </c:pt>
                <c:pt idx="1657">
                  <c:v>36.64</c:v>
                </c:pt>
                <c:pt idx="1658">
                  <c:v>36.659999999999997</c:v>
                </c:pt>
                <c:pt idx="1659">
                  <c:v>36.68</c:v>
                </c:pt>
                <c:pt idx="1660">
                  <c:v>36.700000000000003</c:v>
                </c:pt>
                <c:pt idx="1661">
                  <c:v>36.72</c:v>
                </c:pt>
                <c:pt idx="1662">
                  <c:v>36.74</c:v>
                </c:pt>
                <c:pt idx="1663">
                  <c:v>36.76</c:v>
                </c:pt>
                <c:pt idx="1664">
                  <c:v>36.78</c:v>
                </c:pt>
                <c:pt idx="1665">
                  <c:v>36.799999999999997</c:v>
                </c:pt>
                <c:pt idx="1666">
                  <c:v>36.82</c:v>
                </c:pt>
                <c:pt idx="1667">
                  <c:v>36.840000000000003</c:v>
                </c:pt>
                <c:pt idx="1668">
                  <c:v>36.86</c:v>
                </c:pt>
                <c:pt idx="1669">
                  <c:v>36.880000000000003</c:v>
                </c:pt>
                <c:pt idx="1670">
                  <c:v>36.9</c:v>
                </c:pt>
                <c:pt idx="1671">
                  <c:v>36.92</c:v>
                </c:pt>
                <c:pt idx="1672">
                  <c:v>36.94</c:v>
                </c:pt>
                <c:pt idx="1673">
                  <c:v>36.96</c:v>
                </c:pt>
                <c:pt idx="1674">
                  <c:v>36.979999999999997</c:v>
                </c:pt>
                <c:pt idx="1675">
                  <c:v>37</c:v>
                </c:pt>
                <c:pt idx="1676">
                  <c:v>37.020000000000003</c:v>
                </c:pt>
                <c:pt idx="1677">
                  <c:v>37.04</c:v>
                </c:pt>
                <c:pt idx="1678">
                  <c:v>37.06</c:v>
                </c:pt>
                <c:pt idx="1679">
                  <c:v>37.08</c:v>
                </c:pt>
                <c:pt idx="1680">
                  <c:v>37.1</c:v>
                </c:pt>
                <c:pt idx="1681">
                  <c:v>37.119999999999997</c:v>
                </c:pt>
                <c:pt idx="1682">
                  <c:v>37.14</c:v>
                </c:pt>
                <c:pt idx="1683">
                  <c:v>37.159999999999997</c:v>
                </c:pt>
                <c:pt idx="1684">
                  <c:v>37.18</c:v>
                </c:pt>
                <c:pt idx="1685">
                  <c:v>37.200000000000003</c:v>
                </c:pt>
                <c:pt idx="1686">
                  <c:v>37.22</c:v>
                </c:pt>
                <c:pt idx="1687">
                  <c:v>37.24</c:v>
                </c:pt>
                <c:pt idx="1688">
                  <c:v>37.26</c:v>
                </c:pt>
                <c:pt idx="1689">
                  <c:v>37.28</c:v>
                </c:pt>
                <c:pt idx="1690">
                  <c:v>37.299999999999997</c:v>
                </c:pt>
                <c:pt idx="1691">
                  <c:v>37.32</c:v>
                </c:pt>
                <c:pt idx="1692">
                  <c:v>37.340000000000003</c:v>
                </c:pt>
                <c:pt idx="1693">
                  <c:v>37.36</c:v>
                </c:pt>
                <c:pt idx="1694">
                  <c:v>37.380000000000003</c:v>
                </c:pt>
                <c:pt idx="1695">
                  <c:v>37.4</c:v>
                </c:pt>
                <c:pt idx="1696">
                  <c:v>37.42</c:v>
                </c:pt>
                <c:pt idx="1697">
                  <c:v>37.44</c:v>
                </c:pt>
                <c:pt idx="1698">
                  <c:v>37.46</c:v>
                </c:pt>
                <c:pt idx="1699">
                  <c:v>37.479999999999997</c:v>
                </c:pt>
                <c:pt idx="1700">
                  <c:v>37.5</c:v>
                </c:pt>
                <c:pt idx="1701">
                  <c:v>37.520000000000003</c:v>
                </c:pt>
                <c:pt idx="1702">
                  <c:v>37.54</c:v>
                </c:pt>
                <c:pt idx="1703">
                  <c:v>37.56</c:v>
                </c:pt>
                <c:pt idx="1704">
                  <c:v>37.58</c:v>
                </c:pt>
                <c:pt idx="1705">
                  <c:v>37.6</c:v>
                </c:pt>
                <c:pt idx="1706">
                  <c:v>37.619999999999997</c:v>
                </c:pt>
                <c:pt idx="1707">
                  <c:v>37.64</c:v>
                </c:pt>
                <c:pt idx="1708">
                  <c:v>37.659999999999997</c:v>
                </c:pt>
                <c:pt idx="1709">
                  <c:v>37.68</c:v>
                </c:pt>
                <c:pt idx="1710">
                  <c:v>37.700000000000003</c:v>
                </c:pt>
                <c:pt idx="1711">
                  <c:v>37.72</c:v>
                </c:pt>
                <c:pt idx="1712">
                  <c:v>37.74</c:v>
                </c:pt>
                <c:pt idx="1713">
                  <c:v>37.76</c:v>
                </c:pt>
                <c:pt idx="1714">
                  <c:v>37.78</c:v>
                </c:pt>
                <c:pt idx="1715">
                  <c:v>37.799999999999997</c:v>
                </c:pt>
                <c:pt idx="1716">
                  <c:v>37.82</c:v>
                </c:pt>
                <c:pt idx="1717">
                  <c:v>37.840000000000003</c:v>
                </c:pt>
                <c:pt idx="1718">
                  <c:v>37.86</c:v>
                </c:pt>
                <c:pt idx="1719">
                  <c:v>37.880000000000003</c:v>
                </c:pt>
                <c:pt idx="1720">
                  <c:v>37.9</c:v>
                </c:pt>
                <c:pt idx="1721">
                  <c:v>37.92</c:v>
                </c:pt>
                <c:pt idx="1722">
                  <c:v>37.94</c:v>
                </c:pt>
                <c:pt idx="1723">
                  <c:v>37.96</c:v>
                </c:pt>
                <c:pt idx="1724">
                  <c:v>37.979999999999997</c:v>
                </c:pt>
                <c:pt idx="1725">
                  <c:v>38</c:v>
                </c:pt>
                <c:pt idx="1726">
                  <c:v>38.020000000000003</c:v>
                </c:pt>
                <c:pt idx="1727">
                  <c:v>38.04</c:v>
                </c:pt>
                <c:pt idx="1728">
                  <c:v>38.06</c:v>
                </c:pt>
                <c:pt idx="1729">
                  <c:v>38.08</c:v>
                </c:pt>
                <c:pt idx="1730">
                  <c:v>38.1</c:v>
                </c:pt>
                <c:pt idx="1731">
                  <c:v>38.119999999999997</c:v>
                </c:pt>
                <c:pt idx="1732">
                  <c:v>38.14</c:v>
                </c:pt>
                <c:pt idx="1733">
                  <c:v>38.159999999999997</c:v>
                </c:pt>
                <c:pt idx="1734">
                  <c:v>38.18</c:v>
                </c:pt>
                <c:pt idx="1735">
                  <c:v>38.200000000000003</c:v>
                </c:pt>
                <c:pt idx="1736">
                  <c:v>38.22</c:v>
                </c:pt>
                <c:pt idx="1737">
                  <c:v>38.24</c:v>
                </c:pt>
                <c:pt idx="1738">
                  <c:v>38.26</c:v>
                </c:pt>
                <c:pt idx="1739">
                  <c:v>38.28</c:v>
                </c:pt>
                <c:pt idx="1740">
                  <c:v>38.299999999999997</c:v>
                </c:pt>
                <c:pt idx="1741">
                  <c:v>38.32</c:v>
                </c:pt>
                <c:pt idx="1742">
                  <c:v>38.340000000000003</c:v>
                </c:pt>
                <c:pt idx="1743">
                  <c:v>38.36</c:v>
                </c:pt>
                <c:pt idx="1744">
                  <c:v>38.380000000000003</c:v>
                </c:pt>
                <c:pt idx="1745">
                  <c:v>38.4</c:v>
                </c:pt>
                <c:pt idx="1746">
                  <c:v>38.42</c:v>
                </c:pt>
                <c:pt idx="1747">
                  <c:v>38.44</c:v>
                </c:pt>
                <c:pt idx="1748">
                  <c:v>38.46</c:v>
                </c:pt>
                <c:pt idx="1749">
                  <c:v>38.479999999999997</c:v>
                </c:pt>
                <c:pt idx="1750">
                  <c:v>38.5</c:v>
                </c:pt>
                <c:pt idx="1751">
                  <c:v>38.520000000000003</c:v>
                </c:pt>
                <c:pt idx="1752">
                  <c:v>38.54</c:v>
                </c:pt>
                <c:pt idx="1753">
                  <c:v>38.56</c:v>
                </c:pt>
                <c:pt idx="1754">
                  <c:v>38.58</c:v>
                </c:pt>
                <c:pt idx="1755">
                  <c:v>38.6</c:v>
                </c:pt>
                <c:pt idx="1756">
                  <c:v>38.619999999999997</c:v>
                </c:pt>
                <c:pt idx="1757">
                  <c:v>38.64</c:v>
                </c:pt>
                <c:pt idx="1758">
                  <c:v>38.659999999999997</c:v>
                </c:pt>
                <c:pt idx="1759">
                  <c:v>38.68</c:v>
                </c:pt>
                <c:pt idx="1760">
                  <c:v>38.700000000000003</c:v>
                </c:pt>
                <c:pt idx="1761">
                  <c:v>38.72</c:v>
                </c:pt>
                <c:pt idx="1762">
                  <c:v>38.74</c:v>
                </c:pt>
                <c:pt idx="1763">
                  <c:v>38.76</c:v>
                </c:pt>
                <c:pt idx="1764">
                  <c:v>38.78</c:v>
                </c:pt>
                <c:pt idx="1765">
                  <c:v>38.799999999999997</c:v>
                </c:pt>
                <c:pt idx="1766">
                  <c:v>38.82</c:v>
                </c:pt>
                <c:pt idx="1767">
                  <c:v>38.840000000000003</c:v>
                </c:pt>
                <c:pt idx="1768">
                  <c:v>38.86</c:v>
                </c:pt>
                <c:pt idx="1769">
                  <c:v>38.880000000000003</c:v>
                </c:pt>
                <c:pt idx="1770">
                  <c:v>38.9</c:v>
                </c:pt>
                <c:pt idx="1771">
                  <c:v>38.92</c:v>
                </c:pt>
                <c:pt idx="1772">
                  <c:v>38.94</c:v>
                </c:pt>
                <c:pt idx="1773">
                  <c:v>38.96</c:v>
                </c:pt>
                <c:pt idx="1774">
                  <c:v>38.979999999999997</c:v>
                </c:pt>
                <c:pt idx="1775">
                  <c:v>39</c:v>
                </c:pt>
                <c:pt idx="1776">
                  <c:v>39.020000000000003</c:v>
                </c:pt>
                <c:pt idx="1777">
                  <c:v>39.04</c:v>
                </c:pt>
                <c:pt idx="1778">
                  <c:v>39.06</c:v>
                </c:pt>
                <c:pt idx="1779">
                  <c:v>39.08</c:v>
                </c:pt>
                <c:pt idx="1780">
                  <c:v>39.1</c:v>
                </c:pt>
                <c:pt idx="1781">
                  <c:v>39.119999999999997</c:v>
                </c:pt>
                <c:pt idx="1782">
                  <c:v>39.14</c:v>
                </c:pt>
                <c:pt idx="1783">
                  <c:v>39.159999999999997</c:v>
                </c:pt>
                <c:pt idx="1784">
                  <c:v>39.18</c:v>
                </c:pt>
                <c:pt idx="1785">
                  <c:v>39.200000000000003</c:v>
                </c:pt>
                <c:pt idx="1786">
                  <c:v>39.22</c:v>
                </c:pt>
                <c:pt idx="1787">
                  <c:v>39.24</c:v>
                </c:pt>
                <c:pt idx="1788">
                  <c:v>39.26</c:v>
                </c:pt>
                <c:pt idx="1789">
                  <c:v>39.28</c:v>
                </c:pt>
                <c:pt idx="1790">
                  <c:v>39.299999999999997</c:v>
                </c:pt>
                <c:pt idx="1791">
                  <c:v>39.32</c:v>
                </c:pt>
                <c:pt idx="1792">
                  <c:v>39.340000000000003</c:v>
                </c:pt>
                <c:pt idx="1793">
                  <c:v>39.36</c:v>
                </c:pt>
                <c:pt idx="1794">
                  <c:v>39.380000000000003</c:v>
                </c:pt>
                <c:pt idx="1795">
                  <c:v>39.4</c:v>
                </c:pt>
                <c:pt idx="1796">
                  <c:v>39.42</c:v>
                </c:pt>
                <c:pt idx="1797">
                  <c:v>39.44</c:v>
                </c:pt>
                <c:pt idx="1798">
                  <c:v>39.46</c:v>
                </c:pt>
                <c:pt idx="1799">
                  <c:v>39.479999999999997</c:v>
                </c:pt>
                <c:pt idx="1800">
                  <c:v>39.5</c:v>
                </c:pt>
                <c:pt idx="1801">
                  <c:v>39.520000000000003</c:v>
                </c:pt>
                <c:pt idx="1802">
                  <c:v>39.54</c:v>
                </c:pt>
                <c:pt idx="1803">
                  <c:v>39.56</c:v>
                </c:pt>
                <c:pt idx="1804">
                  <c:v>39.58</c:v>
                </c:pt>
                <c:pt idx="1805">
                  <c:v>39.6</c:v>
                </c:pt>
                <c:pt idx="1806">
                  <c:v>39.619999999999997</c:v>
                </c:pt>
                <c:pt idx="1807">
                  <c:v>39.64</c:v>
                </c:pt>
                <c:pt idx="1808">
                  <c:v>39.659999999999997</c:v>
                </c:pt>
                <c:pt idx="1809">
                  <c:v>39.68</c:v>
                </c:pt>
                <c:pt idx="1810">
                  <c:v>39.700000000000003</c:v>
                </c:pt>
                <c:pt idx="1811">
                  <c:v>39.72</c:v>
                </c:pt>
                <c:pt idx="1812">
                  <c:v>39.74</c:v>
                </c:pt>
                <c:pt idx="1813">
                  <c:v>39.76</c:v>
                </c:pt>
                <c:pt idx="1814">
                  <c:v>39.78</c:v>
                </c:pt>
                <c:pt idx="1815">
                  <c:v>39.799999999999997</c:v>
                </c:pt>
                <c:pt idx="1816">
                  <c:v>39.82</c:v>
                </c:pt>
                <c:pt idx="1817">
                  <c:v>39.840000000000003</c:v>
                </c:pt>
                <c:pt idx="1818">
                  <c:v>39.86</c:v>
                </c:pt>
                <c:pt idx="1819">
                  <c:v>39.880000000000003</c:v>
                </c:pt>
                <c:pt idx="1820">
                  <c:v>39.9</c:v>
                </c:pt>
                <c:pt idx="1821">
                  <c:v>39.92</c:v>
                </c:pt>
                <c:pt idx="1822">
                  <c:v>39.94</c:v>
                </c:pt>
                <c:pt idx="1823">
                  <c:v>39.96</c:v>
                </c:pt>
                <c:pt idx="1824">
                  <c:v>39.979999999999997</c:v>
                </c:pt>
                <c:pt idx="1825">
                  <c:v>40</c:v>
                </c:pt>
                <c:pt idx="1826">
                  <c:v>40.020000000000003</c:v>
                </c:pt>
                <c:pt idx="1827">
                  <c:v>40.04</c:v>
                </c:pt>
                <c:pt idx="1828">
                  <c:v>40.06</c:v>
                </c:pt>
                <c:pt idx="1829">
                  <c:v>40.08</c:v>
                </c:pt>
                <c:pt idx="1830">
                  <c:v>40.1</c:v>
                </c:pt>
                <c:pt idx="1831">
                  <c:v>40.119999999999997</c:v>
                </c:pt>
                <c:pt idx="1832">
                  <c:v>40.14</c:v>
                </c:pt>
                <c:pt idx="1833">
                  <c:v>40.159999999999997</c:v>
                </c:pt>
                <c:pt idx="1834">
                  <c:v>40.18</c:v>
                </c:pt>
                <c:pt idx="1835">
                  <c:v>40.200000000000003</c:v>
                </c:pt>
                <c:pt idx="1836">
                  <c:v>40.22</c:v>
                </c:pt>
                <c:pt idx="1837">
                  <c:v>40.24</c:v>
                </c:pt>
                <c:pt idx="1838">
                  <c:v>40.26</c:v>
                </c:pt>
                <c:pt idx="1839">
                  <c:v>40.28</c:v>
                </c:pt>
                <c:pt idx="1840">
                  <c:v>40.299999999999997</c:v>
                </c:pt>
                <c:pt idx="1841">
                  <c:v>40.32</c:v>
                </c:pt>
                <c:pt idx="1842">
                  <c:v>40.340000000000003</c:v>
                </c:pt>
                <c:pt idx="1843">
                  <c:v>40.36</c:v>
                </c:pt>
                <c:pt idx="1844">
                  <c:v>40.380000000000003</c:v>
                </c:pt>
                <c:pt idx="1845">
                  <c:v>40.4</c:v>
                </c:pt>
                <c:pt idx="1846">
                  <c:v>40.42</c:v>
                </c:pt>
                <c:pt idx="1847">
                  <c:v>40.44</c:v>
                </c:pt>
                <c:pt idx="1848">
                  <c:v>40.46</c:v>
                </c:pt>
                <c:pt idx="1849">
                  <c:v>40.479999999999997</c:v>
                </c:pt>
                <c:pt idx="1850">
                  <c:v>40.5</c:v>
                </c:pt>
                <c:pt idx="1851">
                  <c:v>40.520000000000003</c:v>
                </c:pt>
                <c:pt idx="1852">
                  <c:v>40.54</c:v>
                </c:pt>
                <c:pt idx="1853">
                  <c:v>40.56</c:v>
                </c:pt>
                <c:pt idx="1854">
                  <c:v>40.58</c:v>
                </c:pt>
                <c:pt idx="1855">
                  <c:v>40.6</c:v>
                </c:pt>
                <c:pt idx="1856">
                  <c:v>40.619999999999997</c:v>
                </c:pt>
                <c:pt idx="1857">
                  <c:v>40.64</c:v>
                </c:pt>
                <c:pt idx="1858">
                  <c:v>40.659999999999997</c:v>
                </c:pt>
                <c:pt idx="1859">
                  <c:v>40.68</c:v>
                </c:pt>
                <c:pt idx="1860">
                  <c:v>40.700000000000003</c:v>
                </c:pt>
                <c:pt idx="1861">
                  <c:v>40.72</c:v>
                </c:pt>
                <c:pt idx="1862">
                  <c:v>40.74</c:v>
                </c:pt>
                <c:pt idx="1863">
                  <c:v>40.76</c:v>
                </c:pt>
                <c:pt idx="1864">
                  <c:v>40.78</c:v>
                </c:pt>
                <c:pt idx="1865">
                  <c:v>40.799999999999997</c:v>
                </c:pt>
                <c:pt idx="1866">
                  <c:v>40.82</c:v>
                </c:pt>
                <c:pt idx="1867">
                  <c:v>40.840000000000003</c:v>
                </c:pt>
                <c:pt idx="1868">
                  <c:v>40.86</c:v>
                </c:pt>
                <c:pt idx="1869">
                  <c:v>40.880000000000003</c:v>
                </c:pt>
                <c:pt idx="1870">
                  <c:v>40.9</c:v>
                </c:pt>
                <c:pt idx="1871">
                  <c:v>40.92</c:v>
                </c:pt>
                <c:pt idx="1872">
                  <c:v>40.94</c:v>
                </c:pt>
                <c:pt idx="1873">
                  <c:v>40.96</c:v>
                </c:pt>
                <c:pt idx="1874">
                  <c:v>40.98</c:v>
                </c:pt>
                <c:pt idx="1875">
                  <c:v>41</c:v>
                </c:pt>
                <c:pt idx="1876">
                  <c:v>41.02</c:v>
                </c:pt>
                <c:pt idx="1877">
                  <c:v>41.04</c:v>
                </c:pt>
                <c:pt idx="1878">
                  <c:v>41.06</c:v>
                </c:pt>
                <c:pt idx="1879">
                  <c:v>41.08</c:v>
                </c:pt>
                <c:pt idx="1880">
                  <c:v>41.1</c:v>
                </c:pt>
                <c:pt idx="1881">
                  <c:v>41.12</c:v>
                </c:pt>
                <c:pt idx="1882">
                  <c:v>41.14</c:v>
                </c:pt>
                <c:pt idx="1883">
                  <c:v>41.16</c:v>
                </c:pt>
                <c:pt idx="1884">
                  <c:v>41.18</c:v>
                </c:pt>
                <c:pt idx="1885">
                  <c:v>41.2</c:v>
                </c:pt>
                <c:pt idx="1886">
                  <c:v>41.22</c:v>
                </c:pt>
                <c:pt idx="1887">
                  <c:v>41.24</c:v>
                </c:pt>
                <c:pt idx="1888">
                  <c:v>41.26</c:v>
                </c:pt>
                <c:pt idx="1889">
                  <c:v>41.28</c:v>
                </c:pt>
                <c:pt idx="1890">
                  <c:v>41.3</c:v>
                </c:pt>
                <c:pt idx="1891">
                  <c:v>41.32</c:v>
                </c:pt>
                <c:pt idx="1892">
                  <c:v>41.34</c:v>
                </c:pt>
                <c:pt idx="1893">
                  <c:v>41.36</c:v>
                </c:pt>
                <c:pt idx="1894">
                  <c:v>41.38</c:v>
                </c:pt>
                <c:pt idx="1895">
                  <c:v>41.4</c:v>
                </c:pt>
                <c:pt idx="1896">
                  <c:v>41.42</c:v>
                </c:pt>
                <c:pt idx="1897">
                  <c:v>41.44</c:v>
                </c:pt>
                <c:pt idx="1898">
                  <c:v>41.46</c:v>
                </c:pt>
                <c:pt idx="1899">
                  <c:v>41.48</c:v>
                </c:pt>
                <c:pt idx="1900">
                  <c:v>41.5</c:v>
                </c:pt>
                <c:pt idx="1901">
                  <c:v>41.52</c:v>
                </c:pt>
                <c:pt idx="1902">
                  <c:v>41.54</c:v>
                </c:pt>
                <c:pt idx="1903">
                  <c:v>41.56</c:v>
                </c:pt>
                <c:pt idx="1904">
                  <c:v>41.58</c:v>
                </c:pt>
                <c:pt idx="1905">
                  <c:v>41.6</c:v>
                </c:pt>
                <c:pt idx="1906">
                  <c:v>41.62</c:v>
                </c:pt>
                <c:pt idx="1907">
                  <c:v>41.64</c:v>
                </c:pt>
                <c:pt idx="1908">
                  <c:v>41.66</c:v>
                </c:pt>
                <c:pt idx="1909">
                  <c:v>41.68</c:v>
                </c:pt>
                <c:pt idx="1910">
                  <c:v>41.7</c:v>
                </c:pt>
                <c:pt idx="1911">
                  <c:v>41.72</c:v>
                </c:pt>
                <c:pt idx="1912">
                  <c:v>41.74</c:v>
                </c:pt>
                <c:pt idx="1913">
                  <c:v>41.76</c:v>
                </c:pt>
                <c:pt idx="1914">
                  <c:v>41.78</c:v>
                </c:pt>
                <c:pt idx="1915">
                  <c:v>41.8</c:v>
                </c:pt>
                <c:pt idx="1916">
                  <c:v>41.82</c:v>
                </c:pt>
                <c:pt idx="1917">
                  <c:v>41.84</c:v>
                </c:pt>
                <c:pt idx="1918">
                  <c:v>41.86</c:v>
                </c:pt>
                <c:pt idx="1919">
                  <c:v>41.88</c:v>
                </c:pt>
                <c:pt idx="1920">
                  <c:v>41.9</c:v>
                </c:pt>
                <c:pt idx="1921">
                  <c:v>41.92</c:v>
                </c:pt>
                <c:pt idx="1922">
                  <c:v>41.94</c:v>
                </c:pt>
                <c:pt idx="1923">
                  <c:v>41.96</c:v>
                </c:pt>
                <c:pt idx="1924">
                  <c:v>41.98</c:v>
                </c:pt>
                <c:pt idx="1925">
                  <c:v>42</c:v>
                </c:pt>
                <c:pt idx="1926">
                  <c:v>42.02</c:v>
                </c:pt>
                <c:pt idx="1927">
                  <c:v>42.04</c:v>
                </c:pt>
                <c:pt idx="1928">
                  <c:v>42.06</c:v>
                </c:pt>
                <c:pt idx="1929">
                  <c:v>42.08</c:v>
                </c:pt>
                <c:pt idx="1930">
                  <c:v>42.1</c:v>
                </c:pt>
                <c:pt idx="1931">
                  <c:v>42.12</c:v>
                </c:pt>
                <c:pt idx="1932">
                  <c:v>42.14</c:v>
                </c:pt>
                <c:pt idx="1933">
                  <c:v>42.16</c:v>
                </c:pt>
                <c:pt idx="1934">
                  <c:v>42.18</c:v>
                </c:pt>
                <c:pt idx="1935">
                  <c:v>42.2</c:v>
                </c:pt>
                <c:pt idx="1936">
                  <c:v>42.22</c:v>
                </c:pt>
                <c:pt idx="1937">
                  <c:v>42.24</c:v>
                </c:pt>
                <c:pt idx="1938">
                  <c:v>42.26</c:v>
                </c:pt>
                <c:pt idx="1939">
                  <c:v>42.28</c:v>
                </c:pt>
                <c:pt idx="1940">
                  <c:v>42.3</c:v>
                </c:pt>
                <c:pt idx="1941">
                  <c:v>42.32</c:v>
                </c:pt>
                <c:pt idx="1942">
                  <c:v>42.34</c:v>
                </c:pt>
                <c:pt idx="1943">
                  <c:v>42.36</c:v>
                </c:pt>
                <c:pt idx="1944">
                  <c:v>42.38</c:v>
                </c:pt>
                <c:pt idx="1945">
                  <c:v>42.4</c:v>
                </c:pt>
                <c:pt idx="1946">
                  <c:v>42.42</c:v>
                </c:pt>
                <c:pt idx="1947">
                  <c:v>42.44</c:v>
                </c:pt>
                <c:pt idx="1948">
                  <c:v>42.46</c:v>
                </c:pt>
                <c:pt idx="1949">
                  <c:v>42.48</c:v>
                </c:pt>
                <c:pt idx="1950">
                  <c:v>42.5</c:v>
                </c:pt>
                <c:pt idx="1951">
                  <c:v>42.52</c:v>
                </c:pt>
                <c:pt idx="1952">
                  <c:v>42.54</c:v>
                </c:pt>
                <c:pt idx="1953">
                  <c:v>42.56</c:v>
                </c:pt>
                <c:pt idx="1954">
                  <c:v>42.58</c:v>
                </c:pt>
                <c:pt idx="1955">
                  <c:v>42.6</c:v>
                </c:pt>
                <c:pt idx="1956">
                  <c:v>42.62</c:v>
                </c:pt>
                <c:pt idx="1957">
                  <c:v>42.64</c:v>
                </c:pt>
                <c:pt idx="1958">
                  <c:v>42.66</c:v>
                </c:pt>
                <c:pt idx="1959">
                  <c:v>42.68</c:v>
                </c:pt>
                <c:pt idx="1960">
                  <c:v>42.7</c:v>
                </c:pt>
                <c:pt idx="1961">
                  <c:v>42.72</c:v>
                </c:pt>
                <c:pt idx="1962">
                  <c:v>42.74</c:v>
                </c:pt>
                <c:pt idx="1963">
                  <c:v>42.76</c:v>
                </c:pt>
                <c:pt idx="1964">
                  <c:v>42.78</c:v>
                </c:pt>
                <c:pt idx="1965">
                  <c:v>42.8</c:v>
                </c:pt>
                <c:pt idx="1966">
                  <c:v>42.82</c:v>
                </c:pt>
                <c:pt idx="1967">
                  <c:v>42.84</c:v>
                </c:pt>
                <c:pt idx="1968">
                  <c:v>42.86</c:v>
                </c:pt>
                <c:pt idx="1969">
                  <c:v>42.88</c:v>
                </c:pt>
                <c:pt idx="1970">
                  <c:v>42.9</c:v>
                </c:pt>
                <c:pt idx="1971">
                  <c:v>42.92</c:v>
                </c:pt>
                <c:pt idx="1972">
                  <c:v>42.94</c:v>
                </c:pt>
                <c:pt idx="1973">
                  <c:v>42.96</c:v>
                </c:pt>
                <c:pt idx="1974">
                  <c:v>42.98</c:v>
                </c:pt>
                <c:pt idx="1975">
                  <c:v>43</c:v>
                </c:pt>
                <c:pt idx="1976">
                  <c:v>43.02</c:v>
                </c:pt>
                <c:pt idx="1977">
                  <c:v>43.04</c:v>
                </c:pt>
                <c:pt idx="1978">
                  <c:v>43.06</c:v>
                </c:pt>
                <c:pt idx="1979">
                  <c:v>43.08</c:v>
                </c:pt>
                <c:pt idx="1980">
                  <c:v>43.1</c:v>
                </c:pt>
                <c:pt idx="1981">
                  <c:v>43.12</c:v>
                </c:pt>
                <c:pt idx="1982">
                  <c:v>43.14</c:v>
                </c:pt>
                <c:pt idx="1983">
                  <c:v>43.16</c:v>
                </c:pt>
                <c:pt idx="1984">
                  <c:v>43.18</c:v>
                </c:pt>
                <c:pt idx="1985">
                  <c:v>43.2</c:v>
                </c:pt>
                <c:pt idx="1986">
                  <c:v>43.22</c:v>
                </c:pt>
                <c:pt idx="1987">
                  <c:v>43.24</c:v>
                </c:pt>
                <c:pt idx="1988">
                  <c:v>43.26</c:v>
                </c:pt>
                <c:pt idx="1989">
                  <c:v>43.28</c:v>
                </c:pt>
                <c:pt idx="1990">
                  <c:v>43.3</c:v>
                </c:pt>
                <c:pt idx="1991">
                  <c:v>43.32</c:v>
                </c:pt>
                <c:pt idx="1992">
                  <c:v>43.34</c:v>
                </c:pt>
                <c:pt idx="1993">
                  <c:v>43.36</c:v>
                </c:pt>
                <c:pt idx="1994">
                  <c:v>43.38</c:v>
                </c:pt>
                <c:pt idx="1995">
                  <c:v>43.4</c:v>
                </c:pt>
                <c:pt idx="1996">
                  <c:v>43.42</c:v>
                </c:pt>
                <c:pt idx="1997">
                  <c:v>43.44</c:v>
                </c:pt>
                <c:pt idx="1998">
                  <c:v>43.46</c:v>
                </c:pt>
                <c:pt idx="1999">
                  <c:v>43.48</c:v>
                </c:pt>
                <c:pt idx="2000">
                  <c:v>43.5</c:v>
                </c:pt>
                <c:pt idx="2001">
                  <c:v>43.52</c:v>
                </c:pt>
                <c:pt idx="2002">
                  <c:v>43.54</c:v>
                </c:pt>
                <c:pt idx="2003">
                  <c:v>43.56</c:v>
                </c:pt>
                <c:pt idx="2004">
                  <c:v>43.58</c:v>
                </c:pt>
                <c:pt idx="2005">
                  <c:v>43.6</c:v>
                </c:pt>
                <c:pt idx="2006">
                  <c:v>43.62</c:v>
                </c:pt>
                <c:pt idx="2007">
                  <c:v>43.64</c:v>
                </c:pt>
                <c:pt idx="2008">
                  <c:v>43.66</c:v>
                </c:pt>
                <c:pt idx="2009">
                  <c:v>43.68</c:v>
                </c:pt>
                <c:pt idx="2010">
                  <c:v>43.7</c:v>
                </c:pt>
                <c:pt idx="2011">
                  <c:v>43.72</c:v>
                </c:pt>
                <c:pt idx="2012">
                  <c:v>43.74</c:v>
                </c:pt>
                <c:pt idx="2013">
                  <c:v>43.76</c:v>
                </c:pt>
                <c:pt idx="2014">
                  <c:v>43.78</c:v>
                </c:pt>
                <c:pt idx="2015">
                  <c:v>43.8</c:v>
                </c:pt>
                <c:pt idx="2016">
                  <c:v>43.82</c:v>
                </c:pt>
                <c:pt idx="2017">
                  <c:v>43.84</c:v>
                </c:pt>
                <c:pt idx="2018">
                  <c:v>43.86</c:v>
                </c:pt>
                <c:pt idx="2019">
                  <c:v>43.88</c:v>
                </c:pt>
                <c:pt idx="2020">
                  <c:v>43.9</c:v>
                </c:pt>
                <c:pt idx="2021">
                  <c:v>43.92</c:v>
                </c:pt>
                <c:pt idx="2022">
                  <c:v>43.94</c:v>
                </c:pt>
                <c:pt idx="2023">
                  <c:v>43.96</c:v>
                </c:pt>
                <c:pt idx="2024">
                  <c:v>43.98</c:v>
                </c:pt>
                <c:pt idx="2025">
                  <c:v>44</c:v>
                </c:pt>
                <c:pt idx="2026">
                  <c:v>44.02</c:v>
                </c:pt>
                <c:pt idx="2027">
                  <c:v>44.04</c:v>
                </c:pt>
                <c:pt idx="2028">
                  <c:v>44.06</c:v>
                </c:pt>
                <c:pt idx="2029">
                  <c:v>44.08</c:v>
                </c:pt>
                <c:pt idx="2030">
                  <c:v>44.1</c:v>
                </c:pt>
                <c:pt idx="2031">
                  <c:v>44.12</c:v>
                </c:pt>
                <c:pt idx="2032">
                  <c:v>44.14</c:v>
                </c:pt>
                <c:pt idx="2033">
                  <c:v>44.16</c:v>
                </c:pt>
                <c:pt idx="2034">
                  <c:v>44.18</c:v>
                </c:pt>
                <c:pt idx="2035">
                  <c:v>44.2</c:v>
                </c:pt>
                <c:pt idx="2036">
                  <c:v>44.22</c:v>
                </c:pt>
                <c:pt idx="2037">
                  <c:v>44.24</c:v>
                </c:pt>
                <c:pt idx="2038">
                  <c:v>44.26</c:v>
                </c:pt>
                <c:pt idx="2039">
                  <c:v>44.28</c:v>
                </c:pt>
                <c:pt idx="2040">
                  <c:v>44.3</c:v>
                </c:pt>
                <c:pt idx="2041">
                  <c:v>44.32</c:v>
                </c:pt>
                <c:pt idx="2042">
                  <c:v>44.34</c:v>
                </c:pt>
                <c:pt idx="2043">
                  <c:v>44.36</c:v>
                </c:pt>
                <c:pt idx="2044">
                  <c:v>44.38</c:v>
                </c:pt>
                <c:pt idx="2045">
                  <c:v>44.4</c:v>
                </c:pt>
                <c:pt idx="2046">
                  <c:v>44.42</c:v>
                </c:pt>
                <c:pt idx="2047">
                  <c:v>44.44</c:v>
                </c:pt>
                <c:pt idx="2048">
                  <c:v>44.46</c:v>
                </c:pt>
                <c:pt idx="2049">
                  <c:v>44.48</c:v>
                </c:pt>
                <c:pt idx="2050">
                  <c:v>44.5</c:v>
                </c:pt>
                <c:pt idx="2051">
                  <c:v>44.52</c:v>
                </c:pt>
                <c:pt idx="2052">
                  <c:v>44.54</c:v>
                </c:pt>
                <c:pt idx="2053">
                  <c:v>44.56</c:v>
                </c:pt>
                <c:pt idx="2054">
                  <c:v>44.58</c:v>
                </c:pt>
                <c:pt idx="2055">
                  <c:v>44.6</c:v>
                </c:pt>
                <c:pt idx="2056">
                  <c:v>44.62</c:v>
                </c:pt>
                <c:pt idx="2057">
                  <c:v>44.64</c:v>
                </c:pt>
                <c:pt idx="2058">
                  <c:v>44.66</c:v>
                </c:pt>
                <c:pt idx="2059">
                  <c:v>44.68</c:v>
                </c:pt>
                <c:pt idx="2060">
                  <c:v>44.7</c:v>
                </c:pt>
                <c:pt idx="2061">
                  <c:v>44.72</c:v>
                </c:pt>
                <c:pt idx="2062">
                  <c:v>44.74</c:v>
                </c:pt>
                <c:pt idx="2063">
                  <c:v>44.76</c:v>
                </c:pt>
                <c:pt idx="2064">
                  <c:v>44.78</c:v>
                </c:pt>
                <c:pt idx="2065">
                  <c:v>44.8</c:v>
                </c:pt>
                <c:pt idx="2066">
                  <c:v>44.82</c:v>
                </c:pt>
                <c:pt idx="2067">
                  <c:v>44.84</c:v>
                </c:pt>
                <c:pt idx="2068">
                  <c:v>44.86</c:v>
                </c:pt>
                <c:pt idx="2069">
                  <c:v>44.88</c:v>
                </c:pt>
                <c:pt idx="2070">
                  <c:v>44.9</c:v>
                </c:pt>
                <c:pt idx="2071">
                  <c:v>44.92</c:v>
                </c:pt>
                <c:pt idx="2072">
                  <c:v>44.94</c:v>
                </c:pt>
                <c:pt idx="2073">
                  <c:v>44.96</c:v>
                </c:pt>
                <c:pt idx="2074">
                  <c:v>44.98</c:v>
                </c:pt>
                <c:pt idx="2075">
                  <c:v>45</c:v>
                </c:pt>
                <c:pt idx="2076">
                  <c:v>45.02</c:v>
                </c:pt>
                <c:pt idx="2077">
                  <c:v>45.04</c:v>
                </c:pt>
                <c:pt idx="2078">
                  <c:v>45.06</c:v>
                </c:pt>
                <c:pt idx="2079">
                  <c:v>45.08</c:v>
                </c:pt>
                <c:pt idx="2080">
                  <c:v>45.1</c:v>
                </c:pt>
                <c:pt idx="2081">
                  <c:v>45.12</c:v>
                </c:pt>
                <c:pt idx="2082">
                  <c:v>45.14</c:v>
                </c:pt>
                <c:pt idx="2083">
                  <c:v>45.16</c:v>
                </c:pt>
                <c:pt idx="2084">
                  <c:v>45.18</c:v>
                </c:pt>
                <c:pt idx="2085">
                  <c:v>45.2</c:v>
                </c:pt>
                <c:pt idx="2086">
                  <c:v>45.22</c:v>
                </c:pt>
                <c:pt idx="2087">
                  <c:v>45.24</c:v>
                </c:pt>
                <c:pt idx="2088">
                  <c:v>45.26</c:v>
                </c:pt>
                <c:pt idx="2089">
                  <c:v>45.28</c:v>
                </c:pt>
                <c:pt idx="2090">
                  <c:v>45.3</c:v>
                </c:pt>
                <c:pt idx="2091">
                  <c:v>45.32</c:v>
                </c:pt>
                <c:pt idx="2092">
                  <c:v>45.34</c:v>
                </c:pt>
                <c:pt idx="2093">
                  <c:v>45.36</c:v>
                </c:pt>
                <c:pt idx="2094">
                  <c:v>45.38</c:v>
                </c:pt>
                <c:pt idx="2095">
                  <c:v>45.4</c:v>
                </c:pt>
                <c:pt idx="2096">
                  <c:v>45.42</c:v>
                </c:pt>
                <c:pt idx="2097">
                  <c:v>45.44</c:v>
                </c:pt>
                <c:pt idx="2098">
                  <c:v>45.46</c:v>
                </c:pt>
                <c:pt idx="2099">
                  <c:v>45.48</c:v>
                </c:pt>
                <c:pt idx="2100">
                  <c:v>45.5</c:v>
                </c:pt>
                <c:pt idx="2101">
                  <c:v>45.52</c:v>
                </c:pt>
                <c:pt idx="2102">
                  <c:v>45.54</c:v>
                </c:pt>
                <c:pt idx="2103">
                  <c:v>45.56</c:v>
                </c:pt>
                <c:pt idx="2104">
                  <c:v>45.58</c:v>
                </c:pt>
                <c:pt idx="2105">
                  <c:v>45.6</c:v>
                </c:pt>
                <c:pt idx="2106">
                  <c:v>45.62</c:v>
                </c:pt>
                <c:pt idx="2107">
                  <c:v>45.64</c:v>
                </c:pt>
                <c:pt idx="2108">
                  <c:v>45.66</c:v>
                </c:pt>
                <c:pt idx="2109">
                  <c:v>45.68</c:v>
                </c:pt>
                <c:pt idx="2110">
                  <c:v>45.7</c:v>
                </c:pt>
                <c:pt idx="2111">
                  <c:v>45.72</c:v>
                </c:pt>
                <c:pt idx="2112">
                  <c:v>45.74</c:v>
                </c:pt>
                <c:pt idx="2113">
                  <c:v>45.76</c:v>
                </c:pt>
                <c:pt idx="2114">
                  <c:v>45.78</c:v>
                </c:pt>
                <c:pt idx="2115">
                  <c:v>45.8</c:v>
                </c:pt>
                <c:pt idx="2116">
                  <c:v>45.82</c:v>
                </c:pt>
                <c:pt idx="2117">
                  <c:v>45.84</c:v>
                </c:pt>
                <c:pt idx="2118">
                  <c:v>45.86</c:v>
                </c:pt>
                <c:pt idx="2119">
                  <c:v>45.88</c:v>
                </c:pt>
                <c:pt idx="2120">
                  <c:v>45.9</c:v>
                </c:pt>
                <c:pt idx="2121">
                  <c:v>45.92</c:v>
                </c:pt>
                <c:pt idx="2122">
                  <c:v>45.94</c:v>
                </c:pt>
                <c:pt idx="2123">
                  <c:v>45.96</c:v>
                </c:pt>
                <c:pt idx="2124">
                  <c:v>45.98</c:v>
                </c:pt>
                <c:pt idx="2125">
                  <c:v>46</c:v>
                </c:pt>
                <c:pt idx="2126">
                  <c:v>46.02</c:v>
                </c:pt>
                <c:pt idx="2127">
                  <c:v>46.04</c:v>
                </c:pt>
                <c:pt idx="2128">
                  <c:v>46.06</c:v>
                </c:pt>
                <c:pt idx="2129">
                  <c:v>46.08</c:v>
                </c:pt>
                <c:pt idx="2130">
                  <c:v>46.1</c:v>
                </c:pt>
                <c:pt idx="2131">
                  <c:v>46.12</c:v>
                </c:pt>
                <c:pt idx="2132">
                  <c:v>46.14</c:v>
                </c:pt>
                <c:pt idx="2133">
                  <c:v>46.16</c:v>
                </c:pt>
                <c:pt idx="2134">
                  <c:v>46.18</c:v>
                </c:pt>
                <c:pt idx="2135">
                  <c:v>46.2</c:v>
                </c:pt>
                <c:pt idx="2136">
                  <c:v>46.22</c:v>
                </c:pt>
                <c:pt idx="2137">
                  <c:v>46.24</c:v>
                </c:pt>
                <c:pt idx="2138">
                  <c:v>46.26</c:v>
                </c:pt>
                <c:pt idx="2139">
                  <c:v>46.28</c:v>
                </c:pt>
                <c:pt idx="2140">
                  <c:v>46.3</c:v>
                </c:pt>
                <c:pt idx="2141">
                  <c:v>46.32</c:v>
                </c:pt>
                <c:pt idx="2142">
                  <c:v>46.34</c:v>
                </c:pt>
                <c:pt idx="2143">
                  <c:v>46.36</c:v>
                </c:pt>
                <c:pt idx="2144">
                  <c:v>46.38</c:v>
                </c:pt>
                <c:pt idx="2145">
                  <c:v>46.4</c:v>
                </c:pt>
                <c:pt idx="2146">
                  <c:v>46.42</c:v>
                </c:pt>
                <c:pt idx="2147">
                  <c:v>46.44</c:v>
                </c:pt>
                <c:pt idx="2148">
                  <c:v>46.46</c:v>
                </c:pt>
                <c:pt idx="2149">
                  <c:v>46.48</c:v>
                </c:pt>
                <c:pt idx="2150">
                  <c:v>46.5</c:v>
                </c:pt>
                <c:pt idx="2151">
                  <c:v>46.52</c:v>
                </c:pt>
                <c:pt idx="2152">
                  <c:v>46.54</c:v>
                </c:pt>
                <c:pt idx="2153">
                  <c:v>46.56</c:v>
                </c:pt>
                <c:pt idx="2154">
                  <c:v>46.58</c:v>
                </c:pt>
                <c:pt idx="2155">
                  <c:v>46.6</c:v>
                </c:pt>
                <c:pt idx="2156">
                  <c:v>46.62</c:v>
                </c:pt>
                <c:pt idx="2157">
                  <c:v>46.64</c:v>
                </c:pt>
                <c:pt idx="2158">
                  <c:v>46.66</c:v>
                </c:pt>
                <c:pt idx="2159">
                  <c:v>46.68</c:v>
                </c:pt>
                <c:pt idx="2160">
                  <c:v>46.7</c:v>
                </c:pt>
                <c:pt idx="2161">
                  <c:v>46.72</c:v>
                </c:pt>
                <c:pt idx="2162">
                  <c:v>46.74</c:v>
                </c:pt>
                <c:pt idx="2163">
                  <c:v>46.76</c:v>
                </c:pt>
                <c:pt idx="2164">
                  <c:v>46.78</c:v>
                </c:pt>
                <c:pt idx="2165">
                  <c:v>46.8</c:v>
                </c:pt>
                <c:pt idx="2166">
                  <c:v>46.82</c:v>
                </c:pt>
                <c:pt idx="2167">
                  <c:v>46.84</c:v>
                </c:pt>
                <c:pt idx="2168">
                  <c:v>46.86</c:v>
                </c:pt>
                <c:pt idx="2169">
                  <c:v>46.88</c:v>
                </c:pt>
                <c:pt idx="2170">
                  <c:v>46.9</c:v>
                </c:pt>
                <c:pt idx="2171">
                  <c:v>46.92</c:v>
                </c:pt>
                <c:pt idx="2172">
                  <c:v>46.94</c:v>
                </c:pt>
                <c:pt idx="2173">
                  <c:v>46.96</c:v>
                </c:pt>
                <c:pt idx="2174">
                  <c:v>46.98</c:v>
                </c:pt>
                <c:pt idx="2175">
                  <c:v>47</c:v>
                </c:pt>
                <c:pt idx="2176">
                  <c:v>47.02</c:v>
                </c:pt>
                <c:pt idx="2177">
                  <c:v>47.04</c:v>
                </c:pt>
                <c:pt idx="2178">
                  <c:v>47.06</c:v>
                </c:pt>
                <c:pt idx="2179">
                  <c:v>47.08</c:v>
                </c:pt>
                <c:pt idx="2180">
                  <c:v>47.1</c:v>
                </c:pt>
                <c:pt idx="2181">
                  <c:v>47.12</c:v>
                </c:pt>
                <c:pt idx="2182">
                  <c:v>47.14</c:v>
                </c:pt>
                <c:pt idx="2183">
                  <c:v>47.16</c:v>
                </c:pt>
                <c:pt idx="2184">
                  <c:v>47.18</c:v>
                </c:pt>
                <c:pt idx="2185">
                  <c:v>47.2</c:v>
                </c:pt>
                <c:pt idx="2186">
                  <c:v>47.22</c:v>
                </c:pt>
                <c:pt idx="2187">
                  <c:v>47.24</c:v>
                </c:pt>
                <c:pt idx="2188">
                  <c:v>47.26</c:v>
                </c:pt>
                <c:pt idx="2189">
                  <c:v>47.28</c:v>
                </c:pt>
                <c:pt idx="2190">
                  <c:v>47.3</c:v>
                </c:pt>
                <c:pt idx="2191">
                  <c:v>47.32</c:v>
                </c:pt>
                <c:pt idx="2192">
                  <c:v>47.34</c:v>
                </c:pt>
                <c:pt idx="2193">
                  <c:v>47.36</c:v>
                </c:pt>
                <c:pt idx="2194">
                  <c:v>47.38</c:v>
                </c:pt>
                <c:pt idx="2195">
                  <c:v>47.4</c:v>
                </c:pt>
                <c:pt idx="2196">
                  <c:v>47.42</c:v>
                </c:pt>
                <c:pt idx="2197">
                  <c:v>47.44</c:v>
                </c:pt>
                <c:pt idx="2198">
                  <c:v>47.46</c:v>
                </c:pt>
                <c:pt idx="2199">
                  <c:v>47.48</c:v>
                </c:pt>
                <c:pt idx="2200">
                  <c:v>47.5</c:v>
                </c:pt>
                <c:pt idx="2201">
                  <c:v>47.52</c:v>
                </c:pt>
                <c:pt idx="2202">
                  <c:v>47.54</c:v>
                </c:pt>
                <c:pt idx="2203">
                  <c:v>47.56</c:v>
                </c:pt>
                <c:pt idx="2204">
                  <c:v>47.58</c:v>
                </c:pt>
                <c:pt idx="2205">
                  <c:v>47.6</c:v>
                </c:pt>
                <c:pt idx="2206">
                  <c:v>47.62</c:v>
                </c:pt>
                <c:pt idx="2207">
                  <c:v>47.64</c:v>
                </c:pt>
                <c:pt idx="2208">
                  <c:v>47.66</c:v>
                </c:pt>
                <c:pt idx="2209">
                  <c:v>47.68</c:v>
                </c:pt>
                <c:pt idx="2210">
                  <c:v>47.7</c:v>
                </c:pt>
                <c:pt idx="2211">
                  <c:v>47.72</c:v>
                </c:pt>
                <c:pt idx="2212">
                  <c:v>47.74</c:v>
                </c:pt>
                <c:pt idx="2213">
                  <c:v>47.76</c:v>
                </c:pt>
                <c:pt idx="2214">
                  <c:v>47.78</c:v>
                </c:pt>
                <c:pt idx="2215">
                  <c:v>47.8</c:v>
                </c:pt>
                <c:pt idx="2216">
                  <c:v>47.82</c:v>
                </c:pt>
                <c:pt idx="2217">
                  <c:v>47.84</c:v>
                </c:pt>
                <c:pt idx="2218">
                  <c:v>47.86</c:v>
                </c:pt>
                <c:pt idx="2219">
                  <c:v>47.88</c:v>
                </c:pt>
                <c:pt idx="2220">
                  <c:v>47.9</c:v>
                </c:pt>
                <c:pt idx="2221">
                  <c:v>47.92</c:v>
                </c:pt>
                <c:pt idx="2222">
                  <c:v>47.94</c:v>
                </c:pt>
                <c:pt idx="2223">
                  <c:v>47.96</c:v>
                </c:pt>
                <c:pt idx="2224">
                  <c:v>47.98</c:v>
                </c:pt>
                <c:pt idx="2225">
                  <c:v>48</c:v>
                </c:pt>
                <c:pt idx="2226">
                  <c:v>48.02</c:v>
                </c:pt>
                <c:pt idx="2227">
                  <c:v>48.04</c:v>
                </c:pt>
                <c:pt idx="2228">
                  <c:v>48.06</c:v>
                </c:pt>
                <c:pt idx="2229">
                  <c:v>48.08</c:v>
                </c:pt>
                <c:pt idx="2230">
                  <c:v>48.1</c:v>
                </c:pt>
                <c:pt idx="2231">
                  <c:v>48.12</c:v>
                </c:pt>
                <c:pt idx="2232">
                  <c:v>48.14</c:v>
                </c:pt>
                <c:pt idx="2233">
                  <c:v>48.16</c:v>
                </c:pt>
                <c:pt idx="2234">
                  <c:v>48.18</c:v>
                </c:pt>
                <c:pt idx="2235">
                  <c:v>48.2</c:v>
                </c:pt>
                <c:pt idx="2236">
                  <c:v>48.22</c:v>
                </c:pt>
                <c:pt idx="2237">
                  <c:v>48.24</c:v>
                </c:pt>
                <c:pt idx="2238">
                  <c:v>48.26</c:v>
                </c:pt>
                <c:pt idx="2239">
                  <c:v>48.28</c:v>
                </c:pt>
                <c:pt idx="2240">
                  <c:v>48.3</c:v>
                </c:pt>
                <c:pt idx="2241">
                  <c:v>48.32</c:v>
                </c:pt>
                <c:pt idx="2242">
                  <c:v>48.34</c:v>
                </c:pt>
                <c:pt idx="2243">
                  <c:v>48.36</c:v>
                </c:pt>
                <c:pt idx="2244">
                  <c:v>48.38</c:v>
                </c:pt>
                <c:pt idx="2245">
                  <c:v>48.4</c:v>
                </c:pt>
                <c:pt idx="2246">
                  <c:v>48.42</c:v>
                </c:pt>
                <c:pt idx="2247">
                  <c:v>48.44</c:v>
                </c:pt>
                <c:pt idx="2248">
                  <c:v>48.46</c:v>
                </c:pt>
                <c:pt idx="2249">
                  <c:v>48.48</c:v>
                </c:pt>
                <c:pt idx="2250">
                  <c:v>48.5</c:v>
                </c:pt>
                <c:pt idx="2251">
                  <c:v>48.52</c:v>
                </c:pt>
                <c:pt idx="2252">
                  <c:v>48.54</c:v>
                </c:pt>
                <c:pt idx="2253">
                  <c:v>48.56</c:v>
                </c:pt>
                <c:pt idx="2254">
                  <c:v>48.58</c:v>
                </c:pt>
                <c:pt idx="2255">
                  <c:v>48.6</c:v>
                </c:pt>
                <c:pt idx="2256">
                  <c:v>48.62</c:v>
                </c:pt>
                <c:pt idx="2257">
                  <c:v>48.64</c:v>
                </c:pt>
                <c:pt idx="2258">
                  <c:v>48.66</c:v>
                </c:pt>
                <c:pt idx="2259">
                  <c:v>48.68</c:v>
                </c:pt>
                <c:pt idx="2260">
                  <c:v>48.7</c:v>
                </c:pt>
                <c:pt idx="2261">
                  <c:v>48.72</c:v>
                </c:pt>
                <c:pt idx="2262">
                  <c:v>48.74</c:v>
                </c:pt>
                <c:pt idx="2263">
                  <c:v>48.76</c:v>
                </c:pt>
                <c:pt idx="2264">
                  <c:v>48.78</c:v>
                </c:pt>
                <c:pt idx="2265">
                  <c:v>48.8</c:v>
                </c:pt>
                <c:pt idx="2266">
                  <c:v>48.82</c:v>
                </c:pt>
                <c:pt idx="2267">
                  <c:v>48.84</c:v>
                </c:pt>
                <c:pt idx="2268">
                  <c:v>48.86</c:v>
                </c:pt>
                <c:pt idx="2269">
                  <c:v>48.88</c:v>
                </c:pt>
                <c:pt idx="2270">
                  <c:v>48.9</c:v>
                </c:pt>
                <c:pt idx="2271">
                  <c:v>48.92</c:v>
                </c:pt>
                <c:pt idx="2272">
                  <c:v>48.94</c:v>
                </c:pt>
                <c:pt idx="2273">
                  <c:v>48.96</c:v>
                </c:pt>
                <c:pt idx="2274">
                  <c:v>48.98</c:v>
                </c:pt>
                <c:pt idx="2275">
                  <c:v>49</c:v>
                </c:pt>
                <c:pt idx="2276">
                  <c:v>49.02</c:v>
                </c:pt>
                <c:pt idx="2277">
                  <c:v>49.04</c:v>
                </c:pt>
                <c:pt idx="2278">
                  <c:v>49.06</c:v>
                </c:pt>
                <c:pt idx="2279">
                  <c:v>49.08</c:v>
                </c:pt>
                <c:pt idx="2280">
                  <c:v>49.1</c:v>
                </c:pt>
                <c:pt idx="2281">
                  <c:v>49.12</c:v>
                </c:pt>
                <c:pt idx="2282">
                  <c:v>49.14</c:v>
                </c:pt>
                <c:pt idx="2283">
                  <c:v>49.16</c:v>
                </c:pt>
                <c:pt idx="2284">
                  <c:v>49.18</c:v>
                </c:pt>
                <c:pt idx="2285">
                  <c:v>49.2</c:v>
                </c:pt>
                <c:pt idx="2286">
                  <c:v>49.22</c:v>
                </c:pt>
                <c:pt idx="2287">
                  <c:v>49.24</c:v>
                </c:pt>
                <c:pt idx="2288">
                  <c:v>49.26</c:v>
                </c:pt>
                <c:pt idx="2289">
                  <c:v>49.28</c:v>
                </c:pt>
                <c:pt idx="2290">
                  <c:v>49.3</c:v>
                </c:pt>
                <c:pt idx="2291">
                  <c:v>49.32</c:v>
                </c:pt>
                <c:pt idx="2292">
                  <c:v>49.34</c:v>
                </c:pt>
                <c:pt idx="2293">
                  <c:v>49.36</c:v>
                </c:pt>
                <c:pt idx="2294">
                  <c:v>49.38</c:v>
                </c:pt>
                <c:pt idx="2295">
                  <c:v>49.4</c:v>
                </c:pt>
                <c:pt idx="2296">
                  <c:v>49.42</c:v>
                </c:pt>
                <c:pt idx="2297">
                  <c:v>49.44</c:v>
                </c:pt>
                <c:pt idx="2298">
                  <c:v>49.46</c:v>
                </c:pt>
                <c:pt idx="2299">
                  <c:v>49.48</c:v>
                </c:pt>
                <c:pt idx="2300">
                  <c:v>49.5</c:v>
                </c:pt>
                <c:pt idx="2301">
                  <c:v>49.52</c:v>
                </c:pt>
                <c:pt idx="2302">
                  <c:v>49.54</c:v>
                </c:pt>
                <c:pt idx="2303">
                  <c:v>49.56</c:v>
                </c:pt>
                <c:pt idx="2304">
                  <c:v>49.58</c:v>
                </c:pt>
                <c:pt idx="2305">
                  <c:v>49.6</c:v>
                </c:pt>
                <c:pt idx="2306">
                  <c:v>49.62</c:v>
                </c:pt>
                <c:pt idx="2307">
                  <c:v>49.64</c:v>
                </c:pt>
                <c:pt idx="2308">
                  <c:v>49.66</c:v>
                </c:pt>
                <c:pt idx="2309">
                  <c:v>49.68</c:v>
                </c:pt>
                <c:pt idx="2310">
                  <c:v>49.7</c:v>
                </c:pt>
                <c:pt idx="2311">
                  <c:v>49.72</c:v>
                </c:pt>
                <c:pt idx="2312">
                  <c:v>49.74</c:v>
                </c:pt>
                <c:pt idx="2313">
                  <c:v>49.76</c:v>
                </c:pt>
                <c:pt idx="2314">
                  <c:v>49.78</c:v>
                </c:pt>
                <c:pt idx="2315">
                  <c:v>49.8</c:v>
                </c:pt>
                <c:pt idx="2316">
                  <c:v>49.82</c:v>
                </c:pt>
                <c:pt idx="2317">
                  <c:v>49.84</c:v>
                </c:pt>
                <c:pt idx="2318">
                  <c:v>49.86</c:v>
                </c:pt>
                <c:pt idx="2319">
                  <c:v>49.88</c:v>
                </c:pt>
                <c:pt idx="2320">
                  <c:v>49.9</c:v>
                </c:pt>
                <c:pt idx="2321">
                  <c:v>49.92</c:v>
                </c:pt>
                <c:pt idx="2322">
                  <c:v>49.94</c:v>
                </c:pt>
                <c:pt idx="2323">
                  <c:v>49.96</c:v>
                </c:pt>
                <c:pt idx="2324">
                  <c:v>49.98</c:v>
                </c:pt>
                <c:pt idx="2325">
                  <c:v>50</c:v>
                </c:pt>
              </c:numCache>
            </c:numRef>
          </c:xVal>
          <c:yVal>
            <c:numRef>
              <c:f>'[1]Mercury Simulation XRD_ n2414'!$C$76:$C$2401</c:f>
              <c:numCache>
                <c:formatCode>General</c:formatCode>
                <c:ptCount val="2326"/>
                <c:pt idx="0">
                  <c:v>125.8351</c:v>
                </c:pt>
                <c:pt idx="1">
                  <c:v>124.7838</c:v>
                </c:pt>
                <c:pt idx="2">
                  <c:v>123.8005</c:v>
                </c:pt>
                <c:pt idx="3">
                  <c:v>122.87989999999999</c:v>
                </c:pt>
                <c:pt idx="4">
                  <c:v>122.01730000000001</c:v>
                </c:pt>
                <c:pt idx="5">
                  <c:v>121.20830000000001</c:v>
                </c:pt>
                <c:pt idx="6">
                  <c:v>120.4492</c:v>
                </c:pt>
                <c:pt idx="7">
                  <c:v>119.7367</c:v>
                </c:pt>
                <c:pt idx="8">
                  <c:v>119.0675</c:v>
                </c:pt>
                <c:pt idx="9">
                  <c:v>118.43899999999999</c:v>
                </c:pt>
                <c:pt idx="10">
                  <c:v>117.84870000000001</c:v>
                </c:pt>
                <c:pt idx="11">
                  <c:v>121.0869</c:v>
                </c:pt>
                <c:pt idx="12">
                  <c:v>120.6729</c:v>
                </c:pt>
                <c:pt idx="13">
                  <c:v>120.2958</c:v>
                </c:pt>
                <c:pt idx="14">
                  <c:v>119.9545</c:v>
                </c:pt>
                <c:pt idx="15">
                  <c:v>119.64789999999999</c:v>
                </c:pt>
                <c:pt idx="16">
                  <c:v>119.3754</c:v>
                </c:pt>
                <c:pt idx="17">
                  <c:v>119.13639999999999</c:v>
                </c:pt>
                <c:pt idx="18">
                  <c:v>118.9307</c:v>
                </c:pt>
                <c:pt idx="19">
                  <c:v>118.7582</c:v>
                </c:pt>
                <c:pt idx="20">
                  <c:v>119.3947</c:v>
                </c:pt>
                <c:pt idx="21">
                  <c:v>119.3117</c:v>
                </c:pt>
                <c:pt idx="22">
                  <c:v>119.26480000000001</c:v>
                </c:pt>
                <c:pt idx="23">
                  <c:v>119.25530000000001</c:v>
                </c:pt>
                <c:pt idx="24">
                  <c:v>119.2851</c:v>
                </c:pt>
                <c:pt idx="25">
                  <c:v>119.3565</c:v>
                </c:pt>
                <c:pt idx="26">
                  <c:v>119.4726</c:v>
                </c:pt>
                <c:pt idx="27">
                  <c:v>119.6373</c:v>
                </c:pt>
                <c:pt idx="28">
                  <c:v>119.8553</c:v>
                </c:pt>
                <c:pt idx="29">
                  <c:v>110.6495</c:v>
                </c:pt>
                <c:pt idx="30">
                  <c:v>111.2433</c:v>
                </c:pt>
                <c:pt idx="31">
                  <c:v>111.9044</c:v>
                </c:pt>
                <c:pt idx="32">
                  <c:v>112.64619999999999</c:v>
                </c:pt>
                <c:pt idx="33">
                  <c:v>113.48560000000001</c:v>
                </c:pt>
                <c:pt idx="34">
                  <c:v>114.44459999999999</c:v>
                </c:pt>
                <c:pt idx="35">
                  <c:v>115.5527</c:v>
                </c:pt>
                <c:pt idx="36">
                  <c:v>116.8498</c:v>
                </c:pt>
                <c:pt idx="37">
                  <c:v>118.3908</c:v>
                </c:pt>
                <c:pt idx="38">
                  <c:v>120.2539</c:v>
                </c:pt>
                <c:pt idx="39">
                  <c:v>122.55249999999999</c:v>
                </c:pt>
                <c:pt idx="40">
                  <c:v>125.45869999999999</c:v>
                </c:pt>
                <c:pt idx="41">
                  <c:v>129.24959999999999</c:v>
                </c:pt>
                <c:pt idx="42">
                  <c:v>134.4169</c:v>
                </c:pt>
                <c:pt idx="43">
                  <c:v>141.9194</c:v>
                </c:pt>
                <c:pt idx="44">
                  <c:v>153.65039999999999</c:v>
                </c:pt>
                <c:pt idx="45">
                  <c:v>172.97489999999999</c:v>
                </c:pt>
                <c:pt idx="46">
                  <c:v>204.70600000000002</c:v>
                </c:pt>
                <c:pt idx="47">
                  <c:v>253.15100000000001</c:v>
                </c:pt>
                <c:pt idx="48">
                  <c:v>313.84800000000001</c:v>
                </c:pt>
                <c:pt idx="49">
                  <c:v>354.50800000000004</c:v>
                </c:pt>
                <c:pt idx="50">
                  <c:v>333.47500000000002</c:v>
                </c:pt>
                <c:pt idx="51">
                  <c:v>276.07400000000001</c:v>
                </c:pt>
                <c:pt idx="52">
                  <c:v>224.57400000000001</c:v>
                </c:pt>
                <c:pt idx="53">
                  <c:v>190.12209999999999</c:v>
                </c:pt>
                <c:pt idx="54">
                  <c:v>169.76400000000001</c:v>
                </c:pt>
                <c:pt idx="55">
                  <c:v>158.50319999999999</c:v>
                </c:pt>
                <c:pt idx="56">
                  <c:v>152.489</c:v>
                </c:pt>
                <c:pt idx="57">
                  <c:v>149.44460000000001</c:v>
                </c:pt>
                <c:pt idx="58">
                  <c:v>148.21269999999998</c:v>
                </c:pt>
                <c:pt idx="59">
                  <c:v>148.2328</c:v>
                </c:pt>
                <c:pt idx="60">
                  <c:v>149.2261</c:v>
                </c:pt>
                <c:pt idx="61">
                  <c:v>151.05340000000001</c:v>
                </c:pt>
                <c:pt idx="62">
                  <c:v>153.6574</c:v>
                </c:pt>
                <c:pt idx="63">
                  <c:v>157.0378</c:v>
                </c:pt>
                <c:pt idx="64">
                  <c:v>161.24189999999999</c:v>
                </c:pt>
                <c:pt idx="65">
                  <c:v>166.36109999999999</c:v>
                </c:pt>
                <c:pt idx="66">
                  <c:v>172.53570000000002</c:v>
                </c:pt>
                <c:pt idx="67">
                  <c:v>179.96299999999999</c:v>
                </c:pt>
                <c:pt idx="68">
                  <c:v>188.91370000000001</c:v>
                </c:pt>
                <c:pt idx="69">
                  <c:v>199.75659999999999</c:v>
                </c:pt>
                <c:pt idx="70">
                  <c:v>212.99599999999998</c:v>
                </c:pt>
                <c:pt idx="71">
                  <c:v>229.33199999999999</c:v>
                </c:pt>
                <c:pt idx="72">
                  <c:v>249.74799999999999</c:v>
                </c:pt>
                <c:pt idx="73">
                  <c:v>275.66300000000001</c:v>
                </c:pt>
                <c:pt idx="74">
                  <c:v>309.17200000000003</c:v>
                </c:pt>
                <c:pt idx="75">
                  <c:v>353.51300000000003</c:v>
                </c:pt>
                <c:pt idx="76">
                  <c:v>414.05200000000002</c:v>
                </c:pt>
                <c:pt idx="77">
                  <c:v>500.64499999999998</c:v>
                </c:pt>
                <c:pt idx="78">
                  <c:v>632.81100000000004</c:v>
                </c:pt>
                <c:pt idx="79">
                  <c:v>848.36699999999996</c:v>
                </c:pt>
                <c:pt idx="80">
                  <c:v>1211.05</c:v>
                </c:pt>
                <c:pt idx="81">
                  <c:v>1803.86</c:v>
                </c:pt>
                <c:pt idx="82">
                  <c:v>2677.51</c:v>
                </c:pt>
                <c:pt idx="83">
                  <c:v>3654.55</c:v>
                </c:pt>
                <c:pt idx="84">
                  <c:v>4043.64</c:v>
                </c:pt>
                <c:pt idx="85">
                  <c:v>3418.62</c:v>
                </c:pt>
                <c:pt idx="86">
                  <c:v>2448.0700000000002</c:v>
                </c:pt>
                <c:pt idx="87">
                  <c:v>1684.31</c:v>
                </c:pt>
                <c:pt idx="88">
                  <c:v>1213.1600000000001</c:v>
                </c:pt>
                <c:pt idx="89">
                  <c:v>977.29499999999996</c:v>
                </c:pt>
                <c:pt idx="90">
                  <c:v>913.99599999999998</c:v>
                </c:pt>
                <c:pt idx="91">
                  <c:v>977.58100000000002</c:v>
                </c:pt>
                <c:pt idx="92">
                  <c:v>1099.818</c:v>
                </c:pt>
                <c:pt idx="93">
                  <c:v>1122.95</c:v>
                </c:pt>
                <c:pt idx="94">
                  <c:v>952.447</c:v>
                </c:pt>
                <c:pt idx="95">
                  <c:v>720.55100000000004</c:v>
                </c:pt>
                <c:pt idx="96">
                  <c:v>536.02</c:v>
                </c:pt>
                <c:pt idx="97">
                  <c:v>412.70400000000001</c:v>
                </c:pt>
                <c:pt idx="98">
                  <c:v>334.928</c:v>
                </c:pt>
                <c:pt idx="99">
                  <c:v>285.54599999999999</c:v>
                </c:pt>
                <c:pt idx="100">
                  <c:v>252.53</c:v>
                </c:pt>
                <c:pt idx="101">
                  <c:v>229.447</c:v>
                </c:pt>
                <c:pt idx="102">
                  <c:v>211.846</c:v>
                </c:pt>
                <c:pt idx="103">
                  <c:v>198.2482</c:v>
                </c:pt>
                <c:pt idx="104">
                  <c:v>187.54059999999998</c:v>
                </c:pt>
                <c:pt idx="105">
                  <c:v>179.01400000000001</c:v>
                </c:pt>
                <c:pt idx="106">
                  <c:v>172.19560000000001</c:v>
                </c:pt>
                <c:pt idx="107">
                  <c:v>166.7653</c:v>
                </c:pt>
                <c:pt idx="108">
                  <c:v>162.51009999999999</c:v>
                </c:pt>
                <c:pt idx="109">
                  <c:v>159.2988</c:v>
                </c:pt>
                <c:pt idx="110">
                  <c:v>157.0694</c:v>
                </c:pt>
                <c:pt idx="111">
                  <c:v>155.8278</c:v>
                </c:pt>
                <c:pt idx="112">
                  <c:v>155.65719999999999</c:v>
                </c:pt>
                <c:pt idx="113">
                  <c:v>156.74430000000001</c:v>
                </c:pt>
                <c:pt idx="114">
                  <c:v>159.43729999999999</c:v>
                </c:pt>
                <c:pt idx="115">
                  <c:v>164.3854</c:v>
                </c:pt>
                <c:pt idx="116">
                  <c:v>172.87180000000001</c:v>
                </c:pt>
                <c:pt idx="117">
                  <c:v>187.50119999999998</c:v>
                </c:pt>
                <c:pt idx="118">
                  <c:v>213.178</c:v>
                </c:pt>
                <c:pt idx="119">
                  <c:v>257.60500000000002</c:v>
                </c:pt>
                <c:pt idx="120">
                  <c:v>329.46899999999999</c:v>
                </c:pt>
                <c:pt idx="121">
                  <c:v>429.37900000000002</c:v>
                </c:pt>
                <c:pt idx="122">
                  <c:v>520.78700000000003</c:v>
                </c:pt>
                <c:pt idx="123">
                  <c:v>520.84500000000003</c:v>
                </c:pt>
                <c:pt idx="124">
                  <c:v>428.53800000000001</c:v>
                </c:pt>
                <c:pt idx="125">
                  <c:v>329.24700000000001</c:v>
                </c:pt>
                <c:pt idx="126">
                  <c:v>254.779</c:v>
                </c:pt>
                <c:pt idx="127">
                  <c:v>207.83600000000001</c:v>
                </c:pt>
                <c:pt idx="128">
                  <c:v>179.74259999999998</c:v>
                </c:pt>
                <c:pt idx="129">
                  <c:v>162.71789999999999</c:v>
                </c:pt>
                <c:pt idx="130">
                  <c:v>151.7689</c:v>
                </c:pt>
                <c:pt idx="131">
                  <c:v>144.21889999999999</c:v>
                </c:pt>
                <c:pt idx="132">
                  <c:v>138.7251</c:v>
                </c:pt>
                <c:pt idx="133">
                  <c:v>134.5823</c:v>
                </c:pt>
                <c:pt idx="134">
                  <c:v>131.38</c:v>
                </c:pt>
                <c:pt idx="135">
                  <c:v>128.85839999999999</c:v>
                </c:pt>
                <c:pt idx="136">
                  <c:v>126.8439</c:v>
                </c:pt>
                <c:pt idx="137">
                  <c:v>125.2171</c:v>
                </c:pt>
                <c:pt idx="138">
                  <c:v>123.8938</c:v>
                </c:pt>
                <c:pt idx="139">
                  <c:v>122.81309999999999</c:v>
                </c:pt>
                <c:pt idx="140">
                  <c:v>122.56309999999999</c:v>
                </c:pt>
                <c:pt idx="141">
                  <c:v>121.8639</c:v>
                </c:pt>
                <c:pt idx="142">
                  <c:v>121.3064</c:v>
                </c:pt>
                <c:pt idx="143">
                  <c:v>120.8724</c:v>
                </c:pt>
                <c:pt idx="144">
                  <c:v>120.5483</c:v>
                </c:pt>
                <c:pt idx="145">
                  <c:v>120.324</c:v>
                </c:pt>
                <c:pt idx="146">
                  <c:v>120.1926</c:v>
                </c:pt>
                <c:pt idx="147">
                  <c:v>120.1495</c:v>
                </c:pt>
                <c:pt idx="148">
                  <c:v>120.1923</c:v>
                </c:pt>
                <c:pt idx="149">
                  <c:v>120.3206</c:v>
                </c:pt>
                <c:pt idx="150">
                  <c:v>120.5356</c:v>
                </c:pt>
                <c:pt idx="151">
                  <c:v>120.8409</c:v>
                </c:pt>
                <c:pt idx="152">
                  <c:v>121.242</c:v>
                </c:pt>
                <c:pt idx="153">
                  <c:v>121.7467</c:v>
                </c:pt>
                <c:pt idx="154">
                  <c:v>122.3657</c:v>
                </c:pt>
                <c:pt idx="155">
                  <c:v>123.11320000000001</c:v>
                </c:pt>
                <c:pt idx="156">
                  <c:v>124.008</c:v>
                </c:pt>
                <c:pt idx="157">
                  <c:v>121.3115</c:v>
                </c:pt>
                <c:pt idx="158">
                  <c:v>122.6823</c:v>
                </c:pt>
                <c:pt idx="159">
                  <c:v>124.2958</c:v>
                </c:pt>
                <c:pt idx="160">
                  <c:v>126.2102</c:v>
                </c:pt>
                <c:pt idx="161">
                  <c:v>128.5069</c:v>
                </c:pt>
                <c:pt idx="162">
                  <c:v>131.3031</c:v>
                </c:pt>
                <c:pt idx="163">
                  <c:v>134.77170000000001</c:v>
                </c:pt>
                <c:pt idx="164">
                  <c:v>139.16649999999998</c:v>
                </c:pt>
                <c:pt idx="165">
                  <c:v>144.84969999999998</c:v>
                </c:pt>
                <c:pt idx="166">
                  <c:v>151.54349999999999</c:v>
                </c:pt>
                <c:pt idx="167">
                  <c:v>161.42230000000001</c:v>
                </c:pt>
                <c:pt idx="168">
                  <c:v>174.78530000000001</c:v>
                </c:pt>
                <c:pt idx="169">
                  <c:v>194.81119999999999</c:v>
                </c:pt>
                <c:pt idx="170">
                  <c:v>227.892</c:v>
                </c:pt>
                <c:pt idx="171">
                  <c:v>283.17099999999999</c:v>
                </c:pt>
                <c:pt idx="172">
                  <c:v>369.98599999999999</c:v>
                </c:pt>
                <c:pt idx="173">
                  <c:v>486.029</c:v>
                </c:pt>
                <c:pt idx="174">
                  <c:v>582.33100000000002</c:v>
                </c:pt>
                <c:pt idx="175">
                  <c:v>569.09100000000001</c:v>
                </c:pt>
                <c:pt idx="176">
                  <c:v>464.57</c:v>
                </c:pt>
                <c:pt idx="177">
                  <c:v>358.87900000000002</c:v>
                </c:pt>
                <c:pt idx="178">
                  <c:v>285.678</c:v>
                </c:pt>
                <c:pt idx="179">
                  <c:v>242.33600000000001</c:v>
                </c:pt>
                <c:pt idx="180">
                  <c:v>219.23599999999999</c:v>
                </c:pt>
                <c:pt idx="181">
                  <c:v>208.34399999999999</c:v>
                </c:pt>
                <c:pt idx="182">
                  <c:v>204.78</c:v>
                </c:pt>
                <c:pt idx="183">
                  <c:v>206.16500000000002</c:v>
                </c:pt>
                <c:pt idx="184">
                  <c:v>211.57599999999999</c:v>
                </c:pt>
                <c:pt idx="185">
                  <c:v>220.88900000000001</c:v>
                </c:pt>
                <c:pt idx="186">
                  <c:v>234.52099999999999</c:v>
                </c:pt>
                <c:pt idx="187">
                  <c:v>253.416</c:v>
                </c:pt>
                <c:pt idx="188">
                  <c:v>279.834</c:v>
                </c:pt>
                <c:pt idx="189">
                  <c:v>315.238</c:v>
                </c:pt>
                <c:pt idx="190">
                  <c:v>364.964</c:v>
                </c:pt>
                <c:pt idx="191">
                  <c:v>437.995</c:v>
                </c:pt>
                <c:pt idx="192">
                  <c:v>552.32500000000005</c:v>
                </c:pt>
                <c:pt idx="193">
                  <c:v>742.125</c:v>
                </c:pt>
                <c:pt idx="194">
                  <c:v>1062.356</c:v>
                </c:pt>
                <c:pt idx="195">
                  <c:v>1578.39</c:v>
                </c:pt>
                <c:pt idx="196">
                  <c:v>2308.96</c:v>
                </c:pt>
                <c:pt idx="197">
                  <c:v>3030.2</c:v>
                </c:pt>
                <c:pt idx="198">
                  <c:v>3140.19</c:v>
                </c:pt>
                <c:pt idx="199">
                  <c:v>2513.04</c:v>
                </c:pt>
                <c:pt idx="200">
                  <c:v>1749.88</c:v>
                </c:pt>
                <c:pt idx="201">
                  <c:v>1180.42</c:v>
                </c:pt>
                <c:pt idx="202">
                  <c:v>820.66700000000003</c:v>
                </c:pt>
                <c:pt idx="203">
                  <c:v>608.62</c:v>
                </c:pt>
                <c:pt idx="204">
                  <c:v>485.14699999999999</c:v>
                </c:pt>
                <c:pt idx="205">
                  <c:v>411.62</c:v>
                </c:pt>
                <c:pt idx="206">
                  <c:v>367.80500000000001</c:v>
                </c:pt>
                <c:pt idx="207">
                  <c:v>345.154</c:v>
                </c:pt>
                <c:pt idx="208">
                  <c:v>342.44600000000003</c:v>
                </c:pt>
                <c:pt idx="209">
                  <c:v>364.565</c:v>
                </c:pt>
                <c:pt idx="210">
                  <c:v>421.98899999999998</c:v>
                </c:pt>
                <c:pt idx="211">
                  <c:v>527.03399999999999</c:v>
                </c:pt>
                <c:pt idx="212">
                  <c:v>677.95899999999995</c:v>
                </c:pt>
                <c:pt idx="213">
                  <c:v>810.66099999999994</c:v>
                </c:pt>
                <c:pt idx="214">
                  <c:v>793.91399999999999</c:v>
                </c:pt>
                <c:pt idx="215">
                  <c:v>637.96500000000003</c:v>
                </c:pt>
                <c:pt idx="216">
                  <c:v>473.40699999999998</c:v>
                </c:pt>
                <c:pt idx="217">
                  <c:v>354.59899999999999</c:v>
                </c:pt>
                <c:pt idx="218">
                  <c:v>279.32799999999997</c:v>
                </c:pt>
                <c:pt idx="219">
                  <c:v>233.58</c:v>
                </c:pt>
                <c:pt idx="220">
                  <c:v>205.256</c:v>
                </c:pt>
                <c:pt idx="221">
                  <c:v>186.43869999999998</c:v>
                </c:pt>
                <c:pt idx="222">
                  <c:v>173.08839999999998</c:v>
                </c:pt>
                <c:pt idx="223">
                  <c:v>163.11760000000001</c:v>
                </c:pt>
                <c:pt idx="224">
                  <c:v>155.41210000000001</c:v>
                </c:pt>
                <c:pt idx="225">
                  <c:v>149.3477</c:v>
                </c:pt>
                <c:pt idx="226">
                  <c:v>144.429</c:v>
                </c:pt>
                <c:pt idx="227">
                  <c:v>140.4034</c:v>
                </c:pt>
                <c:pt idx="228">
                  <c:v>137.07</c:v>
                </c:pt>
                <c:pt idx="229">
                  <c:v>134.2851</c:v>
                </c:pt>
                <c:pt idx="230">
                  <c:v>131.94389999999999</c:v>
                </c:pt>
                <c:pt idx="231">
                  <c:v>129.96879999999999</c:v>
                </c:pt>
                <c:pt idx="232">
                  <c:v>128.3015</c:v>
                </c:pt>
                <c:pt idx="233">
                  <c:v>126.8984</c:v>
                </c:pt>
                <c:pt idx="234">
                  <c:v>125.7269</c:v>
                </c:pt>
                <c:pt idx="235">
                  <c:v>124.7627</c:v>
                </c:pt>
                <c:pt idx="236">
                  <c:v>123.98860000000001</c:v>
                </c:pt>
                <c:pt idx="237">
                  <c:v>123.39359999999999</c:v>
                </c:pt>
                <c:pt idx="238">
                  <c:v>122.9718</c:v>
                </c:pt>
                <c:pt idx="239">
                  <c:v>122.7229</c:v>
                </c:pt>
                <c:pt idx="240">
                  <c:v>122.6516</c:v>
                </c:pt>
                <c:pt idx="241">
                  <c:v>122.7689</c:v>
                </c:pt>
                <c:pt idx="242">
                  <c:v>123.0903</c:v>
                </c:pt>
                <c:pt idx="243">
                  <c:v>123.6474</c:v>
                </c:pt>
                <c:pt idx="244">
                  <c:v>124.4757</c:v>
                </c:pt>
                <c:pt idx="245">
                  <c:v>125.6283</c:v>
                </c:pt>
                <c:pt idx="246">
                  <c:v>127.179</c:v>
                </c:pt>
                <c:pt idx="247">
                  <c:v>129.23169999999999</c:v>
                </c:pt>
                <c:pt idx="248">
                  <c:v>131.49529999999999</c:v>
                </c:pt>
                <c:pt idx="249">
                  <c:v>135.07040000000001</c:v>
                </c:pt>
                <c:pt idx="250">
                  <c:v>139.82169999999999</c:v>
                </c:pt>
                <c:pt idx="251">
                  <c:v>146.23320000000001</c:v>
                </c:pt>
                <c:pt idx="252">
                  <c:v>155.1</c:v>
                </c:pt>
                <c:pt idx="253">
                  <c:v>167.86160000000001</c:v>
                </c:pt>
                <c:pt idx="254">
                  <c:v>187.3571</c:v>
                </c:pt>
                <c:pt idx="255">
                  <c:v>219.15899999999999</c:v>
                </c:pt>
                <c:pt idx="256">
                  <c:v>272.94399999999996</c:v>
                </c:pt>
                <c:pt idx="257">
                  <c:v>361.98700000000002</c:v>
                </c:pt>
                <c:pt idx="258">
                  <c:v>496.55700000000002</c:v>
                </c:pt>
                <c:pt idx="259">
                  <c:v>657.33799999999997</c:v>
                </c:pt>
                <c:pt idx="260">
                  <c:v>743.70299999999997</c:v>
                </c:pt>
                <c:pt idx="261">
                  <c:v>661.82</c:v>
                </c:pt>
                <c:pt idx="262">
                  <c:v>501.26499999999999</c:v>
                </c:pt>
                <c:pt idx="263">
                  <c:v>365.262</c:v>
                </c:pt>
                <c:pt idx="264">
                  <c:v>274.91300000000001</c:v>
                </c:pt>
                <c:pt idx="265">
                  <c:v>220.327</c:v>
                </c:pt>
                <c:pt idx="266">
                  <c:v>188.2216</c:v>
                </c:pt>
                <c:pt idx="267">
                  <c:v>168.87200000000001</c:v>
                </c:pt>
                <c:pt idx="268">
                  <c:v>156.77199999999999</c:v>
                </c:pt>
                <c:pt idx="269">
                  <c:v>149.3561</c:v>
                </c:pt>
                <c:pt idx="270">
                  <c:v>145.69819999999999</c:v>
                </c:pt>
                <c:pt idx="271">
                  <c:v>146.09899999999999</c:v>
                </c:pt>
                <c:pt idx="272">
                  <c:v>146.5205</c:v>
                </c:pt>
                <c:pt idx="273">
                  <c:v>150.8125</c:v>
                </c:pt>
                <c:pt idx="274">
                  <c:v>149.8373</c:v>
                </c:pt>
                <c:pt idx="275">
                  <c:v>142.39840000000001</c:v>
                </c:pt>
                <c:pt idx="276">
                  <c:v>133.28190000000001</c:v>
                </c:pt>
                <c:pt idx="277">
                  <c:v>126.3819</c:v>
                </c:pt>
                <c:pt idx="278">
                  <c:v>121.86920000000001</c:v>
                </c:pt>
                <c:pt idx="279">
                  <c:v>119.1022</c:v>
                </c:pt>
                <c:pt idx="280">
                  <c:v>117.47110000000001</c:v>
                </c:pt>
                <c:pt idx="281">
                  <c:v>116.5851</c:v>
                </c:pt>
                <c:pt idx="282">
                  <c:v>116.2561</c:v>
                </c:pt>
                <c:pt idx="283">
                  <c:v>116.4355</c:v>
                </c:pt>
                <c:pt idx="284">
                  <c:v>117.179</c:v>
                </c:pt>
                <c:pt idx="285">
                  <c:v>118.6678</c:v>
                </c:pt>
                <c:pt idx="286">
                  <c:v>121.3109</c:v>
                </c:pt>
                <c:pt idx="287">
                  <c:v>125.9408</c:v>
                </c:pt>
                <c:pt idx="288">
                  <c:v>133.40729999999999</c:v>
                </c:pt>
                <c:pt idx="289">
                  <c:v>146.9847</c:v>
                </c:pt>
                <c:pt idx="290">
                  <c:v>167.65359999999998</c:v>
                </c:pt>
                <c:pt idx="291">
                  <c:v>192.69479999999999</c:v>
                </c:pt>
                <c:pt idx="292">
                  <c:v>207.33100000000002</c:v>
                </c:pt>
                <c:pt idx="293">
                  <c:v>197.91329999999999</c:v>
                </c:pt>
                <c:pt idx="294">
                  <c:v>178.56389999999999</c:v>
                </c:pt>
                <c:pt idx="295">
                  <c:v>165.4599</c:v>
                </c:pt>
                <c:pt idx="296">
                  <c:v>160.9006</c:v>
                </c:pt>
                <c:pt idx="297">
                  <c:v>157.99930000000001</c:v>
                </c:pt>
                <c:pt idx="298">
                  <c:v>148.9581</c:v>
                </c:pt>
                <c:pt idx="299">
                  <c:v>136.8409</c:v>
                </c:pt>
                <c:pt idx="300">
                  <c:v>126.946</c:v>
                </c:pt>
                <c:pt idx="301">
                  <c:v>120.25450000000001</c:v>
                </c:pt>
                <c:pt idx="302">
                  <c:v>116.0266</c:v>
                </c:pt>
                <c:pt idx="303">
                  <c:v>113.3772</c:v>
                </c:pt>
                <c:pt idx="304">
                  <c:v>111.65940000000001</c:v>
                </c:pt>
                <c:pt idx="305">
                  <c:v>110.4868</c:v>
                </c:pt>
                <c:pt idx="306">
                  <c:v>109.65568</c:v>
                </c:pt>
                <c:pt idx="307">
                  <c:v>109.05679000000001</c:v>
                </c:pt>
                <c:pt idx="308">
                  <c:v>108.62707</c:v>
                </c:pt>
                <c:pt idx="309">
                  <c:v>108.32697</c:v>
                </c:pt>
                <c:pt idx="310">
                  <c:v>108.13039999999999</c:v>
                </c:pt>
                <c:pt idx="311">
                  <c:v>108.0198</c:v>
                </c:pt>
                <c:pt idx="312">
                  <c:v>107.98338</c:v>
                </c:pt>
                <c:pt idx="313">
                  <c:v>108.01343</c:v>
                </c:pt>
                <c:pt idx="314">
                  <c:v>108.10527999999999</c:v>
                </c:pt>
                <c:pt idx="315">
                  <c:v>108.25665000000001</c:v>
                </c:pt>
                <c:pt idx="316">
                  <c:v>108.46729000000001</c:v>
                </c:pt>
                <c:pt idx="317">
                  <c:v>108.73869999999999</c:v>
                </c:pt>
                <c:pt idx="318">
                  <c:v>109.08041</c:v>
                </c:pt>
                <c:pt idx="319">
                  <c:v>109.48509</c:v>
                </c:pt>
                <c:pt idx="320">
                  <c:v>109.9658</c:v>
                </c:pt>
                <c:pt idx="321">
                  <c:v>110.5318</c:v>
                </c:pt>
                <c:pt idx="322">
                  <c:v>111.1948</c:v>
                </c:pt>
                <c:pt idx="323">
                  <c:v>111.9701</c:v>
                </c:pt>
                <c:pt idx="324">
                  <c:v>112.877</c:v>
                </c:pt>
                <c:pt idx="325">
                  <c:v>113.93980000000001</c:v>
                </c:pt>
                <c:pt idx="326">
                  <c:v>115.1902</c:v>
                </c:pt>
                <c:pt idx="327">
                  <c:v>116.6688</c:v>
                </c:pt>
                <c:pt idx="328">
                  <c:v>118.429</c:v>
                </c:pt>
                <c:pt idx="329">
                  <c:v>120.54130000000001</c:v>
                </c:pt>
                <c:pt idx="330">
                  <c:v>123.101</c:v>
                </c:pt>
                <c:pt idx="331">
                  <c:v>126.2384</c:v>
                </c:pt>
                <c:pt idx="332">
                  <c:v>130.136</c:v>
                </c:pt>
                <c:pt idx="333">
                  <c:v>134.45510000000002</c:v>
                </c:pt>
                <c:pt idx="334">
                  <c:v>140.8023</c:v>
                </c:pt>
                <c:pt idx="335">
                  <c:v>149.1677</c:v>
                </c:pt>
                <c:pt idx="336">
                  <c:v>160.60750000000002</c:v>
                </c:pt>
                <c:pt idx="337">
                  <c:v>177.03739999999999</c:v>
                </c:pt>
                <c:pt idx="338">
                  <c:v>202.24299999999999</c:v>
                </c:pt>
                <c:pt idx="339">
                  <c:v>242.946</c:v>
                </c:pt>
                <c:pt idx="340">
                  <c:v>309.089</c:v>
                </c:pt>
                <c:pt idx="341">
                  <c:v>410.89299999999997</c:v>
                </c:pt>
                <c:pt idx="342">
                  <c:v>545.24700000000007</c:v>
                </c:pt>
                <c:pt idx="343">
                  <c:v>659.79700000000003</c:v>
                </c:pt>
                <c:pt idx="344">
                  <c:v>678.98400000000004</c:v>
                </c:pt>
                <c:pt idx="345">
                  <c:v>651.66200000000003</c:v>
                </c:pt>
                <c:pt idx="346">
                  <c:v>670.28599999999994</c:v>
                </c:pt>
                <c:pt idx="347">
                  <c:v>733.34100000000001</c:v>
                </c:pt>
                <c:pt idx="348">
                  <c:v>736.27499999999998</c:v>
                </c:pt>
                <c:pt idx="349">
                  <c:v>615.48699999999997</c:v>
                </c:pt>
                <c:pt idx="350">
                  <c:v>460.54500000000002</c:v>
                </c:pt>
                <c:pt idx="351">
                  <c:v>340.56600000000003</c:v>
                </c:pt>
                <c:pt idx="352">
                  <c:v>262.38</c:v>
                </c:pt>
                <c:pt idx="353">
                  <c:v>214.56799999999998</c:v>
                </c:pt>
                <c:pt idx="354">
                  <c:v>185.35380000000001</c:v>
                </c:pt>
                <c:pt idx="355">
                  <c:v>166.64570000000001</c:v>
                </c:pt>
                <c:pt idx="356">
                  <c:v>153.90440000000001</c:v>
                </c:pt>
                <c:pt idx="357">
                  <c:v>144.83459999999999</c:v>
                </c:pt>
                <c:pt idx="358">
                  <c:v>138.28360000000001</c:v>
                </c:pt>
                <c:pt idx="359">
                  <c:v>133.62219999999999</c:v>
                </c:pt>
                <c:pt idx="360">
                  <c:v>130.3672</c:v>
                </c:pt>
                <c:pt idx="361">
                  <c:v>127.74209999999999</c:v>
                </c:pt>
                <c:pt idx="362">
                  <c:v>124.7718</c:v>
                </c:pt>
                <c:pt idx="363">
                  <c:v>121.5532</c:v>
                </c:pt>
                <c:pt idx="364">
                  <c:v>118.6836</c:v>
                </c:pt>
                <c:pt idx="365">
                  <c:v>116.2238</c:v>
                </c:pt>
                <c:pt idx="366">
                  <c:v>114.3377</c:v>
                </c:pt>
                <c:pt idx="367">
                  <c:v>112.8409</c:v>
                </c:pt>
                <c:pt idx="368">
                  <c:v>111.63160000000001</c:v>
                </c:pt>
                <c:pt idx="369">
                  <c:v>110.6332</c:v>
                </c:pt>
                <c:pt idx="370">
                  <c:v>109.76202000000001</c:v>
                </c:pt>
                <c:pt idx="371">
                  <c:v>109.06168</c:v>
                </c:pt>
                <c:pt idx="372">
                  <c:v>108.48528</c:v>
                </c:pt>
                <c:pt idx="373">
                  <c:v>108.03636</c:v>
                </c:pt>
                <c:pt idx="374">
                  <c:v>107.72774</c:v>
                </c:pt>
                <c:pt idx="375">
                  <c:v>107.56274000000001</c:v>
                </c:pt>
                <c:pt idx="376">
                  <c:v>107.46993999999999</c:v>
                </c:pt>
                <c:pt idx="377">
                  <c:v>107.29203</c:v>
                </c:pt>
                <c:pt idx="378">
                  <c:v>106.79593</c:v>
                </c:pt>
                <c:pt idx="379">
                  <c:v>106.25729</c:v>
                </c:pt>
                <c:pt idx="380">
                  <c:v>105.8259</c:v>
                </c:pt>
                <c:pt idx="381">
                  <c:v>105.52025</c:v>
                </c:pt>
                <c:pt idx="382">
                  <c:v>105.32411999999999</c:v>
                </c:pt>
                <c:pt idx="383">
                  <c:v>105.22754999999999</c:v>
                </c:pt>
                <c:pt idx="384">
                  <c:v>105.24354</c:v>
                </c:pt>
                <c:pt idx="385">
                  <c:v>105.42156</c:v>
                </c:pt>
                <c:pt idx="386">
                  <c:v>105.85735</c:v>
                </c:pt>
                <c:pt idx="387">
                  <c:v>106.68113</c:v>
                </c:pt>
                <c:pt idx="388">
                  <c:v>107.97734</c:v>
                </c:pt>
                <c:pt idx="389">
                  <c:v>109.47964</c:v>
                </c:pt>
                <c:pt idx="390">
                  <c:v>110.1538</c:v>
                </c:pt>
                <c:pt idx="391">
                  <c:v>109.14796</c:v>
                </c:pt>
                <c:pt idx="392">
                  <c:v>107.56097</c:v>
                </c:pt>
                <c:pt idx="393">
                  <c:v>106.30689</c:v>
                </c:pt>
                <c:pt idx="394">
                  <c:v>105.5314</c:v>
                </c:pt>
                <c:pt idx="395">
                  <c:v>105.1309</c:v>
                </c:pt>
                <c:pt idx="396">
                  <c:v>104.98657</c:v>
                </c:pt>
                <c:pt idx="397">
                  <c:v>105.02213</c:v>
                </c:pt>
                <c:pt idx="398">
                  <c:v>105.20902</c:v>
                </c:pt>
                <c:pt idx="399">
                  <c:v>105.5591</c:v>
                </c:pt>
                <c:pt idx="400">
                  <c:v>106.21223000000001</c:v>
                </c:pt>
                <c:pt idx="401">
                  <c:v>107.12505</c:v>
                </c:pt>
                <c:pt idx="402">
                  <c:v>108.61944</c:v>
                </c:pt>
                <c:pt idx="403">
                  <c:v>111.0946</c:v>
                </c:pt>
                <c:pt idx="404">
                  <c:v>115.078</c:v>
                </c:pt>
                <c:pt idx="405">
                  <c:v>120.90389999999999</c:v>
                </c:pt>
                <c:pt idx="406">
                  <c:v>127.50620000000001</c:v>
                </c:pt>
                <c:pt idx="407">
                  <c:v>131.82329999999999</c:v>
                </c:pt>
                <c:pt idx="408">
                  <c:v>132.73779999999999</c:v>
                </c:pt>
                <c:pt idx="409">
                  <c:v>130.16579999999999</c:v>
                </c:pt>
                <c:pt idx="410">
                  <c:v>124.4415</c:v>
                </c:pt>
                <c:pt idx="411">
                  <c:v>118.90469999999999</c:v>
                </c:pt>
                <c:pt idx="412">
                  <c:v>115.3638</c:v>
                </c:pt>
                <c:pt idx="413">
                  <c:v>113.8032</c:v>
                </c:pt>
                <c:pt idx="414">
                  <c:v>113.89789999999999</c:v>
                </c:pt>
                <c:pt idx="415">
                  <c:v>115.61799999999999</c:v>
                </c:pt>
                <c:pt idx="416">
                  <c:v>119.4841</c:v>
                </c:pt>
                <c:pt idx="417">
                  <c:v>126.2393</c:v>
                </c:pt>
                <c:pt idx="418">
                  <c:v>138.3623</c:v>
                </c:pt>
                <c:pt idx="419">
                  <c:v>156.20949999999999</c:v>
                </c:pt>
                <c:pt idx="420">
                  <c:v>175.74</c:v>
                </c:pt>
                <c:pt idx="421">
                  <c:v>182.06970000000001</c:v>
                </c:pt>
                <c:pt idx="422">
                  <c:v>168.2593</c:v>
                </c:pt>
                <c:pt idx="423">
                  <c:v>147.82339999999999</c:v>
                </c:pt>
                <c:pt idx="424">
                  <c:v>131.6627</c:v>
                </c:pt>
                <c:pt idx="425">
                  <c:v>121.1858</c:v>
                </c:pt>
                <c:pt idx="426">
                  <c:v>114.9161</c:v>
                </c:pt>
                <c:pt idx="427">
                  <c:v>111.19800000000001</c:v>
                </c:pt>
                <c:pt idx="428">
                  <c:v>108.90634</c:v>
                </c:pt>
                <c:pt idx="429">
                  <c:v>107.40479999999999</c:v>
                </c:pt>
                <c:pt idx="430">
                  <c:v>106.3725</c:v>
                </c:pt>
                <c:pt idx="431">
                  <c:v>105.64604</c:v>
                </c:pt>
                <c:pt idx="432">
                  <c:v>105.13487000000001</c:v>
                </c:pt>
                <c:pt idx="433">
                  <c:v>104.78466</c:v>
                </c:pt>
                <c:pt idx="434">
                  <c:v>104.56177</c:v>
                </c:pt>
                <c:pt idx="435">
                  <c:v>104.44213999999999</c:v>
                </c:pt>
                <c:pt idx="436">
                  <c:v>104.42304</c:v>
                </c:pt>
                <c:pt idx="437">
                  <c:v>104.49778000000001</c:v>
                </c:pt>
                <c:pt idx="438">
                  <c:v>104.6707</c:v>
                </c:pt>
                <c:pt idx="439">
                  <c:v>104.95697</c:v>
                </c:pt>
                <c:pt idx="440">
                  <c:v>105.3767</c:v>
                </c:pt>
                <c:pt idx="441">
                  <c:v>105.97018</c:v>
                </c:pt>
                <c:pt idx="442">
                  <c:v>106.80136</c:v>
                </c:pt>
                <c:pt idx="443">
                  <c:v>107.98186</c:v>
                </c:pt>
                <c:pt idx="444">
                  <c:v>109.72463999999999</c:v>
                </c:pt>
                <c:pt idx="445">
                  <c:v>112.4552</c:v>
                </c:pt>
                <c:pt idx="446">
                  <c:v>116.9731</c:v>
                </c:pt>
                <c:pt idx="447">
                  <c:v>124.54169999999999</c:v>
                </c:pt>
                <c:pt idx="448">
                  <c:v>136.61320000000001</c:v>
                </c:pt>
                <c:pt idx="449">
                  <c:v>153.41290000000001</c:v>
                </c:pt>
                <c:pt idx="450">
                  <c:v>169.28360000000001</c:v>
                </c:pt>
                <c:pt idx="451">
                  <c:v>170.6454</c:v>
                </c:pt>
                <c:pt idx="452">
                  <c:v>156.4264</c:v>
                </c:pt>
                <c:pt idx="453">
                  <c:v>140.37189999999998</c:v>
                </c:pt>
                <c:pt idx="454">
                  <c:v>128.95850000000002</c:v>
                </c:pt>
                <c:pt idx="455">
                  <c:v>122.5166</c:v>
                </c:pt>
                <c:pt idx="456">
                  <c:v>119.9122</c:v>
                </c:pt>
                <c:pt idx="457">
                  <c:v>120.3993</c:v>
                </c:pt>
                <c:pt idx="458">
                  <c:v>124.071</c:v>
                </c:pt>
                <c:pt idx="459">
                  <c:v>131.70169999999999</c:v>
                </c:pt>
                <c:pt idx="460">
                  <c:v>143.85720000000001</c:v>
                </c:pt>
                <c:pt idx="461">
                  <c:v>157.97739999999999</c:v>
                </c:pt>
                <c:pt idx="462">
                  <c:v>163.9966</c:v>
                </c:pt>
                <c:pt idx="463">
                  <c:v>155.20230000000001</c:v>
                </c:pt>
                <c:pt idx="464">
                  <c:v>141.2071</c:v>
                </c:pt>
                <c:pt idx="465">
                  <c:v>130.38139999999999</c:v>
                </c:pt>
                <c:pt idx="466">
                  <c:v>124.1459</c:v>
                </c:pt>
                <c:pt idx="467">
                  <c:v>121.8002</c:v>
                </c:pt>
                <c:pt idx="468">
                  <c:v>122.8019</c:v>
                </c:pt>
                <c:pt idx="469">
                  <c:v>127.4828</c:v>
                </c:pt>
                <c:pt idx="470">
                  <c:v>137.11410000000001</c:v>
                </c:pt>
                <c:pt idx="471">
                  <c:v>153.21440000000001</c:v>
                </c:pt>
                <c:pt idx="472">
                  <c:v>174.90280000000001</c:v>
                </c:pt>
                <c:pt idx="473">
                  <c:v>191.87610000000001</c:v>
                </c:pt>
                <c:pt idx="474">
                  <c:v>187.42959999999999</c:v>
                </c:pt>
                <c:pt idx="475">
                  <c:v>167.16970000000001</c:v>
                </c:pt>
                <c:pt idx="476">
                  <c:v>147.72399999999999</c:v>
                </c:pt>
                <c:pt idx="477">
                  <c:v>133.88249999999999</c:v>
                </c:pt>
                <c:pt idx="478">
                  <c:v>124.1541</c:v>
                </c:pt>
                <c:pt idx="479">
                  <c:v>117.4466</c:v>
                </c:pt>
                <c:pt idx="480">
                  <c:v>113.05110000000001</c:v>
                </c:pt>
                <c:pt idx="481">
                  <c:v>110.1657</c:v>
                </c:pt>
                <c:pt idx="482">
                  <c:v>108.22431</c:v>
                </c:pt>
                <c:pt idx="483">
                  <c:v>106.88709</c:v>
                </c:pt>
                <c:pt idx="484">
                  <c:v>105.92433</c:v>
                </c:pt>
                <c:pt idx="485">
                  <c:v>105.21218999999999</c:v>
                </c:pt>
                <c:pt idx="486">
                  <c:v>104.67815</c:v>
                </c:pt>
                <c:pt idx="487">
                  <c:v>104.27760000000001</c:v>
                </c:pt>
                <c:pt idx="488">
                  <c:v>103.98034</c:v>
                </c:pt>
                <c:pt idx="489">
                  <c:v>103.76894</c:v>
                </c:pt>
                <c:pt idx="490">
                  <c:v>103.65628</c:v>
                </c:pt>
                <c:pt idx="491">
                  <c:v>103.61936</c:v>
                </c:pt>
                <c:pt idx="492">
                  <c:v>103.69269</c:v>
                </c:pt>
                <c:pt idx="493">
                  <c:v>103.92702</c:v>
                </c:pt>
                <c:pt idx="494">
                  <c:v>104.34712999999999</c:v>
                </c:pt>
                <c:pt idx="495">
                  <c:v>105.28731000000001</c:v>
                </c:pt>
                <c:pt idx="496">
                  <c:v>106.9015</c:v>
                </c:pt>
                <c:pt idx="497">
                  <c:v>109.3308</c:v>
                </c:pt>
                <c:pt idx="498">
                  <c:v>112.0639</c:v>
                </c:pt>
                <c:pt idx="499">
                  <c:v>113.1422</c:v>
                </c:pt>
                <c:pt idx="500">
                  <c:v>111.325</c:v>
                </c:pt>
                <c:pt idx="501">
                  <c:v>108.53364000000001</c:v>
                </c:pt>
                <c:pt idx="502">
                  <c:v>106.32635000000001</c:v>
                </c:pt>
                <c:pt idx="503">
                  <c:v>104.92561000000001</c:v>
                </c:pt>
                <c:pt idx="504">
                  <c:v>104.13506</c:v>
                </c:pt>
                <c:pt idx="505">
                  <c:v>103.73576</c:v>
                </c:pt>
                <c:pt idx="506">
                  <c:v>103.58296</c:v>
                </c:pt>
                <c:pt idx="507">
                  <c:v>103.61159000000001</c:v>
                </c:pt>
                <c:pt idx="508">
                  <c:v>103.81202</c:v>
                </c:pt>
                <c:pt idx="509">
                  <c:v>104.19793</c:v>
                </c:pt>
                <c:pt idx="510">
                  <c:v>104.74877000000001</c:v>
                </c:pt>
                <c:pt idx="511">
                  <c:v>105.28201</c:v>
                </c:pt>
                <c:pt idx="512">
                  <c:v>105.51904</c:v>
                </c:pt>
                <c:pt idx="513">
                  <c:v>105.58951</c:v>
                </c:pt>
                <c:pt idx="514">
                  <c:v>105.81834000000001</c:v>
                </c:pt>
                <c:pt idx="515">
                  <c:v>106.34779</c:v>
                </c:pt>
                <c:pt idx="516">
                  <c:v>107.23913</c:v>
                </c:pt>
                <c:pt idx="517">
                  <c:v>108.58405999999999</c:v>
                </c:pt>
                <c:pt idx="518">
                  <c:v>110.5813</c:v>
                </c:pt>
                <c:pt idx="519">
                  <c:v>113.6583</c:v>
                </c:pt>
                <c:pt idx="520">
                  <c:v>118.68049999999999</c:v>
                </c:pt>
                <c:pt idx="521">
                  <c:v>127.17449999999999</c:v>
                </c:pt>
                <c:pt idx="522">
                  <c:v>141.26929999999999</c:v>
                </c:pt>
                <c:pt idx="523">
                  <c:v>162.708</c:v>
                </c:pt>
                <c:pt idx="524">
                  <c:v>188.78980000000001</c:v>
                </c:pt>
                <c:pt idx="525">
                  <c:v>203.857</c:v>
                </c:pt>
                <c:pt idx="526">
                  <c:v>191.87450000000001</c:v>
                </c:pt>
                <c:pt idx="527">
                  <c:v>166.0822</c:v>
                </c:pt>
                <c:pt idx="528">
                  <c:v>143.76509999999999</c:v>
                </c:pt>
                <c:pt idx="529">
                  <c:v>128.82419999999999</c:v>
                </c:pt>
                <c:pt idx="530">
                  <c:v>119.7799</c:v>
                </c:pt>
                <c:pt idx="531">
                  <c:v>114.5521</c:v>
                </c:pt>
                <c:pt idx="532">
                  <c:v>111.3806</c:v>
                </c:pt>
                <c:pt idx="533">
                  <c:v>109.43641</c:v>
                </c:pt>
                <c:pt idx="534">
                  <c:v>108.20913</c:v>
                </c:pt>
                <c:pt idx="535">
                  <c:v>107.44875</c:v>
                </c:pt>
                <c:pt idx="536">
                  <c:v>107.11223</c:v>
                </c:pt>
                <c:pt idx="537">
                  <c:v>106.90374</c:v>
                </c:pt>
                <c:pt idx="538">
                  <c:v>106.62439999999999</c:v>
                </c:pt>
                <c:pt idx="539">
                  <c:v>106.42935</c:v>
                </c:pt>
                <c:pt idx="540">
                  <c:v>106.54781</c:v>
                </c:pt>
                <c:pt idx="541">
                  <c:v>107.13508</c:v>
                </c:pt>
                <c:pt idx="542">
                  <c:v>108.42605</c:v>
                </c:pt>
                <c:pt idx="543">
                  <c:v>110.8682</c:v>
                </c:pt>
                <c:pt idx="544">
                  <c:v>115.1521</c:v>
                </c:pt>
                <c:pt idx="545">
                  <c:v>121.9796</c:v>
                </c:pt>
                <c:pt idx="546">
                  <c:v>131.018</c:v>
                </c:pt>
                <c:pt idx="547">
                  <c:v>137.9701</c:v>
                </c:pt>
                <c:pt idx="548">
                  <c:v>136.2672</c:v>
                </c:pt>
                <c:pt idx="549">
                  <c:v>128.1996</c:v>
                </c:pt>
                <c:pt idx="550">
                  <c:v>120.4286</c:v>
                </c:pt>
                <c:pt idx="551">
                  <c:v>114.7516</c:v>
                </c:pt>
                <c:pt idx="552">
                  <c:v>110.78100000000001</c:v>
                </c:pt>
                <c:pt idx="553">
                  <c:v>108.25149</c:v>
                </c:pt>
                <c:pt idx="554">
                  <c:v>106.74109</c:v>
                </c:pt>
                <c:pt idx="555">
                  <c:v>105.93987</c:v>
                </c:pt>
                <c:pt idx="556">
                  <c:v>105.66471</c:v>
                </c:pt>
                <c:pt idx="557">
                  <c:v>105.8955</c:v>
                </c:pt>
                <c:pt idx="558">
                  <c:v>106.77048000000001</c:v>
                </c:pt>
                <c:pt idx="559">
                  <c:v>108.57342</c:v>
                </c:pt>
                <c:pt idx="560">
                  <c:v>111.5347</c:v>
                </c:pt>
                <c:pt idx="561">
                  <c:v>115.374</c:v>
                </c:pt>
                <c:pt idx="562">
                  <c:v>117.9688</c:v>
                </c:pt>
                <c:pt idx="563">
                  <c:v>116.6495</c:v>
                </c:pt>
                <c:pt idx="564">
                  <c:v>112.9905</c:v>
                </c:pt>
                <c:pt idx="565">
                  <c:v>109.82901</c:v>
                </c:pt>
                <c:pt idx="566">
                  <c:v>107.99184</c:v>
                </c:pt>
                <c:pt idx="567">
                  <c:v>107.45455</c:v>
                </c:pt>
                <c:pt idx="568">
                  <c:v>108.18019</c:v>
                </c:pt>
                <c:pt idx="569">
                  <c:v>110.2621</c:v>
                </c:pt>
                <c:pt idx="570">
                  <c:v>113.7727</c:v>
                </c:pt>
                <c:pt idx="571">
                  <c:v>117.81190000000001</c:v>
                </c:pt>
                <c:pt idx="572">
                  <c:v>119.2298</c:v>
                </c:pt>
                <c:pt idx="573">
                  <c:v>116.2184</c:v>
                </c:pt>
                <c:pt idx="574">
                  <c:v>111.7546</c:v>
                </c:pt>
                <c:pt idx="575">
                  <c:v>108.21476</c:v>
                </c:pt>
                <c:pt idx="576">
                  <c:v>105.9164</c:v>
                </c:pt>
                <c:pt idx="577">
                  <c:v>104.54073</c:v>
                </c:pt>
                <c:pt idx="578">
                  <c:v>103.73345</c:v>
                </c:pt>
                <c:pt idx="579">
                  <c:v>103.24808</c:v>
                </c:pt>
                <c:pt idx="580">
                  <c:v>102.94628</c:v>
                </c:pt>
                <c:pt idx="581">
                  <c:v>102.75861999999999</c:v>
                </c:pt>
                <c:pt idx="582">
                  <c:v>102.65039</c:v>
                </c:pt>
                <c:pt idx="583">
                  <c:v>102.60323</c:v>
                </c:pt>
                <c:pt idx="584">
                  <c:v>102.60728</c:v>
                </c:pt>
                <c:pt idx="585">
                  <c:v>102.65643</c:v>
                </c:pt>
                <c:pt idx="586">
                  <c:v>102.75295</c:v>
                </c:pt>
                <c:pt idx="587">
                  <c:v>102.90912</c:v>
                </c:pt>
                <c:pt idx="588">
                  <c:v>103.10974</c:v>
                </c:pt>
                <c:pt idx="589">
                  <c:v>103.37730999999999</c:v>
                </c:pt>
                <c:pt idx="590">
                  <c:v>103.73333</c:v>
                </c:pt>
                <c:pt idx="591">
                  <c:v>104.20833999999999</c:v>
                </c:pt>
                <c:pt idx="592">
                  <c:v>104.85638</c:v>
                </c:pt>
                <c:pt idx="593">
                  <c:v>105.74972</c:v>
                </c:pt>
                <c:pt idx="594">
                  <c:v>106.96324</c:v>
                </c:pt>
                <c:pt idx="595">
                  <c:v>108.50202</c:v>
                </c:pt>
                <c:pt idx="596">
                  <c:v>110.1799</c:v>
                </c:pt>
                <c:pt idx="597">
                  <c:v>112.056</c:v>
                </c:pt>
                <c:pt idx="598">
                  <c:v>114.8184</c:v>
                </c:pt>
                <c:pt idx="599">
                  <c:v>119.8507</c:v>
                </c:pt>
                <c:pt idx="600">
                  <c:v>128.67949999999999</c:v>
                </c:pt>
                <c:pt idx="601">
                  <c:v>143.25119999999998</c:v>
                </c:pt>
                <c:pt idx="602">
                  <c:v>164.77589999999998</c:v>
                </c:pt>
                <c:pt idx="603">
                  <c:v>188.80360000000002</c:v>
                </c:pt>
                <c:pt idx="604">
                  <c:v>199.89670000000001</c:v>
                </c:pt>
                <c:pt idx="605">
                  <c:v>189.21460000000002</c:v>
                </c:pt>
                <c:pt idx="606">
                  <c:v>167.05289999999999</c:v>
                </c:pt>
                <c:pt idx="607">
                  <c:v>145.6232</c:v>
                </c:pt>
                <c:pt idx="608">
                  <c:v>130.30850000000001</c:v>
                </c:pt>
                <c:pt idx="609">
                  <c:v>120.7329</c:v>
                </c:pt>
                <c:pt idx="610">
                  <c:v>115.00960000000001</c:v>
                </c:pt>
                <c:pt idx="611">
                  <c:v>111.5517</c:v>
                </c:pt>
                <c:pt idx="612">
                  <c:v>109.36700999999999</c:v>
                </c:pt>
                <c:pt idx="613">
                  <c:v>107.92288000000001</c:v>
                </c:pt>
                <c:pt idx="614">
                  <c:v>106.94891</c:v>
                </c:pt>
                <c:pt idx="615">
                  <c:v>106.34569</c:v>
                </c:pt>
                <c:pt idx="616">
                  <c:v>105.95979</c:v>
                </c:pt>
                <c:pt idx="617">
                  <c:v>105.79626999999999</c:v>
                </c:pt>
                <c:pt idx="618">
                  <c:v>105.85072</c:v>
                </c:pt>
                <c:pt idx="619">
                  <c:v>106.15241</c:v>
                </c:pt>
                <c:pt idx="620">
                  <c:v>106.78523</c:v>
                </c:pt>
                <c:pt idx="621">
                  <c:v>107.90244</c:v>
                </c:pt>
                <c:pt idx="622">
                  <c:v>109.93736</c:v>
                </c:pt>
                <c:pt idx="623">
                  <c:v>113.44069999999999</c:v>
                </c:pt>
                <c:pt idx="624">
                  <c:v>119.1054</c:v>
                </c:pt>
                <c:pt idx="625">
                  <c:v>127.114</c:v>
                </c:pt>
                <c:pt idx="626">
                  <c:v>135.08279999999999</c:v>
                </c:pt>
                <c:pt idx="627">
                  <c:v>137.07679999999999</c:v>
                </c:pt>
                <c:pt idx="628">
                  <c:v>132.8202</c:v>
                </c:pt>
                <c:pt idx="629">
                  <c:v>128.7388</c:v>
                </c:pt>
                <c:pt idx="630">
                  <c:v>127.4285</c:v>
                </c:pt>
                <c:pt idx="631">
                  <c:v>126.68809999999999</c:v>
                </c:pt>
                <c:pt idx="632">
                  <c:v>124.3972</c:v>
                </c:pt>
                <c:pt idx="633">
                  <c:v>122.7132</c:v>
                </c:pt>
                <c:pt idx="634">
                  <c:v>123.6086</c:v>
                </c:pt>
                <c:pt idx="635">
                  <c:v>126.04769999999999</c:v>
                </c:pt>
                <c:pt idx="636">
                  <c:v>125.9838</c:v>
                </c:pt>
                <c:pt idx="637">
                  <c:v>121.9061</c:v>
                </c:pt>
                <c:pt idx="638">
                  <c:v>117.4538</c:v>
                </c:pt>
                <c:pt idx="639">
                  <c:v>115.0164</c:v>
                </c:pt>
                <c:pt idx="640">
                  <c:v>114.6662</c:v>
                </c:pt>
                <c:pt idx="641">
                  <c:v>114.95229999999999</c:v>
                </c:pt>
                <c:pt idx="642">
                  <c:v>113.5812</c:v>
                </c:pt>
                <c:pt idx="643">
                  <c:v>110.66</c:v>
                </c:pt>
                <c:pt idx="644">
                  <c:v>107.92569</c:v>
                </c:pt>
                <c:pt idx="645">
                  <c:v>105.99141</c:v>
                </c:pt>
                <c:pt idx="646">
                  <c:v>104.80454</c:v>
                </c:pt>
                <c:pt idx="647">
                  <c:v>104.11321</c:v>
                </c:pt>
                <c:pt idx="648">
                  <c:v>103.73217</c:v>
                </c:pt>
                <c:pt idx="649">
                  <c:v>103.50718000000001</c:v>
                </c:pt>
                <c:pt idx="650">
                  <c:v>103.34504</c:v>
                </c:pt>
                <c:pt idx="651">
                  <c:v>103.26138</c:v>
                </c:pt>
                <c:pt idx="652">
                  <c:v>103.30266</c:v>
                </c:pt>
                <c:pt idx="653">
                  <c:v>103.53568</c:v>
                </c:pt>
                <c:pt idx="654">
                  <c:v>103.98622</c:v>
                </c:pt>
                <c:pt idx="655">
                  <c:v>104.8252</c:v>
                </c:pt>
                <c:pt idx="656">
                  <c:v>106.27764000000001</c:v>
                </c:pt>
                <c:pt idx="657">
                  <c:v>108.57265</c:v>
                </c:pt>
                <c:pt idx="658">
                  <c:v>111.6039</c:v>
                </c:pt>
                <c:pt idx="659">
                  <c:v>114.02809999999999</c:v>
                </c:pt>
                <c:pt idx="660">
                  <c:v>113.7975</c:v>
                </c:pt>
                <c:pt idx="661">
                  <c:v>111.7316</c:v>
                </c:pt>
                <c:pt idx="662">
                  <c:v>109.71153</c:v>
                </c:pt>
                <c:pt idx="663">
                  <c:v>108.28229999999999</c:v>
                </c:pt>
                <c:pt idx="664">
                  <c:v>107.68604999999999</c:v>
                </c:pt>
                <c:pt idx="665">
                  <c:v>108.07107000000001</c:v>
                </c:pt>
                <c:pt idx="666">
                  <c:v>109.47923</c:v>
                </c:pt>
                <c:pt idx="667">
                  <c:v>111.8292</c:v>
                </c:pt>
                <c:pt idx="668">
                  <c:v>114.6902</c:v>
                </c:pt>
                <c:pt idx="669">
                  <c:v>118.1686</c:v>
                </c:pt>
                <c:pt idx="670">
                  <c:v>123.5145</c:v>
                </c:pt>
                <c:pt idx="671">
                  <c:v>130.3734</c:v>
                </c:pt>
                <c:pt idx="672">
                  <c:v>133.91910000000001</c:v>
                </c:pt>
                <c:pt idx="673">
                  <c:v>129.6729</c:v>
                </c:pt>
                <c:pt idx="674">
                  <c:v>122.0052</c:v>
                </c:pt>
                <c:pt idx="675">
                  <c:v>115.8167</c:v>
                </c:pt>
                <c:pt idx="676">
                  <c:v>112.1153</c:v>
                </c:pt>
                <c:pt idx="677">
                  <c:v>110.38120000000001</c:v>
                </c:pt>
                <c:pt idx="678">
                  <c:v>110.1126</c:v>
                </c:pt>
                <c:pt idx="679">
                  <c:v>110.3588</c:v>
                </c:pt>
                <c:pt idx="680">
                  <c:v>110.1554</c:v>
                </c:pt>
                <c:pt idx="681">
                  <c:v>109.61373</c:v>
                </c:pt>
                <c:pt idx="682">
                  <c:v>109.69934000000001</c:v>
                </c:pt>
                <c:pt idx="683">
                  <c:v>111.0981</c:v>
                </c:pt>
                <c:pt idx="684">
                  <c:v>114.46000000000001</c:v>
                </c:pt>
                <c:pt idx="685">
                  <c:v>120.5637</c:v>
                </c:pt>
                <c:pt idx="686">
                  <c:v>129.76509999999999</c:v>
                </c:pt>
                <c:pt idx="687">
                  <c:v>139.7158</c:v>
                </c:pt>
                <c:pt idx="688">
                  <c:v>142.6618</c:v>
                </c:pt>
                <c:pt idx="689">
                  <c:v>135.07060000000001</c:v>
                </c:pt>
                <c:pt idx="690">
                  <c:v>124.5462</c:v>
                </c:pt>
                <c:pt idx="691">
                  <c:v>116.3571</c:v>
                </c:pt>
                <c:pt idx="692">
                  <c:v>111.11150000000001</c:v>
                </c:pt>
                <c:pt idx="693">
                  <c:v>107.97761</c:v>
                </c:pt>
                <c:pt idx="694">
                  <c:v>106.15101</c:v>
                </c:pt>
                <c:pt idx="695">
                  <c:v>105.07635999999999</c:v>
                </c:pt>
                <c:pt idx="696">
                  <c:v>104.46771</c:v>
                </c:pt>
                <c:pt idx="697">
                  <c:v>104.22454999999999</c:v>
                </c:pt>
                <c:pt idx="698">
                  <c:v>104.35946</c:v>
                </c:pt>
                <c:pt idx="699">
                  <c:v>104.96064</c:v>
                </c:pt>
                <c:pt idx="700">
                  <c:v>105.97539</c:v>
                </c:pt>
                <c:pt idx="701">
                  <c:v>106.97096999999999</c:v>
                </c:pt>
                <c:pt idx="702">
                  <c:v>106.94983999999999</c:v>
                </c:pt>
                <c:pt idx="703">
                  <c:v>105.7389</c:v>
                </c:pt>
                <c:pt idx="704">
                  <c:v>104.35389000000001</c:v>
                </c:pt>
                <c:pt idx="705">
                  <c:v>103.348</c:v>
                </c:pt>
                <c:pt idx="706">
                  <c:v>102.71993999999999</c:v>
                </c:pt>
                <c:pt idx="707">
                  <c:v>102.36203999999999</c:v>
                </c:pt>
                <c:pt idx="708">
                  <c:v>102.19018</c:v>
                </c:pt>
                <c:pt idx="709">
                  <c:v>102.09587999999999</c:v>
                </c:pt>
                <c:pt idx="710">
                  <c:v>102.10339</c:v>
                </c:pt>
                <c:pt idx="711">
                  <c:v>102.18913000000001</c:v>
                </c:pt>
                <c:pt idx="712">
                  <c:v>102.36972</c:v>
                </c:pt>
                <c:pt idx="713">
                  <c:v>102.69047</c:v>
                </c:pt>
                <c:pt idx="714">
                  <c:v>103.23775999999999</c:v>
                </c:pt>
                <c:pt idx="715">
                  <c:v>104.13561</c:v>
                </c:pt>
                <c:pt idx="716">
                  <c:v>105.54298</c:v>
                </c:pt>
                <c:pt idx="717">
                  <c:v>107.41893</c:v>
                </c:pt>
                <c:pt idx="718">
                  <c:v>109.06742</c:v>
                </c:pt>
                <c:pt idx="719">
                  <c:v>109.36864</c:v>
                </c:pt>
                <c:pt idx="720">
                  <c:v>108.7996</c:v>
                </c:pt>
                <c:pt idx="721">
                  <c:v>108.61659</c:v>
                </c:pt>
                <c:pt idx="722">
                  <c:v>109.50264</c:v>
                </c:pt>
                <c:pt idx="723">
                  <c:v>112.04819999999999</c:v>
                </c:pt>
                <c:pt idx="724">
                  <c:v>116.6506</c:v>
                </c:pt>
                <c:pt idx="725">
                  <c:v>122.7304</c:v>
                </c:pt>
                <c:pt idx="726">
                  <c:v>127.1455</c:v>
                </c:pt>
                <c:pt idx="727">
                  <c:v>125.4618</c:v>
                </c:pt>
                <c:pt idx="728">
                  <c:v>119.3283</c:v>
                </c:pt>
                <c:pt idx="729">
                  <c:v>113.5248</c:v>
                </c:pt>
                <c:pt idx="730">
                  <c:v>109.70914999999999</c:v>
                </c:pt>
                <c:pt idx="731">
                  <c:v>107.76035</c:v>
                </c:pt>
                <c:pt idx="732">
                  <c:v>107.25156</c:v>
                </c:pt>
                <c:pt idx="733">
                  <c:v>107.73399999999999</c:v>
                </c:pt>
                <c:pt idx="734">
                  <c:v>108.43988</c:v>
                </c:pt>
                <c:pt idx="735">
                  <c:v>108.03552999999999</c:v>
                </c:pt>
                <c:pt idx="736">
                  <c:v>106.44401999999999</c:v>
                </c:pt>
                <c:pt idx="737">
                  <c:v>104.79468</c:v>
                </c:pt>
                <c:pt idx="738">
                  <c:v>103.59836</c:v>
                </c:pt>
                <c:pt idx="739">
                  <c:v>102.83094</c:v>
                </c:pt>
                <c:pt idx="740">
                  <c:v>102.363</c:v>
                </c:pt>
                <c:pt idx="741">
                  <c:v>102.07438</c:v>
                </c:pt>
                <c:pt idx="742">
                  <c:v>101.90028</c:v>
                </c:pt>
                <c:pt idx="743">
                  <c:v>101.79769</c:v>
                </c:pt>
                <c:pt idx="744">
                  <c:v>101.74988</c:v>
                </c:pt>
                <c:pt idx="745">
                  <c:v>101.72287</c:v>
                </c:pt>
                <c:pt idx="746">
                  <c:v>101.7794</c:v>
                </c:pt>
                <c:pt idx="747">
                  <c:v>101.89147</c:v>
                </c:pt>
                <c:pt idx="748">
                  <c:v>102.04201</c:v>
                </c:pt>
                <c:pt idx="749">
                  <c:v>102.16762</c:v>
                </c:pt>
                <c:pt idx="750">
                  <c:v>102.23384</c:v>
                </c:pt>
                <c:pt idx="751">
                  <c:v>102.31174</c:v>
                </c:pt>
                <c:pt idx="752">
                  <c:v>102.46469</c:v>
                </c:pt>
                <c:pt idx="753">
                  <c:v>102.71393</c:v>
                </c:pt>
                <c:pt idx="754">
                  <c:v>103.08996999999999</c:v>
                </c:pt>
                <c:pt idx="755">
                  <c:v>103.63039000000001</c:v>
                </c:pt>
                <c:pt idx="756">
                  <c:v>104.41728000000001</c:v>
                </c:pt>
                <c:pt idx="757">
                  <c:v>105.61028</c:v>
                </c:pt>
                <c:pt idx="758">
                  <c:v>107.49055</c:v>
                </c:pt>
                <c:pt idx="759">
                  <c:v>110.5043</c:v>
                </c:pt>
                <c:pt idx="760">
                  <c:v>115.20650000000001</c:v>
                </c:pt>
                <c:pt idx="761">
                  <c:v>121.6781</c:v>
                </c:pt>
                <c:pt idx="762">
                  <c:v>128.2696</c:v>
                </c:pt>
                <c:pt idx="763">
                  <c:v>132.28700000000001</c:v>
                </c:pt>
                <c:pt idx="764">
                  <c:v>134.08600000000001</c:v>
                </c:pt>
                <c:pt idx="765">
                  <c:v>132.43219999999999</c:v>
                </c:pt>
                <c:pt idx="766">
                  <c:v>126.4689</c:v>
                </c:pt>
                <c:pt idx="767">
                  <c:v>120.381</c:v>
                </c:pt>
                <c:pt idx="768">
                  <c:v>116.96899999999999</c:v>
                </c:pt>
                <c:pt idx="769">
                  <c:v>116.75280000000001</c:v>
                </c:pt>
                <c:pt idx="770">
                  <c:v>119.71120000000001</c:v>
                </c:pt>
                <c:pt idx="771">
                  <c:v>125.30840000000001</c:v>
                </c:pt>
                <c:pt idx="772">
                  <c:v>130.6824</c:v>
                </c:pt>
                <c:pt idx="773">
                  <c:v>130.559</c:v>
                </c:pt>
                <c:pt idx="774">
                  <c:v>124.9456</c:v>
                </c:pt>
                <c:pt idx="775">
                  <c:v>118.42019999999999</c:v>
                </c:pt>
                <c:pt idx="776">
                  <c:v>113.64100000000001</c:v>
                </c:pt>
                <c:pt idx="777">
                  <c:v>111.1493</c:v>
                </c:pt>
                <c:pt idx="778">
                  <c:v>110.7428</c:v>
                </c:pt>
                <c:pt idx="779">
                  <c:v>112.194</c:v>
                </c:pt>
                <c:pt idx="780">
                  <c:v>115.0543</c:v>
                </c:pt>
                <c:pt idx="781">
                  <c:v>117.497</c:v>
                </c:pt>
                <c:pt idx="782">
                  <c:v>116.5194</c:v>
                </c:pt>
                <c:pt idx="783">
                  <c:v>112.7427</c:v>
                </c:pt>
                <c:pt idx="784">
                  <c:v>109.03828</c:v>
                </c:pt>
                <c:pt idx="785">
                  <c:v>106.39577</c:v>
                </c:pt>
                <c:pt idx="786">
                  <c:v>104.65822</c:v>
                </c:pt>
                <c:pt idx="787">
                  <c:v>103.54035</c:v>
                </c:pt>
                <c:pt idx="788">
                  <c:v>102.82067000000001</c:v>
                </c:pt>
                <c:pt idx="789">
                  <c:v>102.34106</c:v>
                </c:pt>
                <c:pt idx="790">
                  <c:v>102.00815</c:v>
                </c:pt>
                <c:pt idx="791">
                  <c:v>101.76951</c:v>
                </c:pt>
                <c:pt idx="792">
                  <c:v>101.59184999999999</c:v>
                </c:pt>
                <c:pt idx="793">
                  <c:v>101.47418999999999</c:v>
                </c:pt>
                <c:pt idx="794">
                  <c:v>101.40139000000001</c:v>
                </c:pt>
                <c:pt idx="795">
                  <c:v>101.3801</c:v>
                </c:pt>
                <c:pt idx="796">
                  <c:v>101.42252999999999</c:v>
                </c:pt>
                <c:pt idx="797">
                  <c:v>101.54821</c:v>
                </c:pt>
                <c:pt idx="798">
                  <c:v>101.76559</c:v>
                </c:pt>
                <c:pt idx="799">
                  <c:v>102.03703</c:v>
                </c:pt>
                <c:pt idx="800">
                  <c:v>102.21986</c:v>
                </c:pt>
                <c:pt idx="801">
                  <c:v>102.26475000000001</c:v>
                </c:pt>
                <c:pt idx="802">
                  <c:v>102.27884</c:v>
                </c:pt>
                <c:pt idx="803">
                  <c:v>102.51522</c:v>
                </c:pt>
                <c:pt idx="804">
                  <c:v>103.13757</c:v>
                </c:pt>
                <c:pt idx="805">
                  <c:v>104.17155</c:v>
                </c:pt>
                <c:pt idx="806">
                  <c:v>105.25928</c:v>
                </c:pt>
                <c:pt idx="807">
                  <c:v>105.56536</c:v>
                </c:pt>
                <c:pt idx="808">
                  <c:v>104.95041999999999</c:v>
                </c:pt>
                <c:pt idx="809">
                  <c:v>104.33386</c:v>
                </c:pt>
                <c:pt idx="810">
                  <c:v>104.1842</c:v>
                </c:pt>
                <c:pt idx="811">
                  <c:v>104.22711</c:v>
                </c:pt>
                <c:pt idx="812">
                  <c:v>103.77039000000001</c:v>
                </c:pt>
                <c:pt idx="813">
                  <c:v>102.89582</c:v>
                </c:pt>
                <c:pt idx="814">
                  <c:v>102.09719</c:v>
                </c:pt>
                <c:pt idx="815">
                  <c:v>101.53830000000001</c:v>
                </c:pt>
                <c:pt idx="816">
                  <c:v>101.18303</c:v>
                </c:pt>
                <c:pt idx="817">
                  <c:v>100.962767</c:v>
                </c:pt>
                <c:pt idx="818">
                  <c:v>100.85015799999999</c:v>
                </c:pt>
                <c:pt idx="819">
                  <c:v>100.75764599999999</c:v>
                </c:pt>
                <c:pt idx="820">
                  <c:v>100.693405</c:v>
                </c:pt>
                <c:pt idx="821">
                  <c:v>100.648764</c:v>
                </c:pt>
                <c:pt idx="822">
                  <c:v>100.619146</c:v>
                </c:pt>
                <c:pt idx="823">
                  <c:v>100.604158</c:v>
                </c:pt>
                <c:pt idx="824">
                  <c:v>100.60525699999999</c:v>
                </c:pt>
                <c:pt idx="825">
                  <c:v>100.627167</c:v>
                </c:pt>
                <c:pt idx="826">
                  <c:v>100.675894</c:v>
                </c:pt>
                <c:pt idx="827">
                  <c:v>100.752441</c:v>
                </c:pt>
                <c:pt idx="828">
                  <c:v>100.826846</c:v>
                </c:pt>
                <c:pt idx="829">
                  <c:v>100.83865900000001</c:v>
                </c:pt>
                <c:pt idx="830">
                  <c:v>100.78257499999999</c:v>
                </c:pt>
                <c:pt idx="831">
                  <c:v>100.72663</c:v>
                </c:pt>
                <c:pt idx="832">
                  <c:v>100.702348</c:v>
                </c:pt>
                <c:pt idx="833">
                  <c:v>100.711294</c:v>
                </c:pt>
                <c:pt idx="834">
                  <c:v>100.74933</c:v>
                </c:pt>
                <c:pt idx="835">
                  <c:v>100.830912</c:v>
                </c:pt>
                <c:pt idx="836">
                  <c:v>100.94145399999999</c:v>
                </c:pt>
                <c:pt idx="837">
                  <c:v>101.16931</c:v>
                </c:pt>
                <c:pt idx="838">
                  <c:v>101.50612</c:v>
                </c:pt>
                <c:pt idx="839">
                  <c:v>102.05584</c:v>
                </c:pt>
                <c:pt idx="840">
                  <c:v>102.76371</c:v>
                </c:pt>
                <c:pt idx="841">
                  <c:v>103.37443999999999</c:v>
                </c:pt>
                <c:pt idx="842">
                  <c:v>103.68062999999999</c:v>
                </c:pt>
                <c:pt idx="843">
                  <c:v>103.67619999999999</c:v>
                </c:pt>
                <c:pt idx="844">
                  <c:v>103.18143000000001</c:v>
                </c:pt>
                <c:pt idx="845">
                  <c:v>102.43013999999999</c:v>
                </c:pt>
                <c:pt idx="846">
                  <c:v>101.80942</c:v>
                </c:pt>
                <c:pt idx="847">
                  <c:v>101.3798</c:v>
                </c:pt>
                <c:pt idx="848">
                  <c:v>101.14742</c:v>
                </c:pt>
                <c:pt idx="849">
                  <c:v>101.02444</c:v>
                </c:pt>
                <c:pt idx="850">
                  <c:v>100.967681</c:v>
                </c:pt>
                <c:pt idx="851">
                  <c:v>100.953405</c:v>
                </c:pt>
                <c:pt idx="852">
                  <c:v>100.97269300000001</c:v>
                </c:pt>
                <c:pt idx="853">
                  <c:v>101.02565</c:v>
                </c:pt>
                <c:pt idx="854">
                  <c:v>101.12872</c:v>
                </c:pt>
                <c:pt idx="855">
                  <c:v>101.26464</c:v>
                </c:pt>
                <c:pt idx="856">
                  <c:v>101.47407</c:v>
                </c:pt>
                <c:pt idx="857">
                  <c:v>101.70063</c:v>
                </c:pt>
                <c:pt idx="858">
                  <c:v>101.84202999999999</c:v>
                </c:pt>
                <c:pt idx="859">
                  <c:v>101.90965</c:v>
                </c:pt>
                <c:pt idx="860">
                  <c:v>102.03703</c:v>
                </c:pt>
                <c:pt idx="861">
                  <c:v>102.32227</c:v>
                </c:pt>
                <c:pt idx="862">
                  <c:v>102.62197</c:v>
                </c:pt>
                <c:pt idx="863">
                  <c:v>102.91555</c:v>
                </c:pt>
                <c:pt idx="864">
                  <c:v>103.29826</c:v>
                </c:pt>
                <c:pt idx="865">
                  <c:v>103.78211</c:v>
                </c:pt>
                <c:pt idx="866">
                  <c:v>104.0945</c:v>
                </c:pt>
                <c:pt idx="867">
                  <c:v>104.09369</c:v>
                </c:pt>
                <c:pt idx="868">
                  <c:v>104.09103999999999</c:v>
                </c:pt>
                <c:pt idx="869">
                  <c:v>104.33929000000001</c:v>
                </c:pt>
                <c:pt idx="870">
                  <c:v>104.94268</c:v>
                </c:pt>
                <c:pt idx="871">
                  <c:v>106.02441</c:v>
                </c:pt>
                <c:pt idx="872">
                  <c:v>107.82738000000001</c:v>
                </c:pt>
                <c:pt idx="873">
                  <c:v>110.7604</c:v>
                </c:pt>
                <c:pt idx="874">
                  <c:v>115.3224</c:v>
                </c:pt>
                <c:pt idx="875">
                  <c:v>121.6335</c:v>
                </c:pt>
                <c:pt idx="876">
                  <c:v>128.5556</c:v>
                </c:pt>
                <c:pt idx="877">
                  <c:v>134.02089999999998</c:v>
                </c:pt>
                <c:pt idx="878">
                  <c:v>136.9479</c:v>
                </c:pt>
                <c:pt idx="879">
                  <c:v>135.58769999999998</c:v>
                </c:pt>
                <c:pt idx="880">
                  <c:v>131.893</c:v>
                </c:pt>
                <c:pt idx="881">
                  <c:v>130.73410000000001</c:v>
                </c:pt>
                <c:pt idx="882">
                  <c:v>133.15800000000002</c:v>
                </c:pt>
                <c:pt idx="883">
                  <c:v>135.2791</c:v>
                </c:pt>
                <c:pt idx="884">
                  <c:v>131.99889999999999</c:v>
                </c:pt>
                <c:pt idx="885">
                  <c:v>125.7474</c:v>
                </c:pt>
                <c:pt idx="886">
                  <c:v>121.3378</c:v>
                </c:pt>
                <c:pt idx="887">
                  <c:v>120.4556</c:v>
                </c:pt>
                <c:pt idx="888">
                  <c:v>123.2025</c:v>
                </c:pt>
                <c:pt idx="889">
                  <c:v>128.53149999999999</c:v>
                </c:pt>
                <c:pt idx="890">
                  <c:v>132.26580000000001</c:v>
                </c:pt>
                <c:pt idx="891">
                  <c:v>129.23779999999999</c:v>
                </c:pt>
                <c:pt idx="892">
                  <c:v>122.0047</c:v>
                </c:pt>
                <c:pt idx="893">
                  <c:v>115.4605</c:v>
                </c:pt>
                <c:pt idx="894">
                  <c:v>110.95480000000001</c:v>
                </c:pt>
                <c:pt idx="895">
                  <c:v>108.20353</c:v>
                </c:pt>
                <c:pt idx="896">
                  <c:v>106.64988</c:v>
                </c:pt>
                <c:pt idx="897">
                  <c:v>105.86364</c:v>
                </c:pt>
                <c:pt idx="898">
                  <c:v>105.62881</c:v>
                </c:pt>
                <c:pt idx="899">
                  <c:v>105.83389</c:v>
                </c:pt>
                <c:pt idx="900">
                  <c:v>106.40855000000001</c:v>
                </c:pt>
                <c:pt idx="901">
                  <c:v>107.15633</c:v>
                </c:pt>
                <c:pt idx="902">
                  <c:v>107.87574000000001</c:v>
                </c:pt>
                <c:pt idx="903">
                  <c:v>108.38087</c:v>
                </c:pt>
                <c:pt idx="904">
                  <c:v>109.09735999999999</c:v>
                </c:pt>
                <c:pt idx="905">
                  <c:v>110.7957</c:v>
                </c:pt>
                <c:pt idx="906">
                  <c:v>113.6473</c:v>
                </c:pt>
                <c:pt idx="907">
                  <c:v>116.5819</c:v>
                </c:pt>
                <c:pt idx="908">
                  <c:v>118.1014</c:v>
                </c:pt>
                <c:pt idx="909">
                  <c:v>119.0685</c:v>
                </c:pt>
                <c:pt idx="910">
                  <c:v>119.8207</c:v>
                </c:pt>
                <c:pt idx="911">
                  <c:v>118.027</c:v>
                </c:pt>
                <c:pt idx="912">
                  <c:v>113.8592</c:v>
                </c:pt>
                <c:pt idx="913">
                  <c:v>109.91606</c:v>
                </c:pt>
                <c:pt idx="914">
                  <c:v>107.1798</c:v>
                </c:pt>
                <c:pt idx="915">
                  <c:v>105.50935</c:v>
                </c:pt>
                <c:pt idx="916">
                  <c:v>104.55807</c:v>
                </c:pt>
                <c:pt idx="917">
                  <c:v>104.04743999999999</c:v>
                </c:pt>
                <c:pt idx="918">
                  <c:v>103.81836</c:v>
                </c:pt>
                <c:pt idx="919">
                  <c:v>103.82839</c:v>
                </c:pt>
                <c:pt idx="920">
                  <c:v>104.01555</c:v>
                </c:pt>
                <c:pt idx="921">
                  <c:v>104.46767</c:v>
                </c:pt>
                <c:pt idx="922">
                  <c:v>105.33314</c:v>
                </c:pt>
                <c:pt idx="923">
                  <c:v>106.72156</c:v>
                </c:pt>
                <c:pt idx="924">
                  <c:v>108.74406</c:v>
                </c:pt>
                <c:pt idx="925">
                  <c:v>111.11499999999999</c:v>
                </c:pt>
                <c:pt idx="926">
                  <c:v>112.6534</c:v>
                </c:pt>
                <c:pt idx="927">
                  <c:v>112.4539</c:v>
                </c:pt>
                <c:pt idx="928">
                  <c:v>111.9303</c:v>
                </c:pt>
                <c:pt idx="929">
                  <c:v>112.73990000000001</c:v>
                </c:pt>
                <c:pt idx="930">
                  <c:v>115.843</c:v>
                </c:pt>
                <c:pt idx="931">
                  <c:v>122.02500000000001</c:v>
                </c:pt>
                <c:pt idx="932">
                  <c:v>131.54929999999999</c:v>
                </c:pt>
                <c:pt idx="933">
                  <c:v>141.80629999999999</c:v>
                </c:pt>
                <c:pt idx="934">
                  <c:v>144.65</c:v>
                </c:pt>
                <c:pt idx="935">
                  <c:v>136.72030000000001</c:v>
                </c:pt>
                <c:pt idx="936">
                  <c:v>125.9834</c:v>
                </c:pt>
                <c:pt idx="937">
                  <c:v>117.7542</c:v>
                </c:pt>
                <c:pt idx="938">
                  <c:v>112.52119999999999</c:v>
                </c:pt>
                <c:pt idx="939">
                  <c:v>109.47395</c:v>
                </c:pt>
                <c:pt idx="940">
                  <c:v>107.83154</c:v>
                </c:pt>
                <c:pt idx="941">
                  <c:v>107.08888</c:v>
                </c:pt>
                <c:pt idx="942">
                  <c:v>107.03515</c:v>
                </c:pt>
                <c:pt idx="943">
                  <c:v>107.67194000000001</c:v>
                </c:pt>
                <c:pt idx="944">
                  <c:v>109.10643999999999</c:v>
                </c:pt>
                <c:pt idx="945">
                  <c:v>111.3074</c:v>
                </c:pt>
                <c:pt idx="946">
                  <c:v>113.5945</c:v>
                </c:pt>
                <c:pt idx="947">
                  <c:v>115.10120000000001</c:v>
                </c:pt>
                <c:pt idx="948">
                  <c:v>116.4517</c:v>
                </c:pt>
                <c:pt idx="949">
                  <c:v>117.5248</c:v>
                </c:pt>
                <c:pt idx="950">
                  <c:v>116.6773</c:v>
                </c:pt>
                <c:pt idx="951">
                  <c:v>114.73860000000001</c:v>
                </c:pt>
                <c:pt idx="952">
                  <c:v>113.90389999999999</c:v>
                </c:pt>
                <c:pt idx="953">
                  <c:v>115.2854</c:v>
                </c:pt>
                <c:pt idx="954">
                  <c:v>119.5275</c:v>
                </c:pt>
                <c:pt idx="955">
                  <c:v>126.82550000000001</c:v>
                </c:pt>
                <c:pt idx="956">
                  <c:v>135.40260000000001</c:v>
                </c:pt>
                <c:pt idx="957">
                  <c:v>138.9872</c:v>
                </c:pt>
                <c:pt idx="958">
                  <c:v>134.08510000000001</c:v>
                </c:pt>
                <c:pt idx="959">
                  <c:v>126.6028</c:v>
                </c:pt>
                <c:pt idx="960">
                  <c:v>120.7182</c:v>
                </c:pt>
                <c:pt idx="961">
                  <c:v>116.003</c:v>
                </c:pt>
                <c:pt idx="962">
                  <c:v>112.0823</c:v>
                </c:pt>
                <c:pt idx="963">
                  <c:v>109.36472999999999</c:v>
                </c:pt>
                <c:pt idx="964">
                  <c:v>107.78125</c:v>
                </c:pt>
                <c:pt idx="965">
                  <c:v>107.18145</c:v>
                </c:pt>
                <c:pt idx="966">
                  <c:v>107.47051999999999</c:v>
                </c:pt>
                <c:pt idx="967">
                  <c:v>108.76085999999999</c:v>
                </c:pt>
                <c:pt idx="968">
                  <c:v>111.21429999999999</c:v>
                </c:pt>
                <c:pt idx="969">
                  <c:v>114.5397</c:v>
                </c:pt>
                <c:pt idx="970">
                  <c:v>116.9786</c:v>
                </c:pt>
                <c:pt idx="971">
                  <c:v>116.61070000000001</c:v>
                </c:pt>
                <c:pt idx="972">
                  <c:v>114.2831</c:v>
                </c:pt>
                <c:pt idx="973">
                  <c:v>111.11669999999999</c:v>
                </c:pt>
                <c:pt idx="974">
                  <c:v>108.25852</c:v>
                </c:pt>
                <c:pt idx="975">
                  <c:v>106.29179000000001</c:v>
                </c:pt>
                <c:pt idx="976">
                  <c:v>105.10753</c:v>
                </c:pt>
                <c:pt idx="977">
                  <c:v>104.42999</c:v>
                </c:pt>
                <c:pt idx="978">
                  <c:v>104.06801</c:v>
                </c:pt>
                <c:pt idx="979">
                  <c:v>103.94061000000001</c:v>
                </c:pt>
                <c:pt idx="980">
                  <c:v>104.02002</c:v>
                </c:pt>
                <c:pt idx="981">
                  <c:v>104.30485</c:v>
                </c:pt>
                <c:pt idx="982">
                  <c:v>104.83951999999999</c:v>
                </c:pt>
                <c:pt idx="983">
                  <c:v>105.61942999999999</c:v>
                </c:pt>
                <c:pt idx="984">
                  <c:v>106.59101</c:v>
                </c:pt>
                <c:pt idx="985">
                  <c:v>107.54998000000001</c:v>
                </c:pt>
                <c:pt idx="986">
                  <c:v>108.44896</c:v>
                </c:pt>
                <c:pt idx="987">
                  <c:v>109.83744</c:v>
                </c:pt>
                <c:pt idx="988">
                  <c:v>112.52590000000001</c:v>
                </c:pt>
                <c:pt idx="989">
                  <c:v>117.3925</c:v>
                </c:pt>
                <c:pt idx="990">
                  <c:v>125.3883</c:v>
                </c:pt>
                <c:pt idx="991">
                  <c:v>136.69990000000001</c:v>
                </c:pt>
                <c:pt idx="992">
                  <c:v>148.25579999999999</c:v>
                </c:pt>
                <c:pt idx="993">
                  <c:v>153.72290000000001</c:v>
                </c:pt>
                <c:pt idx="994">
                  <c:v>150.99279999999999</c:v>
                </c:pt>
                <c:pt idx="995">
                  <c:v>141.73759999999999</c:v>
                </c:pt>
                <c:pt idx="996">
                  <c:v>131.2612</c:v>
                </c:pt>
                <c:pt idx="997">
                  <c:v>123.9071</c:v>
                </c:pt>
                <c:pt idx="998">
                  <c:v>119.6247</c:v>
                </c:pt>
                <c:pt idx="999">
                  <c:v>117.00579999999999</c:v>
                </c:pt>
                <c:pt idx="1000">
                  <c:v>115.4997</c:v>
                </c:pt>
                <c:pt idx="1001">
                  <c:v>114.6314</c:v>
                </c:pt>
                <c:pt idx="1002">
                  <c:v>112.9299</c:v>
                </c:pt>
                <c:pt idx="1003">
                  <c:v>110.2055</c:v>
                </c:pt>
                <c:pt idx="1004">
                  <c:v>107.70331</c:v>
                </c:pt>
                <c:pt idx="1005">
                  <c:v>105.92556999999999</c:v>
                </c:pt>
                <c:pt idx="1006">
                  <c:v>104.78462999999999</c:v>
                </c:pt>
                <c:pt idx="1007">
                  <c:v>104.04326</c:v>
                </c:pt>
                <c:pt idx="1008">
                  <c:v>103.6288</c:v>
                </c:pt>
                <c:pt idx="1009">
                  <c:v>103.40639</c:v>
                </c:pt>
                <c:pt idx="1010">
                  <c:v>103.339</c:v>
                </c:pt>
                <c:pt idx="1011">
                  <c:v>103.42457</c:v>
                </c:pt>
                <c:pt idx="1012">
                  <c:v>103.67794000000001</c:v>
                </c:pt>
                <c:pt idx="1013">
                  <c:v>104.13817</c:v>
                </c:pt>
                <c:pt idx="1014">
                  <c:v>104.79539</c:v>
                </c:pt>
                <c:pt idx="1015">
                  <c:v>105.69216</c:v>
                </c:pt>
                <c:pt idx="1016">
                  <c:v>107.14538</c:v>
                </c:pt>
                <c:pt idx="1017">
                  <c:v>109.59217</c:v>
                </c:pt>
                <c:pt idx="1018">
                  <c:v>113.1078</c:v>
                </c:pt>
                <c:pt idx="1019">
                  <c:v>116.46940000000001</c:v>
                </c:pt>
                <c:pt idx="1020">
                  <c:v>117.05880000000001</c:v>
                </c:pt>
                <c:pt idx="1021">
                  <c:v>115.1617</c:v>
                </c:pt>
                <c:pt idx="1022">
                  <c:v>113.4333</c:v>
                </c:pt>
                <c:pt idx="1023">
                  <c:v>112.39189999999999</c:v>
                </c:pt>
                <c:pt idx="1024">
                  <c:v>111.1776</c:v>
                </c:pt>
                <c:pt idx="1025">
                  <c:v>110.1472</c:v>
                </c:pt>
                <c:pt idx="1026">
                  <c:v>110.2617</c:v>
                </c:pt>
                <c:pt idx="1027">
                  <c:v>111.7402</c:v>
                </c:pt>
                <c:pt idx="1028">
                  <c:v>113.724</c:v>
                </c:pt>
                <c:pt idx="1029">
                  <c:v>113.93210000000001</c:v>
                </c:pt>
                <c:pt idx="1030">
                  <c:v>111.5835</c:v>
                </c:pt>
                <c:pt idx="1031">
                  <c:v>108.80133000000001</c:v>
                </c:pt>
                <c:pt idx="1032">
                  <c:v>106.80983000000001</c:v>
                </c:pt>
                <c:pt idx="1033">
                  <c:v>105.69983999999999</c:v>
                </c:pt>
                <c:pt idx="1034">
                  <c:v>105.29116</c:v>
                </c:pt>
                <c:pt idx="1035">
                  <c:v>105.43174</c:v>
                </c:pt>
                <c:pt idx="1036">
                  <c:v>106.02285999999999</c:v>
                </c:pt>
                <c:pt idx="1037">
                  <c:v>106.9397</c:v>
                </c:pt>
                <c:pt idx="1038">
                  <c:v>107.94065000000001</c:v>
                </c:pt>
                <c:pt idx="1039">
                  <c:v>109.15891000000001</c:v>
                </c:pt>
                <c:pt idx="1040">
                  <c:v>111.4132</c:v>
                </c:pt>
                <c:pt idx="1041">
                  <c:v>115.69200000000001</c:v>
                </c:pt>
                <c:pt idx="1042">
                  <c:v>123.0508</c:v>
                </c:pt>
                <c:pt idx="1043">
                  <c:v>133.9693</c:v>
                </c:pt>
                <c:pt idx="1044">
                  <c:v>145.7867</c:v>
                </c:pt>
                <c:pt idx="1045">
                  <c:v>149.44980000000001</c:v>
                </c:pt>
                <c:pt idx="1046">
                  <c:v>140.744</c:v>
                </c:pt>
                <c:pt idx="1047">
                  <c:v>128.52369999999999</c:v>
                </c:pt>
                <c:pt idx="1048">
                  <c:v>119.05629999999999</c:v>
                </c:pt>
                <c:pt idx="1049">
                  <c:v>113.0215</c:v>
                </c:pt>
                <c:pt idx="1050">
                  <c:v>109.43446</c:v>
                </c:pt>
                <c:pt idx="1051">
                  <c:v>107.26829000000001</c:v>
                </c:pt>
                <c:pt idx="1052">
                  <c:v>105.92715</c:v>
                </c:pt>
                <c:pt idx="1053">
                  <c:v>105.13262</c:v>
                </c:pt>
                <c:pt idx="1054">
                  <c:v>104.76452999999999</c:v>
                </c:pt>
                <c:pt idx="1055">
                  <c:v>104.82919</c:v>
                </c:pt>
                <c:pt idx="1056">
                  <c:v>105.33454</c:v>
                </c:pt>
                <c:pt idx="1057">
                  <c:v>106.31037999999999</c:v>
                </c:pt>
                <c:pt idx="1058">
                  <c:v>107.42726999999999</c:v>
                </c:pt>
                <c:pt idx="1059">
                  <c:v>107.74502</c:v>
                </c:pt>
                <c:pt idx="1060">
                  <c:v>106.97995</c:v>
                </c:pt>
                <c:pt idx="1061">
                  <c:v>106.14243999999999</c:v>
                </c:pt>
                <c:pt idx="1062">
                  <c:v>105.93864000000001</c:v>
                </c:pt>
                <c:pt idx="1063">
                  <c:v>106.59605000000001</c:v>
                </c:pt>
                <c:pt idx="1064">
                  <c:v>108.19247</c:v>
                </c:pt>
                <c:pt idx="1065">
                  <c:v>110.4884</c:v>
                </c:pt>
                <c:pt idx="1066">
                  <c:v>112.4699</c:v>
                </c:pt>
                <c:pt idx="1067">
                  <c:v>113.6639</c:v>
                </c:pt>
                <c:pt idx="1068">
                  <c:v>114.83840000000001</c:v>
                </c:pt>
                <c:pt idx="1069">
                  <c:v>115.0283</c:v>
                </c:pt>
                <c:pt idx="1070">
                  <c:v>112.7199</c:v>
                </c:pt>
                <c:pt idx="1071">
                  <c:v>109.43459</c:v>
                </c:pt>
                <c:pt idx="1072">
                  <c:v>106.87545</c:v>
                </c:pt>
                <c:pt idx="1073">
                  <c:v>105.35507</c:v>
                </c:pt>
                <c:pt idx="1074">
                  <c:v>104.70413000000001</c:v>
                </c:pt>
                <c:pt idx="1075">
                  <c:v>104.70034</c:v>
                </c:pt>
                <c:pt idx="1076">
                  <c:v>105.03234999999999</c:v>
                </c:pt>
                <c:pt idx="1077">
                  <c:v>105.1812</c:v>
                </c:pt>
                <c:pt idx="1078">
                  <c:v>104.9027</c:v>
                </c:pt>
                <c:pt idx="1079">
                  <c:v>104.64448</c:v>
                </c:pt>
                <c:pt idx="1080">
                  <c:v>104.89382000000001</c:v>
                </c:pt>
                <c:pt idx="1081">
                  <c:v>105.83880000000001</c:v>
                </c:pt>
                <c:pt idx="1082">
                  <c:v>107.44110000000001</c:v>
                </c:pt>
                <c:pt idx="1083">
                  <c:v>109.14465</c:v>
                </c:pt>
                <c:pt idx="1084">
                  <c:v>110.04130000000001</c:v>
                </c:pt>
                <c:pt idx="1085">
                  <c:v>110.1476</c:v>
                </c:pt>
                <c:pt idx="1086">
                  <c:v>109.90022</c:v>
                </c:pt>
                <c:pt idx="1087">
                  <c:v>108.65639</c:v>
                </c:pt>
                <c:pt idx="1088">
                  <c:v>106.61333999999999</c:v>
                </c:pt>
                <c:pt idx="1089">
                  <c:v>104.8182</c:v>
                </c:pt>
                <c:pt idx="1090">
                  <c:v>103.61283</c:v>
                </c:pt>
                <c:pt idx="1091">
                  <c:v>102.90033</c:v>
                </c:pt>
                <c:pt idx="1092">
                  <c:v>102.52542</c:v>
                </c:pt>
                <c:pt idx="1093">
                  <c:v>102.38023</c:v>
                </c:pt>
                <c:pt idx="1094">
                  <c:v>102.40412999999999</c:v>
                </c:pt>
                <c:pt idx="1095">
                  <c:v>102.63782</c:v>
                </c:pt>
                <c:pt idx="1096">
                  <c:v>103.12607</c:v>
                </c:pt>
                <c:pt idx="1097">
                  <c:v>103.92599</c:v>
                </c:pt>
                <c:pt idx="1098">
                  <c:v>104.99334</c:v>
                </c:pt>
                <c:pt idx="1099">
                  <c:v>106.05061000000001</c:v>
                </c:pt>
                <c:pt idx="1100">
                  <c:v>106.77853999999999</c:v>
                </c:pt>
                <c:pt idx="1101">
                  <c:v>107.05873</c:v>
                </c:pt>
                <c:pt idx="1102">
                  <c:v>107.48366</c:v>
                </c:pt>
                <c:pt idx="1103">
                  <c:v>108.48275</c:v>
                </c:pt>
                <c:pt idx="1104">
                  <c:v>109.35428</c:v>
                </c:pt>
                <c:pt idx="1105">
                  <c:v>108.95350999999999</c:v>
                </c:pt>
                <c:pt idx="1106">
                  <c:v>107.8433</c:v>
                </c:pt>
                <c:pt idx="1107">
                  <c:v>107.00790000000001</c:v>
                </c:pt>
                <c:pt idx="1108">
                  <c:v>106.76236</c:v>
                </c:pt>
                <c:pt idx="1109">
                  <c:v>107.43671000000001</c:v>
                </c:pt>
                <c:pt idx="1110">
                  <c:v>109.15458</c:v>
                </c:pt>
                <c:pt idx="1111">
                  <c:v>111.3746</c:v>
                </c:pt>
                <c:pt idx="1112">
                  <c:v>112.31229999999999</c:v>
                </c:pt>
                <c:pt idx="1113">
                  <c:v>110.62</c:v>
                </c:pt>
                <c:pt idx="1114">
                  <c:v>107.91043999999999</c:v>
                </c:pt>
                <c:pt idx="1115">
                  <c:v>105.74867</c:v>
                </c:pt>
                <c:pt idx="1116">
                  <c:v>104.39973999999999</c:v>
                </c:pt>
                <c:pt idx="1117">
                  <c:v>103.67596</c:v>
                </c:pt>
                <c:pt idx="1118">
                  <c:v>103.29492999999999</c:v>
                </c:pt>
                <c:pt idx="1119">
                  <c:v>103.21033</c:v>
                </c:pt>
                <c:pt idx="1120">
                  <c:v>103.35697</c:v>
                </c:pt>
                <c:pt idx="1121">
                  <c:v>103.79173</c:v>
                </c:pt>
                <c:pt idx="1122">
                  <c:v>104.66875</c:v>
                </c:pt>
                <c:pt idx="1123">
                  <c:v>106.26537</c:v>
                </c:pt>
                <c:pt idx="1124">
                  <c:v>108.99303</c:v>
                </c:pt>
                <c:pt idx="1125">
                  <c:v>113.1848</c:v>
                </c:pt>
                <c:pt idx="1126">
                  <c:v>118.29390000000001</c:v>
                </c:pt>
                <c:pt idx="1127">
                  <c:v>121.25360000000001</c:v>
                </c:pt>
                <c:pt idx="1128">
                  <c:v>118.9863</c:v>
                </c:pt>
                <c:pt idx="1129">
                  <c:v>114.1532</c:v>
                </c:pt>
                <c:pt idx="1130">
                  <c:v>109.96718</c:v>
                </c:pt>
                <c:pt idx="1131">
                  <c:v>107.07885</c:v>
                </c:pt>
                <c:pt idx="1132">
                  <c:v>105.27175</c:v>
                </c:pt>
                <c:pt idx="1133">
                  <c:v>104.25991</c:v>
                </c:pt>
                <c:pt idx="1134">
                  <c:v>103.78385</c:v>
                </c:pt>
                <c:pt idx="1135">
                  <c:v>103.70322</c:v>
                </c:pt>
                <c:pt idx="1136">
                  <c:v>103.95887</c:v>
                </c:pt>
                <c:pt idx="1137">
                  <c:v>104.47561</c:v>
                </c:pt>
                <c:pt idx="1138">
                  <c:v>105.07067000000001</c:v>
                </c:pt>
                <c:pt idx="1139">
                  <c:v>105.60026999999999</c:v>
                </c:pt>
                <c:pt idx="1140">
                  <c:v>105.97318</c:v>
                </c:pt>
                <c:pt idx="1141">
                  <c:v>105.93033</c:v>
                </c:pt>
                <c:pt idx="1142">
                  <c:v>105.72659</c:v>
                </c:pt>
                <c:pt idx="1143">
                  <c:v>105.97304</c:v>
                </c:pt>
                <c:pt idx="1144">
                  <c:v>107.02406000000001</c:v>
                </c:pt>
                <c:pt idx="1145">
                  <c:v>109.12390000000001</c:v>
                </c:pt>
                <c:pt idx="1146">
                  <c:v>112.4605</c:v>
                </c:pt>
                <c:pt idx="1147">
                  <c:v>116.76990000000001</c:v>
                </c:pt>
                <c:pt idx="1148">
                  <c:v>121.8476</c:v>
                </c:pt>
                <c:pt idx="1149">
                  <c:v>127.2948</c:v>
                </c:pt>
                <c:pt idx="1150">
                  <c:v>129.15119999999999</c:v>
                </c:pt>
                <c:pt idx="1151">
                  <c:v>124.4511</c:v>
                </c:pt>
                <c:pt idx="1152">
                  <c:v>117.5188</c:v>
                </c:pt>
                <c:pt idx="1153">
                  <c:v>112.1065</c:v>
                </c:pt>
                <c:pt idx="1154">
                  <c:v>108.79441</c:v>
                </c:pt>
                <c:pt idx="1155">
                  <c:v>107.17270000000001</c:v>
                </c:pt>
                <c:pt idx="1156">
                  <c:v>106.78126</c:v>
                </c:pt>
                <c:pt idx="1157">
                  <c:v>107.17511</c:v>
                </c:pt>
                <c:pt idx="1158">
                  <c:v>107.60936</c:v>
                </c:pt>
                <c:pt idx="1159">
                  <c:v>107.12107</c:v>
                </c:pt>
                <c:pt idx="1160">
                  <c:v>105.88550000000001</c:v>
                </c:pt>
                <c:pt idx="1161">
                  <c:v>104.65585</c:v>
                </c:pt>
                <c:pt idx="1162">
                  <c:v>103.78785999999999</c:v>
                </c:pt>
                <c:pt idx="1163">
                  <c:v>103.34074</c:v>
                </c:pt>
                <c:pt idx="1164">
                  <c:v>103.25373999999999</c:v>
                </c:pt>
                <c:pt idx="1165">
                  <c:v>103.42579000000001</c:v>
                </c:pt>
                <c:pt idx="1166">
                  <c:v>103.63182999999999</c:v>
                </c:pt>
                <c:pt idx="1167">
                  <c:v>103.56663</c:v>
                </c:pt>
                <c:pt idx="1168">
                  <c:v>103.31143</c:v>
                </c:pt>
                <c:pt idx="1169">
                  <c:v>103.15788000000001</c:v>
                </c:pt>
                <c:pt idx="1170">
                  <c:v>103.27171</c:v>
                </c:pt>
                <c:pt idx="1171">
                  <c:v>103.63554000000001</c:v>
                </c:pt>
                <c:pt idx="1172">
                  <c:v>104.38909</c:v>
                </c:pt>
                <c:pt idx="1173">
                  <c:v>105.72732000000001</c:v>
                </c:pt>
                <c:pt idx="1174">
                  <c:v>107.93545</c:v>
                </c:pt>
                <c:pt idx="1175">
                  <c:v>111.1914</c:v>
                </c:pt>
                <c:pt idx="1176">
                  <c:v>114.9736</c:v>
                </c:pt>
                <c:pt idx="1177">
                  <c:v>117.8433</c:v>
                </c:pt>
                <c:pt idx="1178">
                  <c:v>118.7931</c:v>
                </c:pt>
                <c:pt idx="1179">
                  <c:v>117.9442</c:v>
                </c:pt>
                <c:pt idx="1180">
                  <c:v>116.2739</c:v>
                </c:pt>
                <c:pt idx="1181">
                  <c:v>115.1002</c:v>
                </c:pt>
                <c:pt idx="1182">
                  <c:v>114.58670000000001</c:v>
                </c:pt>
                <c:pt idx="1183">
                  <c:v>113.123</c:v>
                </c:pt>
                <c:pt idx="1184">
                  <c:v>110.3541</c:v>
                </c:pt>
                <c:pt idx="1185">
                  <c:v>107.61248999999999</c:v>
                </c:pt>
                <c:pt idx="1186">
                  <c:v>105.66725</c:v>
                </c:pt>
                <c:pt idx="1187">
                  <c:v>104.47533</c:v>
                </c:pt>
                <c:pt idx="1188">
                  <c:v>103.82091</c:v>
                </c:pt>
                <c:pt idx="1189">
                  <c:v>103.52966000000001</c:v>
                </c:pt>
                <c:pt idx="1190">
                  <c:v>103.51443</c:v>
                </c:pt>
                <c:pt idx="1191">
                  <c:v>103.78169</c:v>
                </c:pt>
                <c:pt idx="1192">
                  <c:v>104.39998</c:v>
                </c:pt>
                <c:pt idx="1193">
                  <c:v>105.48472</c:v>
                </c:pt>
                <c:pt idx="1194">
                  <c:v>107.05248</c:v>
                </c:pt>
                <c:pt idx="1195">
                  <c:v>108.65133</c:v>
                </c:pt>
                <c:pt idx="1196">
                  <c:v>109.31019999999999</c:v>
                </c:pt>
                <c:pt idx="1197">
                  <c:v>109.2354</c:v>
                </c:pt>
                <c:pt idx="1198">
                  <c:v>109.82365</c:v>
                </c:pt>
                <c:pt idx="1199">
                  <c:v>111.9854</c:v>
                </c:pt>
                <c:pt idx="1200">
                  <c:v>115.9131</c:v>
                </c:pt>
                <c:pt idx="1201">
                  <c:v>120.4662</c:v>
                </c:pt>
                <c:pt idx="1202">
                  <c:v>121.9836</c:v>
                </c:pt>
                <c:pt idx="1203">
                  <c:v>118.9207</c:v>
                </c:pt>
                <c:pt idx="1204">
                  <c:v>114.7898</c:v>
                </c:pt>
                <c:pt idx="1205">
                  <c:v>111.9599</c:v>
                </c:pt>
                <c:pt idx="1206">
                  <c:v>110.7059</c:v>
                </c:pt>
                <c:pt idx="1207">
                  <c:v>110.68380000000001</c:v>
                </c:pt>
                <c:pt idx="1208">
                  <c:v>110.974</c:v>
                </c:pt>
                <c:pt idx="1209">
                  <c:v>110.7647</c:v>
                </c:pt>
                <c:pt idx="1210">
                  <c:v>109.78568</c:v>
                </c:pt>
                <c:pt idx="1211">
                  <c:v>108.48535</c:v>
                </c:pt>
                <c:pt idx="1212">
                  <c:v>107.78617</c:v>
                </c:pt>
                <c:pt idx="1213">
                  <c:v>108.16567000000001</c:v>
                </c:pt>
                <c:pt idx="1214">
                  <c:v>109.84966</c:v>
                </c:pt>
                <c:pt idx="1215">
                  <c:v>112.9153</c:v>
                </c:pt>
                <c:pt idx="1216">
                  <c:v>116.8402</c:v>
                </c:pt>
                <c:pt idx="1217">
                  <c:v>119.8244</c:v>
                </c:pt>
                <c:pt idx="1218">
                  <c:v>119.2865</c:v>
                </c:pt>
                <c:pt idx="1219">
                  <c:v>116.28579999999999</c:v>
                </c:pt>
                <c:pt idx="1220">
                  <c:v>113.619</c:v>
                </c:pt>
                <c:pt idx="1221">
                  <c:v>111.57169999999999</c:v>
                </c:pt>
                <c:pt idx="1222">
                  <c:v>109.49630000000001</c:v>
                </c:pt>
                <c:pt idx="1223">
                  <c:v>107.75614</c:v>
                </c:pt>
                <c:pt idx="1224">
                  <c:v>106.8728</c:v>
                </c:pt>
                <c:pt idx="1225">
                  <c:v>106.90459</c:v>
                </c:pt>
                <c:pt idx="1226">
                  <c:v>107.82814999999999</c:v>
                </c:pt>
                <c:pt idx="1227">
                  <c:v>109.41061000000001</c:v>
                </c:pt>
                <c:pt idx="1228">
                  <c:v>110.6866</c:v>
                </c:pt>
                <c:pt idx="1229">
                  <c:v>110.4812</c:v>
                </c:pt>
                <c:pt idx="1230">
                  <c:v>109.58091</c:v>
                </c:pt>
                <c:pt idx="1231">
                  <c:v>109.41631</c:v>
                </c:pt>
                <c:pt idx="1232">
                  <c:v>110.5231</c:v>
                </c:pt>
                <c:pt idx="1233">
                  <c:v>112.748</c:v>
                </c:pt>
                <c:pt idx="1234">
                  <c:v>114.87479999999999</c:v>
                </c:pt>
                <c:pt idx="1235">
                  <c:v>114.97880000000001</c:v>
                </c:pt>
                <c:pt idx="1236">
                  <c:v>113.6006</c:v>
                </c:pt>
                <c:pt idx="1237">
                  <c:v>112.9943</c:v>
                </c:pt>
                <c:pt idx="1238">
                  <c:v>114.4385</c:v>
                </c:pt>
                <c:pt idx="1239">
                  <c:v>118.6437</c:v>
                </c:pt>
                <c:pt idx="1240">
                  <c:v>126.0232</c:v>
                </c:pt>
                <c:pt idx="1241">
                  <c:v>135.3852</c:v>
                </c:pt>
                <c:pt idx="1242">
                  <c:v>140.81739999999999</c:v>
                </c:pt>
                <c:pt idx="1243">
                  <c:v>136.26349999999999</c:v>
                </c:pt>
                <c:pt idx="1244">
                  <c:v>126.69290000000001</c:v>
                </c:pt>
                <c:pt idx="1245">
                  <c:v>118.5643</c:v>
                </c:pt>
                <c:pt idx="1246">
                  <c:v>113.38209999999999</c:v>
                </c:pt>
                <c:pt idx="1247">
                  <c:v>110.7072</c:v>
                </c:pt>
                <c:pt idx="1248">
                  <c:v>109.92952</c:v>
                </c:pt>
                <c:pt idx="1249">
                  <c:v>110.673</c:v>
                </c:pt>
                <c:pt idx="1250">
                  <c:v>112.6101</c:v>
                </c:pt>
                <c:pt idx="1251">
                  <c:v>114.6782</c:v>
                </c:pt>
                <c:pt idx="1252">
                  <c:v>114.7752</c:v>
                </c:pt>
                <c:pt idx="1253">
                  <c:v>113.004</c:v>
                </c:pt>
                <c:pt idx="1254">
                  <c:v>111.6391</c:v>
                </c:pt>
                <c:pt idx="1255">
                  <c:v>111.8296</c:v>
                </c:pt>
                <c:pt idx="1256">
                  <c:v>113.64750000000001</c:v>
                </c:pt>
                <c:pt idx="1257">
                  <c:v>116.00069999999999</c:v>
                </c:pt>
                <c:pt idx="1258">
                  <c:v>116.2715</c:v>
                </c:pt>
                <c:pt idx="1259">
                  <c:v>113.91549999999999</c:v>
                </c:pt>
                <c:pt idx="1260">
                  <c:v>111.2894</c:v>
                </c:pt>
                <c:pt idx="1261">
                  <c:v>109.5732</c:v>
                </c:pt>
                <c:pt idx="1262">
                  <c:v>108.80647</c:v>
                </c:pt>
                <c:pt idx="1263">
                  <c:v>108.47991999999999</c:v>
                </c:pt>
                <c:pt idx="1264">
                  <c:v>107.66122</c:v>
                </c:pt>
                <c:pt idx="1265">
                  <c:v>106.36142</c:v>
                </c:pt>
                <c:pt idx="1266">
                  <c:v>105.14764</c:v>
                </c:pt>
                <c:pt idx="1267">
                  <c:v>104.29555999999999</c:v>
                </c:pt>
                <c:pt idx="1268">
                  <c:v>103.85277000000001</c:v>
                </c:pt>
                <c:pt idx="1269">
                  <c:v>103.77924</c:v>
                </c:pt>
                <c:pt idx="1270">
                  <c:v>104.05425</c:v>
                </c:pt>
                <c:pt idx="1271">
                  <c:v>104.75147</c:v>
                </c:pt>
                <c:pt idx="1272">
                  <c:v>105.96152000000001</c:v>
                </c:pt>
                <c:pt idx="1273">
                  <c:v>107.7454</c:v>
                </c:pt>
                <c:pt idx="1274">
                  <c:v>110.17740000000001</c:v>
                </c:pt>
                <c:pt idx="1275">
                  <c:v>112.8194</c:v>
                </c:pt>
                <c:pt idx="1276">
                  <c:v>113.7491</c:v>
                </c:pt>
                <c:pt idx="1277">
                  <c:v>112.0234</c:v>
                </c:pt>
                <c:pt idx="1278">
                  <c:v>109.76211000000001</c:v>
                </c:pt>
                <c:pt idx="1279">
                  <c:v>108.51964</c:v>
                </c:pt>
                <c:pt idx="1280">
                  <c:v>108.44315</c:v>
                </c:pt>
                <c:pt idx="1281">
                  <c:v>108.83604</c:v>
                </c:pt>
                <c:pt idx="1282">
                  <c:v>108.56028000000001</c:v>
                </c:pt>
                <c:pt idx="1283">
                  <c:v>107.70617</c:v>
                </c:pt>
                <c:pt idx="1284">
                  <c:v>107.28349</c:v>
                </c:pt>
                <c:pt idx="1285">
                  <c:v>107.89440999999999</c:v>
                </c:pt>
                <c:pt idx="1286">
                  <c:v>109.88097</c:v>
                </c:pt>
                <c:pt idx="1287">
                  <c:v>113.49299999999999</c:v>
                </c:pt>
                <c:pt idx="1288">
                  <c:v>118.27209999999999</c:v>
                </c:pt>
                <c:pt idx="1289">
                  <c:v>121.90049999999999</c:v>
                </c:pt>
                <c:pt idx="1290">
                  <c:v>121.6455</c:v>
                </c:pt>
                <c:pt idx="1291">
                  <c:v>118.2008</c:v>
                </c:pt>
                <c:pt idx="1292">
                  <c:v>114.07339999999999</c:v>
                </c:pt>
                <c:pt idx="1293">
                  <c:v>111.04989999999999</c:v>
                </c:pt>
                <c:pt idx="1294">
                  <c:v>109.08446000000001</c:v>
                </c:pt>
                <c:pt idx="1295">
                  <c:v>107.37374</c:v>
                </c:pt>
                <c:pt idx="1296">
                  <c:v>105.90588</c:v>
                </c:pt>
                <c:pt idx="1297">
                  <c:v>104.98102</c:v>
                </c:pt>
                <c:pt idx="1298">
                  <c:v>104.56758000000001</c:v>
                </c:pt>
                <c:pt idx="1299">
                  <c:v>104.39467</c:v>
                </c:pt>
                <c:pt idx="1300">
                  <c:v>104.10511</c:v>
                </c:pt>
                <c:pt idx="1301">
                  <c:v>103.75024000000001</c:v>
                </c:pt>
                <c:pt idx="1302">
                  <c:v>103.61085</c:v>
                </c:pt>
                <c:pt idx="1303">
                  <c:v>103.84667</c:v>
                </c:pt>
                <c:pt idx="1304">
                  <c:v>104.49211</c:v>
                </c:pt>
                <c:pt idx="1305">
                  <c:v>105.42097</c:v>
                </c:pt>
                <c:pt idx="1306">
                  <c:v>106.15818</c:v>
                </c:pt>
                <c:pt idx="1307">
                  <c:v>106.28496</c:v>
                </c:pt>
                <c:pt idx="1308">
                  <c:v>106.09264</c:v>
                </c:pt>
                <c:pt idx="1309">
                  <c:v>106.31319000000001</c:v>
                </c:pt>
                <c:pt idx="1310">
                  <c:v>107.40012</c:v>
                </c:pt>
                <c:pt idx="1311">
                  <c:v>109.3967</c:v>
                </c:pt>
                <c:pt idx="1312">
                  <c:v>111.90300000000001</c:v>
                </c:pt>
                <c:pt idx="1313">
                  <c:v>114.4297</c:v>
                </c:pt>
                <c:pt idx="1314">
                  <c:v>115.8454</c:v>
                </c:pt>
                <c:pt idx="1315">
                  <c:v>114.1876</c:v>
                </c:pt>
                <c:pt idx="1316">
                  <c:v>110.6437</c:v>
                </c:pt>
                <c:pt idx="1317">
                  <c:v>107.52159</c:v>
                </c:pt>
                <c:pt idx="1318">
                  <c:v>105.45818</c:v>
                </c:pt>
                <c:pt idx="1319">
                  <c:v>104.28742</c:v>
                </c:pt>
                <c:pt idx="1320">
                  <c:v>103.74574</c:v>
                </c:pt>
                <c:pt idx="1321">
                  <c:v>103.67948</c:v>
                </c:pt>
                <c:pt idx="1322">
                  <c:v>104.03615000000001</c:v>
                </c:pt>
                <c:pt idx="1323">
                  <c:v>104.89321</c:v>
                </c:pt>
                <c:pt idx="1324">
                  <c:v>106.28577</c:v>
                </c:pt>
                <c:pt idx="1325">
                  <c:v>107.92742</c:v>
                </c:pt>
                <c:pt idx="1326">
                  <c:v>108.83787</c:v>
                </c:pt>
                <c:pt idx="1327">
                  <c:v>108.32516</c:v>
                </c:pt>
                <c:pt idx="1328">
                  <c:v>107.38664</c:v>
                </c:pt>
                <c:pt idx="1329">
                  <c:v>107.0044</c:v>
                </c:pt>
                <c:pt idx="1330">
                  <c:v>107.36776</c:v>
                </c:pt>
                <c:pt idx="1331">
                  <c:v>108.39319</c:v>
                </c:pt>
                <c:pt idx="1332">
                  <c:v>109.55472</c:v>
                </c:pt>
                <c:pt idx="1333">
                  <c:v>110.551</c:v>
                </c:pt>
                <c:pt idx="1334">
                  <c:v>111.36060000000001</c:v>
                </c:pt>
                <c:pt idx="1335">
                  <c:v>110.95059999999999</c:v>
                </c:pt>
                <c:pt idx="1336">
                  <c:v>109.27724000000001</c:v>
                </c:pt>
                <c:pt idx="1337">
                  <c:v>107.77959</c:v>
                </c:pt>
                <c:pt idx="1338">
                  <c:v>107.27733000000001</c:v>
                </c:pt>
                <c:pt idx="1339">
                  <c:v>107.89614</c:v>
                </c:pt>
                <c:pt idx="1340">
                  <c:v>109.24116000000001</c:v>
                </c:pt>
                <c:pt idx="1341">
                  <c:v>110.04519999999999</c:v>
                </c:pt>
                <c:pt idx="1342">
                  <c:v>109.31915000000001</c:v>
                </c:pt>
                <c:pt idx="1343">
                  <c:v>108.10518</c:v>
                </c:pt>
                <c:pt idx="1344">
                  <c:v>107.67346000000001</c:v>
                </c:pt>
                <c:pt idx="1345">
                  <c:v>108.30258000000001</c:v>
                </c:pt>
                <c:pt idx="1346">
                  <c:v>109.38812</c:v>
                </c:pt>
                <c:pt idx="1347">
                  <c:v>109.66182999999999</c:v>
                </c:pt>
                <c:pt idx="1348">
                  <c:v>108.97478</c:v>
                </c:pt>
                <c:pt idx="1349">
                  <c:v>108.00579999999999</c:v>
                </c:pt>
                <c:pt idx="1350">
                  <c:v>106.6965</c:v>
                </c:pt>
                <c:pt idx="1351">
                  <c:v>105.32747999999999</c:v>
                </c:pt>
                <c:pt idx="1352">
                  <c:v>104.37828999999999</c:v>
                </c:pt>
                <c:pt idx="1353">
                  <c:v>103.94436</c:v>
                </c:pt>
                <c:pt idx="1354">
                  <c:v>103.99979999999999</c:v>
                </c:pt>
                <c:pt idx="1355">
                  <c:v>104.58819</c:v>
                </c:pt>
                <c:pt idx="1356">
                  <c:v>105.85553</c:v>
                </c:pt>
                <c:pt idx="1357">
                  <c:v>107.99318</c:v>
                </c:pt>
                <c:pt idx="1358">
                  <c:v>110.8801</c:v>
                </c:pt>
                <c:pt idx="1359">
                  <c:v>113.2552</c:v>
                </c:pt>
                <c:pt idx="1360">
                  <c:v>113.3201</c:v>
                </c:pt>
                <c:pt idx="1361">
                  <c:v>112.1418</c:v>
                </c:pt>
                <c:pt idx="1362">
                  <c:v>111.7811</c:v>
                </c:pt>
                <c:pt idx="1363">
                  <c:v>112.39619999999999</c:v>
                </c:pt>
                <c:pt idx="1364">
                  <c:v>112.31229999999999</c:v>
                </c:pt>
                <c:pt idx="1365">
                  <c:v>110.6296</c:v>
                </c:pt>
                <c:pt idx="1366">
                  <c:v>108.76470999999999</c:v>
                </c:pt>
                <c:pt idx="1367">
                  <c:v>107.62399000000001</c:v>
                </c:pt>
                <c:pt idx="1368">
                  <c:v>107.17651000000001</c:v>
                </c:pt>
                <c:pt idx="1369">
                  <c:v>106.77918</c:v>
                </c:pt>
                <c:pt idx="1370">
                  <c:v>105.70563</c:v>
                </c:pt>
                <c:pt idx="1371">
                  <c:v>104.35554</c:v>
                </c:pt>
                <c:pt idx="1372">
                  <c:v>103.2778</c:v>
                </c:pt>
                <c:pt idx="1373">
                  <c:v>102.5654</c:v>
                </c:pt>
                <c:pt idx="1374">
                  <c:v>102.13771</c:v>
                </c:pt>
                <c:pt idx="1375">
                  <c:v>101.90227</c:v>
                </c:pt>
                <c:pt idx="1376">
                  <c:v>101.80165</c:v>
                </c:pt>
                <c:pt idx="1377">
                  <c:v>101.81757</c:v>
                </c:pt>
                <c:pt idx="1378">
                  <c:v>101.96424</c:v>
                </c:pt>
                <c:pt idx="1379">
                  <c:v>102.27252</c:v>
                </c:pt>
                <c:pt idx="1380">
                  <c:v>102.74638</c:v>
                </c:pt>
                <c:pt idx="1381">
                  <c:v>103.25787</c:v>
                </c:pt>
                <c:pt idx="1382">
                  <c:v>103.60243</c:v>
                </c:pt>
                <c:pt idx="1383">
                  <c:v>103.72389</c:v>
                </c:pt>
                <c:pt idx="1384">
                  <c:v>103.49156000000001</c:v>
                </c:pt>
                <c:pt idx="1385">
                  <c:v>103.03819</c:v>
                </c:pt>
                <c:pt idx="1386">
                  <c:v>102.71093999999999</c:v>
                </c:pt>
                <c:pt idx="1387">
                  <c:v>102.6307</c:v>
                </c:pt>
                <c:pt idx="1388">
                  <c:v>102.81491</c:v>
                </c:pt>
                <c:pt idx="1389">
                  <c:v>103.33171</c:v>
                </c:pt>
                <c:pt idx="1390">
                  <c:v>104.30992000000001</c:v>
                </c:pt>
                <c:pt idx="1391">
                  <c:v>105.91925000000001</c:v>
                </c:pt>
                <c:pt idx="1392">
                  <c:v>108.2928</c:v>
                </c:pt>
                <c:pt idx="1393">
                  <c:v>111.3558</c:v>
                </c:pt>
                <c:pt idx="1394">
                  <c:v>114.2657</c:v>
                </c:pt>
                <c:pt idx="1395">
                  <c:v>114.6724</c:v>
                </c:pt>
                <c:pt idx="1396">
                  <c:v>112.2353</c:v>
                </c:pt>
                <c:pt idx="1397">
                  <c:v>109.39368999999999</c:v>
                </c:pt>
                <c:pt idx="1398">
                  <c:v>107.26985999999999</c:v>
                </c:pt>
                <c:pt idx="1399">
                  <c:v>105.88881000000001</c:v>
                </c:pt>
                <c:pt idx="1400">
                  <c:v>105.05522999999999</c:v>
                </c:pt>
                <c:pt idx="1401">
                  <c:v>104.41763</c:v>
                </c:pt>
                <c:pt idx="1402">
                  <c:v>103.93107000000001</c:v>
                </c:pt>
                <c:pt idx="1403">
                  <c:v>103.71875</c:v>
                </c:pt>
                <c:pt idx="1404">
                  <c:v>103.82295000000001</c:v>
                </c:pt>
                <c:pt idx="1405">
                  <c:v>104.28847999999999</c:v>
                </c:pt>
                <c:pt idx="1406">
                  <c:v>105.20878</c:v>
                </c:pt>
                <c:pt idx="1407">
                  <c:v>106.67053</c:v>
                </c:pt>
                <c:pt idx="1408">
                  <c:v>108.56813</c:v>
                </c:pt>
                <c:pt idx="1409">
                  <c:v>110.31189999999999</c:v>
                </c:pt>
                <c:pt idx="1410">
                  <c:v>111.7531</c:v>
                </c:pt>
                <c:pt idx="1411">
                  <c:v>114.02549999999999</c:v>
                </c:pt>
                <c:pt idx="1412">
                  <c:v>118.098</c:v>
                </c:pt>
                <c:pt idx="1413">
                  <c:v>123.6682</c:v>
                </c:pt>
                <c:pt idx="1414">
                  <c:v>127.9119</c:v>
                </c:pt>
                <c:pt idx="1415">
                  <c:v>128.23169999999999</c:v>
                </c:pt>
                <c:pt idx="1416">
                  <c:v>127.0765</c:v>
                </c:pt>
                <c:pt idx="1417">
                  <c:v>125.55249999999999</c:v>
                </c:pt>
                <c:pt idx="1418">
                  <c:v>122.7084</c:v>
                </c:pt>
                <c:pt idx="1419">
                  <c:v>119.73519999999999</c:v>
                </c:pt>
                <c:pt idx="1420">
                  <c:v>116.7954</c:v>
                </c:pt>
                <c:pt idx="1421">
                  <c:v>113.4327</c:v>
                </c:pt>
                <c:pt idx="1422">
                  <c:v>110.121</c:v>
                </c:pt>
                <c:pt idx="1423">
                  <c:v>107.43091</c:v>
                </c:pt>
                <c:pt idx="1424">
                  <c:v>105.6007</c:v>
                </c:pt>
                <c:pt idx="1425">
                  <c:v>104.48124</c:v>
                </c:pt>
                <c:pt idx="1426">
                  <c:v>103.86275000000001</c:v>
                </c:pt>
                <c:pt idx="1427">
                  <c:v>103.59053</c:v>
                </c:pt>
                <c:pt idx="1428">
                  <c:v>103.55343999999999</c:v>
                </c:pt>
                <c:pt idx="1429">
                  <c:v>103.68599</c:v>
                </c:pt>
                <c:pt idx="1430">
                  <c:v>103.98147</c:v>
                </c:pt>
                <c:pt idx="1431">
                  <c:v>104.31147</c:v>
                </c:pt>
                <c:pt idx="1432">
                  <c:v>104.54828999999999</c:v>
                </c:pt>
                <c:pt idx="1433">
                  <c:v>104.90993</c:v>
                </c:pt>
                <c:pt idx="1434">
                  <c:v>105.71126</c:v>
                </c:pt>
                <c:pt idx="1435">
                  <c:v>107.16979000000001</c:v>
                </c:pt>
                <c:pt idx="1436">
                  <c:v>109.45285</c:v>
                </c:pt>
                <c:pt idx="1437">
                  <c:v>111.7825</c:v>
                </c:pt>
                <c:pt idx="1438">
                  <c:v>112.0946</c:v>
                </c:pt>
                <c:pt idx="1439">
                  <c:v>110.07</c:v>
                </c:pt>
                <c:pt idx="1440">
                  <c:v>107.84768</c:v>
                </c:pt>
                <c:pt idx="1441">
                  <c:v>106.59379</c:v>
                </c:pt>
                <c:pt idx="1442">
                  <c:v>106.35223999999999</c:v>
                </c:pt>
                <c:pt idx="1443">
                  <c:v>106.62215999999999</c:v>
                </c:pt>
                <c:pt idx="1444">
                  <c:v>106.59231</c:v>
                </c:pt>
                <c:pt idx="1445">
                  <c:v>105.77484</c:v>
                </c:pt>
                <c:pt idx="1446">
                  <c:v>104.53059999999999</c:v>
                </c:pt>
                <c:pt idx="1447">
                  <c:v>103.48262</c:v>
                </c:pt>
                <c:pt idx="1448">
                  <c:v>102.81088</c:v>
                </c:pt>
                <c:pt idx="1449">
                  <c:v>102.46391</c:v>
                </c:pt>
                <c:pt idx="1450">
                  <c:v>102.37093</c:v>
                </c:pt>
                <c:pt idx="1451">
                  <c:v>102.47947000000001</c:v>
                </c:pt>
                <c:pt idx="1452">
                  <c:v>102.75248000000001</c:v>
                </c:pt>
                <c:pt idx="1453">
                  <c:v>103.08365999999999</c:v>
                </c:pt>
                <c:pt idx="1454">
                  <c:v>103.30938</c:v>
                </c:pt>
                <c:pt idx="1455">
                  <c:v>103.53722</c:v>
                </c:pt>
                <c:pt idx="1456">
                  <c:v>104.05266</c:v>
                </c:pt>
                <c:pt idx="1457">
                  <c:v>105.02171</c:v>
                </c:pt>
                <c:pt idx="1458">
                  <c:v>106.41188</c:v>
                </c:pt>
                <c:pt idx="1459">
                  <c:v>108.04998999999999</c:v>
                </c:pt>
                <c:pt idx="1460">
                  <c:v>109.94186000000001</c:v>
                </c:pt>
                <c:pt idx="1461">
                  <c:v>111.9791</c:v>
                </c:pt>
                <c:pt idx="1462">
                  <c:v>114.1178</c:v>
                </c:pt>
                <c:pt idx="1463">
                  <c:v>116.0484</c:v>
                </c:pt>
                <c:pt idx="1464">
                  <c:v>115.64530000000001</c:v>
                </c:pt>
                <c:pt idx="1465">
                  <c:v>112.4669</c:v>
                </c:pt>
                <c:pt idx="1466">
                  <c:v>108.99364</c:v>
                </c:pt>
                <c:pt idx="1467">
                  <c:v>106.56076</c:v>
                </c:pt>
                <c:pt idx="1468">
                  <c:v>105.17910000000001</c:v>
                </c:pt>
                <c:pt idx="1469">
                  <c:v>104.44862000000001</c:v>
                </c:pt>
                <c:pt idx="1470">
                  <c:v>103.9893</c:v>
                </c:pt>
                <c:pt idx="1471">
                  <c:v>103.68356</c:v>
                </c:pt>
                <c:pt idx="1472">
                  <c:v>103.66905</c:v>
                </c:pt>
                <c:pt idx="1473">
                  <c:v>104.01770999999999</c:v>
                </c:pt>
                <c:pt idx="1474">
                  <c:v>104.61248999999999</c:v>
                </c:pt>
                <c:pt idx="1475">
                  <c:v>104.99664</c:v>
                </c:pt>
                <c:pt idx="1476">
                  <c:v>104.80749</c:v>
                </c:pt>
                <c:pt idx="1477">
                  <c:v>104.5304</c:v>
                </c:pt>
                <c:pt idx="1478">
                  <c:v>104.68846000000001</c:v>
                </c:pt>
                <c:pt idx="1479">
                  <c:v>105.48903</c:v>
                </c:pt>
                <c:pt idx="1480">
                  <c:v>106.96933</c:v>
                </c:pt>
                <c:pt idx="1481">
                  <c:v>108.9723</c:v>
                </c:pt>
                <c:pt idx="1482">
                  <c:v>110.6057</c:v>
                </c:pt>
                <c:pt idx="1483">
                  <c:v>110.795</c:v>
                </c:pt>
                <c:pt idx="1484">
                  <c:v>110.4426</c:v>
                </c:pt>
                <c:pt idx="1485">
                  <c:v>110.7726</c:v>
                </c:pt>
                <c:pt idx="1486">
                  <c:v>111.2364</c:v>
                </c:pt>
                <c:pt idx="1487">
                  <c:v>110.5304</c:v>
                </c:pt>
                <c:pt idx="1488">
                  <c:v>109.31739999999999</c:v>
                </c:pt>
                <c:pt idx="1489">
                  <c:v>108.97595</c:v>
                </c:pt>
                <c:pt idx="1490">
                  <c:v>109.91612000000001</c:v>
                </c:pt>
                <c:pt idx="1491">
                  <c:v>111.59350000000001</c:v>
                </c:pt>
                <c:pt idx="1492">
                  <c:v>112.4372</c:v>
                </c:pt>
                <c:pt idx="1493">
                  <c:v>111.36410000000001</c:v>
                </c:pt>
                <c:pt idx="1494">
                  <c:v>108.93255000000001</c:v>
                </c:pt>
                <c:pt idx="1495">
                  <c:v>106.56805</c:v>
                </c:pt>
                <c:pt idx="1496">
                  <c:v>104.94591</c:v>
                </c:pt>
                <c:pt idx="1497">
                  <c:v>104.04392</c:v>
                </c:pt>
                <c:pt idx="1498">
                  <c:v>103.67113999999999</c:v>
                </c:pt>
                <c:pt idx="1499">
                  <c:v>103.67897000000001</c:v>
                </c:pt>
                <c:pt idx="1500">
                  <c:v>103.96919</c:v>
                </c:pt>
                <c:pt idx="1501">
                  <c:v>104.48563</c:v>
                </c:pt>
                <c:pt idx="1502">
                  <c:v>105.37658</c:v>
                </c:pt>
                <c:pt idx="1503">
                  <c:v>107.05986</c:v>
                </c:pt>
                <c:pt idx="1504">
                  <c:v>109.92487</c:v>
                </c:pt>
                <c:pt idx="1505">
                  <c:v>113.8481</c:v>
                </c:pt>
                <c:pt idx="1506">
                  <c:v>117.01689999999999</c:v>
                </c:pt>
                <c:pt idx="1507">
                  <c:v>116.31190000000001</c:v>
                </c:pt>
                <c:pt idx="1508">
                  <c:v>112.483</c:v>
                </c:pt>
                <c:pt idx="1509">
                  <c:v>108.65373</c:v>
                </c:pt>
                <c:pt idx="1510">
                  <c:v>105.98116</c:v>
                </c:pt>
                <c:pt idx="1511">
                  <c:v>104.37255999999999</c:v>
                </c:pt>
                <c:pt idx="1512">
                  <c:v>103.48808</c:v>
                </c:pt>
                <c:pt idx="1513">
                  <c:v>103.08405</c:v>
                </c:pt>
                <c:pt idx="1514">
                  <c:v>102.9975</c:v>
                </c:pt>
                <c:pt idx="1515">
                  <c:v>103.16547</c:v>
                </c:pt>
                <c:pt idx="1516">
                  <c:v>103.55654</c:v>
                </c:pt>
                <c:pt idx="1517">
                  <c:v>103.99374</c:v>
                </c:pt>
                <c:pt idx="1518">
                  <c:v>104.14586</c:v>
                </c:pt>
                <c:pt idx="1519">
                  <c:v>104.16955</c:v>
                </c:pt>
                <c:pt idx="1520">
                  <c:v>104.53366</c:v>
                </c:pt>
                <c:pt idx="1521">
                  <c:v>105.44606</c:v>
                </c:pt>
                <c:pt idx="1522">
                  <c:v>106.64448</c:v>
                </c:pt>
                <c:pt idx="1523">
                  <c:v>107.3301</c:v>
                </c:pt>
                <c:pt idx="1524">
                  <c:v>107.19504000000001</c:v>
                </c:pt>
                <c:pt idx="1525">
                  <c:v>106.74968</c:v>
                </c:pt>
                <c:pt idx="1526">
                  <c:v>106.46172</c:v>
                </c:pt>
                <c:pt idx="1527">
                  <c:v>106.53601</c:v>
                </c:pt>
                <c:pt idx="1528">
                  <c:v>106.64265</c:v>
                </c:pt>
                <c:pt idx="1529">
                  <c:v>106.71301</c:v>
                </c:pt>
                <c:pt idx="1530">
                  <c:v>107.05274</c:v>
                </c:pt>
                <c:pt idx="1531">
                  <c:v>107.6888</c:v>
                </c:pt>
                <c:pt idx="1532">
                  <c:v>108.04356</c:v>
                </c:pt>
                <c:pt idx="1533">
                  <c:v>107.26479999999999</c:v>
                </c:pt>
                <c:pt idx="1534">
                  <c:v>105.92946999999999</c:v>
                </c:pt>
                <c:pt idx="1535">
                  <c:v>105.01107999999999</c:v>
                </c:pt>
                <c:pt idx="1536">
                  <c:v>104.78010999999999</c:v>
                </c:pt>
                <c:pt idx="1537">
                  <c:v>105.12165</c:v>
                </c:pt>
                <c:pt idx="1538">
                  <c:v>105.56655000000001</c:v>
                </c:pt>
                <c:pt idx="1539">
                  <c:v>105.54536</c:v>
                </c:pt>
                <c:pt idx="1540">
                  <c:v>105.2991</c:v>
                </c:pt>
                <c:pt idx="1541">
                  <c:v>105.41069</c:v>
                </c:pt>
                <c:pt idx="1542">
                  <c:v>105.92617</c:v>
                </c:pt>
                <c:pt idx="1543">
                  <c:v>106.47586</c:v>
                </c:pt>
                <c:pt idx="1544">
                  <c:v>107.02153</c:v>
                </c:pt>
                <c:pt idx="1545">
                  <c:v>108.01455</c:v>
                </c:pt>
                <c:pt idx="1546">
                  <c:v>109.52928</c:v>
                </c:pt>
                <c:pt idx="1547">
                  <c:v>111.1431</c:v>
                </c:pt>
                <c:pt idx="1548">
                  <c:v>111.4945</c:v>
                </c:pt>
                <c:pt idx="1549">
                  <c:v>110.1932</c:v>
                </c:pt>
                <c:pt idx="1550">
                  <c:v>108.92948</c:v>
                </c:pt>
                <c:pt idx="1551">
                  <c:v>108.87988</c:v>
                </c:pt>
                <c:pt idx="1552">
                  <c:v>110.3382</c:v>
                </c:pt>
                <c:pt idx="1553">
                  <c:v>113.0005</c:v>
                </c:pt>
                <c:pt idx="1554">
                  <c:v>115.3378</c:v>
                </c:pt>
                <c:pt idx="1555">
                  <c:v>115.3297</c:v>
                </c:pt>
                <c:pt idx="1556">
                  <c:v>113.953</c:v>
                </c:pt>
                <c:pt idx="1557">
                  <c:v>113.3168</c:v>
                </c:pt>
                <c:pt idx="1558">
                  <c:v>113.1564</c:v>
                </c:pt>
                <c:pt idx="1559">
                  <c:v>111.7133</c:v>
                </c:pt>
                <c:pt idx="1560">
                  <c:v>109.1673</c:v>
                </c:pt>
                <c:pt idx="1561">
                  <c:v>107.04223999999999</c:v>
                </c:pt>
                <c:pt idx="1562">
                  <c:v>105.83059</c:v>
                </c:pt>
                <c:pt idx="1563">
                  <c:v>105.32996</c:v>
                </c:pt>
                <c:pt idx="1564">
                  <c:v>105.05217</c:v>
                </c:pt>
                <c:pt idx="1565">
                  <c:v>104.61967</c:v>
                </c:pt>
                <c:pt idx="1566">
                  <c:v>104.18197000000001</c:v>
                </c:pt>
                <c:pt idx="1567">
                  <c:v>104.11096999999999</c:v>
                </c:pt>
                <c:pt idx="1568">
                  <c:v>104.54105</c:v>
                </c:pt>
                <c:pt idx="1569">
                  <c:v>105.34586</c:v>
                </c:pt>
                <c:pt idx="1570">
                  <c:v>106.00408</c:v>
                </c:pt>
                <c:pt idx="1571">
                  <c:v>105.98043</c:v>
                </c:pt>
                <c:pt idx="1572">
                  <c:v>105.41281000000001</c:v>
                </c:pt>
                <c:pt idx="1573">
                  <c:v>105.01759</c:v>
                </c:pt>
                <c:pt idx="1574">
                  <c:v>105.24728999999999</c:v>
                </c:pt>
                <c:pt idx="1575">
                  <c:v>105.9859</c:v>
                </c:pt>
                <c:pt idx="1576">
                  <c:v>106.40439000000001</c:v>
                </c:pt>
                <c:pt idx="1577">
                  <c:v>105.6613</c:v>
                </c:pt>
                <c:pt idx="1578">
                  <c:v>104.3468</c:v>
                </c:pt>
                <c:pt idx="1579">
                  <c:v>103.26496</c:v>
                </c:pt>
                <c:pt idx="1580">
                  <c:v>102.59032999999999</c:v>
                </c:pt>
                <c:pt idx="1581">
                  <c:v>102.29066</c:v>
                </c:pt>
                <c:pt idx="1582">
                  <c:v>102.29226</c:v>
                </c:pt>
                <c:pt idx="1583">
                  <c:v>102.53519</c:v>
                </c:pt>
                <c:pt idx="1584">
                  <c:v>102.92077</c:v>
                </c:pt>
                <c:pt idx="1585">
                  <c:v>103.21575</c:v>
                </c:pt>
                <c:pt idx="1586">
                  <c:v>103.26626</c:v>
                </c:pt>
                <c:pt idx="1587">
                  <c:v>103.19498</c:v>
                </c:pt>
                <c:pt idx="1588">
                  <c:v>103.24681</c:v>
                </c:pt>
                <c:pt idx="1589">
                  <c:v>103.55068</c:v>
                </c:pt>
                <c:pt idx="1590">
                  <c:v>104.09724</c:v>
                </c:pt>
                <c:pt idx="1591">
                  <c:v>104.88885999999999</c:v>
                </c:pt>
                <c:pt idx="1592">
                  <c:v>105.85205999999999</c:v>
                </c:pt>
                <c:pt idx="1593">
                  <c:v>106.8669</c:v>
                </c:pt>
                <c:pt idx="1594">
                  <c:v>107.33212</c:v>
                </c:pt>
                <c:pt idx="1595">
                  <c:v>106.83875</c:v>
                </c:pt>
                <c:pt idx="1596">
                  <c:v>106.12893</c:v>
                </c:pt>
                <c:pt idx="1597">
                  <c:v>106.0245</c:v>
                </c:pt>
                <c:pt idx="1598">
                  <c:v>106.67610000000001</c:v>
                </c:pt>
                <c:pt idx="1599">
                  <c:v>107.42310000000001</c:v>
                </c:pt>
                <c:pt idx="1600">
                  <c:v>107.18231</c:v>
                </c:pt>
                <c:pt idx="1601">
                  <c:v>106.01833000000001</c:v>
                </c:pt>
                <c:pt idx="1602">
                  <c:v>104.76564</c:v>
                </c:pt>
                <c:pt idx="1603">
                  <c:v>103.79929</c:v>
                </c:pt>
                <c:pt idx="1604">
                  <c:v>103.12439999999999</c:v>
                </c:pt>
                <c:pt idx="1605">
                  <c:v>102.648</c:v>
                </c:pt>
                <c:pt idx="1606">
                  <c:v>102.36839000000001</c:v>
                </c:pt>
                <c:pt idx="1607">
                  <c:v>102.27673</c:v>
                </c:pt>
                <c:pt idx="1608">
                  <c:v>102.36295</c:v>
                </c:pt>
                <c:pt idx="1609">
                  <c:v>102.65855000000001</c:v>
                </c:pt>
                <c:pt idx="1610">
                  <c:v>103.21933</c:v>
                </c:pt>
                <c:pt idx="1611">
                  <c:v>104.21817</c:v>
                </c:pt>
                <c:pt idx="1612">
                  <c:v>105.88527999999999</c:v>
                </c:pt>
                <c:pt idx="1613">
                  <c:v>108.41840999999999</c:v>
                </c:pt>
                <c:pt idx="1614">
                  <c:v>111.5193</c:v>
                </c:pt>
                <c:pt idx="1615">
                  <c:v>113.706</c:v>
                </c:pt>
                <c:pt idx="1616">
                  <c:v>113.8099</c:v>
                </c:pt>
                <c:pt idx="1617">
                  <c:v>113.2854</c:v>
                </c:pt>
                <c:pt idx="1618">
                  <c:v>113.5254</c:v>
                </c:pt>
                <c:pt idx="1619">
                  <c:v>113.6067</c:v>
                </c:pt>
                <c:pt idx="1620">
                  <c:v>111.87269999999999</c:v>
                </c:pt>
                <c:pt idx="1621">
                  <c:v>109.14314</c:v>
                </c:pt>
                <c:pt idx="1622">
                  <c:v>106.74789</c:v>
                </c:pt>
                <c:pt idx="1623">
                  <c:v>105.01943</c:v>
                </c:pt>
                <c:pt idx="1624">
                  <c:v>103.97443</c:v>
                </c:pt>
                <c:pt idx="1625">
                  <c:v>103.46401</c:v>
                </c:pt>
                <c:pt idx="1626">
                  <c:v>103.32975999999999</c:v>
                </c:pt>
                <c:pt idx="1627">
                  <c:v>103.53107</c:v>
                </c:pt>
                <c:pt idx="1628">
                  <c:v>103.98477</c:v>
                </c:pt>
                <c:pt idx="1629">
                  <c:v>104.36609</c:v>
                </c:pt>
                <c:pt idx="1630">
                  <c:v>104.34524</c:v>
                </c:pt>
                <c:pt idx="1631">
                  <c:v>104.28946999999999</c:v>
                </c:pt>
                <c:pt idx="1632">
                  <c:v>104.60441</c:v>
                </c:pt>
                <c:pt idx="1633">
                  <c:v>105.17896999999999</c:v>
                </c:pt>
                <c:pt idx="1634">
                  <c:v>105.29203</c:v>
                </c:pt>
                <c:pt idx="1635">
                  <c:v>104.63648999999999</c:v>
                </c:pt>
                <c:pt idx="1636">
                  <c:v>103.82446</c:v>
                </c:pt>
                <c:pt idx="1637">
                  <c:v>103.29595</c:v>
                </c:pt>
                <c:pt idx="1638">
                  <c:v>103.12730999999999</c:v>
                </c:pt>
                <c:pt idx="1639">
                  <c:v>103.14482</c:v>
                </c:pt>
                <c:pt idx="1640">
                  <c:v>103.00027</c:v>
                </c:pt>
                <c:pt idx="1641">
                  <c:v>102.69025000000001</c:v>
                </c:pt>
                <c:pt idx="1642">
                  <c:v>102.50425</c:v>
                </c:pt>
                <c:pt idx="1643">
                  <c:v>102.50845</c:v>
                </c:pt>
                <c:pt idx="1644">
                  <c:v>102.50353</c:v>
                </c:pt>
                <c:pt idx="1645">
                  <c:v>102.32781</c:v>
                </c:pt>
                <c:pt idx="1646">
                  <c:v>102.12706</c:v>
                </c:pt>
                <c:pt idx="1647">
                  <c:v>102.0783</c:v>
                </c:pt>
                <c:pt idx="1648">
                  <c:v>102.18823</c:v>
                </c:pt>
                <c:pt idx="1649">
                  <c:v>102.34099000000001</c:v>
                </c:pt>
                <c:pt idx="1650">
                  <c:v>102.4944</c:v>
                </c:pt>
                <c:pt idx="1651">
                  <c:v>102.80771</c:v>
                </c:pt>
                <c:pt idx="1652">
                  <c:v>103.40416999999999</c:v>
                </c:pt>
                <c:pt idx="1653">
                  <c:v>104.15479999999999</c:v>
                </c:pt>
                <c:pt idx="1654">
                  <c:v>104.57926999999999</c:v>
                </c:pt>
                <c:pt idx="1655">
                  <c:v>104.31666</c:v>
                </c:pt>
                <c:pt idx="1656">
                  <c:v>103.67939</c:v>
                </c:pt>
                <c:pt idx="1657">
                  <c:v>103.22999</c:v>
                </c:pt>
                <c:pt idx="1658">
                  <c:v>103.21668</c:v>
                </c:pt>
                <c:pt idx="1659">
                  <c:v>103.65885</c:v>
                </c:pt>
                <c:pt idx="1660">
                  <c:v>104.37085</c:v>
                </c:pt>
                <c:pt idx="1661">
                  <c:v>104.79169</c:v>
                </c:pt>
                <c:pt idx="1662">
                  <c:v>104.56301999999999</c:v>
                </c:pt>
                <c:pt idx="1663">
                  <c:v>104.24163</c:v>
                </c:pt>
                <c:pt idx="1664">
                  <c:v>104.32937</c:v>
                </c:pt>
                <c:pt idx="1665">
                  <c:v>104.81623999999999</c:v>
                </c:pt>
                <c:pt idx="1666">
                  <c:v>105.30871999999999</c:v>
                </c:pt>
                <c:pt idx="1667">
                  <c:v>105.56079</c:v>
                </c:pt>
                <c:pt idx="1668">
                  <c:v>105.52758</c:v>
                </c:pt>
                <c:pt idx="1669">
                  <c:v>105.08644</c:v>
                </c:pt>
                <c:pt idx="1670">
                  <c:v>104.68091</c:v>
                </c:pt>
                <c:pt idx="1671">
                  <c:v>104.77055</c:v>
                </c:pt>
                <c:pt idx="1672">
                  <c:v>105.49099</c:v>
                </c:pt>
                <c:pt idx="1673">
                  <c:v>106.72651999999999</c:v>
                </c:pt>
                <c:pt idx="1674">
                  <c:v>107.97457</c:v>
                </c:pt>
                <c:pt idx="1675">
                  <c:v>108.93232</c:v>
                </c:pt>
                <c:pt idx="1676">
                  <c:v>110.17</c:v>
                </c:pt>
                <c:pt idx="1677">
                  <c:v>112.0514</c:v>
                </c:pt>
                <c:pt idx="1678">
                  <c:v>113.5715</c:v>
                </c:pt>
                <c:pt idx="1679">
                  <c:v>113.57599999999999</c:v>
                </c:pt>
                <c:pt idx="1680">
                  <c:v>113.4187</c:v>
                </c:pt>
                <c:pt idx="1681">
                  <c:v>114.5809</c:v>
                </c:pt>
                <c:pt idx="1682">
                  <c:v>116.36799999999999</c:v>
                </c:pt>
                <c:pt idx="1683">
                  <c:v>116.2009</c:v>
                </c:pt>
                <c:pt idx="1684">
                  <c:v>113.7501</c:v>
                </c:pt>
                <c:pt idx="1685">
                  <c:v>111.5536</c:v>
                </c:pt>
                <c:pt idx="1686">
                  <c:v>110.91419999999999</c:v>
                </c:pt>
                <c:pt idx="1687">
                  <c:v>111.5801</c:v>
                </c:pt>
                <c:pt idx="1688">
                  <c:v>112.1052</c:v>
                </c:pt>
                <c:pt idx="1689">
                  <c:v>111.0153</c:v>
                </c:pt>
                <c:pt idx="1690">
                  <c:v>108.71133</c:v>
                </c:pt>
                <c:pt idx="1691">
                  <c:v>106.55964</c:v>
                </c:pt>
                <c:pt idx="1692">
                  <c:v>105.16847</c:v>
                </c:pt>
                <c:pt idx="1693">
                  <c:v>104.52873</c:v>
                </c:pt>
                <c:pt idx="1694">
                  <c:v>104.40727</c:v>
                </c:pt>
                <c:pt idx="1695">
                  <c:v>104.48199</c:v>
                </c:pt>
                <c:pt idx="1696">
                  <c:v>104.61678000000001</c:v>
                </c:pt>
                <c:pt idx="1697">
                  <c:v>104.94163</c:v>
                </c:pt>
                <c:pt idx="1698">
                  <c:v>105.37887000000001</c:v>
                </c:pt>
                <c:pt idx="1699">
                  <c:v>105.92659999999999</c:v>
                </c:pt>
                <c:pt idx="1700">
                  <c:v>107.09381</c:v>
                </c:pt>
                <c:pt idx="1701">
                  <c:v>109.27146</c:v>
                </c:pt>
                <c:pt idx="1702">
                  <c:v>112.0389</c:v>
                </c:pt>
                <c:pt idx="1703">
                  <c:v>113.4289</c:v>
                </c:pt>
                <c:pt idx="1704">
                  <c:v>111.7505</c:v>
                </c:pt>
                <c:pt idx="1705">
                  <c:v>108.61922</c:v>
                </c:pt>
                <c:pt idx="1706">
                  <c:v>105.96845999999999</c:v>
                </c:pt>
                <c:pt idx="1707">
                  <c:v>104.23249</c:v>
                </c:pt>
                <c:pt idx="1708">
                  <c:v>103.23609999999999</c:v>
                </c:pt>
                <c:pt idx="1709">
                  <c:v>102.75915999999999</c:v>
                </c:pt>
                <c:pt idx="1710">
                  <c:v>102.64639</c:v>
                </c:pt>
                <c:pt idx="1711">
                  <c:v>102.81297000000001</c:v>
                </c:pt>
                <c:pt idx="1712">
                  <c:v>103.12889</c:v>
                </c:pt>
                <c:pt idx="1713">
                  <c:v>103.29836</c:v>
                </c:pt>
                <c:pt idx="1714">
                  <c:v>103.22817000000001</c:v>
                </c:pt>
                <c:pt idx="1715">
                  <c:v>103.23612</c:v>
                </c:pt>
                <c:pt idx="1716">
                  <c:v>103.45412</c:v>
                </c:pt>
                <c:pt idx="1717">
                  <c:v>103.57476</c:v>
                </c:pt>
                <c:pt idx="1718">
                  <c:v>103.31162</c:v>
                </c:pt>
                <c:pt idx="1719">
                  <c:v>102.97615</c:v>
                </c:pt>
                <c:pt idx="1720">
                  <c:v>102.86667</c:v>
                </c:pt>
                <c:pt idx="1721">
                  <c:v>102.89852</c:v>
                </c:pt>
                <c:pt idx="1722">
                  <c:v>102.82632</c:v>
                </c:pt>
                <c:pt idx="1723">
                  <c:v>102.68392</c:v>
                </c:pt>
                <c:pt idx="1724">
                  <c:v>102.58105999999999</c:v>
                </c:pt>
                <c:pt idx="1725">
                  <c:v>102.50821000000001</c:v>
                </c:pt>
                <c:pt idx="1726">
                  <c:v>102.3489</c:v>
                </c:pt>
                <c:pt idx="1727">
                  <c:v>102.06598</c:v>
                </c:pt>
                <c:pt idx="1728">
                  <c:v>101.83913</c:v>
                </c:pt>
                <c:pt idx="1729">
                  <c:v>101.77986</c:v>
                </c:pt>
                <c:pt idx="1730">
                  <c:v>101.90003</c:v>
                </c:pt>
                <c:pt idx="1731">
                  <c:v>102.16058</c:v>
                </c:pt>
                <c:pt idx="1732">
                  <c:v>102.54951</c:v>
                </c:pt>
                <c:pt idx="1733">
                  <c:v>103.14309</c:v>
                </c:pt>
                <c:pt idx="1734">
                  <c:v>103.86412</c:v>
                </c:pt>
                <c:pt idx="1735">
                  <c:v>104.36105000000001</c:v>
                </c:pt>
                <c:pt idx="1736">
                  <c:v>104.42449999999999</c:v>
                </c:pt>
                <c:pt idx="1737">
                  <c:v>104.43078</c:v>
                </c:pt>
                <c:pt idx="1738">
                  <c:v>104.86682</c:v>
                </c:pt>
                <c:pt idx="1739">
                  <c:v>105.76846</c:v>
                </c:pt>
                <c:pt idx="1740">
                  <c:v>106.63753</c:v>
                </c:pt>
                <c:pt idx="1741">
                  <c:v>106.63703</c:v>
                </c:pt>
                <c:pt idx="1742">
                  <c:v>105.69452</c:v>
                </c:pt>
                <c:pt idx="1743">
                  <c:v>104.78270999999999</c:v>
                </c:pt>
                <c:pt idx="1744">
                  <c:v>104.44562000000001</c:v>
                </c:pt>
                <c:pt idx="1745">
                  <c:v>104.59129</c:v>
                </c:pt>
                <c:pt idx="1746">
                  <c:v>104.64543999999999</c:v>
                </c:pt>
                <c:pt idx="1747">
                  <c:v>104.17552999999999</c:v>
                </c:pt>
                <c:pt idx="1748">
                  <c:v>103.595</c:v>
                </c:pt>
                <c:pt idx="1749">
                  <c:v>103.27839</c:v>
                </c:pt>
                <c:pt idx="1750">
                  <c:v>103.21911</c:v>
                </c:pt>
                <c:pt idx="1751">
                  <c:v>103.31998</c:v>
                </c:pt>
                <c:pt idx="1752">
                  <c:v>103.51497999999999</c:v>
                </c:pt>
                <c:pt idx="1753">
                  <c:v>103.64743</c:v>
                </c:pt>
                <c:pt idx="1754">
                  <c:v>103.60257</c:v>
                </c:pt>
                <c:pt idx="1755">
                  <c:v>103.60477</c:v>
                </c:pt>
                <c:pt idx="1756">
                  <c:v>104.00414000000001</c:v>
                </c:pt>
                <c:pt idx="1757">
                  <c:v>104.98292000000001</c:v>
                </c:pt>
                <c:pt idx="1758">
                  <c:v>106.55364</c:v>
                </c:pt>
                <c:pt idx="1759">
                  <c:v>108.21007</c:v>
                </c:pt>
                <c:pt idx="1760">
                  <c:v>109.1035</c:v>
                </c:pt>
                <c:pt idx="1761">
                  <c:v>109.17439</c:v>
                </c:pt>
                <c:pt idx="1762">
                  <c:v>109.36774</c:v>
                </c:pt>
                <c:pt idx="1763">
                  <c:v>110.0415</c:v>
                </c:pt>
                <c:pt idx="1764">
                  <c:v>110.19459999999999</c:v>
                </c:pt>
                <c:pt idx="1765">
                  <c:v>109.23169</c:v>
                </c:pt>
                <c:pt idx="1766">
                  <c:v>107.85106999999999</c:v>
                </c:pt>
                <c:pt idx="1767">
                  <c:v>106.5341</c:v>
                </c:pt>
                <c:pt idx="1768">
                  <c:v>105.49531</c:v>
                </c:pt>
                <c:pt idx="1769">
                  <c:v>104.61938000000001</c:v>
                </c:pt>
                <c:pt idx="1770">
                  <c:v>103.92726999999999</c:v>
                </c:pt>
                <c:pt idx="1771">
                  <c:v>103.60066999999999</c:v>
                </c:pt>
                <c:pt idx="1772">
                  <c:v>103.68526</c:v>
                </c:pt>
                <c:pt idx="1773">
                  <c:v>103.99549999999999</c:v>
                </c:pt>
                <c:pt idx="1774">
                  <c:v>104.2627</c:v>
                </c:pt>
                <c:pt idx="1775">
                  <c:v>104.57765999999999</c:v>
                </c:pt>
                <c:pt idx="1776">
                  <c:v>105.09995000000001</c:v>
                </c:pt>
                <c:pt idx="1777">
                  <c:v>105.36893999999999</c:v>
                </c:pt>
                <c:pt idx="1778">
                  <c:v>104.90252</c:v>
                </c:pt>
                <c:pt idx="1779">
                  <c:v>104.04940000000001</c:v>
                </c:pt>
                <c:pt idx="1780">
                  <c:v>103.28818</c:v>
                </c:pt>
                <c:pt idx="1781">
                  <c:v>102.73860000000001</c:v>
                </c:pt>
                <c:pt idx="1782">
                  <c:v>102.46993000000001</c:v>
                </c:pt>
                <c:pt idx="1783">
                  <c:v>102.53315000000001</c:v>
                </c:pt>
                <c:pt idx="1784">
                  <c:v>102.9789</c:v>
                </c:pt>
                <c:pt idx="1785">
                  <c:v>103.87782</c:v>
                </c:pt>
                <c:pt idx="1786">
                  <c:v>105.1919</c:v>
                </c:pt>
                <c:pt idx="1787">
                  <c:v>106.3754</c:v>
                </c:pt>
                <c:pt idx="1788">
                  <c:v>106.41164999999999</c:v>
                </c:pt>
                <c:pt idx="1789">
                  <c:v>105.37556000000001</c:v>
                </c:pt>
                <c:pt idx="1790">
                  <c:v>104.14592999999999</c:v>
                </c:pt>
                <c:pt idx="1791">
                  <c:v>103.19284999999999</c:v>
                </c:pt>
                <c:pt idx="1792">
                  <c:v>102.62741</c:v>
                </c:pt>
                <c:pt idx="1793">
                  <c:v>102.43343</c:v>
                </c:pt>
                <c:pt idx="1794">
                  <c:v>102.5501</c:v>
                </c:pt>
                <c:pt idx="1795">
                  <c:v>102.86743</c:v>
                </c:pt>
                <c:pt idx="1796">
                  <c:v>103.18066</c:v>
                </c:pt>
                <c:pt idx="1797">
                  <c:v>103.31255</c:v>
                </c:pt>
                <c:pt idx="1798">
                  <c:v>103.30879</c:v>
                </c:pt>
                <c:pt idx="1799">
                  <c:v>103.45062</c:v>
                </c:pt>
                <c:pt idx="1800">
                  <c:v>103.94029999999999</c:v>
                </c:pt>
                <c:pt idx="1801">
                  <c:v>104.74881999999999</c:v>
                </c:pt>
                <c:pt idx="1802">
                  <c:v>105.78191</c:v>
                </c:pt>
                <c:pt idx="1803">
                  <c:v>106.82505</c:v>
                </c:pt>
                <c:pt idx="1804">
                  <c:v>107.59675</c:v>
                </c:pt>
                <c:pt idx="1805">
                  <c:v>107.68855000000001</c:v>
                </c:pt>
                <c:pt idx="1806">
                  <c:v>106.71202</c:v>
                </c:pt>
                <c:pt idx="1807">
                  <c:v>105.47808000000001</c:v>
                </c:pt>
                <c:pt idx="1808">
                  <c:v>104.65008</c:v>
                </c:pt>
                <c:pt idx="1809">
                  <c:v>104.0806</c:v>
                </c:pt>
                <c:pt idx="1810">
                  <c:v>103.53939</c:v>
                </c:pt>
                <c:pt idx="1811">
                  <c:v>103.19493</c:v>
                </c:pt>
                <c:pt idx="1812">
                  <c:v>103.21525</c:v>
                </c:pt>
                <c:pt idx="1813">
                  <c:v>103.63411000000001</c:v>
                </c:pt>
                <c:pt idx="1814">
                  <c:v>104.34958</c:v>
                </c:pt>
                <c:pt idx="1815">
                  <c:v>104.96849</c:v>
                </c:pt>
                <c:pt idx="1816">
                  <c:v>105.27274</c:v>
                </c:pt>
                <c:pt idx="1817">
                  <c:v>105.67017</c:v>
                </c:pt>
                <c:pt idx="1818">
                  <c:v>106.27679000000001</c:v>
                </c:pt>
                <c:pt idx="1819">
                  <c:v>106.48136</c:v>
                </c:pt>
                <c:pt idx="1820">
                  <c:v>106.15804</c:v>
                </c:pt>
                <c:pt idx="1821">
                  <c:v>106.14897999999999</c:v>
                </c:pt>
                <c:pt idx="1822">
                  <c:v>107.00593000000001</c:v>
                </c:pt>
                <c:pt idx="1823">
                  <c:v>108.66517999999999</c:v>
                </c:pt>
                <c:pt idx="1824">
                  <c:v>110.197</c:v>
                </c:pt>
                <c:pt idx="1825">
                  <c:v>109.99191999999999</c:v>
                </c:pt>
                <c:pt idx="1826">
                  <c:v>108.22986</c:v>
                </c:pt>
                <c:pt idx="1827">
                  <c:v>106.56666</c:v>
                </c:pt>
                <c:pt idx="1828">
                  <c:v>105.64672</c:v>
                </c:pt>
                <c:pt idx="1829">
                  <c:v>105.25868</c:v>
                </c:pt>
                <c:pt idx="1830">
                  <c:v>105.04237000000001</c:v>
                </c:pt>
                <c:pt idx="1831">
                  <c:v>104.77101</c:v>
                </c:pt>
                <c:pt idx="1832">
                  <c:v>104.52594000000001</c:v>
                </c:pt>
                <c:pt idx="1833">
                  <c:v>104.49485</c:v>
                </c:pt>
                <c:pt idx="1834">
                  <c:v>104.68437</c:v>
                </c:pt>
                <c:pt idx="1835">
                  <c:v>104.87488999999999</c:v>
                </c:pt>
                <c:pt idx="1836">
                  <c:v>104.98651</c:v>
                </c:pt>
                <c:pt idx="1837">
                  <c:v>105.2993</c:v>
                </c:pt>
                <c:pt idx="1838">
                  <c:v>105.75912</c:v>
                </c:pt>
                <c:pt idx="1839">
                  <c:v>106.14861999999999</c:v>
                </c:pt>
                <c:pt idx="1840">
                  <c:v>106.84592000000001</c:v>
                </c:pt>
                <c:pt idx="1841">
                  <c:v>108.17923999999999</c:v>
                </c:pt>
                <c:pt idx="1842">
                  <c:v>109.59497999999999</c:v>
                </c:pt>
                <c:pt idx="1843">
                  <c:v>110.1095</c:v>
                </c:pt>
                <c:pt idx="1844">
                  <c:v>110.2046</c:v>
                </c:pt>
                <c:pt idx="1845">
                  <c:v>110.898</c:v>
                </c:pt>
                <c:pt idx="1846">
                  <c:v>111.6647</c:v>
                </c:pt>
                <c:pt idx="1847">
                  <c:v>111.2773</c:v>
                </c:pt>
                <c:pt idx="1848">
                  <c:v>110.2368</c:v>
                </c:pt>
                <c:pt idx="1849">
                  <c:v>109.36499000000001</c:v>
                </c:pt>
                <c:pt idx="1850">
                  <c:v>108.71342</c:v>
                </c:pt>
                <c:pt idx="1851">
                  <c:v>107.90293</c:v>
                </c:pt>
                <c:pt idx="1852">
                  <c:v>106.53001</c:v>
                </c:pt>
                <c:pt idx="1853">
                  <c:v>105.03009</c:v>
                </c:pt>
                <c:pt idx="1854">
                  <c:v>103.94759999999999</c:v>
                </c:pt>
                <c:pt idx="1855">
                  <c:v>103.30181</c:v>
                </c:pt>
                <c:pt idx="1856">
                  <c:v>102.93098000000001</c:v>
                </c:pt>
                <c:pt idx="1857">
                  <c:v>102.80015</c:v>
                </c:pt>
                <c:pt idx="1858">
                  <c:v>102.89434</c:v>
                </c:pt>
                <c:pt idx="1859">
                  <c:v>103.00497</c:v>
                </c:pt>
                <c:pt idx="1860">
                  <c:v>102.85854999999999</c:v>
                </c:pt>
                <c:pt idx="1861">
                  <c:v>102.55847</c:v>
                </c:pt>
                <c:pt idx="1862">
                  <c:v>102.36636</c:v>
                </c:pt>
                <c:pt idx="1863">
                  <c:v>102.34681999999999</c:v>
                </c:pt>
                <c:pt idx="1864">
                  <c:v>102.41901</c:v>
                </c:pt>
                <c:pt idx="1865">
                  <c:v>102.35351</c:v>
                </c:pt>
                <c:pt idx="1866">
                  <c:v>102.11076</c:v>
                </c:pt>
                <c:pt idx="1867">
                  <c:v>101.93607</c:v>
                </c:pt>
                <c:pt idx="1868">
                  <c:v>101.94188</c:v>
                </c:pt>
                <c:pt idx="1869">
                  <c:v>102.19233</c:v>
                </c:pt>
                <c:pt idx="1870">
                  <c:v>102.69556</c:v>
                </c:pt>
                <c:pt idx="1871">
                  <c:v>103.39285</c:v>
                </c:pt>
                <c:pt idx="1872">
                  <c:v>104.17865999999999</c:v>
                </c:pt>
                <c:pt idx="1873">
                  <c:v>104.70447</c:v>
                </c:pt>
                <c:pt idx="1874">
                  <c:v>104.57032</c:v>
                </c:pt>
                <c:pt idx="1875">
                  <c:v>104.21262</c:v>
                </c:pt>
                <c:pt idx="1876">
                  <c:v>104.169</c:v>
                </c:pt>
                <c:pt idx="1877">
                  <c:v>104.42932999999999</c:v>
                </c:pt>
                <c:pt idx="1878">
                  <c:v>104.56111</c:v>
                </c:pt>
                <c:pt idx="1879">
                  <c:v>104.13897</c:v>
                </c:pt>
                <c:pt idx="1880">
                  <c:v>103.33799999999999</c:v>
                </c:pt>
                <c:pt idx="1881">
                  <c:v>102.66002</c:v>
                </c:pt>
                <c:pt idx="1882">
                  <c:v>102.26467</c:v>
                </c:pt>
                <c:pt idx="1883">
                  <c:v>102.09985</c:v>
                </c:pt>
                <c:pt idx="1884">
                  <c:v>102.14635</c:v>
                </c:pt>
                <c:pt idx="1885">
                  <c:v>102.3489</c:v>
                </c:pt>
                <c:pt idx="1886">
                  <c:v>102.51009999999999</c:v>
                </c:pt>
                <c:pt idx="1887">
                  <c:v>102.41712</c:v>
                </c:pt>
                <c:pt idx="1888">
                  <c:v>102.21344999999999</c:v>
                </c:pt>
                <c:pt idx="1889">
                  <c:v>102.10151</c:v>
                </c:pt>
                <c:pt idx="1890">
                  <c:v>102.15085000000001</c:v>
                </c:pt>
                <c:pt idx="1891">
                  <c:v>102.43378</c:v>
                </c:pt>
                <c:pt idx="1892">
                  <c:v>103.05540000000001</c:v>
                </c:pt>
                <c:pt idx="1893">
                  <c:v>104.1609</c:v>
                </c:pt>
                <c:pt idx="1894">
                  <c:v>105.80996</c:v>
                </c:pt>
                <c:pt idx="1895">
                  <c:v>107.58526000000001</c:v>
                </c:pt>
                <c:pt idx="1896">
                  <c:v>108.19313</c:v>
                </c:pt>
                <c:pt idx="1897">
                  <c:v>107.29897</c:v>
                </c:pt>
                <c:pt idx="1898">
                  <c:v>106.24290999999999</c:v>
                </c:pt>
                <c:pt idx="1899">
                  <c:v>105.77616999999999</c:v>
                </c:pt>
                <c:pt idx="1900">
                  <c:v>105.78597000000001</c:v>
                </c:pt>
                <c:pt idx="1901">
                  <c:v>106.11487</c:v>
                </c:pt>
                <c:pt idx="1902">
                  <c:v>106.89443</c:v>
                </c:pt>
                <c:pt idx="1903">
                  <c:v>107.91683999999999</c:v>
                </c:pt>
                <c:pt idx="1904">
                  <c:v>108.20256999999999</c:v>
                </c:pt>
                <c:pt idx="1905">
                  <c:v>107.07262</c:v>
                </c:pt>
                <c:pt idx="1906">
                  <c:v>105.35599000000001</c:v>
                </c:pt>
                <c:pt idx="1907">
                  <c:v>103.97421</c:v>
                </c:pt>
                <c:pt idx="1908">
                  <c:v>103.12063000000001</c:v>
                </c:pt>
                <c:pt idx="1909">
                  <c:v>102.66243</c:v>
                </c:pt>
                <c:pt idx="1910">
                  <c:v>102.35742</c:v>
                </c:pt>
                <c:pt idx="1911">
                  <c:v>102.12898</c:v>
                </c:pt>
                <c:pt idx="1912">
                  <c:v>102.02021000000001</c:v>
                </c:pt>
                <c:pt idx="1913">
                  <c:v>102.03211</c:v>
                </c:pt>
                <c:pt idx="1914">
                  <c:v>102.12903</c:v>
                </c:pt>
                <c:pt idx="1915">
                  <c:v>102.14498</c:v>
                </c:pt>
                <c:pt idx="1916">
                  <c:v>101.99321999999999</c:v>
                </c:pt>
                <c:pt idx="1917">
                  <c:v>101.83710000000001</c:v>
                </c:pt>
                <c:pt idx="1918">
                  <c:v>101.83309</c:v>
                </c:pt>
                <c:pt idx="1919">
                  <c:v>102.04555000000001</c:v>
                </c:pt>
                <c:pt idx="1920">
                  <c:v>102.51148000000001</c:v>
                </c:pt>
                <c:pt idx="1921">
                  <c:v>103.22956000000001</c:v>
                </c:pt>
                <c:pt idx="1922">
                  <c:v>103.93890999999999</c:v>
                </c:pt>
                <c:pt idx="1923">
                  <c:v>104.11347000000001</c:v>
                </c:pt>
                <c:pt idx="1924">
                  <c:v>103.75354</c:v>
                </c:pt>
                <c:pt idx="1925">
                  <c:v>103.38392</c:v>
                </c:pt>
                <c:pt idx="1926">
                  <c:v>103.19231000000001</c:v>
                </c:pt>
                <c:pt idx="1927">
                  <c:v>103.18397</c:v>
                </c:pt>
                <c:pt idx="1928">
                  <c:v>103.42308</c:v>
                </c:pt>
                <c:pt idx="1929">
                  <c:v>103.76371</c:v>
                </c:pt>
                <c:pt idx="1930">
                  <c:v>103.86306</c:v>
                </c:pt>
                <c:pt idx="1931">
                  <c:v>103.82836</c:v>
                </c:pt>
                <c:pt idx="1932">
                  <c:v>104.07035</c:v>
                </c:pt>
                <c:pt idx="1933">
                  <c:v>104.80533</c:v>
                </c:pt>
                <c:pt idx="1934">
                  <c:v>106.05374</c:v>
                </c:pt>
                <c:pt idx="1935">
                  <c:v>107.57393</c:v>
                </c:pt>
                <c:pt idx="1936">
                  <c:v>109.31683</c:v>
                </c:pt>
                <c:pt idx="1937">
                  <c:v>111.8879</c:v>
                </c:pt>
                <c:pt idx="1938">
                  <c:v>115.2235</c:v>
                </c:pt>
                <c:pt idx="1939">
                  <c:v>116.9892</c:v>
                </c:pt>
                <c:pt idx="1940">
                  <c:v>114.9151</c:v>
                </c:pt>
                <c:pt idx="1941">
                  <c:v>111.08799999999999</c:v>
                </c:pt>
                <c:pt idx="1942">
                  <c:v>107.91257</c:v>
                </c:pt>
                <c:pt idx="1943">
                  <c:v>105.89315999999999</c:v>
                </c:pt>
                <c:pt idx="1944">
                  <c:v>104.82884</c:v>
                </c:pt>
                <c:pt idx="1945">
                  <c:v>104.48976</c:v>
                </c:pt>
                <c:pt idx="1946">
                  <c:v>104.72836</c:v>
                </c:pt>
                <c:pt idx="1947">
                  <c:v>105.3798</c:v>
                </c:pt>
                <c:pt idx="1948">
                  <c:v>105.97778</c:v>
                </c:pt>
                <c:pt idx="1949">
                  <c:v>106.00716</c:v>
                </c:pt>
                <c:pt idx="1950">
                  <c:v>105.84208</c:v>
                </c:pt>
                <c:pt idx="1951">
                  <c:v>106.03867</c:v>
                </c:pt>
                <c:pt idx="1952">
                  <c:v>106.5872</c:v>
                </c:pt>
                <c:pt idx="1953">
                  <c:v>107.37911</c:v>
                </c:pt>
                <c:pt idx="1954">
                  <c:v>108.73689</c:v>
                </c:pt>
                <c:pt idx="1955">
                  <c:v>110.5729</c:v>
                </c:pt>
                <c:pt idx="1956">
                  <c:v>111.563</c:v>
                </c:pt>
                <c:pt idx="1957">
                  <c:v>110.6425</c:v>
                </c:pt>
                <c:pt idx="1958">
                  <c:v>109.10272999999999</c:v>
                </c:pt>
                <c:pt idx="1959">
                  <c:v>108.39633000000001</c:v>
                </c:pt>
                <c:pt idx="1960">
                  <c:v>108.93204</c:v>
                </c:pt>
                <c:pt idx="1961">
                  <c:v>110.5488</c:v>
                </c:pt>
                <c:pt idx="1962">
                  <c:v>112.4858</c:v>
                </c:pt>
                <c:pt idx="1963">
                  <c:v>113.7735</c:v>
                </c:pt>
                <c:pt idx="1964">
                  <c:v>114.7167</c:v>
                </c:pt>
                <c:pt idx="1965">
                  <c:v>116.37440000000001</c:v>
                </c:pt>
                <c:pt idx="1966">
                  <c:v>118.3706</c:v>
                </c:pt>
                <c:pt idx="1967">
                  <c:v>119.057</c:v>
                </c:pt>
                <c:pt idx="1968">
                  <c:v>117.282</c:v>
                </c:pt>
                <c:pt idx="1969">
                  <c:v>114.5149</c:v>
                </c:pt>
                <c:pt idx="1970">
                  <c:v>112.2786</c:v>
                </c:pt>
                <c:pt idx="1971">
                  <c:v>111.2513</c:v>
                </c:pt>
                <c:pt idx="1972">
                  <c:v>111.73520000000001</c:v>
                </c:pt>
                <c:pt idx="1973">
                  <c:v>113.3439</c:v>
                </c:pt>
                <c:pt idx="1974">
                  <c:v>114.60120000000001</c:v>
                </c:pt>
                <c:pt idx="1975">
                  <c:v>114.1824</c:v>
                </c:pt>
                <c:pt idx="1976">
                  <c:v>113.0519</c:v>
                </c:pt>
                <c:pt idx="1977">
                  <c:v>113.0211</c:v>
                </c:pt>
                <c:pt idx="1978">
                  <c:v>114.6387</c:v>
                </c:pt>
                <c:pt idx="1979">
                  <c:v>116.9366</c:v>
                </c:pt>
                <c:pt idx="1980">
                  <c:v>117.30549999999999</c:v>
                </c:pt>
                <c:pt idx="1981">
                  <c:v>114.57939999999999</c:v>
                </c:pt>
                <c:pt idx="1982">
                  <c:v>111.089</c:v>
                </c:pt>
                <c:pt idx="1983">
                  <c:v>108.2492</c:v>
                </c:pt>
                <c:pt idx="1984">
                  <c:v>106.17440000000001</c:v>
                </c:pt>
                <c:pt idx="1985">
                  <c:v>104.86971</c:v>
                </c:pt>
                <c:pt idx="1986">
                  <c:v>104.13708</c:v>
                </c:pt>
                <c:pt idx="1987">
                  <c:v>103.65654000000001</c:v>
                </c:pt>
                <c:pt idx="1988">
                  <c:v>103.22497</c:v>
                </c:pt>
                <c:pt idx="1989">
                  <c:v>102.90170000000001</c:v>
                </c:pt>
                <c:pt idx="1990">
                  <c:v>102.74073</c:v>
                </c:pt>
                <c:pt idx="1991">
                  <c:v>102.74203</c:v>
                </c:pt>
                <c:pt idx="1992">
                  <c:v>102.88200000000001</c:v>
                </c:pt>
                <c:pt idx="1993">
                  <c:v>103.06314999999999</c:v>
                </c:pt>
                <c:pt idx="1994">
                  <c:v>103.23392</c:v>
                </c:pt>
                <c:pt idx="1995">
                  <c:v>103.43724</c:v>
                </c:pt>
                <c:pt idx="1996">
                  <c:v>103.82459</c:v>
                </c:pt>
                <c:pt idx="1997">
                  <c:v>104.64986</c:v>
                </c:pt>
                <c:pt idx="1998">
                  <c:v>106.11251</c:v>
                </c:pt>
                <c:pt idx="1999">
                  <c:v>108.12642</c:v>
                </c:pt>
                <c:pt idx="2000">
                  <c:v>110.09869999999999</c:v>
                </c:pt>
                <c:pt idx="2001">
                  <c:v>111.0868</c:v>
                </c:pt>
                <c:pt idx="2002">
                  <c:v>110.43219999999999</c:v>
                </c:pt>
                <c:pt idx="2003">
                  <c:v>108.97272</c:v>
                </c:pt>
                <c:pt idx="2004">
                  <c:v>107.4297</c:v>
                </c:pt>
                <c:pt idx="2005">
                  <c:v>106.17852000000001</c:v>
                </c:pt>
                <c:pt idx="2006">
                  <c:v>105.56067</c:v>
                </c:pt>
                <c:pt idx="2007">
                  <c:v>105.34914999999999</c:v>
                </c:pt>
                <c:pt idx="2008">
                  <c:v>104.94447</c:v>
                </c:pt>
                <c:pt idx="2009">
                  <c:v>104.20183</c:v>
                </c:pt>
                <c:pt idx="2010">
                  <c:v>103.51895</c:v>
                </c:pt>
                <c:pt idx="2011">
                  <c:v>103.15407999999999</c:v>
                </c:pt>
                <c:pt idx="2012">
                  <c:v>103.10047</c:v>
                </c:pt>
                <c:pt idx="2013">
                  <c:v>103.27970000000001</c:v>
                </c:pt>
                <c:pt idx="2014">
                  <c:v>103.60221</c:v>
                </c:pt>
                <c:pt idx="2015">
                  <c:v>104.00482</c:v>
                </c:pt>
                <c:pt idx="2016">
                  <c:v>104.1932</c:v>
                </c:pt>
                <c:pt idx="2017">
                  <c:v>104.07235</c:v>
                </c:pt>
                <c:pt idx="2018">
                  <c:v>103.99432</c:v>
                </c:pt>
                <c:pt idx="2019">
                  <c:v>104.10751</c:v>
                </c:pt>
                <c:pt idx="2020">
                  <c:v>104.19229</c:v>
                </c:pt>
                <c:pt idx="2021">
                  <c:v>104.12067999999999</c:v>
                </c:pt>
                <c:pt idx="2022">
                  <c:v>104.12428</c:v>
                </c:pt>
                <c:pt idx="2023">
                  <c:v>104.48532</c:v>
                </c:pt>
                <c:pt idx="2024">
                  <c:v>105.25203999999999</c:v>
                </c:pt>
                <c:pt idx="2025">
                  <c:v>106.22969000000001</c:v>
                </c:pt>
                <c:pt idx="2026">
                  <c:v>107.28664000000001</c:v>
                </c:pt>
                <c:pt idx="2027">
                  <c:v>108.71498</c:v>
                </c:pt>
                <c:pt idx="2028">
                  <c:v>110.7732</c:v>
                </c:pt>
                <c:pt idx="2029">
                  <c:v>113.0538</c:v>
                </c:pt>
                <c:pt idx="2030">
                  <c:v>114.9092</c:v>
                </c:pt>
                <c:pt idx="2031">
                  <c:v>115.63809999999999</c:v>
                </c:pt>
                <c:pt idx="2032">
                  <c:v>115.396</c:v>
                </c:pt>
                <c:pt idx="2033">
                  <c:v>115.2076</c:v>
                </c:pt>
                <c:pt idx="2034">
                  <c:v>115.03100000000001</c:v>
                </c:pt>
                <c:pt idx="2035">
                  <c:v>115.11709999999999</c:v>
                </c:pt>
                <c:pt idx="2036">
                  <c:v>116.13509999999999</c:v>
                </c:pt>
                <c:pt idx="2037">
                  <c:v>116.8338</c:v>
                </c:pt>
                <c:pt idx="2038">
                  <c:v>115.05289999999999</c:v>
                </c:pt>
                <c:pt idx="2039">
                  <c:v>111.9072</c:v>
                </c:pt>
                <c:pt idx="2040">
                  <c:v>109.41295</c:v>
                </c:pt>
                <c:pt idx="2041">
                  <c:v>107.84367</c:v>
                </c:pt>
                <c:pt idx="2042">
                  <c:v>106.67887</c:v>
                </c:pt>
                <c:pt idx="2043">
                  <c:v>105.75614</c:v>
                </c:pt>
                <c:pt idx="2044">
                  <c:v>105.09863</c:v>
                </c:pt>
                <c:pt idx="2045">
                  <c:v>104.80070000000001</c:v>
                </c:pt>
                <c:pt idx="2046">
                  <c:v>105.02970000000001</c:v>
                </c:pt>
                <c:pt idx="2047">
                  <c:v>105.92738</c:v>
                </c:pt>
                <c:pt idx="2048">
                  <c:v>107.59533999999999</c:v>
                </c:pt>
                <c:pt idx="2049">
                  <c:v>109.82034</c:v>
                </c:pt>
                <c:pt idx="2050">
                  <c:v>111.575</c:v>
                </c:pt>
                <c:pt idx="2051">
                  <c:v>111.89619999999999</c:v>
                </c:pt>
                <c:pt idx="2052">
                  <c:v>111.2841</c:v>
                </c:pt>
                <c:pt idx="2053">
                  <c:v>110.8917</c:v>
                </c:pt>
                <c:pt idx="2054">
                  <c:v>111.7118</c:v>
                </c:pt>
                <c:pt idx="2055">
                  <c:v>113.5213</c:v>
                </c:pt>
                <c:pt idx="2056">
                  <c:v>114.5136</c:v>
                </c:pt>
                <c:pt idx="2057">
                  <c:v>113.345</c:v>
                </c:pt>
                <c:pt idx="2058">
                  <c:v>110.9044</c:v>
                </c:pt>
                <c:pt idx="2059">
                  <c:v>108.36144</c:v>
                </c:pt>
                <c:pt idx="2060">
                  <c:v>106.37098</c:v>
                </c:pt>
                <c:pt idx="2061">
                  <c:v>105.15215999999999</c:v>
                </c:pt>
                <c:pt idx="2062">
                  <c:v>104.62591</c:v>
                </c:pt>
                <c:pt idx="2063">
                  <c:v>104.694</c:v>
                </c:pt>
                <c:pt idx="2064">
                  <c:v>105.38576999999999</c:v>
                </c:pt>
                <c:pt idx="2065">
                  <c:v>106.80279</c:v>
                </c:pt>
                <c:pt idx="2066">
                  <c:v>109.1153</c:v>
                </c:pt>
                <c:pt idx="2067">
                  <c:v>112.2792</c:v>
                </c:pt>
                <c:pt idx="2068">
                  <c:v>115.21429999999999</c:v>
                </c:pt>
                <c:pt idx="2069">
                  <c:v>116.2193</c:v>
                </c:pt>
                <c:pt idx="2070">
                  <c:v>115.49299999999999</c:v>
                </c:pt>
                <c:pt idx="2071">
                  <c:v>113.33759999999999</c:v>
                </c:pt>
                <c:pt idx="2072">
                  <c:v>110.4472</c:v>
                </c:pt>
                <c:pt idx="2073">
                  <c:v>108.24283</c:v>
                </c:pt>
                <c:pt idx="2074">
                  <c:v>107.03484</c:v>
                </c:pt>
                <c:pt idx="2075">
                  <c:v>106.23981000000001</c:v>
                </c:pt>
                <c:pt idx="2076">
                  <c:v>105.30699</c:v>
                </c:pt>
                <c:pt idx="2077">
                  <c:v>104.44179</c:v>
                </c:pt>
                <c:pt idx="2078">
                  <c:v>103.93928</c:v>
                </c:pt>
                <c:pt idx="2079">
                  <c:v>103.81119</c:v>
                </c:pt>
                <c:pt idx="2080">
                  <c:v>104.01197999999999</c:v>
                </c:pt>
                <c:pt idx="2081">
                  <c:v>104.52378</c:v>
                </c:pt>
                <c:pt idx="2082">
                  <c:v>105.08136999999999</c:v>
                </c:pt>
                <c:pt idx="2083">
                  <c:v>105.18953</c:v>
                </c:pt>
                <c:pt idx="2084">
                  <c:v>105.01837</c:v>
                </c:pt>
                <c:pt idx="2085">
                  <c:v>105.20658</c:v>
                </c:pt>
                <c:pt idx="2086">
                  <c:v>105.95113000000001</c:v>
                </c:pt>
                <c:pt idx="2087">
                  <c:v>106.81157</c:v>
                </c:pt>
                <c:pt idx="2088">
                  <c:v>107.12855</c:v>
                </c:pt>
                <c:pt idx="2089">
                  <c:v>106.6888</c:v>
                </c:pt>
                <c:pt idx="2090">
                  <c:v>105.57015</c:v>
                </c:pt>
                <c:pt idx="2091">
                  <c:v>104.31726</c:v>
                </c:pt>
                <c:pt idx="2092">
                  <c:v>103.36027</c:v>
                </c:pt>
                <c:pt idx="2093">
                  <c:v>102.79262</c:v>
                </c:pt>
                <c:pt idx="2094">
                  <c:v>102.54733</c:v>
                </c:pt>
                <c:pt idx="2095">
                  <c:v>102.55792</c:v>
                </c:pt>
                <c:pt idx="2096">
                  <c:v>102.82001</c:v>
                </c:pt>
                <c:pt idx="2097">
                  <c:v>103.42977999999999</c:v>
                </c:pt>
                <c:pt idx="2098">
                  <c:v>104.4551</c:v>
                </c:pt>
                <c:pt idx="2099">
                  <c:v>105.69593</c:v>
                </c:pt>
                <c:pt idx="2100">
                  <c:v>106.47872</c:v>
                </c:pt>
                <c:pt idx="2101">
                  <c:v>106.39649</c:v>
                </c:pt>
                <c:pt idx="2102">
                  <c:v>105.85677</c:v>
                </c:pt>
                <c:pt idx="2103">
                  <c:v>105.01906</c:v>
                </c:pt>
                <c:pt idx="2104">
                  <c:v>104.07951</c:v>
                </c:pt>
                <c:pt idx="2105">
                  <c:v>103.38927</c:v>
                </c:pt>
                <c:pt idx="2106">
                  <c:v>102.99054</c:v>
                </c:pt>
                <c:pt idx="2107">
                  <c:v>102.81268</c:v>
                </c:pt>
                <c:pt idx="2108">
                  <c:v>102.72049</c:v>
                </c:pt>
                <c:pt idx="2109">
                  <c:v>102.55192</c:v>
                </c:pt>
                <c:pt idx="2110">
                  <c:v>102.37691</c:v>
                </c:pt>
                <c:pt idx="2111">
                  <c:v>102.3051</c:v>
                </c:pt>
                <c:pt idx="2112">
                  <c:v>102.32606</c:v>
                </c:pt>
                <c:pt idx="2113">
                  <c:v>102.4139</c:v>
                </c:pt>
                <c:pt idx="2114">
                  <c:v>102.62141</c:v>
                </c:pt>
                <c:pt idx="2115">
                  <c:v>103.04925</c:v>
                </c:pt>
                <c:pt idx="2116">
                  <c:v>103.75666</c:v>
                </c:pt>
                <c:pt idx="2117">
                  <c:v>104.50328</c:v>
                </c:pt>
                <c:pt idx="2118">
                  <c:v>104.73007</c:v>
                </c:pt>
                <c:pt idx="2119">
                  <c:v>104.50467</c:v>
                </c:pt>
                <c:pt idx="2120">
                  <c:v>104.49785</c:v>
                </c:pt>
                <c:pt idx="2121">
                  <c:v>105.08866</c:v>
                </c:pt>
                <c:pt idx="2122">
                  <c:v>106.35381</c:v>
                </c:pt>
                <c:pt idx="2123">
                  <c:v>107.876</c:v>
                </c:pt>
                <c:pt idx="2124">
                  <c:v>108.48196</c:v>
                </c:pt>
                <c:pt idx="2125">
                  <c:v>107.8348</c:v>
                </c:pt>
                <c:pt idx="2126">
                  <c:v>107.15550999999999</c:v>
                </c:pt>
                <c:pt idx="2127">
                  <c:v>107.02591</c:v>
                </c:pt>
                <c:pt idx="2128">
                  <c:v>106.98787</c:v>
                </c:pt>
                <c:pt idx="2129">
                  <c:v>106.729</c:v>
                </c:pt>
                <c:pt idx="2130">
                  <c:v>106.73998</c:v>
                </c:pt>
                <c:pt idx="2131">
                  <c:v>107.18881999999999</c:v>
                </c:pt>
                <c:pt idx="2132">
                  <c:v>107.76593</c:v>
                </c:pt>
                <c:pt idx="2133">
                  <c:v>108.65459</c:v>
                </c:pt>
                <c:pt idx="2134">
                  <c:v>110.5448</c:v>
                </c:pt>
                <c:pt idx="2135">
                  <c:v>113.5256</c:v>
                </c:pt>
                <c:pt idx="2136">
                  <c:v>116.0977</c:v>
                </c:pt>
                <c:pt idx="2137">
                  <c:v>116.1664</c:v>
                </c:pt>
                <c:pt idx="2138">
                  <c:v>114.8587</c:v>
                </c:pt>
                <c:pt idx="2139">
                  <c:v>114.0628</c:v>
                </c:pt>
                <c:pt idx="2140">
                  <c:v>112.97969999999999</c:v>
                </c:pt>
                <c:pt idx="2141">
                  <c:v>110.47710000000001</c:v>
                </c:pt>
                <c:pt idx="2142">
                  <c:v>107.68984</c:v>
                </c:pt>
                <c:pt idx="2143">
                  <c:v>105.66526</c:v>
                </c:pt>
                <c:pt idx="2144">
                  <c:v>104.44481</c:v>
                </c:pt>
                <c:pt idx="2145">
                  <c:v>103.73927999999999</c:v>
                </c:pt>
                <c:pt idx="2146">
                  <c:v>103.33721</c:v>
                </c:pt>
                <c:pt idx="2147">
                  <c:v>103.20103</c:v>
                </c:pt>
                <c:pt idx="2148">
                  <c:v>103.2736</c:v>
                </c:pt>
                <c:pt idx="2149">
                  <c:v>103.32725000000001</c:v>
                </c:pt>
                <c:pt idx="2150">
                  <c:v>103.24937</c:v>
                </c:pt>
                <c:pt idx="2151">
                  <c:v>103.24978</c:v>
                </c:pt>
                <c:pt idx="2152">
                  <c:v>103.44037</c:v>
                </c:pt>
                <c:pt idx="2153">
                  <c:v>103.74045</c:v>
                </c:pt>
                <c:pt idx="2154">
                  <c:v>103.9991</c:v>
                </c:pt>
                <c:pt idx="2155">
                  <c:v>104.09399000000001</c:v>
                </c:pt>
                <c:pt idx="2156">
                  <c:v>104.14184</c:v>
                </c:pt>
                <c:pt idx="2157">
                  <c:v>104.3554</c:v>
                </c:pt>
                <c:pt idx="2158">
                  <c:v>105.03165</c:v>
                </c:pt>
                <c:pt idx="2159">
                  <c:v>106.17818</c:v>
                </c:pt>
                <c:pt idx="2160">
                  <c:v>107.14758</c:v>
                </c:pt>
                <c:pt idx="2161">
                  <c:v>107.16181</c:v>
                </c:pt>
                <c:pt idx="2162">
                  <c:v>106.65384</c:v>
                </c:pt>
                <c:pt idx="2163">
                  <c:v>106.35872000000001</c:v>
                </c:pt>
                <c:pt idx="2164">
                  <c:v>106.11581</c:v>
                </c:pt>
                <c:pt idx="2165">
                  <c:v>105.65588</c:v>
                </c:pt>
                <c:pt idx="2166">
                  <c:v>105.27686</c:v>
                </c:pt>
                <c:pt idx="2167">
                  <c:v>105.07616</c:v>
                </c:pt>
                <c:pt idx="2168">
                  <c:v>104.84829000000001</c:v>
                </c:pt>
                <c:pt idx="2169">
                  <c:v>104.46814000000001</c:v>
                </c:pt>
                <c:pt idx="2170">
                  <c:v>104.14135</c:v>
                </c:pt>
                <c:pt idx="2171">
                  <c:v>104.22172</c:v>
                </c:pt>
                <c:pt idx="2172">
                  <c:v>104.84237</c:v>
                </c:pt>
                <c:pt idx="2173">
                  <c:v>105.81619999999999</c:v>
                </c:pt>
                <c:pt idx="2174">
                  <c:v>106.52083</c:v>
                </c:pt>
                <c:pt idx="2175">
                  <c:v>106.58718999999999</c:v>
                </c:pt>
                <c:pt idx="2176">
                  <c:v>106.73273</c:v>
                </c:pt>
                <c:pt idx="2177">
                  <c:v>107.41898</c:v>
                </c:pt>
                <c:pt idx="2178">
                  <c:v>108.1065</c:v>
                </c:pt>
                <c:pt idx="2179">
                  <c:v>108.15846999999999</c:v>
                </c:pt>
                <c:pt idx="2180">
                  <c:v>107.60697</c:v>
                </c:pt>
                <c:pt idx="2181">
                  <c:v>106.44695</c:v>
                </c:pt>
                <c:pt idx="2182">
                  <c:v>105.05145</c:v>
                </c:pt>
                <c:pt idx="2183">
                  <c:v>103.96933</c:v>
                </c:pt>
                <c:pt idx="2184">
                  <c:v>103.41901</c:v>
                </c:pt>
                <c:pt idx="2185">
                  <c:v>103.40832</c:v>
                </c:pt>
                <c:pt idx="2186">
                  <c:v>103.92993</c:v>
                </c:pt>
                <c:pt idx="2187">
                  <c:v>104.93893</c:v>
                </c:pt>
                <c:pt idx="2188">
                  <c:v>106.12785</c:v>
                </c:pt>
                <c:pt idx="2189">
                  <c:v>106.96358000000001</c:v>
                </c:pt>
                <c:pt idx="2190">
                  <c:v>106.88927</c:v>
                </c:pt>
                <c:pt idx="2191">
                  <c:v>105.76679</c:v>
                </c:pt>
                <c:pt idx="2192">
                  <c:v>104.48425</c:v>
                </c:pt>
                <c:pt idx="2193">
                  <c:v>103.68874</c:v>
                </c:pt>
                <c:pt idx="2194">
                  <c:v>103.48764</c:v>
                </c:pt>
                <c:pt idx="2195">
                  <c:v>103.75882</c:v>
                </c:pt>
                <c:pt idx="2196">
                  <c:v>104.10903999999999</c:v>
                </c:pt>
                <c:pt idx="2197">
                  <c:v>103.98518</c:v>
                </c:pt>
                <c:pt idx="2198">
                  <c:v>103.40116</c:v>
                </c:pt>
                <c:pt idx="2199">
                  <c:v>102.73425</c:v>
                </c:pt>
                <c:pt idx="2200">
                  <c:v>102.18823999999999</c:v>
                </c:pt>
                <c:pt idx="2201">
                  <c:v>101.78878</c:v>
                </c:pt>
                <c:pt idx="2202">
                  <c:v>101.53466</c:v>
                </c:pt>
                <c:pt idx="2203">
                  <c:v>101.41512</c:v>
                </c:pt>
                <c:pt idx="2204">
                  <c:v>101.41905</c:v>
                </c:pt>
                <c:pt idx="2205">
                  <c:v>101.55707</c:v>
                </c:pt>
                <c:pt idx="2206">
                  <c:v>101.87272</c:v>
                </c:pt>
                <c:pt idx="2207">
                  <c:v>102.44266</c:v>
                </c:pt>
                <c:pt idx="2208">
                  <c:v>103.33007000000001</c:v>
                </c:pt>
                <c:pt idx="2209">
                  <c:v>104.42158999999999</c:v>
                </c:pt>
                <c:pt idx="2210">
                  <c:v>105.29416000000001</c:v>
                </c:pt>
                <c:pt idx="2211">
                  <c:v>105.64363</c:v>
                </c:pt>
                <c:pt idx="2212">
                  <c:v>105.36358</c:v>
                </c:pt>
                <c:pt idx="2213">
                  <c:v>104.46319</c:v>
                </c:pt>
                <c:pt idx="2214">
                  <c:v>103.48204</c:v>
                </c:pt>
                <c:pt idx="2215">
                  <c:v>102.81677000000001</c:v>
                </c:pt>
                <c:pt idx="2216">
                  <c:v>102.53014</c:v>
                </c:pt>
                <c:pt idx="2217">
                  <c:v>102.62963999999999</c:v>
                </c:pt>
                <c:pt idx="2218">
                  <c:v>103.11893999999999</c:v>
                </c:pt>
                <c:pt idx="2219">
                  <c:v>103.8879</c:v>
                </c:pt>
                <c:pt idx="2220">
                  <c:v>104.48009999999999</c:v>
                </c:pt>
                <c:pt idx="2221">
                  <c:v>104.42202</c:v>
                </c:pt>
                <c:pt idx="2222">
                  <c:v>104.10589</c:v>
                </c:pt>
                <c:pt idx="2223">
                  <c:v>103.9461</c:v>
                </c:pt>
                <c:pt idx="2224">
                  <c:v>103.76286</c:v>
                </c:pt>
                <c:pt idx="2225">
                  <c:v>103.49212</c:v>
                </c:pt>
                <c:pt idx="2226">
                  <c:v>103.4333</c:v>
                </c:pt>
                <c:pt idx="2227">
                  <c:v>103.64149</c:v>
                </c:pt>
                <c:pt idx="2228">
                  <c:v>103.75566000000001</c:v>
                </c:pt>
                <c:pt idx="2229">
                  <c:v>103.47857999999999</c:v>
                </c:pt>
                <c:pt idx="2230">
                  <c:v>103.1459</c:v>
                </c:pt>
                <c:pt idx="2231">
                  <c:v>103.05445</c:v>
                </c:pt>
                <c:pt idx="2232">
                  <c:v>103.15479000000001</c:v>
                </c:pt>
                <c:pt idx="2233">
                  <c:v>103.41714</c:v>
                </c:pt>
                <c:pt idx="2234">
                  <c:v>103.96268999999999</c:v>
                </c:pt>
                <c:pt idx="2235">
                  <c:v>104.64424</c:v>
                </c:pt>
                <c:pt idx="2236">
                  <c:v>105.14771999999999</c:v>
                </c:pt>
                <c:pt idx="2237">
                  <c:v>105.2042</c:v>
                </c:pt>
                <c:pt idx="2238">
                  <c:v>104.48283000000001</c:v>
                </c:pt>
                <c:pt idx="2239">
                  <c:v>103.37711</c:v>
                </c:pt>
                <c:pt idx="2240">
                  <c:v>102.4837</c:v>
                </c:pt>
                <c:pt idx="2241">
                  <c:v>101.93600000000001</c:v>
                </c:pt>
                <c:pt idx="2242">
                  <c:v>101.68445</c:v>
                </c:pt>
                <c:pt idx="2243">
                  <c:v>101.63709</c:v>
                </c:pt>
                <c:pt idx="2244">
                  <c:v>101.66513</c:v>
                </c:pt>
                <c:pt idx="2245">
                  <c:v>101.64632</c:v>
                </c:pt>
                <c:pt idx="2246">
                  <c:v>101.60902</c:v>
                </c:pt>
                <c:pt idx="2247">
                  <c:v>101.62514</c:v>
                </c:pt>
                <c:pt idx="2248">
                  <c:v>101.69783</c:v>
                </c:pt>
                <c:pt idx="2249">
                  <c:v>101.80016999999999</c:v>
                </c:pt>
                <c:pt idx="2250">
                  <c:v>101.89371</c:v>
                </c:pt>
                <c:pt idx="2251">
                  <c:v>101.89149</c:v>
                </c:pt>
                <c:pt idx="2252">
                  <c:v>101.7199</c:v>
                </c:pt>
                <c:pt idx="2253">
                  <c:v>101.44459999999999</c:v>
                </c:pt>
                <c:pt idx="2254">
                  <c:v>101.24066000000001</c:v>
                </c:pt>
                <c:pt idx="2255">
                  <c:v>101.17674</c:v>
                </c:pt>
                <c:pt idx="2256">
                  <c:v>101.28191</c:v>
                </c:pt>
                <c:pt idx="2257">
                  <c:v>101.54657</c:v>
                </c:pt>
                <c:pt idx="2258">
                  <c:v>101.91355</c:v>
                </c:pt>
                <c:pt idx="2259">
                  <c:v>102.15465</c:v>
                </c:pt>
                <c:pt idx="2260">
                  <c:v>102.09022</c:v>
                </c:pt>
                <c:pt idx="2261">
                  <c:v>101.89908</c:v>
                </c:pt>
                <c:pt idx="2262">
                  <c:v>101.71975</c:v>
                </c:pt>
                <c:pt idx="2263">
                  <c:v>101.55045</c:v>
                </c:pt>
                <c:pt idx="2264">
                  <c:v>101.49445</c:v>
                </c:pt>
                <c:pt idx="2265">
                  <c:v>101.62090000000001</c:v>
                </c:pt>
                <c:pt idx="2266">
                  <c:v>101.91455999999999</c:v>
                </c:pt>
                <c:pt idx="2267">
                  <c:v>102.19692000000001</c:v>
                </c:pt>
                <c:pt idx="2268">
                  <c:v>102.23175000000001</c:v>
                </c:pt>
                <c:pt idx="2269">
                  <c:v>102.08968</c:v>
                </c:pt>
                <c:pt idx="2270">
                  <c:v>102.00921</c:v>
                </c:pt>
                <c:pt idx="2271">
                  <c:v>102.06258</c:v>
                </c:pt>
                <c:pt idx="2272">
                  <c:v>102.29691</c:v>
                </c:pt>
                <c:pt idx="2273">
                  <c:v>102.72747</c:v>
                </c:pt>
                <c:pt idx="2274">
                  <c:v>103.15582999999999</c:v>
                </c:pt>
                <c:pt idx="2275">
                  <c:v>103.29</c:v>
                </c:pt>
                <c:pt idx="2276">
                  <c:v>103.25344</c:v>
                </c:pt>
                <c:pt idx="2277">
                  <c:v>103.40606</c:v>
                </c:pt>
                <c:pt idx="2278">
                  <c:v>103.8186</c:v>
                </c:pt>
                <c:pt idx="2279">
                  <c:v>104.24381</c:v>
                </c:pt>
                <c:pt idx="2280">
                  <c:v>104.42777</c:v>
                </c:pt>
                <c:pt idx="2281">
                  <c:v>104.20466</c:v>
                </c:pt>
                <c:pt idx="2282">
                  <c:v>103.80928</c:v>
                </c:pt>
                <c:pt idx="2283">
                  <c:v>103.54472</c:v>
                </c:pt>
                <c:pt idx="2284">
                  <c:v>103.29315</c:v>
                </c:pt>
                <c:pt idx="2285">
                  <c:v>102.85014</c:v>
                </c:pt>
                <c:pt idx="2286">
                  <c:v>102.43321</c:v>
                </c:pt>
                <c:pt idx="2287">
                  <c:v>102.25124</c:v>
                </c:pt>
                <c:pt idx="2288">
                  <c:v>102.35236999999999</c:v>
                </c:pt>
                <c:pt idx="2289">
                  <c:v>102.72453</c:v>
                </c:pt>
                <c:pt idx="2290">
                  <c:v>103.18476</c:v>
                </c:pt>
                <c:pt idx="2291">
                  <c:v>103.32755</c:v>
                </c:pt>
                <c:pt idx="2292">
                  <c:v>103.11933999999999</c:v>
                </c:pt>
                <c:pt idx="2293">
                  <c:v>103.00966</c:v>
                </c:pt>
                <c:pt idx="2294">
                  <c:v>103.23184999999999</c:v>
                </c:pt>
                <c:pt idx="2295">
                  <c:v>103.60969</c:v>
                </c:pt>
                <c:pt idx="2296">
                  <c:v>103.67547999999999</c:v>
                </c:pt>
                <c:pt idx="2297">
                  <c:v>103.30978</c:v>
                </c:pt>
                <c:pt idx="2298">
                  <c:v>102.76102</c:v>
                </c:pt>
                <c:pt idx="2299">
                  <c:v>102.22345</c:v>
                </c:pt>
                <c:pt idx="2300">
                  <c:v>101.83892</c:v>
                </c:pt>
                <c:pt idx="2301">
                  <c:v>101.63359</c:v>
                </c:pt>
                <c:pt idx="2302">
                  <c:v>101.57268000000001</c:v>
                </c:pt>
                <c:pt idx="2303">
                  <c:v>101.63534</c:v>
                </c:pt>
                <c:pt idx="2304">
                  <c:v>101.84363999999999</c:v>
                </c:pt>
                <c:pt idx="2305">
                  <c:v>102.25221999999999</c:v>
                </c:pt>
                <c:pt idx="2306">
                  <c:v>102.94386</c:v>
                </c:pt>
                <c:pt idx="2307">
                  <c:v>103.98515</c:v>
                </c:pt>
                <c:pt idx="2308">
                  <c:v>105.36345</c:v>
                </c:pt>
                <c:pt idx="2309">
                  <c:v>106.71221</c:v>
                </c:pt>
                <c:pt idx="2310">
                  <c:v>107.23438</c:v>
                </c:pt>
                <c:pt idx="2311">
                  <c:v>107.09809</c:v>
                </c:pt>
                <c:pt idx="2312">
                  <c:v>107.08052000000001</c:v>
                </c:pt>
                <c:pt idx="2313">
                  <c:v>107.19664</c:v>
                </c:pt>
                <c:pt idx="2314">
                  <c:v>107.21485</c:v>
                </c:pt>
                <c:pt idx="2315">
                  <c:v>106.91781</c:v>
                </c:pt>
                <c:pt idx="2316">
                  <c:v>106.32595000000001</c:v>
                </c:pt>
                <c:pt idx="2317">
                  <c:v>105.58418</c:v>
                </c:pt>
                <c:pt idx="2318">
                  <c:v>104.91516</c:v>
                </c:pt>
                <c:pt idx="2319">
                  <c:v>104.61233</c:v>
                </c:pt>
                <c:pt idx="2320">
                  <c:v>104.79198</c:v>
                </c:pt>
                <c:pt idx="2321">
                  <c:v>105.54765</c:v>
                </c:pt>
                <c:pt idx="2322">
                  <c:v>107.09735999999999</c:v>
                </c:pt>
                <c:pt idx="2323">
                  <c:v>109.53852000000001</c:v>
                </c:pt>
                <c:pt idx="2324">
                  <c:v>112.3412</c:v>
                </c:pt>
                <c:pt idx="2325">
                  <c:v>114.3766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2B1-4273-9251-1ADCC5A4B6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5683600"/>
        <c:axId val="215684160"/>
      </c:scatterChart>
      <c:valAx>
        <c:axId val="215683600"/>
        <c:scaling>
          <c:orientation val="minMax"/>
          <c:max val="3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8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l-GR" sz="2800">
                    <a:latin typeface="Arial" panose="020B0604020202020204" pitchFamily="34" charset="0"/>
                    <a:cs typeface="Arial" panose="020B0604020202020204" pitchFamily="34" charset="0"/>
                  </a:rPr>
                  <a:t>Θ</a:t>
                </a:r>
                <a:r>
                  <a:rPr lang="en-GB" sz="280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l-GR" sz="2800">
                    <a:latin typeface="Arial" panose="020B0604020202020204" pitchFamily="34" charset="0"/>
                    <a:cs typeface="Arial" panose="020B0604020202020204" pitchFamily="34" charset="0"/>
                  </a:rPr>
                  <a:t>˚</a:t>
                </a:r>
                <a:r>
                  <a:rPr lang="en-GB" sz="280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5684160"/>
        <c:crosses val="autoZero"/>
        <c:crossBetween val="midCat"/>
      </c:valAx>
      <c:valAx>
        <c:axId val="215684160"/>
        <c:scaling>
          <c:orientation val="minMax"/>
          <c:max val="16500"/>
          <c:min val="0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800">
                    <a:latin typeface="Arial" panose="020B0604020202020204" pitchFamily="34" charset="0"/>
                    <a:cs typeface="Arial" panose="020B0604020202020204" pitchFamily="34" charset="0"/>
                  </a:rPr>
                  <a:t>Intensity (a. u.)</a:t>
                </a:r>
              </a:p>
            </c:rich>
          </c:tx>
          <c:layout>
            <c:manualLayout>
              <c:xMode val="edge"/>
              <c:yMode val="edge"/>
              <c:x val="2.9011994391908762E-2"/>
              <c:y val="0.264117691902211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out"/>
        <c:minorTickMark val="none"/>
        <c:tickLblPos val="nextTo"/>
        <c:crossAx val="215683600"/>
        <c:crosses val="autoZero"/>
        <c:crossBetween val="midCat"/>
      </c:valAx>
      <c:spPr>
        <a:noFill/>
        <a:ln w="12700" cmpd="sng">
          <a:solidFill>
            <a:srgbClr val="000000"/>
          </a:solidFill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39768392594863466"/>
          <c:y val="0.10257236842105262"/>
          <c:w val="0.52558869607429159"/>
          <c:h val="0.809712719298245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19505"/>
            <a:ext cx="7649607" cy="2381521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592866"/>
            <a:ext cx="6749654" cy="1651546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3E5-7ADC-46B2-8A0A-FD9C1C8FED0E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CDD4-8CB9-434F-A886-CA76D0CEF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2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3E5-7ADC-46B2-8A0A-FD9C1C8FED0E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CDD4-8CB9-434F-A886-CA76D0CEF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56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64195"/>
            <a:ext cx="1940525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64195"/>
            <a:ext cx="5709082" cy="57970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3E5-7ADC-46B2-8A0A-FD9C1C8FED0E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CDD4-8CB9-434F-A886-CA76D0CEF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3E5-7ADC-46B2-8A0A-FD9C1C8FED0E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CDD4-8CB9-434F-A886-CA76D0CEF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2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05386"/>
            <a:ext cx="7762102" cy="2845473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577779"/>
            <a:ext cx="7762102" cy="149636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3E5-7ADC-46B2-8A0A-FD9C1C8FED0E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CDD4-8CB9-434F-A886-CA76D0CEF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92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820976"/>
            <a:ext cx="3824804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820976"/>
            <a:ext cx="3824804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3E5-7ADC-46B2-8A0A-FD9C1C8FED0E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CDD4-8CB9-434F-A886-CA76D0CEF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64197"/>
            <a:ext cx="7762102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676882"/>
            <a:ext cx="3807226" cy="82181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498697"/>
            <a:ext cx="3807226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676882"/>
            <a:ext cx="3825976" cy="82181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498697"/>
            <a:ext cx="3825976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3E5-7ADC-46B2-8A0A-FD9C1C8FED0E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CDD4-8CB9-434F-A886-CA76D0CEF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4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3E5-7ADC-46B2-8A0A-FD9C1C8FED0E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CDD4-8CB9-434F-A886-CA76D0CEF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50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3E5-7ADC-46B2-8A0A-FD9C1C8FED0E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CDD4-8CB9-434F-A886-CA76D0CEF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76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6036"/>
            <a:ext cx="2902585" cy="1596126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84912"/>
            <a:ext cx="4556016" cy="4861216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2161"/>
            <a:ext cx="2902585" cy="380188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3E5-7ADC-46B2-8A0A-FD9C1C8FED0E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CDD4-8CB9-434F-A886-CA76D0CEF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29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6036"/>
            <a:ext cx="2902585" cy="1596126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84912"/>
            <a:ext cx="4556016" cy="4861216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2161"/>
            <a:ext cx="2902585" cy="380188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3E5-7ADC-46B2-8A0A-FD9C1C8FED0E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CDD4-8CB9-434F-A886-CA76D0CEF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76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64197"/>
            <a:ext cx="7762102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820976"/>
            <a:ext cx="7762102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340167"/>
            <a:ext cx="202489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FA3E5-7ADC-46B2-8A0A-FD9C1C8FED0E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340167"/>
            <a:ext cx="303734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340167"/>
            <a:ext cx="202489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9CDD4-8CB9-434F-A886-CA76D0CEF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2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11B222-C3D7-4469-8E9A-DA4032769F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551799"/>
              </p:ext>
            </p:extLst>
          </p:nvPr>
        </p:nvGraphicFramePr>
        <p:xfrm>
          <a:off x="-462" y="0"/>
          <a:ext cx="9000000" cy="68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581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G Color Scheme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4CA1C3"/>
      </a:accent1>
      <a:accent2>
        <a:srgbClr val="FA654C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2</cp:revision>
  <dcterms:created xsi:type="dcterms:W3CDTF">2018-08-29T19:16:50Z</dcterms:created>
  <dcterms:modified xsi:type="dcterms:W3CDTF">2018-08-29T19:26:48Z</dcterms:modified>
</cp:coreProperties>
</file>