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07839"/>
            <a:ext cx="8262224" cy="2569434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876360"/>
            <a:ext cx="7290197" cy="1781861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92932"/>
            <a:ext cx="2095932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92932"/>
            <a:ext cx="6166292" cy="62544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3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839949"/>
            <a:ext cx="8383727" cy="3069994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938987"/>
            <a:ext cx="8383727" cy="161443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964660"/>
            <a:ext cx="4131112" cy="4682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964660"/>
            <a:ext cx="4131112" cy="4682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92933"/>
            <a:ext cx="8383727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809196"/>
            <a:ext cx="4112126" cy="886659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695855"/>
            <a:ext cx="4112126" cy="3965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809196"/>
            <a:ext cx="4132378" cy="886659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695855"/>
            <a:ext cx="4132378" cy="39651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6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10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92019"/>
            <a:ext cx="3135038" cy="172206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062626"/>
            <a:ext cx="4920883" cy="5244788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214086"/>
            <a:ext cx="3135038" cy="410186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92019"/>
            <a:ext cx="3135038" cy="1722067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062626"/>
            <a:ext cx="4920883" cy="5244788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214086"/>
            <a:ext cx="3135038" cy="4101869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92933"/>
            <a:ext cx="8383727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964660"/>
            <a:ext cx="8383727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840435"/>
            <a:ext cx="2187059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7B87-1DF7-421E-95F5-CCD01E47BFE4}" type="datetimeFigureOut">
              <a:rPr lang="en-GB" smtClean="0"/>
              <a:t>29/08/2018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840435"/>
            <a:ext cx="3280589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840435"/>
            <a:ext cx="2187059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D676-B50B-49BF-9EF4-07C5D8519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1047">
            <a:extLst>
              <a:ext uri="{FF2B5EF4-FFF2-40B4-BE49-F238E27FC236}">
                <a16:creationId xmlns:a16="http://schemas.microsoft.com/office/drawing/2014/main" id="{4A794874-8B25-4E15-B3AF-30F35CAAC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3785"/>
            <a:ext cx="5429250" cy="6257925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9497AD55-18E8-46F7-94EA-4162E7B1F905}"/>
              </a:ext>
            </a:extLst>
          </p:cNvPr>
          <p:cNvSpPr txBox="1"/>
          <p:nvPr/>
        </p:nvSpPr>
        <p:spPr>
          <a:xfrm>
            <a:off x="5181070" y="6857068"/>
            <a:ext cx="937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21 </a:t>
            </a:r>
            <a:r>
              <a:rPr lang="en-GB" sz="2800" dirty="0" err="1">
                <a:solidFill>
                  <a:schemeClr val="accent1"/>
                </a:solidFill>
              </a:rPr>
              <a:t>nt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AA568F00-EBA7-49FD-B896-792A6A681658}"/>
              </a:ext>
            </a:extLst>
          </p:cNvPr>
          <p:cNvSpPr/>
          <p:nvPr/>
        </p:nvSpPr>
        <p:spPr>
          <a:xfrm>
            <a:off x="4908100" y="28575"/>
            <a:ext cx="939827" cy="543549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117173" tIns="58587" rIns="117173" bIns="585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307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9EDD94-C193-4536-86C0-0A5329B83092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057100" y="6261710"/>
            <a:ext cx="0" cy="5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E6E7FDC-22A1-4EAA-B068-9B757C6B9C01}"/>
              </a:ext>
            </a:extLst>
          </p:cNvPr>
          <p:cNvSpPr txBox="1"/>
          <p:nvPr/>
        </p:nvSpPr>
        <p:spPr>
          <a:xfrm>
            <a:off x="6588125" y="6857068"/>
            <a:ext cx="937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80 </a:t>
            </a:r>
            <a:r>
              <a:rPr lang="en-GB" sz="2800" dirty="0" err="1">
                <a:solidFill>
                  <a:schemeClr val="accent1"/>
                </a:solidFill>
              </a:rPr>
              <a:t>nt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99BF482-4536-4A7F-ACC3-407B5327D6B0}"/>
              </a:ext>
            </a:extLst>
          </p:cNvPr>
          <p:cNvSpPr txBox="1"/>
          <p:nvPr/>
        </p:nvSpPr>
        <p:spPr>
          <a:xfrm>
            <a:off x="1464244" y="5565643"/>
            <a:ext cx="281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dsRNA ladder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ABFD90B-C33C-46A0-911F-C3649FCF9463}"/>
              </a:ext>
            </a:extLst>
          </p:cNvPr>
          <p:cNvSpPr txBox="1"/>
          <p:nvPr/>
        </p:nvSpPr>
        <p:spPr>
          <a:xfrm>
            <a:off x="1464244" y="4663154"/>
            <a:ext cx="281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Naked siRNA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A0DF08-FBA2-45F0-8B1B-43EFB79A9F76}"/>
              </a:ext>
            </a:extLst>
          </p:cNvPr>
          <p:cNvSpPr txBox="1"/>
          <p:nvPr/>
        </p:nvSpPr>
        <p:spPr>
          <a:xfrm>
            <a:off x="-185651" y="3760664"/>
            <a:ext cx="446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Naked siRNA w/ enzyme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99E5301-1BDB-4B3B-A7FD-827E5E5BC5CE}"/>
              </a:ext>
            </a:extLst>
          </p:cNvPr>
          <p:cNvSpPr txBox="1"/>
          <p:nvPr/>
        </p:nvSpPr>
        <p:spPr>
          <a:xfrm>
            <a:off x="-509214" y="2858174"/>
            <a:ext cx="479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NU-1000 MOF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3D99F3-3A6E-44D3-91C4-7554B205B8D8}"/>
              </a:ext>
            </a:extLst>
          </p:cNvPr>
          <p:cNvSpPr txBox="1"/>
          <p:nvPr/>
        </p:nvSpPr>
        <p:spPr>
          <a:xfrm>
            <a:off x="-89160" y="1955684"/>
            <a:ext cx="437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NU-1000 MOF w/ enzyme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444A24-9B83-485E-B8A6-F830ABB0BEC6}"/>
              </a:ext>
            </a:extLst>
          </p:cNvPr>
          <p:cNvSpPr txBox="1"/>
          <p:nvPr/>
        </p:nvSpPr>
        <p:spPr>
          <a:xfrm>
            <a:off x="-354458" y="1053194"/>
            <a:ext cx="463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siRNA@NU-1000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33E314-544B-47E2-A9D3-FCC7DF5881A2}"/>
              </a:ext>
            </a:extLst>
          </p:cNvPr>
          <p:cNvSpPr txBox="1"/>
          <p:nvPr/>
        </p:nvSpPr>
        <p:spPr>
          <a:xfrm>
            <a:off x="-785567" y="150704"/>
            <a:ext cx="506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/>
              <a:t>siRNA@NU-1000 w/ enzyme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C02F68B-5981-4BE5-AF3F-CF556D014F00}"/>
              </a:ext>
            </a:extLst>
          </p:cNvPr>
          <p:cNvCxnSpPr>
            <a:cxnSpLocks/>
            <a:stCxn id="1039" idx="0"/>
          </p:cNvCxnSpPr>
          <p:nvPr/>
        </p:nvCxnSpPr>
        <p:spPr>
          <a:xfrm flipV="1">
            <a:off x="5650045" y="6261710"/>
            <a:ext cx="0" cy="5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3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15</cp:revision>
  <dcterms:created xsi:type="dcterms:W3CDTF">2018-08-29T19:33:02Z</dcterms:created>
  <dcterms:modified xsi:type="dcterms:W3CDTF">2018-08-29T20:14:20Z</dcterms:modified>
</cp:coreProperties>
</file>