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7FF"/>
    <a:srgbClr val="C6FF00"/>
    <a:srgbClr val="FF2100"/>
    <a:srgbClr val="4B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100" d="100"/>
          <a:sy n="100" d="100"/>
        </p:scale>
        <p:origin x="3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DEEE-688B-410C-BBC0-36650AA7D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B9831-FC53-4EA5-8F16-48B0FF9B7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0EDC9-26F0-4D74-8BBF-18F27C92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5BD0-3851-4EAC-B7DC-EE548C3899A2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E3014-3050-4B91-8ADE-424ECFAC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83D30-7A69-403A-B58C-A6DEF9B2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24C9-B6FA-4740-94E6-9C034AD0E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0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D1A9-0B2E-494E-A485-E4F0A8FD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961FA-2242-4111-9842-1C86E3E35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E61C5-45CD-4F6D-ACF2-6844EAAD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5BD0-3851-4EAC-B7DC-EE548C3899A2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21663-90DE-4AA4-AA87-680185CC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79B3B-1208-4113-9EC9-65725BAB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24C9-B6FA-4740-94E6-9C034AD0E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49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48BEE-29AF-41D4-BD9B-9C6EC84FF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3BA9C-0C43-43ED-8D3D-D5802B0F3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D1F29-5231-418B-9D8B-C71FCA8C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5BD0-3851-4EAC-B7DC-EE548C3899A2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937FE-B5CA-404D-BFEF-5D42469C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1501F-1D1B-4EB1-AC59-D4671522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24C9-B6FA-4740-94E6-9C034AD0E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46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83C0-96A6-4EC1-AF58-99EC27C6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3CA6-5E74-4C48-8884-B982452E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AC081-7017-4036-B87D-4092CEBB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5BD0-3851-4EAC-B7DC-EE548C3899A2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0CD68-7B79-4A78-A64B-8ABD671D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6D96C-F34D-4950-8215-119EA257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24C9-B6FA-4740-94E6-9C034AD0E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52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54BE-6891-4F3A-9CC3-938254CD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AA9D1-C87C-4692-8EC2-7755481C0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02DA0-4F18-4CC5-9382-D327A2E5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5BD0-3851-4EAC-B7DC-EE548C3899A2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A2796-BD16-42B4-BE31-675FBABB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F635B-5B3F-4C0F-A888-0F82A5F4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24C9-B6FA-4740-94E6-9C034AD0E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14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DD8B-B91D-4334-B4BA-11CE655C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41F1B-9E66-4E38-A7AC-E4B27EA10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2DEA3-5F2E-48B8-BD1E-7581501D0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2AFAE-1E88-44C0-AF8B-66067B78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5BD0-3851-4EAC-B7DC-EE548C3899A2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91BE3-2A6E-41DA-A873-D3673DAF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6A607-8B0D-4E17-B0E4-432F9AC6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24C9-B6FA-4740-94E6-9C034AD0E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5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68CB-C5B4-42FB-BFD4-AA459766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BC50C-F525-42F9-B308-F3272FEAA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69074-DF0E-4642-AF84-4BA107963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FF982-946B-46ED-A62C-DD44AF5E8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F13A2-B93F-47D0-9529-122BAD520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FFB9C-8869-4D4A-9787-F73D6DAF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5BD0-3851-4EAC-B7DC-EE548C3899A2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DE1E9-3F40-47D5-B2BC-BEA32703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B7970-8E98-4C66-83D8-7C8F8465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24C9-B6FA-4740-94E6-9C034AD0E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70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20C7-70CE-42DD-8BEC-6F9352DF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28389-2CE9-4E2C-9272-A47C12EB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5BD0-3851-4EAC-B7DC-EE548C3899A2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BE658-9535-403C-99AC-201E7C09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0D0D5-AD5F-4D52-AC76-5A7754EF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24C9-B6FA-4740-94E6-9C034AD0E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35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DB605-2665-4FA7-A33B-615947EA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5BD0-3851-4EAC-B7DC-EE548C3899A2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08961B-AD35-431A-8CC0-27F5C351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4E4C0-6D5C-478C-9245-E59E2E9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24C9-B6FA-4740-94E6-9C034AD0E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37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0BA8-6914-4A35-8290-124FF818A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831F-25BB-4A6B-BA6A-9F916E900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B46C2-C88C-4B90-A136-31C3E4FF1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BDB9C-67AC-408B-B22E-76C675DA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5BD0-3851-4EAC-B7DC-EE548C3899A2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1D67C-7BBF-4715-9263-E72C6E21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FEBBF-F7F3-49DE-B5BA-164AF781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24C9-B6FA-4740-94E6-9C034AD0E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24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F60D-B702-4165-99B5-5619F3F2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7EDA7-C5A1-4B3F-968D-4A7CBCA4E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CB0F4-0433-464E-BE5A-DE72A429D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726BA-CCC0-4C29-B8FB-B83EC6EB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5BD0-3851-4EAC-B7DC-EE548C3899A2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66CEA-B28B-4567-92F2-71B6EC5D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E21EA-3020-428B-ACFA-EDA2F45B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24C9-B6FA-4740-94E6-9C034AD0E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57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D39C6-A777-4AEB-848A-F81E9673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E8276-7406-4D8E-8B9A-16863212F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1049-5EC1-4940-A672-9802F33D6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B5BD0-3851-4EAC-B7DC-EE548C3899A2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2CC7B-176D-415D-A7D2-6617E71C9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B5A65-9077-44CB-BE06-1D45E51F2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A24C9-B6FA-4740-94E6-9C034AD0E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13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roup 250">
            <a:extLst>
              <a:ext uri="{FF2B5EF4-FFF2-40B4-BE49-F238E27FC236}">
                <a16:creationId xmlns:a16="http://schemas.microsoft.com/office/drawing/2014/main" id="{789BD522-89CB-4E84-AEFA-41FAC0BF884B}"/>
              </a:ext>
            </a:extLst>
          </p:cNvPr>
          <p:cNvGrpSpPr/>
          <p:nvPr/>
        </p:nvGrpSpPr>
        <p:grpSpPr>
          <a:xfrm>
            <a:off x="9420062" y="4884024"/>
            <a:ext cx="946118" cy="1025063"/>
            <a:chOff x="9420062" y="4884024"/>
            <a:chExt cx="946118" cy="1025063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6EEE619-687B-4BDB-95CF-13C0B041BD91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9974470" y="5585474"/>
              <a:ext cx="0" cy="323613"/>
            </a:xfrm>
            <a:prstGeom prst="line">
              <a:avLst/>
            </a:prstGeom>
            <a:ln w="12700">
              <a:solidFill>
                <a:srgbClr val="C6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1B887AD-FB0E-4F26-B32C-37DF30E62EFC}"/>
                </a:ext>
              </a:extLst>
            </p:cNvPr>
            <p:cNvCxnSpPr>
              <a:cxnSpLocks/>
            </p:cNvCxnSpPr>
            <p:nvPr/>
          </p:nvCxnSpPr>
          <p:spPr>
            <a:xfrm>
              <a:off x="10366180" y="4884024"/>
              <a:ext cx="0" cy="702389"/>
            </a:xfrm>
            <a:prstGeom prst="line">
              <a:avLst/>
            </a:prstGeom>
            <a:ln w="12700">
              <a:solidFill>
                <a:srgbClr val="C6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EC0B518-C342-4FD3-B2DE-75388C2FC13C}"/>
                </a:ext>
              </a:extLst>
            </p:cNvPr>
            <p:cNvCxnSpPr/>
            <p:nvPr/>
          </p:nvCxnSpPr>
          <p:spPr>
            <a:xfrm>
              <a:off x="9974470" y="5585474"/>
              <a:ext cx="391710" cy="0"/>
            </a:xfrm>
            <a:prstGeom prst="line">
              <a:avLst/>
            </a:prstGeom>
            <a:ln w="12700">
              <a:solidFill>
                <a:srgbClr val="C6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1F233A5-AD08-4955-8C1A-65A56FC8ECD7}"/>
                </a:ext>
              </a:extLst>
            </p:cNvPr>
            <p:cNvCxnSpPr/>
            <p:nvPr/>
          </p:nvCxnSpPr>
          <p:spPr>
            <a:xfrm flipH="1">
              <a:off x="9420062" y="4884024"/>
              <a:ext cx="946118" cy="0"/>
            </a:xfrm>
            <a:prstGeom prst="line">
              <a:avLst/>
            </a:prstGeom>
            <a:ln w="12700">
              <a:solidFill>
                <a:srgbClr val="C6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31E9157A-8247-40EE-AEDC-83B3CE7C471B}"/>
              </a:ext>
            </a:extLst>
          </p:cNvPr>
          <p:cNvGrpSpPr/>
          <p:nvPr/>
        </p:nvGrpSpPr>
        <p:grpSpPr>
          <a:xfrm>
            <a:off x="10366180" y="4592864"/>
            <a:ext cx="1044426" cy="1316224"/>
            <a:chOff x="10366180" y="4592864"/>
            <a:chExt cx="1044426" cy="1316224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295BA08-9A32-419C-B412-A958530BD7F5}"/>
                </a:ext>
              </a:extLst>
            </p:cNvPr>
            <p:cNvCxnSpPr>
              <a:stCxn id="5" idx="0"/>
            </p:cNvCxnSpPr>
            <p:nvPr/>
          </p:nvCxnSpPr>
          <p:spPr>
            <a:xfrm flipV="1">
              <a:off x="10909357" y="4597160"/>
              <a:ext cx="0" cy="1311928"/>
            </a:xfrm>
            <a:prstGeom prst="line">
              <a:avLst/>
            </a:prstGeom>
            <a:ln w="12700">
              <a:solidFill>
                <a:srgbClr val="FF2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8BC6431-609E-4275-B448-ABDB71DC4F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09357" y="4592864"/>
              <a:ext cx="501249" cy="291160"/>
            </a:xfrm>
            <a:prstGeom prst="line">
              <a:avLst/>
            </a:prstGeom>
            <a:ln w="12700">
              <a:solidFill>
                <a:srgbClr val="FF2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DCD89DB-BD96-430E-8516-62CD9AF45CFF}"/>
                </a:ext>
              </a:extLst>
            </p:cNvPr>
            <p:cNvCxnSpPr/>
            <p:nvPr/>
          </p:nvCxnSpPr>
          <p:spPr>
            <a:xfrm flipH="1">
              <a:off x="10366180" y="4884024"/>
              <a:ext cx="1044426" cy="0"/>
            </a:xfrm>
            <a:prstGeom prst="line">
              <a:avLst/>
            </a:prstGeom>
            <a:ln w="12700">
              <a:solidFill>
                <a:srgbClr val="FF2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1FB59FCD-F80C-464D-95E9-C0ED87EA33AA}"/>
              </a:ext>
            </a:extLst>
          </p:cNvPr>
          <p:cNvGrpSpPr/>
          <p:nvPr/>
        </p:nvGrpSpPr>
        <p:grpSpPr>
          <a:xfrm>
            <a:off x="5991225" y="3188491"/>
            <a:ext cx="558800" cy="1569"/>
            <a:chOff x="5991225" y="3188491"/>
            <a:chExt cx="558800" cy="156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3528C7D-B793-4831-BFA5-13CAD2033FDF}"/>
                </a:ext>
              </a:extLst>
            </p:cNvPr>
            <p:cNvCxnSpPr>
              <a:cxnSpLocks/>
            </p:cNvCxnSpPr>
            <p:nvPr/>
          </p:nvCxnSpPr>
          <p:spPr>
            <a:xfrm>
              <a:off x="5991225" y="3190060"/>
              <a:ext cx="5588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ECD3D49-AFAE-4052-A3CC-E7EB119567C1}"/>
                </a:ext>
              </a:extLst>
            </p:cNvPr>
            <p:cNvCxnSpPr/>
            <p:nvPr/>
          </p:nvCxnSpPr>
          <p:spPr>
            <a:xfrm>
              <a:off x="6136484" y="3189287"/>
              <a:ext cx="2857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3544A005-3EEA-4792-A02E-B2D4F5407CF1}"/>
                </a:ext>
              </a:extLst>
            </p:cNvPr>
            <p:cNvCxnSpPr/>
            <p:nvPr/>
          </p:nvCxnSpPr>
          <p:spPr>
            <a:xfrm>
              <a:off x="6373816" y="3188491"/>
              <a:ext cx="2857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5EED5E8-C1C1-4170-A15A-6AA0FCE881D1}"/>
              </a:ext>
            </a:extLst>
          </p:cNvPr>
          <p:cNvGrpSpPr/>
          <p:nvPr/>
        </p:nvGrpSpPr>
        <p:grpSpPr>
          <a:xfrm>
            <a:off x="4424880" y="178276"/>
            <a:ext cx="4996303" cy="5730810"/>
            <a:chOff x="4424880" y="178276"/>
            <a:chExt cx="4996303" cy="5730810"/>
          </a:xfrm>
        </p:grpSpPr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6D05CECC-14BB-4B1D-BB73-FE3565035F62}"/>
                </a:ext>
              </a:extLst>
            </p:cNvPr>
            <p:cNvSpPr/>
            <p:nvPr/>
          </p:nvSpPr>
          <p:spPr>
            <a:xfrm rot="10800000">
              <a:off x="6345923" y="1966209"/>
              <a:ext cx="87546" cy="1226497"/>
            </a:xfrm>
            <a:prstGeom prst="triangl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DF62963F-12CE-4C6B-8AB5-7CC27E2D2BE6}"/>
                </a:ext>
              </a:extLst>
            </p:cNvPr>
            <p:cNvSpPr/>
            <p:nvPr/>
          </p:nvSpPr>
          <p:spPr>
            <a:xfrm rot="10800000">
              <a:off x="6108470" y="1969334"/>
              <a:ext cx="87546" cy="1226497"/>
            </a:xfrm>
            <a:prstGeom prst="triangl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5F47BA88-590A-419A-B48F-20C7CAF785A9}"/>
                </a:ext>
              </a:extLst>
            </p:cNvPr>
            <p:cNvSpPr/>
            <p:nvPr/>
          </p:nvSpPr>
          <p:spPr>
            <a:xfrm rot="10800000">
              <a:off x="6229122" y="1972247"/>
              <a:ext cx="87546" cy="1226497"/>
            </a:xfrm>
            <a:prstGeom prst="triangl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63B16C2-F663-4799-BBFC-AA71239F54F0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9039583" y="5585474"/>
              <a:ext cx="0" cy="323612"/>
            </a:xfrm>
            <a:prstGeom prst="line">
              <a:avLst/>
            </a:prstGeom>
            <a:ln w="127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4997627-51F9-4D1C-B241-5A2F90D8DDA9}"/>
                </a:ext>
              </a:extLst>
            </p:cNvPr>
            <p:cNvCxnSpPr>
              <a:cxnSpLocks/>
            </p:cNvCxnSpPr>
            <p:nvPr/>
          </p:nvCxnSpPr>
          <p:spPr>
            <a:xfrm>
              <a:off x="9039583" y="5585474"/>
              <a:ext cx="381600" cy="0"/>
            </a:xfrm>
            <a:prstGeom prst="line">
              <a:avLst/>
            </a:prstGeom>
            <a:ln w="127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28BD4F2-9597-47B3-BB1F-366FEA0E8227}"/>
                </a:ext>
              </a:extLst>
            </p:cNvPr>
            <p:cNvCxnSpPr>
              <a:cxnSpLocks/>
            </p:cNvCxnSpPr>
            <p:nvPr/>
          </p:nvCxnSpPr>
          <p:spPr>
            <a:xfrm>
              <a:off x="9420062" y="4891892"/>
              <a:ext cx="0" cy="693582"/>
            </a:xfrm>
            <a:prstGeom prst="line">
              <a:avLst/>
            </a:prstGeom>
            <a:ln w="127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4253A7D-4EE2-4ECE-B634-B1296F3F4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5572" y="4884024"/>
              <a:ext cx="2304123" cy="0"/>
            </a:xfrm>
            <a:prstGeom prst="line">
              <a:avLst/>
            </a:prstGeom>
            <a:ln w="127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A20ABB2-344F-41A3-A979-7FAE5BF933FE}"/>
                </a:ext>
              </a:extLst>
            </p:cNvPr>
            <p:cNvCxnSpPr>
              <a:endCxn id="84" idx="2"/>
            </p:cNvCxnSpPr>
            <p:nvPr/>
          </p:nvCxnSpPr>
          <p:spPr>
            <a:xfrm flipH="1" flipV="1">
              <a:off x="7092104" y="2845112"/>
              <a:ext cx="513103" cy="2333157"/>
            </a:xfrm>
            <a:prstGeom prst="line">
              <a:avLst/>
            </a:prstGeom>
            <a:ln w="127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7386BB1-4D08-4705-A2DD-5B71D537646A}"/>
                </a:ext>
              </a:extLst>
            </p:cNvPr>
            <p:cNvCxnSpPr/>
            <p:nvPr/>
          </p:nvCxnSpPr>
          <p:spPr>
            <a:xfrm>
              <a:off x="7115572" y="4884024"/>
              <a:ext cx="489635" cy="294245"/>
            </a:xfrm>
            <a:prstGeom prst="line">
              <a:avLst/>
            </a:prstGeom>
            <a:ln w="127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4445DA1D-2671-4390-91C6-D5E0C139650A}"/>
                </a:ext>
              </a:extLst>
            </p:cNvPr>
            <p:cNvSpPr/>
            <p:nvPr/>
          </p:nvSpPr>
          <p:spPr>
            <a:xfrm rot="10091817">
              <a:off x="6871900" y="2148329"/>
              <a:ext cx="309584" cy="741304"/>
            </a:xfrm>
            <a:prstGeom prst="triangl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6034A05-3097-41F7-AD60-BC519B3396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05833" y="178276"/>
              <a:ext cx="445046" cy="1980272"/>
            </a:xfrm>
            <a:prstGeom prst="line">
              <a:avLst/>
            </a:prstGeom>
            <a:ln w="3048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BEDFC40-9C3E-4DE2-9BF7-7A3CBFE6D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4398" y="178310"/>
              <a:ext cx="14911" cy="1796835"/>
            </a:xfrm>
            <a:prstGeom prst="line">
              <a:avLst/>
            </a:prstGeom>
            <a:ln w="889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39F9A33-5A66-4D2E-A3FC-611ADD98CD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8534" y="178310"/>
              <a:ext cx="14911" cy="1796835"/>
            </a:xfrm>
            <a:prstGeom prst="line">
              <a:avLst/>
            </a:prstGeom>
            <a:ln w="889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4EFDB9A-7435-4E34-A900-65CAFF7701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4709" y="178310"/>
              <a:ext cx="14911" cy="1796835"/>
            </a:xfrm>
            <a:prstGeom prst="line">
              <a:avLst/>
            </a:prstGeom>
            <a:ln w="889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Isosceles Triangle 148">
              <a:extLst>
                <a:ext uri="{FF2B5EF4-FFF2-40B4-BE49-F238E27FC236}">
                  <a16:creationId xmlns:a16="http://schemas.microsoft.com/office/drawing/2014/main" id="{6FA8433E-D8CA-4107-9D52-32C773BFD5F0}"/>
                </a:ext>
              </a:extLst>
            </p:cNvPr>
            <p:cNvSpPr/>
            <p:nvPr/>
          </p:nvSpPr>
          <p:spPr>
            <a:xfrm>
              <a:off x="6074651" y="3180007"/>
              <a:ext cx="154439" cy="617551"/>
            </a:xfrm>
            <a:prstGeom prst="triangl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460D6A96-870C-41F8-8091-C43FB2602C1F}"/>
                </a:ext>
              </a:extLst>
            </p:cNvPr>
            <p:cNvSpPr/>
            <p:nvPr/>
          </p:nvSpPr>
          <p:spPr>
            <a:xfrm>
              <a:off x="6311872" y="3180006"/>
              <a:ext cx="154439" cy="617551"/>
            </a:xfrm>
            <a:prstGeom prst="triangl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B1A76FD-9984-4FE2-9914-89FCEF93E6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9091" y="3795176"/>
              <a:ext cx="1" cy="1266499"/>
            </a:xfrm>
            <a:prstGeom prst="line">
              <a:avLst/>
            </a:prstGeom>
            <a:ln w="14605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8AA41A0-7DBE-440A-9A62-4014E49605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9620" y="3795177"/>
              <a:ext cx="2251" cy="1504692"/>
            </a:xfrm>
            <a:prstGeom prst="line">
              <a:avLst/>
            </a:prstGeom>
            <a:ln w="14605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884715D-0A5B-4B3F-90FD-943AD7F166C5}"/>
                </a:ext>
              </a:extLst>
            </p:cNvPr>
            <p:cNvCxnSpPr>
              <a:cxnSpLocks/>
              <a:endCxn id="171" idx="2"/>
            </p:cNvCxnSpPr>
            <p:nvPr/>
          </p:nvCxnSpPr>
          <p:spPr>
            <a:xfrm flipH="1" flipV="1">
              <a:off x="5336383" y="5064052"/>
              <a:ext cx="1125536" cy="74"/>
            </a:xfrm>
            <a:prstGeom prst="line">
              <a:avLst/>
            </a:prstGeom>
            <a:ln w="14605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8CAA16A-4505-41EB-95CC-2609C2D285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29720" y="5225624"/>
              <a:ext cx="819900" cy="3244"/>
            </a:xfrm>
            <a:prstGeom prst="line">
              <a:avLst/>
            </a:prstGeom>
            <a:ln w="14605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rapezoid 167">
              <a:extLst>
                <a:ext uri="{FF2B5EF4-FFF2-40B4-BE49-F238E27FC236}">
                  <a16:creationId xmlns:a16="http://schemas.microsoft.com/office/drawing/2014/main" id="{A81537BC-B21F-4D88-B11C-6A81C7D9C99C}"/>
                </a:ext>
              </a:extLst>
            </p:cNvPr>
            <p:cNvSpPr/>
            <p:nvPr/>
          </p:nvSpPr>
          <p:spPr>
            <a:xfrm rot="16200000">
              <a:off x="4942354" y="4902611"/>
              <a:ext cx="143757" cy="645281"/>
            </a:xfrm>
            <a:prstGeom prst="trapezoid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A3A56217-DF64-4D05-A352-AFD069495E1F}"/>
                </a:ext>
              </a:extLst>
            </p:cNvPr>
            <p:cNvSpPr/>
            <p:nvPr/>
          </p:nvSpPr>
          <p:spPr>
            <a:xfrm>
              <a:off x="4689209" y="4705176"/>
              <a:ext cx="64574" cy="543652"/>
            </a:xfrm>
            <a:prstGeom prst="triangl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A5CC9E9-BE2D-4693-BB69-22E1F0A15310}"/>
                </a:ext>
              </a:extLst>
            </p:cNvPr>
            <p:cNvSpPr/>
            <p:nvPr/>
          </p:nvSpPr>
          <p:spPr>
            <a:xfrm>
              <a:off x="4424880" y="4705176"/>
              <a:ext cx="64574" cy="358880"/>
            </a:xfrm>
            <a:prstGeom prst="triangl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Trapezoid 170">
              <a:extLst>
                <a:ext uri="{FF2B5EF4-FFF2-40B4-BE49-F238E27FC236}">
                  <a16:creationId xmlns:a16="http://schemas.microsoft.com/office/drawing/2014/main" id="{ECAA0D84-9B22-4C84-B8F3-6317978AC3BF}"/>
                </a:ext>
              </a:extLst>
            </p:cNvPr>
            <p:cNvSpPr/>
            <p:nvPr/>
          </p:nvSpPr>
          <p:spPr>
            <a:xfrm rot="16200000">
              <a:off x="4808753" y="4608301"/>
              <a:ext cx="143757" cy="911503"/>
            </a:xfrm>
            <a:prstGeom prst="trapezoid">
              <a:avLst>
                <a:gd name="adj" fmla="val 36595"/>
              </a:avLst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4C9C5C6-0E3B-4C1C-B735-54D8FEA23449}"/>
              </a:ext>
            </a:extLst>
          </p:cNvPr>
          <p:cNvGrpSpPr/>
          <p:nvPr/>
        </p:nvGrpSpPr>
        <p:grpSpPr>
          <a:xfrm>
            <a:off x="1073944" y="4718644"/>
            <a:ext cx="3588920" cy="1053055"/>
            <a:chOff x="1073944" y="4718644"/>
            <a:chExt cx="3588920" cy="1053055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C9250D4-7EB7-4B53-A8FB-B76C6F8410F1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>
              <a:off x="4593696" y="4718644"/>
              <a:ext cx="0" cy="987552"/>
            </a:xfrm>
            <a:prstGeom prst="line">
              <a:avLst/>
            </a:prstGeom>
            <a:ln w="139700">
              <a:solidFill>
                <a:srgbClr val="4BF400">
                  <a:alpha val="6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20C1727-2227-47BD-8DCE-D3F2E6B3E7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3944" y="5771699"/>
              <a:ext cx="3588920" cy="0"/>
            </a:xfrm>
            <a:prstGeom prst="line">
              <a:avLst/>
            </a:prstGeom>
            <a:ln w="139700">
              <a:solidFill>
                <a:srgbClr val="4BF400">
                  <a:alpha val="6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C429753-AB59-496A-8910-ACAB062C6C3B}"/>
              </a:ext>
            </a:extLst>
          </p:cNvPr>
          <p:cNvGrpSpPr/>
          <p:nvPr/>
        </p:nvGrpSpPr>
        <p:grpSpPr>
          <a:xfrm rot="16200000">
            <a:off x="3302378" y="4689255"/>
            <a:ext cx="1132993" cy="2164888"/>
            <a:chOff x="5598543" y="1786702"/>
            <a:chExt cx="785004" cy="1499962"/>
          </a:xfrm>
          <a:solidFill>
            <a:schemeClr val="accent2">
              <a:lumMod val="40000"/>
              <a:lumOff val="60000"/>
              <a:alpha val="78000"/>
            </a:schemeClr>
          </a:solidFill>
        </p:grpSpPr>
        <p:sp>
          <p:nvSpPr>
            <p:cNvPr id="66" name="Chord 65">
              <a:extLst>
                <a:ext uri="{FF2B5EF4-FFF2-40B4-BE49-F238E27FC236}">
                  <a16:creationId xmlns:a16="http://schemas.microsoft.com/office/drawing/2014/main" id="{CFA0247C-CFFA-497D-BCF4-FA4029079F6E}"/>
                </a:ext>
              </a:extLst>
            </p:cNvPr>
            <p:cNvSpPr/>
            <p:nvPr/>
          </p:nvSpPr>
          <p:spPr>
            <a:xfrm>
              <a:off x="5598543" y="2484408"/>
              <a:ext cx="785004" cy="802256"/>
            </a:xfrm>
            <a:prstGeom prst="chord">
              <a:avLst>
                <a:gd name="adj1" fmla="val 14444446"/>
                <a:gd name="adj2" fmla="val 17965971"/>
              </a:avLst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Chord 66">
              <a:extLst>
                <a:ext uri="{FF2B5EF4-FFF2-40B4-BE49-F238E27FC236}">
                  <a16:creationId xmlns:a16="http://schemas.microsoft.com/office/drawing/2014/main" id="{45EA0B2F-4E27-407F-8361-F3A3AC592E05}"/>
                </a:ext>
              </a:extLst>
            </p:cNvPr>
            <p:cNvSpPr/>
            <p:nvPr/>
          </p:nvSpPr>
          <p:spPr>
            <a:xfrm rot="10800000">
              <a:off x="5598543" y="1786702"/>
              <a:ext cx="785004" cy="802256"/>
            </a:xfrm>
            <a:prstGeom prst="chord">
              <a:avLst>
                <a:gd name="adj1" fmla="val 14444446"/>
                <a:gd name="adj2" fmla="val 17965971"/>
              </a:avLst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B442751-952B-47F8-A22D-0C09674422B6}"/>
              </a:ext>
            </a:extLst>
          </p:cNvPr>
          <p:cNvSpPr/>
          <p:nvPr/>
        </p:nvSpPr>
        <p:spPr>
          <a:xfrm>
            <a:off x="10654878" y="5909088"/>
            <a:ext cx="508958" cy="810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640 laser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59D377-3F97-46F0-9EB8-84DB602ED7AE}"/>
              </a:ext>
            </a:extLst>
          </p:cNvPr>
          <p:cNvSpPr/>
          <p:nvPr/>
        </p:nvSpPr>
        <p:spPr>
          <a:xfrm>
            <a:off x="9719991" y="5909087"/>
            <a:ext cx="508958" cy="8108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561 laser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F61EE8-1F21-42A8-AECF-6646C279932C}"/>
              </a:ext>
            </a:extLst>
          </p:cNvPr>
          <p:cNvSpPr/>
          <p:nvPr/>
        </p:nvSpPr>
        <p:spPr>
          <a:xfrm>
            <a:off x="8785104" y="5909086"/>
            <a:ext cx="508958" cy="8108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488 laser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D46406-9E9C-401E-8342-39C5EC920AC4}"/>
              </a:ext>
            </a:extLst>
          </p:cNvPr>
          <p:cNvCxnSpPr/>
          <p:nvPr/>
        </p:nvCxnSpPr>
        <p:spPr>
          <a:xfrm>
            <a:off x="10240180" y="4758024"/>
            <a:ext cx="252000" cy="252000"/>
          </a:xfrm>
          <a:prstGeom prst="line">
            <a:avLst/>
          </a:prstGeom>
          <a:ln w="19050">
            <a:gradFill>
              <a:gsLst>
                <a:gs pos="0">
                  <a:srgbClr val="FF2100"/>
                </a:gs>
                <a:gs pos="100000">
                  <a:srgbClr val="C6FF00"/>
                </a:gs>
              </a:gsLst>
              <a:lin ang="5400000" scaled="1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2C63BD-5A3B-46F0-BE7E-D6958753185A}"/>
              </a:ext>
            </a:extLst>
          </p:cNvPr>
          <p:cNvCxnSpPr>
            <a:cxnSpLocks/>
          </p:cNvCxnSpPr>
          <p:nvPr/>
        </p:nvCxnSpPr>
        <p:spPr>
          <a:xfrm flipH="1">
            <a:off x="10724709" y="4533522"/>
            <a:ext cx="331200" cy="1368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477D8C-8088-42A9-9B84-9DF62D3D7F67}"/>
              </a:ext>
            </a:extLst>
          </p:cNvPr>
          <p:cNvCxnSpPr/>
          <p:nvPr/>
        </p:nvCxnSpPr>
        <p:spPr>
          <a:xfrm>
            <a:off x="8307235" y="4590810"/>
            <a:ext cx="0" cy="242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7A29E8-5F92-4F11-8F25-0686DF49FC9E}"/>
              </a:ext>
            </a:extLst>
          </p:cNvPr>
          <p:cNvCxnSpPr/>
          <p:nvPr/>
        </p:nvCxnSpPr>
        <p:spPr>
          <a:xfrm>
            <a:off x="8307235" y="4939755"/>
            <a:ext cx="0" cy="242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B15E5F-7E49-44A2-9EA9-739B819DA96A}"/>
              </a:ext>
            </a:extLst>
          </p:cNvPr>
          <p:cNvCxnSpPr>
            <a:cxnSpLocks/>
          </p:cNvCxnSpPr>
          <p:nvPr/>
        </p:nvCxnSpPr>
        <p:spPr>
          <a:xfrm flipV="1">
            <a:off x="7441407" y="5106269"/>
            <a:ext cx="327600" cy="1440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21F49EE-1291-4831-A8A3-45BDC15C3868}"/>
              </a:ext>
            </a:extLst>
          </p:cNvPr>
          <p:cNvGrpSpPr/>
          <p:nvPr/>
        </p:nvGrpSpPr>
        <p:grpSpPr>
          <a:xfrm rot="-720000">
            <a:off x="6378266" y="1085376"/>
            <a:ext cx="1132993" cy="2164888"/>
            <a:chOff x="5598543" y="1786702"/>
            <a:chExt cx="785004" cy="1499962"/>
          </a:xfrm>
          <a:solidFill>
            <a:schemeClr val="accent2">
              <a:lumMod val="40000"/>
              <a:lumOff val="60000"/>
              <a:alpha val="78000"/>
            </a:schemeClr>
          </a:solidFill>
        </p:grpSpPr>
        <p:sp>
          <p:nvSpPr>
            <p:cNvPr id="39" name="Chord 38">
              <a:extLst>
                <a:ext uri="{FF2B5EF4-FFF2-40B4-BE49-F238E27FC236}">
                  <a16:creationId xmlns:a16="http://schemas.microsoft.com/office/drawing/2014/main" id="{47416104-C52A-4A1B-9F50-6D4673AEA43D}"/>
                </a:ext>
              </a:extLst>
            </p:cNvPr>
            <p:cNvSpPr/>
            <p:nvPr/>
          </p:nvSpPr>
          <p:spPr>
            <a:xfrm>
              <a:off x="5598543" y="2484408"/>
              <a:ext cx="785004" cy="802256"/>
            </a:xfrm>
            <a:prstGeom prst="chord">
              <a:avLst>
                <a:gd name="adj1" fmla="val 14444446"/>
                <a:gd name="adj2" fmla="val 17965971"/>
              </a:avLst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Chord 39">
              <a:extLst>
                <a:ext uri="{FF2B5EF4-FFF2-40B4-BE49-F238E27FC236}">
                  <a16:creationId xmlns:a16="http://schemas.microsoft.com/office/drawing/2014/main" id="{4FBFC6DB-54B1-49A0-B5ED-1FC54924324C}"/>
                </a:ext>
              </a:extLst>
            </p:cNvPr>
            <p:cNvSpPr/>
            <p:nvPr/>
          </p:nvSpPr>
          <p:spPr>
            <a:xfrm rot="10800000">
              <a:off x="5598543" y="1786702"/>
              <a:ext cx="785004" cy="802256"/>
            </a:xfrm>
            <a:prstGeom prst="chord">
              <a:avLst>
                <a:gd name="adj1" fmla="val 14444446"/>
                <a:gd name="adj2" fmla="val 17965971"/>
              </a:avLst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B3513B8-1E90-408D-A1E6-6DD694850349}"/>
              </a:ext>
            </a:extLst>
          </p:cNvPr>
          <p:cNvGrpSpPr/>
          <p:nvPr/>
        </p:nvGrpSpPr>
        <p:grpSpPr>
          <a:xfrm>
            <a:off x="5695394" y="891533"/>
            <a:ext cx="1132993" cy="2164888"/>
            <a:chOff x="5598543" y="1786702"/>
            <a:chExt cx="785004" cy="1499962"/>
          </a:xfrm>
          <a:solidFill>
            <a:schemeClr val="accent2">
              <a:lumMod val="40000"/>
              <a:lumOff val="60000"/>
              <a:alpha val="78000"/>
            </a:schemeClr>
          </a:solidFill>
        </p:grpSpPr>
        <p:sp>
          <p:nvSpPr>
            <p:cNvPr id="45" name="Chord 44">
              <a:extLst>
                <a:ext uri="{FF2B5EF4-FFF2-40B4-BE49-F238E27FC236}">
                  <a16:creationId xmlns:a16="http://schemas.microsoft.com/office/drawing/2014/main" id="{BE107B90-CF7A-4BA3-9C61-E4D09F79E68B}"/>
                </a:ext>
              </a:extLst>
            </p:cNvPr>
            <p:cNvSpPr/>
            <p:nvPr/>
          </p:nvSpPr>
          <p:spPr>
            <a:xfrm>
              <a:off x="5598543" y="2484408"/>
              <a:ext cx="785004" cy="802256"/>
            </a:xfrm>
            <a:prstGeom prst="chord">
              <a:avLst>
                <a:gd name="adj1" fmla="val 14444446"/>
                <a:gd name="adj2" fmla="val 17965971"/>
              </a:avLst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Chord 45">
              <a:extLst>
                <a:ext uri="{FF2B5EF4-FFF2-40B4-BE49-F238E27FC236}">
                  <a16:creationId xmlns:a16="http://schemas.microsoft.com/office/drawing/2014/main" id="{373B9A8A-740F-4403-9F4D-6DB2303886D7}"/>
                </a:ext>
              </a:extLst>
            </p:cNvPr>
            <p:cNvSpPr/>
            <p:nvPr/>
          </p:nvSpPr>
          <p:spPr>
            <a:xfrm rot="10800000">
              <a:off x="5598543" y="1786702"/>
              <a:ext cx="785004" cy="802256"/>
            </a:xfrm>
            <a:prstGeom prst="chord">
              <a:avLst>
                <a:gd name="adj1" fmla="val 14444446"/>
                <a:gd name="adj2" fmla="val 17965971"/>
              </a:avLst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1DD2E4E-2FE7-4E39-88B0-43F531AA6E70}"/>
              </a:ext>
            </a:extLst>
          </p:cNvPr>
          <p:cNvGrpSpPr/>
          <p:nvPr/>
        </p:nvGrpSpPr>
        <p:grpSpPr>
          <a:xfrm>
            <a:off x="5687475" y="2719136"/>
            <a:ext cx="1132993" cy="2164888"/>
            <a:chOff x="5598543" y="1786702"/>
            <a:chExt cx="785004" cy="1499962"/>
          </a:xfrm>
          <a:solidFill>
            <a:schemeClr val="accent2">
              <a:lumMod val="40000"/>
              <a:lumOff val="60000"/>
              <a:alpha val="78000"/>
            </a:schemeClr>
          </a:solidFill>
        </p:grpSpPr>
        <p:sp>
          <p:nvSpPr>
            <p:cNvPr id="48" name="Chord 47">
              <a:extLst>
                <a:ext uri="{FF2B5EF4-FFF2-40B4-BE49-F238E27FC236}">
                  <a16:creationId xmlns:a16="http://schemas.microsoft.com/office/drawing/2014/main" id="{2E67283D-7C53-4251-82A2-2978CA7F214A}"/>
                </a:ext>
              </a:extLst>
            </p:cNvPr>
            <p:cNvSpPr/>
            <p:nvPr/>
          </p:nvSpPr>
          <p:spPr>
            <a:xfrm>
              <a:off x="5598543" y="2484408"/>
              <a:ext cx="785004" cy="802256"/>
            </a:xfrm>
            <a:prstGeom prst="chord">
              <a:avLst>
                <a:gd name="adj1" fmla="val 14444446"/>
                <a:gd name="adj2" fmla="val 17965971"/>
              </a:avLst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Chord 48">
              <a:extLst>
                <a:ext uri="{FF2B5EF4-FFF2-40B4-BE49-F238E27FC236}">
                  <a16:creationId xmlns:a16="http://schemas.microsoft.com/office/drawing/2014/main" id="{F56EACC6-8670-43E8-A0FC-67A61B63A64A}"/>
                </a:ext>
              </a:extLst>
            </p:cNvPr>
            <p:cNvSpPr/>
            <p:nvPr/>
          </p:nvSpPr>
          <p:spPr>
            <a:xfrm rot="10800000">
              <a:off x="5598543" y="1786702"/>
              <a:ext cx="785004" cy="802256"/>
            </a:xfrm>
            <a:prstGeom prst="chord">
              <a:avLst>
                <a:gd name="adj1" fmla="val 14444446"/>
                <a:gd name="adj2" fmla="val 17965971"/>
              </a:avLst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44A1D60-EF8A-470C-98BF-49AEF264AFA3}"/>
              </a:ext>
            </a:extLst>
          </p:cNvPr>
          <p:cNvCxnSpPr>
            <a:cxnSpLocks/>
          </p:cNvCxnSpPr>
          <p:nvPr/>
        </p:nvCxnSpPr>
        <p:spPr>
          <a:xfrm flipH="1">
            <a:off x="6108469" y="5024997"/>
            <a:ext cx="489636" cy="368534"/>
          </a:xfrm>
          <a:prstGeom prst="line">
            <a:avLst/>
          </a:prstGeom>
          <a:ln w="19050">
            <a:gradFill>
              <a:gsLst>
                <a:gs pos="33000">
                  <a:schemeClr val="accent3"/>
                </a:gs>
                <a:gs pos="67000">
                  <a:schemeClr val="accent4"/>
                </a:gs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C5B13B-25A0-459B-A3EA-F9590A7D2DA4}"/>
              </a:ext>
            </a:extLst>
          </p:cNvPr>
          <p:cNvGrpSpPr/>
          <p:nvPr/>
        </p:nvGrpSpPr>
        <p:grpSpPr>
          <a:xfrm rot="16200000">
            <a:off x="4765263" y="4071958"/>
            <a:ext cx="1132993" cy="2164888"/>
            <a:chOff x="5598543" y="1786702"/>
            <a:chExt cx="785004" cy="1499962"/>
          </a:xfrm>
          <a:solidFill>
            <a:schemeClr val="accent2">
              <a:lumMod val="40000"/>
              <a:lumOff val="60000"/>
              <a:alpha val="78000"/>
            </a:schemeClr>
          </a:solidFill>
        </p:grpSpPr>
        <p:sp>
          <p:nvSpPr>
            <p:cNvPr id="56" name="Chord 55">
              <a:extLst>
                <a:ext uri="{FF2B5EF4-FFF2-40B4-BE49-F238E27FC236}">
                  <a16:creationId xmlns:a16="http://schemas.microsoft.com/office/drawing/2014/main" id="{E42FD22A-B3BE-44BA-8A68-AABF32FC477E}"/>
                </a:ext>
              </a:extLst>
            </p:cNvPr>
            <p:cNvSpPr/>
            <p:nvPr/>
          </p:nvSpPr>
          <p:spPr>
            <a:xfrm>
              <a:off x="5598543" y="2484408"/>
              <a:ext cx="785004" cy="802256"/>
            </a:xfrm>
            <a:prstGeom prst="chord">
              <a:avLst>
                <a:gd name="adj1" fmla="val 14444446"/>
                <a:gd name="adj2" fmla="val 17965971"/>
              </a:avLst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Chord 56">
              <a:extLst>
                <a:ext uri="{FF2B5EF4-FFF2-40B4-BE49-F238E27FC236}">
                  <a16:creationId xmlns:a16="http://schemas.microsoft.com/office/drawing/2014/main" id="{4FA40A48-6786-4820-9090-754C73FA28D8}"/>
                </a:ext>
              </a:extLst>
            </p:cNvPr>
            <p:cNvSpPr/>
            <p:nvPr/>
          </p:nvSpPr>
          <p:spPr>
            <a:xfrm rot="10800000">
              <a:off x="5598543" y="1786702"/>
              <a:ext cx="785004" cy="802256"/>
            </a:xfrm>
            <a:prstGeom prst="chord">
              <a:avLst>
                <a:gd name="adj1" fmla="val 14444446"/>
                <a:gd name="adj2" fmla="val 17965971"/>
              </a:avLst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8B2A47B-E0BE-4AD6-BF0C-B8BE8698A176}"/>
              </a:ext>
            </a:extLst>
          </p:cNvPr>
          <p:cNvCxnSpPr>
            <a:cxnSpLocks/>
          </p:cNvCxnSpPr>
          <p:nvPr/>
        </p:nvCxnSpPr>
        <p:spPr>
          <a:xfrm>
            <a:off x="4295775" y="4992173"/>
            <a:ext cx="533400" cy="373926"/>
          </a:xfrm>
          <a:prstGeom prst="line">
            <a:avLst/>
          </a:prstGeom>
          <a:ln w="19050">
            <a:gradFill>
              <a:gsLst>
                <a:gs pos="33000">
                  <a:schemeClr val="accent3"/>
                </a:gs>
                <a:gs pos="67000">
                  <a:schemeClr val="accent4"/>
                </a:gs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7FBABF4-B31B-4989-A7E9-E5EDA575AA76}"/>
              </a:ext>
            </a:extLst>
          </p:cNvPr>
          <p:cNvCxnSpPr/>
          <p:nvPr/>
        </p:nvCxnSpPr>
        <p:spPr>
          <a:xfrm>
            <a:off x="4315206" y="3980635"/>
            <a:ext cx="5607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DB7534E-0A24-4489-A69B-FD1F75609D8D}"/>
              </a:ext>
            </a:extLst>
          </p:cNvPr>
          <p:cNvSpPr/>
          <p:nvPr/>
        </p:nvSpPr>
        <p:spPr>
          <a:xfrm rot="16200000">
            <a:off x="2597810" y="5453144"/>
            <a:ext cx="911716" cy="2772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Filter wheel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7A16E63-D81A-493D-A80E-D6E2194C180B}"/>
              </a:ext>
            </a:extLst>
          </p:cNvPr>
          <p:cNvSpPr/>
          <p:nvPr/>
        </p:nvSpPr>
        <p:spPr>
          <a:xfrm>
            <a:off x="1575678" y="5495750"/>
            <a:ext cx="988267" cy="551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Optosplit</a:t>
            </a:r>
            <a:endParaRPr lang="en-GB" sz="1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A0EE6E5-63F8-456B-8089-F13527594E55}"/>
              </a:ext>
            </a:extLst>
          </p:cNvPr>
          <p:cNvSpPr/>
          <p:nvPr/>
        </p:nvSpPr>
        <p:spPr>
          <a:xfrm>
            <a:off x="584952" y="5411699"/>
            <a:ext cx="720000" cy="72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732A64E-549D-4BC2-A1C9-342E601863B0}"/>
              </a:ext>
            </a:extLst>
          </p:cNvPr>
          <p:cNvCxnSpPr>
            <a:cxnSpLocks/>
          </p:cNvCxnSpPr>
          <p:nvPr/>
        </p:nvCxnSpPr>
        <p:spPr>
          <a:xfrm flipV="1">
            <a:off x="8911783" y="5446874"/>
            <a:ext cx="255600" cy="2772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F98CDF3-CD87-4561-8800-67B3A294F68A}"/>
              </a:ext>
            </a:extLst>
          </p:cNvPr>
          <p:cNvCxnSpPr>
            <a:cxnSpLocks/>
          </p:cNvCxnSpPr>
          <p:nvPr/>
        </p:nvCxnSpPr>
        <p:spPr>
          <a:xfrm flipV="1">
            <a:off x="9291895" y="5452524"/>
            <a:ext cx="255600" cy="2772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0746BCE-D177-4FD9-9DD1-5958FE99941B}"/>
              </a:ext>
            </a:extLst>
          </p:cNvPr>
          <p:cNvCxnSpPr>
            <a:cxnSpLocks/>
          </p:cNvCxnSpPr>
          <p:nvPr/>
        </p:nvCxnSpPr>
        <p:spPr>
          <a:xfrm flipV="1">
            <a:off x="9846670" y="5448196"/>
            <a:ext cx="255600" cy="2772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6971714-005A-4867-B89A-DA4CC50C3749}"/>
              </a:ext>
            </a:extLst>
          </p:cNvPr>
          <p:cNvCxnSpPr>
            <a:cxnSpLocks/>
          </p:cNvCxnSpPr>
          <p:nvPr/>
        </p:nvCxnSpPr>
        <p:spPr>
          <a:xfrm flipV="1">
            <a:off x="10238380" y="5451465"/>
            <a:ext cx="255600" cy="2772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47F7990-7E36-46A7-9CE4-F91423ED06A8}"/>
              </a:ext>
            </a:extLst>
          </p:cNvPr>
          <p:cNvCxnSpPr>
            <a:cxnSpLocks/>
          </p:cNvCxnSpPr>
          <p:nvPr/>
        </p:nvCxnSpPr>
        <p:spPr>
          <a:xfrm flipH="1">
            <a:off x="11342206" y="4726292"/>
            <a:ext cx="136800" cy="3312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05B8E01-1196-463B-8885-1B99EEAA2FE7}"/>
              </a:ext>
            </a:extLst>
          </p:cNvPr>
          <p:cNvCxnSpPr/>
          <p:nvPr/>
        </p:nvCxnSpPr>
        <p:spPr>
          <a:xfrm>
            <a:off x="9303586" y="4772997"/>
            <a:ext cx="252000" cy="252000"/>
          </a:xfrm>
          <a:prstGeom prst="line">
            <a:avLst/>
          </a:prstGeom>
          <a:ln w="19050">
            <a:gradFill>
              <a:gsLst>
                <a:gs pos="0">
                  <a:srgbClr val="C6FF00"/>
                </a:gs>
                <a:gs pos="100000">
                  <a:srgbClr val="00F7FF"/>
                </a:gs>
              </a:gsLst>
              <a:lin ang="5400000" scaled="1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002AE44-FBF2-4A04-A906-6FABE56D2D86}"/>
              </a:ext>
            </a:extLst>
          </p:cNvPr>
          <p:cNvCxnSpPr>
            <a:cxnSpLocks/>
          </p:cNvCxnSpPr>
          <p:nvPr/>
        </p:nvCxnSpPr>
        <p:spPr>
          <a:xfrm flipH="1">
            <a:off x="7036429" y="4723911"/>
            <a:ext cx="144000" cy="327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5D5FD2C-2702-4BF9-8A1D-9A5BA26AF265}"/>
              </a:ext>
            </a:extLst>
          </p:cNvPr>
          <p:cNvGrpSpPr/>
          <p:nvPr/>
        </p:nvGrpSpPr>
        <p:grpSpPr>
          <a:xfrm rot="-720000">
            <a:off x="6526659" y="1763995"/>
            <a:ext cx="1132993" cy="2164888"/>
            <a:chOff x="5598543" y="1786702"/>
            <a:chExt cx="785004" cy="1499962"/>
          </a:xfrm>
          <a:solidFill>
            <a:schemeClr val="accent2">
              <a:lumMod val="40000"/>
              <a:lumOff val="60000"/>
              <a:alpha val="78000"/>
            </a:schemeClr>
          </a:solidFill>
        </p:grpSpPr>
        <p:sp>
          <p:nvSpPr>
            <p:cNvPr id="83" name="Chord 82">
              <a:extLst>
                <a:ext uri="{FF2B5EF4-FFF2-40B4-BE49-F238E27FC236}">
                  <a16:creationId xmlns:a16="http://schemas.microsoft.com/office/drawing/2014/main" id="{D9ED70DC-52EA-485A-BBEF-6C406D4981CE}"/>
                </a:ext>
              </a:extLst>
            </p:cNvPr>
            <p:cNvSpPr/>
            <p:nvPr/>
          </p:nvSpPr>
          <p:spPr>
            <a:xfrm>
              <a:off x="5598543" y="2484408"/>
              <a:ext cx="785004" cy="802256"/>
            </a:xfrm>
            <a:prstGeom prst="chord">
              <a:avLst>
                <a:gd name="adj1" fmla="val 14444446"/>
                <a:gd name="adj2" fmla="val 17965971"/>
              </a:avLst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Chord 83">
              <a:extLst>
                <a:ext uri="{FF2B5EF4-FFF2-40B4-BE49-F238E27FC236}">
                  <a16:creationId xmlns:a16="http://schemas.microsoft.com/office/drawing/2014/main" id="{9C052DFA-2B28-4268-878A-99BD35D765E2}"/>
                </a:ext>
              </a:extLst>
            </p:cNvPr>
            <p:cNvSpPr/>
            <p:nvPr/>
          </p:nvSpPr>
          <p:spPr>
            <a:xfrm rot="10800000">
              <a:off x="5598543" y="1786702"/>
              <a:ext cx="785004" cy="802256"/>
            </a:xfrm>
            <a:prstGeom prst="chord">
              <a:avLst>
                <a:gd name="adj1" fmla="val 14444446"/>
                <a:gd name="adj2" fmla="val 17965971"/>
              </a:avLst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0098B41-0376-45ED-9F5C-C80C45C81AB2}"/>
              </a:ext>
            </a:extLst>
          </p:cNvPr>
          <p:cNvCxnSpPr>
            <a:cxnSpLocks/>
          </p:cNvCxnSpPr>
          <p:nvPr/>
        </p:nvCxnSpPr>
        <p:spPr>
          <a:xfrm flipV="1">
            <a:off x="4533268" y="5706196"/>
            <a:ext cx="255600" cy="2772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DB94807-2EDE-4E6C-99AB-7690F9DFCB18}"/>
              </a:ext>
            </a:extLst>
          </p:cNvPr>
          <p:cNvSpPr/>
          <p:nvPr/>
        </p:nvSpPr>
        <p:spPr>
          <a:xfrm rot="-720000">
            <a:off x="7044529" y="3536677"/>
            <a:ext cx="626735" cy="1007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PC</a:t>
            </a:r>
            <a:endParaRPr lang="en-GB" sz="1400" dirty="0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476A041-1F16-4DBA-9D0A-70996C204715}"/>
              </a:ext>
            </a:extLst>
          </p:cNvPr>
          <p:cNvCxnSpPr/>
          <p:nvPr/>
        </p:nvCxnSpPr>
        <p:spPr>
          <a:xfrm flipH="1" flipV="1">
            <a:off x="4593696" y="3978262"/>
            <a:ext cx="40481" cy="119062"/>
          </a:xfrm>
          <a:prstGeom prst="line">
            <a:avLst/>
          </a:prstGeom>
          <a:ln>
            <a:solidFill>
              <a:srgbClr val="00F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AE5BEB1-93EB-4600-B072-443EADA092FD}"/>
              </a:ext>
            </a:extLst>
          </p:cNvPr>
          <p:cNvCxnSpPr>
            <a:cxnSpLocks/>
          </p:cNvCxnSpPr>
          <p:nvPr/>
        </p:nvCxnSpPr>
        <p:spPr>
          <a:xfrm flipV="1">
            <a:off x="4553321" y="3979839"/>
            <a:ext cx="39600" cy="117485"/>
          </a:xfrm>
          <a:prstGeom prst="line">
            <a:avLst/>
          </a:prstGeom>
          <a:ln>
            <a:solidFill>
              <a:srgbClr val="00F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9F82721-42A3-4D1D-B1DB-E009036EC7AF}"/>
              </a:ext>
            </a:extLst>
          </p:cNvPr>
          <p:cNvCxnSpPr>
            <a:endCxn id="60" idx="2"/>
          </p:cNvCxnSpPr>
          <p:nvPr/>
        </p:nvCxnSpPr>
        <p:spPr>
          <a:xfrm>
            <a:off x="4592921" y="3978262"/>
            <a:ext cx="775" cy="239423"/>
          </a:xfrm>
          <a:prstGeom prst="line">
            <a:avLst/>
          </a:prstGeom>
          <a:ln w="28575">
            <a:solidFill>
              <a:srgbClr val="4BF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B9F2771-BFAE-42BE-984D-0F9C1AFFC358}"/>
              </a:ext>
            </a:extLst>
          </p:cNvPr>
          <p:cNvGrpSpPr/>
          <p:nvPr/>
        </p:nvGrpSpPr>
        <p:grpSpPr>
          <a:xfrm>
            <a:off x="4401005" y="4072428"/>
            <a:ext cx="385382" cy="646216"/>
            <a:chOff x="2686505" y="4072428"/>
            <a:chExt cx="385382" cy="646216"/>
          </a:xfrm>
        </p:grpSpPr>
        <p:sp>
          <p:nvSpPr>
            <p:cNvPr id="60" name="Trapezoid 59">
              <a:extLst>
                <a:ext uri="{FF2B5EF4-FFF2-40B4-BE49-F238E27FC236}">
                  <a16:creationId xmlns:a16="http://schemas.microsoft.com/office/drawing/2014/main" id="{5FEF4921-87DA-4331-ACC9-68389EE81080}"/>
                </a:ext>
              </a:extLst>
            </p:cNvPr>
            <p:cNvSpPr/>
            <p:nvPr/>
          </p:nvSpPr>
          <p:spPr>
            <a:xfrm>
              <a:off x="2686505" y="4072428"/>
              <a:ext cx="385382" cy="145257"/>
            </a:xfrm>
            <a:prstGeom prst="trapezoid">
              <a:avLst>
                <a:gd name="adj" fmla="val 106426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BD0D9FA-1D02-466C-961B-B7CF68BE6588}"/>
                </a:ext>
              </a:extLst>
            </p:cNvPr>
            <p:cNvSpPr/>
            <p:nvPr/>
          </p:nvSpPr>
          <p:spPr>
            <a:xfrm>
              <a:off x="2686505" y="4217685"/>
              <a:ext cx="385382" cy="5009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1200" dirty="0" err="1"/>
                <a:t>Obj</a:t>
              </a:r>
              <a:endParaRPr lang="en-GB" sz="1200" dirty="0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9AD4B43-C46A-443B-B07B-FD81BC3CC8D4}"/>
              </a:ext>
            </a:extLst>
          </p:cNvPr>
          <p:cNvCxnSpPr>
            <a:cxnSpLocks/>
          </p:cNvCxnSpPr>
          <p:nvPr/>
        </p:nvCxnSpPr>
        <p:spPr>
          <a:xfrm rot="-360000">
            <a:off x="5701399" y="183836"/>
            <a:ext cx="1285335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E97B6F5A-C2E3-474F-8EBA-C62419A23065}"/>
              </a:ext>
            </a:extLst>
          </p:cNvPr>
          <p:cNvCxnSpPr/>
          <p:nvPr/>
        </p:nvCxnSpPr>
        <p:spPr>
          <a:xfrm flipV="1">
            <a:off x="6995467" y="3217796"/>
            <a:ext cx="352800" cy="7560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C63CA05-0C3A-48ED-A31A-164EE2FCB6DB}"/>
              </a:ext>
            </a:extLst>
          </p:cNvPr>
          <p:cNvSpPr txBox="1"/>
          <p:nvPr/>
        </p:nvSpPr>
        <p:spPr>
          <a:xfrm>
            <a:off x="7281592" y="3056421"/>
            <a:ext cx="504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QWP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22469EB-9AA3-4316-B66A-F1F74D44BF50}"/>
              </a:ext>
            </a:extLst>
          </p:cNvPr>
          <p:cNvSpPr txBox="1"/>
          <p:nvPr/>
        </p:nvSpPr>
        <p:spPr>
          <a:xfrm>
            <a:off x="8181538" y="437809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IL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1A4926A-DAED-408A-ADC0-9CC3B86DC00C}"/>
              </a:ext>
            </a:extLst>
          </p:cNvPr>
          <p:cNvSpPr txBox="1"/>
          <p:nvPr/>
        </p:nvSpPr>
        <p:spPr>
          <a:xfrm>
            <a:off x="8766601" y="5357250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5821C74D-C4BD-48B5-B2AA-FB09E91B256B}"/>
              </a:ext>
            </a:extLst>
          </p:cNvPr>
          <p:cNvSpPr txBox="1"/>
          <p:nvPr/>
        </p:nvSpPr>
        <p:spPr>
          <a:xfrm>
            <a:off x="9280951" y="5576325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9B0FD14B-8144-4DBD-BC90-C688DC625E94}"/>
              </a:ext>
            </a:extLst>
          </p:cNvPr>
          <p:cNvSpPr txBox="1"/>
          <p:nvPr/>
        </p:nvSpPr>
        <p:spPr>
          <a:xfrm>
            <a:off x="9719101" y="5366775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7A25E7ED-140C-45E2-B09B-23BB00C56983}"/>
              </a:ext>
            </a:extLst>
          </p:cNvPr>
          <p:cNvSpPr txBox="1"/>
          <p:nvPr/>
        </p:nvSpPr>
        <p:spPr>
          <a:xfrm>
            <a:off x="10214401" y="5595375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B74E8AD-A7A8-4F3D-83C7-BE58AE926027}"/>
              </a:ext>
            </a:extLst>
          </p:cNvPr>
          <p:cNvSpPr txBox="1"/>
          <p:nvPr/>
        </p:nvSpPr>
        <p:spPr>
          <a:xfrm>
            <a:off x="10652551" y="4404750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873DB377-85DD-4FF9-915D-4C6539F4DEA6}"/>
              </a:ext>
            </a:extLst>
          </p:cNvPr>
          <p:cNvSpPr txBox="1"/>
          <p:nvPr/>
        </p:nvSpPr>
        <p:spPr>
          <a:xfrm>
            <a:off x="11328826" y="4842900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261FEC91-A93D-4C9A-AA76-4210A8A8E8CB}"/>
              </a:ext>
            </a:extLst>
          </p:cNvPr>
          <p:cNvSpPr txBox="1"/>
          <p:nvPr/>
        </p:nvSpPr>
        <p:spPr>
          <a:xfrm>
            <a:off x="7423576" y="5157225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048120E7-F899-4A5E-A113-7D40B71863AF}"/>
              </a:ext>
            </a:extLst>
          </p:cNvPr>
          <p:cNvSpPr txBox="1"/>
          <p:nvPr/>
        </p:nvSpPr>
        <p:spPr>
          <a:xfrm>
            <a:off x="6880651" y="4671450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B204568-9D49-434A-97E5-0FEA5B68DEB6}"/>
              </a:ext>
            </a:extLst>
          </p:cNvPr>
          <p:cNvSpPr txBox="1"/>
          <p:nvPr/>
        </p:nvSpPr>
        <p:spPr>
          <a:xfrm>
            <a:off x="5499526" y="3042675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Mask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EC6F4EDE-225D-43B1-BFAA-9214909C0F2D}"/>
              </a:ext>
            </a:extLst>
          </p:cNvPr>
          <p:cNvSpPr txBox="1"/>
          <p:nvPr/>
        </p:nvSpPr>
        <p:spPr>
          <a:xfrm>
            <a:off x="4594651" y="5757300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C770078E-B34D-41A2-90F4-E1454FF19A59}"/>
              </a:ext>
            </a:extLst>
          </p:cNvPr>
          <p:cNvSpPr/>
          <p:nvPr/>
        </p:nvSpPr>
        <p:spPr>
          <a:xfrm>
            <a:off x="3529662" y="3482531"/>
            <a:ext cx="1595590" cy="285566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Olympus frame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42C450B-330E-4BFB-A2F2-6E8DAE99DB90}"/>
              </a:ext>
            </a:extLst>
          </p:cNvPr>
          <p:cNvSpPr txBox="1"/>
          <p:nvPr/>
        </p:nvSpPr>
        <p:spPr>
          <a:xfrm>
            <a:off x="9955234" y="4538631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DM1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00EE296-3030-4678-85FB-862B33EF23E7}"/>
              </a:ext>
            </a:extLst>
          </p:cNvPr>
          <p:cNvSpPr txBox="1"/>
          <p:nvPr/>
        </p:nvSpPr>
        <p:spPr>
          <a:xfrm>
            <a:off x="9088459" y="4548156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DM2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D8D420A-3DA4-44AD-A17A-7808000EEC35}"/>
              </a:ext>
            </a:extLst>
          </p:cNvPr>
          <p:cNvSpPr txBox="1"/>
          <p:nvPr/>
        </p:nvSpPr>
        <p:spPr>
          <a:xfrm>
            <a:off x="6184246" y="5206939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DM3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36CFD31-0255-4900-842B-026D62E044B9}"/>
              </a:ext>
            </a:extLst>
          </p:cNvPr>
          <p:cNvSpPr txBox="1"/>
          <p:nvPr/>
        </p:nvSpPr>
        <p:spPr>
          <a:xfrm>
            <a:off x="4049697" y="5025035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DM4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26673A1-F151-475F-8247-EEE28883AFCC}"/>
              </a:ext>
            </a:extLst>
          </p:cNvPr>
          <p:cNvSpPr txBox="1"/>
          <p:nvPr/>
        </p:nvSpPr>
        <p:spPr>
          <a:xfrm>
            <a:off x="7297714" y="2652032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L1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C0D1AC0C-75D5-4AA6-9FB6-D1385CF4C224}"/>
              </a:ext>
            </a:extLst>
          </p:cNvPr>
          <p:cNvSpPr txBox="1"/>
          <p:nvPr/>
        </p:nvSpPr>
        <p:spPr>
          <a:xfrm>
            <a:off x="7184600" y="1938333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L2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C3CE47C-9AFC-41AA-A47B-75F45842760E}"/>
              </a:ext>
            </a:extLst>
          </p:cNvPr>
          <p:cNvSpPr txBox="1"/>
          <p:nvPr/>
        </p:nvSpPr>
        <p:spPr>
          <a:xfrm>
            <a:off x="5687474" y="1833747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L3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5796076D-15C8-4887-915E-BD68ABAED1DD}"/>
              </a:ext>
            </a:extLst>
          </p:cNvPr>
          <p:cNvSpPr txBox="1"/>
          <p:nvPr/>
        </p:nvSpPr>
        <p:spPr>
          <a:xfrm>
            <a:off x="5657310" y="3652633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L4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B130E00-CD7B-4F3E-9AE6-47C0666568B1}"/>
              </a:ext>
            </a:extLst>
          </p:cNvPr>
          <p:cNvSpPr txBox="1"/>
          <p:nvPr/>
        </p:nvSpPr>
        <p:spPr>
          <a:xfrm>
            <a:off x="5210933" y="5376807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L5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699BAA5-5AEE-4FEC-AFBF-6765E7102384}"/>
              </a:ext>
            </a:extLst>
          </p:cNvPr>
          <p:cNvSpPr txBox="1"/>
          <p:nvPr/>
        </p:nvSpPr>
        <p:spPr>
          <a:xfrm>
            <a:off x="3698215" y="5983362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L6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8B46B19-EBA2-4D12-BCA7-A3E8F28A6141}"/>
              </a:ext>
            </a:extLst>
          </p:cNvPr>
          <p:cNvSpPr txBox="1"/>
          <p:nvPr/>
        </p:nvSpPr>
        <p:spPr>
          <a:xfrm>
            <a:off x="5307808" y="14969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SLM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425D3D0-5326-4A72-92DD-570C7886397D}"/>
              </a:ext>
            </a:extLst>
          </p:cNvPr>
          <p:cNvSpPr txBox="1"/>
          <p:nvPr/>
        </p:nvSpPr>
        <p:spPr>
          <a:xfrm>
            <a:off x="3741425" y="3812366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/>
              <a:t>Sample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073711A-AEA3-4DEF-B439-7673F01D6107}"/>
              </a:ext>
            </a:extLst>
          </p:cNvPr>
          <p:cNvSpPr/>
          <p:nvPr/>
        </p:nvSpPr>
        <p:spPr>
          <a:xfrm>
            <a:off x="590772" y="145687"/>
            <a:ext cx="2894116" cy="252917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u="sng" dirty="0"/>
              <a:t>Key</a:t>
            </a:r>
          </a:p>
          <a:p>
            <a:pPr>
              <a:lnSpc>
                <a:spcPct val="150000"/>
              </a:lnSpc>
            </a:pPr>
            <a:r>
              <a:rPr lang="en-GB" dirty="0"/>
              <a:t>M: Mirror</a:t>
            </a:r>
          </a:p>
          <a:p>
            <a:r>
              <a:rPr lang="en-GB" dirty="0"/>
              <a:t>DM#: Dichroic mirror</a:t>
            </a:r>
          </a:p>
          <a:p>
            <a:r>
              <a:rPr lang="en-GB" dirty="0"/>
              <a:t>IL: Interlock</a:t>
            </a:r>
          </a:p>
          <a:p>
            <a:r>
              <a:rPr lang="en-GB" dirty="0"/>
              <a:t>PC: </a:t>
            </a:r>
            <a:r>
              <a:rPr lang="en-GB" dirty="0" err="1"/>
              <a:t>Pockels</a:t>
            </a:r>
            <a:r>
              <a:rPr lang="en-GB" dirty="0"/>
              <a:t> cell</a:t>
            </a:r>
          </a:p>
          <a:p>
            <a:r>
              <a:rPr lang="en-GB" dirty="0"/>
              <a:t>QWP: quarter wave plate</a:t>
            </a:r>
          </a:p>
          <a:p>
            <a:r>
              <a:rPr lang="en-GB" dirty="0"/>
              <a:t>L#: Lens</a:t>
            </a:r>
          </a:p>
          <a:p>
            <a:r>
              <a:rPr lang="en-GB" dirty="0"/>
              <a:t>SLM: Spatial light modulator</a:t>
            </a:r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F677A3B9-8CFE-4326-B52C-92A77580B428}"/>
              </a:ext>
            </a:extLst>
          </p:cNvPr>
          <p:cNvGrpSpPr/>
          <p:nvPr/>
        </p:nvGrpSpPr>
        <p:grpSpPr>
          <a:xfrm>
            <a:off x="3672306" y="1381201"/>
            <a:ext cx="1634295" cy="1379314"/>
            <a:chOff x="3576638" y="2049425"/>
            <a:chExt cx="1634295" cy="1379314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86C2023E-3503-47C5-B9B4-A5A15F525E6F}"/>
                </a:ext>
              </a:extLst>
            </p:cNvPr>
            <p:cNvSpPr/>
            <p:nvPr/>
          </p:nvSpPr>
          <p:spPr>
            <a:xfrm>
              <a:off x="3936836" y="2294844"/>
              <a:ext cx="980482" cy="98048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8D28F79E-B449-45DA-923E-BEFC1D221C13}"/>
                </a:ext>
              </a:extLst>
            </p:cNvPr>
            <p:cNvGrpSpPr/>
            <p:nvPr/>
          </p:nvGrpSpPr>
          <p:grpSpPr>
            <a:xfrm>
              <a:off x="3576638" y="2049425"/>
              <a:ext cx="1634295" cy="1379314"/>
              <a:chOff x="3576638" y="2049425"/>
              <a:chExt cx="1634295" cy="1379314"/>
            </a:xfrm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DC129D9F-22F3-4002-AF59-85C14005EE1B}"/>
                  </a:ext>
                </a:extLst>
              </p:cNvPr>
              <p:cNvSpPr/>
              <p:nvPr/>
            </p:nvSpPr>
            <p:spPr>
              <a:xfrm>
                <a:off x="3839730" y="2049425"/>
                <a:ext cx="1183346" cy="1292469"/>
              </a:xfrm>
              <a:prstGeom prst="rect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GB" sz="1200" dirty="0"/>
                  <a:t>Mask</a:t>
                </a:r>
              </a:p>
            </p:txBody>
          </p: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D5387CAB-AB52-44F2-AB40-2B4FE1B3B9EF}"/>
                  </a:ext>
                </a:extLst>
              </p:cNvPr>
              <p:cNvGrpSpPr/>
              <p:nvPr/>
            </p:nvGrpSpPr>
            <p:grpSpPr>
              <a:xfrm>
                <a:off x="3576638" y="2129347"/>
                <a:ext cx="1634295" cy="1299392"/>
                <a:chOff x="3576638" y="2129347"/>
                <a:chExt cx="1634295" cy="1299392"/>
              </a:xfrm>
            </p:grpSpPr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43E27CE7-5B1A-4FDD-B928-84DF3C662EAF}"/>
                    </a:ext>
                  </a:extLst>
                </p:cNvPr>
                <p:cNvCxnSpPr/>
                <p:nvPr/>
              </p:nvCxnSpPr>
              <p:spPr>
                <a:xfrm>
                  <a:off x="3576638" y="2781602"/>
                  <a:ext cx="1634295" cy="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65B598ED-34E0-4ED1-8631-5C12CC7E6E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63789" y="2183139"/>
                  <a:ext cx="720000" cy="124560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2AB18149-F7C3-4B21-8127-F8EC3A6DF8FA}"/>
                    </a:ext>
                  </a:extLst>
                </p:cNvPr>
                <p:cNvCxnSpPr/>
                <p:nvPr/>
              </p:nvCxnSpPr>
              <p:spPr>
                <a:xfrm>
                  <a:off x="4055870" y="2129347"/>
                  <a:ext cx="720000" cy="124560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E947A36F-0217-43C7-A979-937C292A04A8}"/>
                    </a:ext>
                  </a:extLst>
                </p:cNvPr>
                <p:cNvSpPr/>
                <p:nvPr/>
              </p:nvSpPr>
              <p:spPr>
                <a:xfrm>
                  <a:off x="4322514" y="2671578"/>
                  <a:ext cx="220048" cy="220048"/>
                </a:xfrm>
                <a:prstGeom prst="ellipse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FE848D40-DAFE-47E6-98CB-8CE0AA525E0C}"/>
                  </a:ext>
                </a:extLst>
              </p:cNvPr>
              <p:cNvGrpSpPr/>
              <p:nvPr/>
            </p:nvGrpSpPr>
            <p:grpSpPr>
              <a:xfrm>
                <a:off x="4303098" y="2664627"/>
                <a:ext cx="262412" cy="240983"/>
                <a:chOff x="4303098" y="2664627"/>
                <a:chExt cx="262412" cy="240983"/>
              </a:xfrm>
            </p:grpSpPr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030A8EBF-50B7-472A-9706-CB5B8F06247F}"/>
                    </a:ext>
                  </a:extLst>
                </p:cNvPr>
                <p:cNvSpPr/>
                <p:nvPr/>
              </p:nvSpPr>
              <p:spPr>
                <a:xfrm>
                  <a:off x="4519791" y="2762258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BC566DD1-5A9F-4C12-91E1-C149114244A1}"/>
                    </a:ext>
                  </a:extLst>
                </p:cNvPr>
                <p:cNvSpPr/>
                <p:nvPr/>
              </p:nvSpPr>
              <p:spPr>
                <a:xfrm>
                  <a:off x="4303098" y="2762258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498518F8-6306-41EF-A8FB-25B3080AABF7}"/>
                    </a:ext>
                  </a:extLst>
                </p:cNvPr>
                <p:cNvSpPr/>
                <p:nvPr/>
              </p:nvSpPr>
              <p:spPr>
                <a:xfrm>
                  <a:off x="4474543" y="285989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109BC3CC-E3FC-4615-BBED-A9C2B440B9DF}"/>
                    </a:ext>
                  </a:extLst>
                </p:cNvPr>
                <p:cNvSpPr/>
                <p:nvPr/>
              </p:nvSpPr>
              <p:spPr>
                <a:xfrm>
                  <a:off x="4353098" y="285989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A81B8992-3288-459D-9006-E6CC40EFA3C7}"/>
                    </a:ext>
                  </a:extLst>
                </p:cNvPr>
                <p:cNvSpPr/>
                <p:nvPr/>
              </p:nvSpPr>
              <p:spPr>
                <a:xfrm>
                  <a:off x="4474543" y="2664627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0A8B6567-5AA7-416A-88EB-D95548611AEC}"/>
                    </a:ext>
                  </a:extLst>
                </p:cNvPr>
                <p:cNvSpPr/>
                <p:nvPr/>
              </p:nvSpPr>
              <p:spPr>
                <a:xfrm>
                  <a:off x="4353098" y="2664627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CF068999-52A6-423B-B12F-EB3B589B7C5D}"/>
              </a:ext>
            </a:extLst>
          </p:cNvPr>
          <p:cNvCxnSpPr>
            <a:cxnSpLocks/>
            <a:endCxn id="232" idx="0"/>
          </p:cNvCxnSpPr>
          <p:nvPr/>
        </p:nvCxnSpPr>
        <p:spPr>
          <a:xfrm>
            <a:off x="5116155" y="2567002"/>
            <a:ext cx="644020" cy="4756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23E5DA29-0EA6-4BED-A990-38CCAD881F0B}"/>
              </a:ext>
            </a:extLst>
          </p:cNvPr>
          <p:cNvCxnSpPr>
            <a:cxnSpLocks/>
          </p:cNvCxnSpPr>
          <p:nvPr/>
        </p:nvCxnSpPr>
        <p:spPr>
          <a:xfrm flipH="1" flipV="1">
            <a:off x="7049447" y="210008"/>
            <a:ext cx="1478492" cy="2825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B99D7FF8-DAE2-4F61-9DF6-F6A913B103A7}"/>
              </a:ext>
            </a:extLst>
          </p:cNvPr>
          <p:cNvGrpSpPr/>
          <p:nvPr/>
        </p:nvGrpSpPr>
        <p:grpSpPr>
          <a:xfrm>
            <a:off x="8527939" y="214542"/>
            <a:ext cx="3014126" cy="3267989"/>
            <a:chOff x="8937514" y="214542"/>
            <a:chExt cx="3014126" cy="3267989"/>
          </a:xfrm>
        </p:grpSpPr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66668ED8-9808-486E-94D1-248C8224C842}"/>
                </a:ext>
              </a:extLst>
            </p:cNvPr>
            <p:cNvSpPr/>
            <p:nvPr/>
          </p:nvSpPr>
          <p:spPr>
            <a:xfrm>
              <a:off x="8937514" y="214542"/>
              <a:ext cx="3014126" cy="3267989"/>
            </a:xfrm>
            <a:prstGeom prst="rect">
              <a:avLst/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t"/>
            <a:lstStyle/>
            <a:p>
              <a:r>
                <a:rPr lang="en-GB" sz="1200" dirty="0"/>
                <a:t>SLM Patterns</a:t>
              </a:r>
            </a:p>
          </p:txBody>
        </p:sp>
        <p:pic>
          <p:nvPicPr>
            <p:cNvPr id="281" name="Picture 280">
              <a:extLst>
                <a:ext uri="{FF2B5EF4-FFF2-40B4-BE49-F238E27FC236}">
                  <a16:creationId xmlns:a16="http://schemas.microsoft.com/office/drawing/2014/main" id="{F0140B6E-C201-424F-AC98-EA32034BD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7494" y="492601"/>
              <a:ext cx="952500" cy="952500"/>
            </a:xfrm>
            <a:prstGeom prst="rect">
              <a:avLst/>
            </a:prstGeom>
            <a:ln w="3175">
              <a:solidFill>
                <a:schemeClr val="accent5"/>
              </a:solidFill>
            </a:ln>
          </p:spPr>
        </p:pic>
        <p:pic>
          <p:nvPicPr>
            <p:cNvPr id="283" name="Picture 282">
              <a:extLst>
                <a:ext uri="{FF2B5EF4-FFF2-40B4-BE49-F238E27FC236}">
                  <a16:creationId xmlns:a16="http://schemas.microsoft.com/office/drawing/2014/main" id="{62B49199-49FE-4E3F-B79F-A51986DB7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800" y="492601"/>
              <a:ext cx="952500" cy="952500"/>
            </a:xfrm>
            <a:prstGeom prst="rect">
              <a:avLst/>
            </a:prstGeom>
            <a:ln w="3175">
              <a:solidFill>
                <a:schemeClr val="accent5"/>
              </a:solidFill>
            </a:ln>
          </p:spPr>
        </p:pic>
        <p:pic>
          <p:nvPicPr>
            <p:cNvPr id="285" name="Picture 284">
              <a:extLst>
                <a:ext uri="{FF2B5EF4-FFF2-40B4-BE49-F238E27FC236}">
                  <a16:creationId xmlns:a16="http://schemas.microsoft.com/office/drawing/2014/main" id="{12DF454A-6A08-40B7-B72C-4AA4BB99C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6106" y="492601"/>
              <a:ext cx="952500" cy="952500"/>
            </a:xfrm>
            <a:prstGeom prst="rect">
              <a:avLst/>
            </a:prstGeom>
            <a:ln w="3175">
              <a:solidFill>
                <a:schemeClr val="accent5"/>
              </a:solidFill>
            </a:ln>
          </p:spPr>
        </p:pic>
        <p:pic>
          <p:nvPicPr>
            <p:cNvPr id="287" name="Picture 286">
              <a:extLst>
                <a:ext uri="{FF2B5EF4-FFF2-40B4-BE49-F238E27FC236}">
                  <a16:creationId xmlns:a16="http://schemas.microsoft.com/office/drawing/2014/main" id="{8682D486-B0FB-4313-86F7-B235B0D0B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9220" y="1487462"/>
              <a:ext cx="952500" cy="952500"/>
            </a:xfrm>
            <a:prstGeom prst="rect">
              <a:avLst/>
            </a:prstGeom>
            <a:ln w="3175">
              <a:solidFill>
                <a:schemeClr val="accent5"/>
              </a:solidFill>
            </a:ln>
          </p:spPr>
        </p:pic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BC2F38A0-88E4-497D-B519-F711232D1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2663" y="1487462"/>
              <a:ext cx="952500" cy="952500"/>
            </a:xfrm>
            <a:prstGeom prst="rect">
              <a:avLst/>
            </a:prstGeom>
            <a:ln w="3175">
              <a:solidFill>
                <a:schemeClr val="accent5"/>
              </a:solidFill>
            </a:ln>
          </p:spPr>
        </p:pic>
        <p:pic>
          <p:nvPicPr>
            <p:cNvPr id="291" name="Picture 290">
              <a:extLst>
                <a:ext uri="{FF2B5EF4-FFF2-40B4-BE49-F238E27FC236}">
                  <a16:creationId xmlns:a16="http://schemas.microsoft.com/office/drawing/2014/main" id="{66B4F52C-F772-453F-A83E-9C142DA8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6106" y="1487462"/>
              <a:ext cx="952500" cy="952500"/>
            </a:xfrm>
            <a:prstGeom prst="rect">
              <a:avLst/>
            </a:prstGeom>
            <a:ln w="3175">
              <a:solidFill>
                <a:schemeClr val="accent5"/>
              </a:solidFill>
            </a:ln>
          </p:spPr>
        </p:pic>
        <p:pic>
          <p:nvPicPr>
            <p:cNvPr id="293" name="Picture 292">
              <a:extLst>
                <a:ext uri="{FF2B5EF4-FFF2-40B4-BE49-F238E27FC236}">
                  <a16:creationId xmlns:a16="http://schemas.microsoft.com/office/drawing/2014/main" id="{81BA477B-BC20-414E-AC14-DD1967858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7494" y="2482323"/>
              <a:ext cx="952500" cy="952500"/>
            </a:xfrm>
            <a:prstGeom prst="rect">
              <a:avLst/>
            </a:prstGeom>
            <a:ln w="3175">
              <a:solidFill>
                <a:schemeClr val="accent5"/>
              </a:solidFill>
            </a:ln>
          </p:spPr>
        </p:pic>
        <p:pic>
          <p:nvPicPr>
            <p:cNvPr id="295" name="Picture 294">
              <a:extLst>
                <a:ext uri="{FF2B5EF4-FFF2-40B4-BE49-F238E27FC236}">
                  <a16:creationId xmlns:a16="http://schemas.microsoft.com/office/drawing/2014/main" id="{D599E5A4-D4F4-4622-A010-E860DF9AE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800" y="2482323"/>
              <a:ext cx="952500" cy="952500"/>
            </a:xfrm>
            <a:prstGeom prst="rect">
              <a:avLst/>
            </a:prstGeom>
            <a:ln w="3175">
              <a:solidFill>
                <a:schemeClr val="accent5"/>
              </a:solidFill>
            </a:ln>
          </p:spPr>
        </p:pic>
        <p:pic>
          <p:nvPicPr>
            <p:cNvPr id="297" name="Picture 296">
              <a:extLst>
                <a:ext uri="{FF2B5EF4-FFF2-40B4-BE49-F238E27FC236}">
                  <a16:creationId xmlns:a16="http://schemas.microsoft.com/office/drawing/2014/main" id="{3D728875-8380-465B-B785-4AEFEFED2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6106" y="2482323"/>
              <a:ext cx="952500" cy="952500"/>
            </a:xfrm>
            <a:prstGeom prst="rect">
              <a:avLst/>
            </a:prstGeom>
            <a:ln w="3175">
              <a:solidFill>
                <a:schemeClr val="accent5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04160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4C4C4C"/>
      </a:dk1>
      <a:lt1>
        <a:sysClr val="window" lastClr="FFFFFF"/>
      </a:lt1>
      <a:dk2>
        <a:srgbClr val="44546A"/>
      </a:dk2>
      <a:lt2>
        <a:srgbClr val="FEF74C"/>
      </a:lt2>
      <a:accent1>
        <a:srgbClr val="FA654C"/>
      </a:accent1>
      <a:accent2>
        <a:srgbClr val="4CA1C3"/>
      </a:accent2>
      <a:accent3>
        <a:srgbClr val="FEBE4C"/>
      </a:accent3>
      <a:accent4>
        <a:srgbClr val="4CD382"/>
      </a:accent4>
      <a:accent5>
        <a:srgbClr val="CA66BA"/>
      </a:accent5>
      <a:accent6>
        <a:srgbClr val="936CC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69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95</cp:revision>
  <dcterms:created xsi:type="dcterms:W3CDTF">2018-08-23T00:40:30Z</dcterms:created>
  <dcterms:modified xsi:type="dcterms:W3CDTF">2018-08-23T22:36:20Z</dcterms:modified>
</cp:coreProperties>
</file>