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1601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4BF400"/>
    <a:srgbClr val="00F7FF"/>
    <a:srgbClr val="000000"/>
    <a:srgbClr val="C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3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1122363"/>
            <a:ext cx="8370094" cy="2387600"/>
          </a:xfrm>
        </p:spPr>
        <p:txBody>
          <a:bodyPr anchor="b"/>
          <a:lstStyle>
            <a:lvl1pPr algn="ctr">
              <a:defRPr sz="5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3602038"/>
            <a:ext cx="8370094" cy="1655762"/>
          </a:xfrm>
        </p:spPr>
        <p:txBody>
          <a:bodyPr/>
          <a:lstStyle>
            <a:lvl1pPr marL="0" indent="0" algn="ctr">
              <a:buNone/>
              <a:defRPr sz="2197"/>
            </a:lvl1pPr>
            <a:lvl2pPr marL="418521" indent="0" algn="ctr">
              <a:buNone/>
              <a:defRPr sz="1831"/>
            </a:lvl2pPr>
            <a:lvl3pPr marL="837042" indent="0" algn="ctr">
              <a:buNone/>
              <a:defRPr sz="1648"/>
            </a:lvl3pPr>
            <a:lvl4pPr marL="1255563" indent="0" algn="ctr">
              <a:buNone/>
              <a:defRPr sz="1465"/>
            </a:lvl4pPr>
            <a:lvl5pPr marL="1674084" indent="0" algn="ctr">
              <a:buNone/>
              <a:defRPr sz="1465"/>
            </a:lvl5pPr>
            <a:lvl6pPr marL="2092604" indent="0" algn="ctr">
              <a:buNone/>
              <a:defRPr sz="1465"/>
            </a:lvl6pPr>
            <a:lvl7pPr marL="2511125" indent="0" algn="ctr">
              <a:buNone/>
              <a:defRPr sz="1465"/>
            </a:lvl7pPr>
            <a:lvl8pPr marL="2929646" indent="0" algn="ctr">
              <a:buNone/>
              <a:defRPr sz="1465"/>
            </a:lvl8pPr>
            <a:lvl9pPr marL="3348167" indent="0" algn="ctr">
              <a:buNone/>
              <a:defRPr sz="14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2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365125"/>
            <a:ext cx="24064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365125"/>
            <a:ext cx="707970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8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90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709739"/>
            <a:ext cx="9625608" cy="2852737"/>
          </a:xfrm>
        </p:spPr>
        <p:txBody>
          <a:bodyPr anchor="b"/>
          <a:lstStyle>
            <a:lvl1pPr>
              <a:defRPr sz="54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4589464"/>
            <a:ext cx="9625608" cy="1500187"/>
          </a:xfrm>
        </p:spPr>
        <p:txBody>
          <a:bodyPr/>
          <a:lstStyle>
            <a:lvl1pPr marL="0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1pPr>
            <a:lvl2pPr marL="418521" indent="0">
              <a:buNone/>
              <a:defRPr sz="1831">
                <a:solidFill>
                  <a:schemeClr val="tx1">
                    <a:tint val="75000"/>
                  </a:schemeClr>
                </a:solidFill>
              </a:defRPr>
            </a:lvl2pPr>
            <a:lvl3pPr marL="837042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25556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67408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092604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511125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2929646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34816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825625"/>
            <a:ext cx="474305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825625"/>
            <a:ext cx="474305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365126"/>
            <a:ext cx="962560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681163"/>
            <a:ext cx="4721256" cy="823912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505075"/>
            <a:ext cx="47212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681163"/>
            <a:ext cx="4744507" cy="823912"/>
          </a:xfrm>
        </p:spPr>
        <p:txBody>
          <a:bodyPr anchor="b"/>
          <a:lstStyle>
            <a:lvl1pPr marL="0" indent="0">
              <a:buNone/>
              <a:defRPr sz="2197" b="1"/>
            </a:lvl1pPr>
            <a:lvl2pPr marL="418521" indent="0">
              <a:buNone/>
              <a:defRPr sz="1831" b="1"/>
            </a:lvl2pPr>
            <a:lvl3pPr marL="837042" indent="0">
              <a:buNone/>
              <a:defRPr sz="1648" b="1"/>
            </a:lvl3pPr>
            <a:lvl4pPr marL="1255563" indent="0">
              <a:buNone/>
              <a:defRPr sz="1465" b="1"/>
            </a:lvl4pPr>
            <a:lvl5pPr marL="1674084" indent="0">
              <a:buNone/>
              <a:defRPr sz="1465" b="1"/>
            </a:lvl5pPr>
            <a:lvl6pPr marL="2092604" indent="0">
              <a:buNone/>
              <a:defRPr sz="1465" b="1"/>
            </a:lvl6pPr>
            <a:lvl7pPr marL="2511125" indent="0">
              <a:buNone/>
              <a:defRPr sz="1465" b="1"/>
            </a:lvl7pPr>
            <a:lvl8pPr marL="2929646" indent="0">
              <a:buNone/>
              <a:defRPr sz="1465" b="1"/>
            </a:lvl8pPr>
            <a:lvl9pPr marL="3348167" indent="0">
              <a:buNone/>
              <a:defRPr sz="14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505075"/>
            <a:ext cx="474450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7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5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600200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987426"/>
            <a:ext cx="5649813" cy="4873625"/>
          </a:xfrm>
        </p:spPr>
        <p:txBody>
          <a:bodyPr/>
          <a:lstStyle>
            <a:lvl1pPr>
              <a:defRPr sz="2929"/>
            </a:lvl1pPr>
            <a:lvl2pPr>
              <a:defRPr sz="2563"/>
            </a:lvl2pPr>
            <a:lvl3pPr>
              <a:defRPr sz="2197"/>
            </a:lvl3pPr>
            <a:lvl4pPr>
              <a:defRPr sz="1831"/>
            </a:lvl4pPr>
            <a:lvl5pPr>
              <a:defRPr sz="1831"/>
            </a:lvl5pPr>
            <a:lvl6pPr>
              <a:defRPr sz="1831"/>
            </a:lvl6pPr>
            <a:lvl7pPr>
              <a:defRPr sz="1831"/>
            </a:lvl7pPr>
            <a:lvl8pPr>
              <a:defRPr sz="1831"/>
            </a:lvl8pPr>
            <a:lvl9pPr>
              <a:defRPr sz="183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381158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0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457200"/>
            <a:ext cx="3599430" cy="1600200"/>
          </a:xfrm>
        </p:spPr>
        <p:txBody>
          <a:bodyPr anchor="b"/>
          <a:lstStyle>
            <a:lvl1pPr>
              <a:defRPr sz="2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987426"/>
            <a:ext cx="5649813" cy="4873625"/>
          </a:xfrm>
        </p:spPr>
        <p:txBody>
          <a:bodyPr anchor="t"/>
          <a:lstStyle>
            <a:lvl1pPr marL="0" indent="0">
              <a:buNone/>
              <a:defRPr sz="2929"/>
            </a:lvl1pPr>
            <a:lvl2pPr marL="418521" indent="0">
              <a:buNone/>
              <a:defRPr sz="2563"/>
            </a:lvl2pPr>
            <a:lvl3pPr marL="837042" indent="0">
              <a:buNone/>
              <a:defRPr sz="2197"/>
            </a:lvl3pPr>
            <a:lvl4pPr marL="1255563" indent="0">
              <a:buNone/>
              <a:defRPr sz="1831"/>
            </a:lvl4pPr>
            <a:lvl5pPr marL="1674084" indent="0">
              <a:buNone/>
              <a:defRPr sz="1831"/>
            </a:lvl5pPr>
            <a:lvl6pPr marL="2092604" indent="0">
              <a:buNone/>
              <a:defRPr sz="1831"/>
            </a:lvl6pPr>
            <a:lvl7pPr marL="2511125" indent="0">
              <a:buNone/>
              <a:defRPr sz="1831"/>
            </a:lvl7pPr>
            <a:lvl8pPr marL="2929646" indent="0">
              <a:buNone/>
              <a:defRPr sz="1831"/>
            </a:lvl8pPr>
            <a:lvl9pPr marL="3348167" indent="0">
              <a:buNone/>
              <a:defRPr sz="18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2057400"/>
            <a:ext cx="3599430" cy="3811588"/>
          </a:xfrm>
        </p:spPr>
        <p:txBody>
          <a:bodyPr/>
          <a:lstStyle>
            <a:lvl1pPr marL="0" indent="0">
              <a:buNone/>
              <a:defRPr sz="1465"/>
            </a:lvl1pPr>
            <a:lvl2pPr marL="418521" indent="0">
              <a:buNone/>
              <a:defRPr sz="1282"/>
            </a:lvl2pPr>
            <a:lvl3pPr marL="837042" indent="0">
              <a:buNone/>
              <a:defRPr sz="1098"/>
            </a:lvl3pPr>
            <a:lvl4pPr marL="1255563" indent="0">
              <a:buNone/>
              <a:defRPr sz="915"/>
            </a:lvl4pPr>
            <a:lvl5pPr marL="1674084" indent="0">
              <a:buNone/>
              <a:defRPr sz="915"/>
            </a:lvl5pPr>
            <a:lvl6pPr marL="2092604" indent="0">
              <a:buNone/>
              <a:defRPr sz="915"/>
            </a:lvl6pPr>
            <a:lvl7pPr marL="2511125" indent="0">
              <a:buNone/>
              <a:defRPr sz="915"/>
            </a:lvl7pPr>
            <a:lvl8pPr marL="2929646" indent="0">
              <a:buNone/>
              <a:defRPr sz="915"/>
            </a:lvl8pPr>
            <a:lvl9pPr marL="3348167" indent="0">
              <a:buNone/>
              <a:defRPr sz="9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365126"/>
            <a:ext cx="96256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825625"/>
            <a:ext cx="96256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6356351"/>
            <a:ext cx="251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5BD0-3851-4EAC-B7DC-EE548C3899A2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6356351"/>
            <a:ext cx="3766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6356351"/>
            <a:ext cx="251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24C9-B6FA-4740-94E6-9C034AD0E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37042" rtl="0" eaLnBrk="1" latinLnBrk="0" hangingPunct="1">
        <a:lnSpc>
          <a:spcPct val="90000"/>
        </a:lnSpc>
        <a:spcBef>
          <a:spcPct val="0"/>
        </a:spcBef>
        <a:buNone/>
        <a:defRPr sz="4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260" indent="-209260" algn="l" defTabSz="837042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63" kern="1200">
          <a:solidFill>
            <a:schemeClr val="tx1"/>
          </a:solidFill>
          <a:latin typeface="+mn-lt"/>
          <a:ea typeface="+mn-ea"/>
          <a:cs typeface="+mn-cs"/>
        </a:defRPr>
      </a:lvl1pPr>
      <a:lvl2pPr marL="627781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046302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31" kern="1200">
          <a:solidFill>
            <a:schemeClr val="tx1"/>
          </a:solidFill>
          <a:latin typeface="+mn-lt"/>
          <a:ea typeface="+mn-ea"/>
          <a:cs typeface="+mn-cs"/>
        </a:defRPr>
      </a:lvl3pPr>
      <a:lvl4pPr marL="1464823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883344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301865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720386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313890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557427" indent="-209260" algn="l" defTabSz="837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18521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2pPr>
      <a:lvl3pPr marL="837042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255563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4pPr>
      <a:lvl5pPr marL="167408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5pPr>
      <a:lvl6pPr marL="2092604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6pPr>
      <a:lvl7pPr marL="2511125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7pPr>
      <a:lvl8pPr marL="2929646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8pPr>
      <a:lvl9pPr marL="3348167" algn="l" defTabSz="837042" rtl="0" eaLnBrk="1" latinLnBrk="0" hangingPunct="1">
        <a:defRPr sz="1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89BD522-89CB-4E84-AEFA-41FAC0BF884B}"/>
              </a:ext>
            </a:extLst>
          </p:cNvPr>
          <p:cNvGrpSpPr/>
          <p:nvPr/>
        </p:nvGrpSpPr>
        <p:grpSpPr>
          <a:xfrm>
            <a:off x="8904124" y="4884025"/>
            <a:ext cx="946118" cy="1025063"/>
            <a:chOff x="9420062" y="4884024"/>
            <a:chExt cx="946118" cy="102506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6EEE619-687B-4BDB-95CF-13C0B041BD91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9974470" y="5585474"/>
              <a:ext cx="0" cy="323613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B887AD-FB0E-4F26-B32C-37DF30E62E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180" y="4884024"/>
              <a:ext cx="0" cy="702389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C0B518-C342-4FD3-B2DE-75388C2FC13C}"/>
                </a:ext>
              </a:extLst>
            </p:cNvPr>
            <p:cNvCxnSpPr/>
            <p:nvPr/>
          </p:nvCxnSpPr>
          <p:spPr>
            <a:xfrm>
              <a:off x="9974470" y="5585474"/>
              <a:ext cx="391710" cy="0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1F233A5-AD08-4955-8C1A-65A56FC8ECD7}"/>
                </a:ext>
              </a:extLst>
            </p:cNvPr>
            <p:cNvCxnSpPr/>
            <p:nvPr/>
          </p:nvCxnSpPr>
          <p:spPr>
            <a:xfrm flipH="1">
              <a:off x="9420062" y="4884024"/>
              <a:ext cx="946118" cy="0"/>
            </a:xfrm>
            <a:prstGeom prst="line">
              <a:avLst/>
            </a:prstGeom>
            <a:ln w="12700">
              <a:solidFill>
                <a:srgbClr val="C6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1E9157A-8247-40EE-AEDC-83B3CE7C471B}"/>
              </a:ext>
            </a:extLst>
          </p:cNvPr>
          <p:cNvGrpSpPr/>
          <p:nvPr/>
        </p:nvGrpSpPr>
        <p:grpSpPr>
          <a:xfrm>
            <a:off x="9850242" y="4592864"/>
            <a:ext cx="1044426" cy="1316224"/>
            <a:chOff x="10366180" y="4592864"/>
            <a:chExt cx="1044426" cy="131622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95BA08-9A32-419C-B412-A958530BD7F5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10909357" y="4597160"/>
              <a:ext cx="0" cy="1311928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BC6431-609E-4275-B448-ABDB71DC4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9357" y="4592864"/>
              <a:ext cx="501249" cy="291160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CD89DB-BD96-430E-8516-62CD9AF45CFF}"/>
                </a:ext>
              </a:extLst>
            </p:cNvPr>
            <p:cNvCxnSpPr/>
            <p:nvPr/>
          </p:nvCxnSpPr>
          <p:spPr>
            <a:xfrm flipH="1">
              <a:off x="10366180" y="4884024"/>
              <a:ext cx="1044426" cy="0"/>
            </a:xfrm>
            <a:prstGeom prst="line">
              <a:avLst/>
            </a:prstGeom>
            <a:ln w="12700">
              <a:solidFill>
                <a:srgbClr val="FF2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FB59FCD-F80C-464D-95E9-C0ED87EA33AA}"/>
              </a:ext>
            </a:extLst>
          </p:cNvPr>
          <p:cNvGrpSpPr/>
          <p:nvPr/>
        </p:nvGrpSpPr>
        <p:grpSpPr>
          <a:xfrm>
            <a:off x="5475287" y="3188492"/>
            <a:ext cx="558800" cy="1569"/>
            <a:chOff x="5991225" y="3188491"/>
            <a:chExt cx="558800" cy="156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528C7D-B793-4831-BFA5-13CAD2033FDF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3190060"/>
              <a:ext cx="5588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CD3D49-AFAE-4052-A3CC-E7EB119567C1}"/>
                </a:ext>
              </a:extLst>
            </p:cNvPr>
            <p:cNvCxnSpPr/>
            <p:nvPr/>
          </p:nvCxnSpPr>
          <p:spPr>
            <a:xfrm>
              <a:off x="6136484" y="3189287"/>
              <a:ext cx="28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44A005-3EEA-4792-A02E-B2D4F5407CF1}"/>
                </a:ext>
              </a:extLst>
            </p:cNvPr>
            <p:cNvCxnSpPr/>
            <p:nvPr/>
          </p:nvCxnSpPr>
          <p:spPr>
            <a:xfrm>
              <a:off x="6373816" y="3188491"/>
              <a:ext cx="28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5EED5E8-C1C1-4170-A15A-6AA0FCE881D1}"/>
              </a:ext>
            </a:extLst>
          </p:cNvPr>
          <p:cNvGrpSpPr/>
          <p:nvPr/>
        </p:nvGrpSpPr>
        <p:grpSpPr>
          <a:xfrm>
            <a:off x="3908943" y="178276"/>
            <a:ext cx="4996303" cy="5730810"/>
            <a:chOff x="4424880" y="178276"/>
            <a:chExt cx="4996303" cy="5730810"/>
          </a:xfrm>
        </p:grpSpPr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6D05CECC-14BB-4B1D-BB73-FE3565035F62}"/>
                </a:ext>
              </a:extLst>
            </p:cNvPr>
            <p:cNvSpPr/>
            <p:nvPr/>
          </p:nvSpPr>
          <p:spPr>
            <a:xfrm rot="10800000">
              <a:off x="6345923" y="1966209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62963F-12CE-4C6B-8AB5-7CC27E2D2BE6}"/>
                </a:ext>
              </a:extLst>
            </p:cNvPr>
            <p:cNvSpPr/>
            <p:nvPr/>
          </p:nvSpPr>
          <p:spPr>
            <a:xfrm rot="10800000">
              <a:off x="6108470" y="1969334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5F47BA88-590A-419A-B48F-20C7CAF785A9}"/>
                </a:ext>
              </a:extLst>
            </p:cNvPr>
            <p:cNvSpPr/>
            <p:nvPr/>
          </p:nvSpPr>
          <p:spPr>
            <a:xfrm rot="10800000">
              <a:off x="6229122" y="1972247"/>
              <a:ext cx="87546" cy="1226497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3B16C2-F663-4799-BBFC-AA71239F54F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9039583" y="5585474"/>
              <a:ext cx="0" cy="323612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4997627-51F9-4D1C-B241-5A2F90D8DDA9}"/>
                </a:ext>
              </a:extLst>
            </p:cNvPr>
            <p:cNvCxnSpPr>
              <a:cxnSpLocks/>
            </p:cNvCxnSpPr>
            <p:nvPr/>
          </p:nvCxnSpPr>
          <p:spPr>
            <a:xfrm>
              <a:off x="9039583" y="5585474"/>
              <a:ext cx="381600" cy="0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8BD4F2-9597-47B3-BB1F-366FEA0E8227}"/>
                </a:ext>
              </a:extLst>
            </p:cNvPr>
            <p:cNvCxnSpPr>
              <a:cxnSpLocks/>
            </p:cNvCxnSpPr>
            <p:nvPr/>
          </p:nvCxnSpPr>
          <p:spPr>
            <a:xfrm>
              <a:off x="9420062" y="4891892"/>
              <a:ext cx="0" cy="693582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253A7D-4EE2-4ECE-B634-B1296F3F4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572" y="4884024"/>
              <a:ext cx="2304123" cy="0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20ABB2-344F-41A3-A979-7FAE5BF933FE}"/>
                </a:ext>
              </a:extLst>
            </p:cNvPr>
            <p:cNvCxnSpPr>
              <a:endCxn id="84" idx="2"/>
            </p:cNvCxnSpPr>
            <p:nvPr/>
          </p:nvCxnSpPr>
          <p:spPr>
            <a:xfrm flipH="1" flipV="1">
              <a:off x="7092104" y="2845112"/>
              <a:ext cx="513103" cy="2333157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386BB1-4D08-4705-A2DD-5B71D537646A}"/>
                </a:ext>
              </a:extLst>
            </p:cNvPr>
            <p:cNvCxnSpPr/>
            <p:nvPr/>
          </p:nvCxnSpPr>
          <p:spPr>
            <a:xfrm>
              <a:off x="7115572" y="4884024"/>
              <a:ext cx="489635" cy="294245"/>
            </a:xfrm>
            <a:prstGeom prst="line">
              <a:avLst/>
            </a:prstGeom>
            <a:ln w="127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4445DA1D-2671-4390-91C6-D5E0C139650A}"/>
                </a:ext>
              </a:extLst>
            </p:cNvPr>
            <p:cNvSpPr/>
            <p:nvPr/>
          </p:nvSpPr>
          <p:spPr>
            <a:xfrm rot="10091817">
              <a:off x="6871900" y="2148329"/>
              <a:ext cx="309584" cy="741304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034A05-3097-41F7-AD60-BC519B339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5833" y="178276"/>
              <a:ext cx="445046" cy="1980272"/>
            </a:xfrm>
            <a:prstGeom prst="line">
              <a:avLst/>
            </a:prstGeom>
            <a:ln w="3048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EDFC40-9C3E-4DE2-9BF7-7A3CBFE6D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4398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39F9A33-5A66-4D2E-A3FC-611ADD98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8534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EFDB9A-7435-4E34-A900-65CAFF7701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4709" y="178310"/>
              <a:ext cx="14911" cy="1796835"/>
            </a:xfrm>
            <a:prstGeom prst="line">
              <a:avLst/>
            </a:prstGeom>
            <a:ln w="889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6FA8433E-D8CA-4107-9D52-32C773BFD5F0}"/>
                </a:ext>
              </a:extLst>
            </p:cNvPr>
            <p:cNvSpPr/>
            <p:nvPr/>
          </p:nvSpPr>
          <p:spPr>
            <a:xfrm>
              <a:off x="6074651" y="3180007"/>
              <a:ext cx="154439" cy="617551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460D6A96-870C-41F8-8091-C43FB2602C1F}"/>
                </a:ext>
              </a:extLst>
            </p:cNvPr>
            <p:cNvSpPr/>
            <p:nvPr/>
          </p:nvSpPr>
          <p:spPr>
            <a:xfrm>
              <a:off x="6311872" y="3180006"/>
              <a:ext cx="154439" cy="617551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1A76FD-9984-4FE2-9914-89FCEF93E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9091" y="3795176"/>
              <a:ext cx="1" cy="1266499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8AA41A0-7DBE-440A-9A62-4014E49605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9620" y="3795177"/>
              <a:ext cx="2251" cy="1504692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884715D-0A5B-4B3F-90FD-943AD7F166C5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H="1" flipV="1">
              <a:off x="5336383" y="5064052"/>
              <a:ext cx="1125536" cy="74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CAA16A-4505-41EB-95CC-2609C2D28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9720" y="5225624"/>
              <a:ext cx="819900" cy="3244"/>
            </a:xfrm>
            <a:prstGeom prst="line">
              <a:avLst/>
            </a:prstGeom>
            <a:ln w="14605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A81537BC-B21F-4D88-B11C-6A81C7D9C99C}"/>
                </a:ext>
              </a:extLst>
            </p:cNvPr>
            <p:cNvSpPr/>
            <p:nvPr/>
          </p:nvSpPr>
          <p:spPr>
            <a:xfrm rot="16200000">
              <a:off x="4942354" y="4902611"/>
              <a:ext cx="143757" cy="645281"/>
            </a:xfrm>
            <a:prstGeom prst="trapezoid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A3A56217-DF64-4D05-A352-AFD069495E1F}"/>
                </a:ext>
              </a:extLst>
            </p:cNvPr>
            <p:cNvSpPr/>
            <p:nvPr/>
          </p:nvSpPr>
          <p:spPr>
            <a:xfrm>
              <a:off x="4689209" y="4705176"/>
              <a:ext cx="64574" cy="543652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A5CC9E9-BE2D-4693-BB69-22E1F0A15310}"/>
                </a:ext>
              </a:extLst>
            </p:cNvPr>
            <p:cNvSpPr/>
            <p:nvPr/>
          </p:nvSpPr>
          <p:spPr>
            <a:xfrm>
              <a:off x="4424880" y="4705176"/>
              <a:ext cx="64574" cy="358880"/>
            </a:xfrm>
            <a:prstGeom prst="triangle">
              <a:avLst/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ECAA0D84-9B22-4C84-B8F3-6317978AC3BF}"/>
                </a:ext>
              </a:extLst>
            </p:cNvPr>
            <p:cNvSpPr/>
            <p:nvPr/>
          </p:nvSpPr>
          <p:spPr>
            <a:xfrm rot="16200000">
              <a:off x="4808753" y="4608301"/>
              <a:ext cx="143757" cy="911503"/>
            </a:xfrm>
            <a:prstGeom prst="trapezoid">
              <a:avLst>
                <a:gd name="adj" fmla="val 36595"/>
              </a:avLst>
            </a:prstGeom>
            <a:solidFill>
              <a:srgbClr val="00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4C9C5C6-0E3B-4C1C-B735-54D8FEA23449}"/>
              </a:ext>
            </a:extLst>
          </p:cNvPr>
          <p:cNvGrpSpPr/>
          <p:nvPr/>
        </p:nvGrpSpPr>
        <p:grpSpPr>
          <a:xfrm>
            <a:off x="558006" y="4718645"/>
            <a:ext cx="3588920" cy="1053055"/>
            <a:chOff x="1073944" y="4718644"/>
            <a:chExt cx="3588920" cy="1053055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C9250D4-7EB7-4B53-A8FB-B76C6F8410F1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4593696" y="4718644"/>
              <a:ext cx="0" cy="987552"/>
            </a:xfrm>
            <a:prstGeom prst="line">
              <a:avLst/>
            </a:prstGeom>
            <a:ln w="139700">
              <a:solidFill>
                <a:srgbClr val="4BF400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20C1727-2227-47BD-8DCE-D3F2E6B3E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944" y="5771699"/>
              <a:ext cx="3588920" cy="0"/>
            </a:xfrm>
            <a:prstGeom prst="line">
              <a:avLst/>
            </a:prstGeom>
            <a:ln w="139700">
              <a:solidFill>
                <a:srgbClr val="4BF400">
                  <a:alpha val="6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429753-AB59-496A-8910-ACAB062C6C3B}"/>
              </a:ext>
            </a:extLst>
          </p:cNvPr>
          <p:cNvGrpSpPr/>
          <p:nvPr/>
        </p:nvGrpSpPr>
        <p:grpSpPr>
          <a:xfrm rot="16200000">
            <a:off x="2786441" y="4689255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66" name="Chord 65">
              <a:extLst>
                <a:ext uri="{FF2B5EF4-FFF2-40B4-BE49-F238E27FC236}">
                  <a16:creationId xmlns:a16="http://schemas.microsoft.com/office/drawing/2014/main" id="{CFA0247C-CFFA-497D-BCF4-FA4029079F6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45EA0B2F-4E27-407F-8361-F3A3AC592E05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442751-952B-47F8-A22D-0C09674422B6}"/>
              </a:ext>
            </a:extLst>
          </p:cNvPr>
          <p:cNvSpPr/>
          <p:nvPr/>
        </p:nvSpPr>
        <p:spPr>
          <a:xfrm>
            <a:off x="10138940" y="5909089"/>
            <a:ext cx="508958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640 laser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9D377-3F97-46F0-9EB8-84DB602ED7AE}"/>
              </a:ext>
            </a:extLst>
          </p:cNvPr>
          <p:cNvSpPr/>
          <p:nvPr/>
        </p:nvSpPr>
        <p:spPr>
          <a:xfrm>
            <a:off x="9204053" y="5909088"/>
            <a:ext cx="508958" cy="810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561 laser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61EE8-1F21-42A8-AECF-6646C279932C}"/>
              </a:ext>
            </a:extLst>
          </p:cNvPr>
          <p:cNvSpPr/>
          <p:nvPr/>
        </p:nvSpPr>
        <p:spPr>
          <a:xfrm>
            <a:off x="8269166" y="5909087"/>
            <a:ext cx="508958" cy="810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488 laser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D46406-9E9C-401E-8342-39C5EC920AC4}"/>
              </a:ext>
            </a:extLst>
          </p:cNvPr>
          <p:cNvCxnSpPr/>
          <p:nvPr/>
        </p:nvCxnSpPr>
        <p:spPr>
          <a:xfrm>
            <a:off x="9724242" y="4758024"/>
            <a:ext cx="252000" cy="252000"/>
          </a:xfrm>
          <a:prstGeom prst="line">
            <a:avLst/>
          </a:prstGeom>
          <a:ln w="19050">
            <a:gradFill>
              <a:gsLst>
                <a:gs pos="0">
                  <a:srgbClr val="FF2100"/>
                </a:gs>
                <a:gs pos="100000">
                  <a:srgbClr val="C6FF00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C63BD-5A3B-46F0-BE7E-D6958753185A}"/>
              </a:ext>
            </a:extLst>
          </p:cNvPr>
          <p:cNvCxnSpPr>
            <a:cxnSpLocks/>
          </p:cNvCxnSpPr>
          <p:nvPr/>
        </p:nvCxnSpPr>
        <p:spPr>
          <a:xfrm flipH="1">
            <a:off x="10208771" y="4533522"/>
            <a:ext cx="331200" cy="136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77D8C-8088-42A9-9B84-9DF62D3D7F67}"/>
              </a:ext>
            </a:extLst>
          </p:cNvPr>
          <p:cNvCxnSpPr/>
          <p:nvPr/>
        </p:nvCxnSpPr>
        <p:spPr>
          <a:xfrm>
            <a:off x="7791297" y="4590811"/>
            <a:ext cx="0" cy="24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A29E8-5F92-4F11-8F25-0686DF49FC9E}"/>
              </a:ext>
            </a:extLst>
          </p:cNvPr>
          <p:cNvCxnSpPr/>
          <p:nvPr/>
        </p:nvCxnSpPr>
        <p:spPr>
          <a:xfrm>
            <a:off x="7791297" y="4939756"/>
            <a:ext cx="0" cy="2422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B15E5F-7E49-44A2-9EA9-739B819DA96A}"/>
              </a:ext>
            </a:extLst>
          </p:cNvPr>
          <p:cNvCxnSpPr>
            <a:cxnSpLocks/>
          </p:cNvCxnSpPr>
          <p:nvPr/>
        </p:nvCxnSpPr>
        <p:spPr>
          <a:xfrm flipV="1">
            <a:off x="6925469" y="5106269"/>
            <a:ext cx="327600" cy="144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1F49EE-1291-4831-A8A3-45BDC15C3868}"/>
              </a:ext>
            </a:extLst>
          </p:cNvPr>
          <p:cNvGrpSpPr/>
          <p:nvPr/>
        </p:nvGrpSpPr>
        <p:grpSpPr>
          <a:xfrm rot="-720000">
            <a:off x="5862329" y="1085376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47416104-C52A-4A1B-9F50-6D4673AEA43D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4FBFC6DB-54B1-49A0-B5ED-1FC54924324C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513B8-1E90-408D-A1E6-6DD694850349}"/>
              </a:ext>
            </a:extLst>
          </p:cNvPr>
          <p:cNvGrpSpPr/>
          <p:nvPr/>
        </p:nvGrpSpPr>
        <p:grpSpPr>
          <a:xfrm>
            <a:off x="5179457" y="891533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BE107B90-CF7A-4BA3-9C61-E4D09F79E68B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6" name="Chord 45">
              <a:extLst>
                <a:ext uri="{FF2B5EF4-FFF2-40B4-BE49-F238E27FC236}">
                  <a16:creationId xmlns:a16="http://schemas.microsoft.com/office/drawing/2014/main" id="{373B9A8A-740F-4403-9F4D-6DB2303886D7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DD2E4E-2FE7-4E39-88B0-43F531AA6E70}"/>
              </a:ext>
            </a:extLst>
          </p:cNvPr>
          <p:cNvGrpSpPr/>
          <p:nvPr/>
        </p:nvGrpSpPr>
        <p:grpSpPr>
          <a:xfrm>
            <a:off x="5171538" y="2719136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48" name="Chord 47">
              <a:extLst>
                <a:ext uri="{FF2B5EF4-FFF2-40B4-BE49-F238E27FC236}">
                  <a16:creationId xmlns:a16="http://schemas.microsoft.com/office/drawing/2014/main" id="{2E67283D-7C53-4251-82A2-2978CA7F214A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F56EACC6-8670-43E8-A0FC-67A61B63A64A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4A1D60-EF8A-470C-98BF-49AEF264AFA3}"/>
              </a:ext>
            </a:extLst>
          </p:cNvPr>
          <p:cNvCxnSpPr>
            <a:cxnSpLocks/>
          </p:cNvCxnSpPr>
          <p:nvPr/>
        </p:nvCxnSpPr>
        <p:spPr>
          <a:xfrm flipH="1">
            <a:off x="5592531" y="5024997"/>
            <a:ext cx="489636" cy="368534"/>
          </a:xfrm>
          <a:prstGeom prst="line">
            <a:avLst/>
          </a:prstGeom>
          <a:ln w="19050">
            <a:gradFill>
              <a:gsLst>
                <a:gs pos="33000">
                  <a:schemeClr val="accent3"/>
                </a:gs>
                <a:gs pos="67000">
                  <a:schemeClr val="accent4"/>
                </a:gs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C5B13B-25A0-459B-A3EA-F9590A7D2DA4}"/>
              </a:ext>
            </a:extLst>
          </p:cNvPr>
          <p:cNvGrpSpPr/>
          <p:nvPr/>
        </p:nvGrpSpPr>
        <p:grpSpPr>
          <a:xfrm rot="16200000">
            <a:off x="4249326" y="4071958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E42FD22A-B3BE-44BA-8A68-AABF32FC477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4FA40A48-6786-4820-9090-754C73FA28D8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B2A47B-E0BE-4AD6-BF0C-B8BE8698A176}"/>
              </a:ext>
            </a:extLst>
          </p:cNvPr>
          <p:cNvCxnSpPr>
            <a:cxnSpLocks/>
          </p:cNvCxnSpPr>
          <p:nvPr/>
        </p:nvCxnSpPr>
        <p:spPr>
          <a:xfrm>
            <a:off x="3779837" y="4992173"/>
            <a:ext cx="533400" cy="373926"/>
          </a:xfrm>
          <a:prstGeom prst="line">
            <a:avLst/>
          </a:prstGeom>
          <a:ln w="19050">
            <a:gradFill>
              <a:gsLst>
                <a:gs pos="33000">
                  <a:schemeClr val="accent3"/>
                </a:gs>
                <a:gs pos="67000">
                  <a:schemeClr val="accent4"/>
                </a:gs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FBABF4-B31B-4989-A7E9-E5EDA575AA76}"/>
              </a:ext>
            </a:extLst>
          </p:cNvPr>
          <p:cNvCxnSpPr/>
          <p:nvPr/>
        </p:nvCxnSpPr>
        <p:spPr>
          <a:xfrm>
            <a:off x="3799269" y="3980635"/>
            <a:ext cx="560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DB7534E-0A24-4489-A69B-FD1F75609D8D}"/>
              </a:ext>
            </a:extLst>
          </p:cNvPr>
          <p:cNvSpPr/>
          <p:nvPr/>
        </p:nvSpPr>
        <p:spPr>
          <a:xfrm rot="16200000">
            <a:off x="2081872" y="5453144"/>
            <a:ext cx="911716" cy="277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Filter wheel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16E63-D81A-493D-A80E-D6E2194C180B}"/>
              </a:ext>
            </a:extLst>
          </p:cNvPr>
          <p:cNvSpPr/>
          <p:nvPr/>
        </p:nvSpPr>
        <p:spPr>
          <a:xfrm>
            <a:off x="1059741" y="5495751"/>
            <a:ext cx="988267" cy="551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Optosplit</a:t>
            </a:r>
            <a:endParaRPr lang="en-GB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0EE6E5-63F8-456B-8089-F13527594E55}"/>
              </a:ext>
            </a:extLst>
          </p:cNvPr>
          <p:cNvSpPr/>
          <p:nvPr/>
        </p:nvSpPr>
        <p:spPr>
          <a:xfrm>
            <a:off x="69014" y="541169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32A64E-549D-4BC2-A1C9-342E601863B0}"/>
              </a:ext>
            </a:extLst>
          </p:cNvPr>
          <p:cNvCxnSpPr>
            <a:cxnSpLocks/>
          </p:cNvCxnSpPr>
          <p:nvPr/>
        </p:nvCxnSpPr>
        <p:spPr>
          <a:xfrm flipV="1">
            <a:off x="8395845" y="5446874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98CDF3-CD87-4561-8800-67B3A294F68A}"/>
              </a:ext>
            </a:extLst>
          </p:cNvPr>
          <p:cNvCxnSpPr>
            <a:cxnSpLocks/>
          </p:cNvCxnSpPr>
          <p:nvPr/>
        </p:nvCxnSpPr>
        <p:spPr>
          <a:xfrm flipV="1">
            <a:off x="8775957" y="5452524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746BCE-D177-4FD9-9DD1-5958FE99941B}"/>
              </a:ext>
            </a:extLst>
          </p:cNvPr>
          <p:cNvCxnSpPr>
            <a:cxnSpLocks/>
          </p:cNvCxnSpPr>
          <p:nvPr/>
        </p:nvCxnSpPr>
        <p:spPr>
          <a:xfrm flipV="1">
            <a:off x="9330732" y="5448196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971714-005A-4867-B89A-DA4CC50C3749}"/>
              </a:ext>
            </a:extLst>
          </p:cNvPr>
          <p:cNvCxnSpPr>
            <a:cxnSpLocks/>
          </p:cNvCxnSpPr>
          <p:nvPr/>
        </p:nvCxnSpPr>
        <p:spPr>
          <a:xfrm flipV="1">
            <a:off x="9722442" y="5451465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7F7990-7E36-46A7-9CE4-F91423ED06A8}"/>
              </a:ext>
            </a:extLst>
          </p:cNvPr>
          <p:cNvCxnSpPr>
            <a:cxnSpLocks/>
          </p:cNvCxnSpPr>
          <p:nvPr/>
        </p:nvCxnSpPr>
        <p:spPr>
          <a:xfrm flipH="1">
            <a:off x="10826268" y="4726292"/>
            <a:ext cx="136800" cy="331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5B8E01-1196-463B-8885-1B99EEAA2FE7}"/>
              </a:ext>
            </a:extLst>
          </p:cNvPr>
          <p:cNvCxnSpPr/>
          <p:nvPr/>
        </p:nvCxnSpPr>
        <p:spPr>
          <a:xfrm>
            <a:off x="8787648" y="4772997"/>
            <a:ext cx="252000" cy="252000"/>
          </a:xfrm>
          <a:prstGeom prst="line">
            <a:avLst/>
          </a:prstGeom>
          <a:ln w="19050">
            <a:gradFill>
              <a:gsLst>
                <a:gs pos="0">
                  <a:srgbClr val="C6FF00"/>
                </a:gs>
                <a:gs pos="100000">
                  <a:srgbClr val="00F7FF"/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2AE44-FBF2-4A04-A906-6FABE56D2D86}"/>
              </a:ext>
            </a:extLst>
          </p:cNvPr>
          <p:cNvCxnSpPr>
            <a:cxnSpLocks/>
          </p:cNvCxnSpPr>
          <p:nvPr/>
        </p:nvCxnSpPr>
        <p:spPr>
          <a:xfrm flipH="1">
            <a:off x="6520491" y="4723911"/>
            <a:ext cx="144000" cy="327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5D5FD2C-2702-4BF9-8A1D-9A5BA26AF265}"/>
              </a:ext>
            </a:extLst>
          </p:cNvPr>
          <p:cNvGrpSpPr/>
          <p:nvPr/>
        </p:nvGrpSpPr>
        <p:grpSpPr>
          <a:xfrm rot="-720000">
            <a:off x="6010722" y="1763995"/>
            <a:ext cx="1132993" cy="2164888"/>
            <a:chOff x="5598543" y="1786702"/>
            <a:chExt cx="785004" cy="1499962"/>
          </a:xfrm>
          <a:solidFill>
            <a:schemeClr val="accent2">
              <a:lumMod val="40000"/>
              <a:lumOff val="60000"/>
              <a:alpha val="78000"/>
            </a:schemeClr>
          </a:solidFill>
        </p:grpSpPr>
        <p:sp>
          <p:nvSpPr>
            <p:cNvPr id="83" name="Chord 82">
              <a:extLst>
                <a:ext uri="{FF2B5EF4-FFF2-40B4-BE49-F238E27FC236}">
                  <a16:creationId xmlns:a16="http://schemas.microsoft.com/office/drawing/2014/main" id="{D9ED70DC-52EA-485A-BBEF-6C406D4981CE}"/>
                </a:ext>
              </a:extLst>
            </p:cNvPr>
            <p:cNvSpPr/>
            <p:nvPr/>
          </p:nvSpPr>
          <p:spPr>
            <a:xfrm>
              <a:off x="5598543" y="2484408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4" name="Chord 83">
              <a:extLst>
                <a:ext uri="{FF2B5EF4-FFF2-40B4-BE49-F238E27FC236}">
                  <a16:creationId xmlns:a16="http://schemas.microsoft.com/office/drawing/2014/main" id="{9C052DFA-2B28-4268-878A-99BD35D765E2}"/>
                </a:ext>
              </a:extLst>
            </p:cNvPr>
            <p:cNvSpPr/>
            <p:nvPr/>
          </p:nvSpPr>
          <p:spPr>
            <a:xfrm rot="10800000">
              <a:off x="5598543" y="1786702"/>
              <a:ext cx="785004" cy="802256"/>
            </a:xfrm>
            <a:prstGeom prst="chord">
              <a:avLst>
                <a:gd name="adj1" fmla="val 14444446"/>
                <a:gd name="adj2" fmla="val 17965971"/>
              </a:avLst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098B41-0376-45ED-9F5C-C80C45C81AB2}"/>
              </a:ext>
            </a:extLst>
          </p:cNvPr>
          <p:cNvCxnSpPr>
            <a:cxnSpLocks/>
          </p:cNvCxnSpPr>
          <p:nvPr/>
        </p:nvCxnSpPr>
        <p:spPr>
          <a:xfrm flipV="1">
            <a:off x="4017330" y="5706196"/>
            <a:ext cx="255600" cy="27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94807-2EDE-4E6C-99AB-7690F9DFCB18}"/>
              </a:ext>
            </a:extLst>
          </p:cNvPr>
          <p:cNvSpPr/>
          <p:nvPr/>
        </p:nvSpPr>
        <p:spPr>
          <a:xfrm rot="-720000">
            <a:off x="6528592" y="3536677"/>
            <a:ext cx="626735" cy="100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PC</a:t>
            </a:r>
            <a:endParaRPr lang="en-GB" sz="14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476A041-1F16-4DBA-9D0A-70996C204715}"/>
              </a:ext>
            </a:extLst>
          </p:cNvPr>
          <p:cNvCxnSpPr/>
          <p:nvPr/>
        </p:nvCxnSpPr>
        <p:spPr>
          <a:xfrm flipH="1" flipV="1">
            <a:off x="4077759" y="3978262"/>
            <a:ext cx="40481" cy="119062"/>
          </a:xfrm>
          <a:prstGeom prst="line">
            <a:avLst/>
          </a:prstGeom>
          <a:ln>
            <a:solidFill>
              <a:srgbClr val="00F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AE5BEB1-93EB-4600-B072-443EADA092FD}"/>
              </a:ext>
            </a:extLst>
          </p:cNvPr>
          <p:cNvCxnSpPr>
            <a:cxnSpLocks/>
          </p:cNvCxnSpPr>
          <p:nvPr/>
        </p:nvCxnSpPr>
        <p:spPr>
          <a:xfrm flipV="1">
            <a:off x="4037383" y="3979840"/>
            <a:ext cx="39600" cy="117485"/>
          </a:xfrm>
          <a:prstGeom prst="line">
            <a:avLst/>
          </a:prstGeom>
          <a:ln>
            <a:solidFill>
              <a:srgbClr val="00F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9F82721-42A3-4D1D-B1DB-E009036EC7AF}"/>
              </a:ext>
            </a:extLst>
          </p:cNvPr>
          <p:cNvCxnSpPr>
            <a:endCxn id="60" idx="2"/>
          </p:cNvCxnSpPr>
          <p:nvPr/>
        </p:nvCxnSpPr>
        <p:spPr>
          <a:xfrm>
            <a:off x="4076984" y="3978263"/>
            <a:ext cx="775" cy="239423"/>
          </a:xfrm>
          <a:prstGeom prst="line">
            <a:avLst/>
          </a:prstGeom>
          <a:ln w="28575">
            <a:solidFill>
              <a:srgbClr val="4BF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9F2771-BFAE-42BE-984D-0F9C1AFFC358}"/>
              </a:ext>
            </a:extLst>
          </p:cNvPr>
          <p:cNvGrpSpPr/>
          <p:nvPr/>
        </p:nvGrpSpPr>
        <p:grpSpPr>
          <a:xfrm>
            <a:off x="3885067" y="4072428"/>
            <a:ext cx="385382" cy="646216"/>
            <a:chOff x="2686505" y="4072428"/>
            <a:chExt cx="385382" cy="646216"/>
          </a:xfrm>
        </p:grpSpPr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5FEF4921-87DA-4331-ACC9-68389EE81080}"/>
                </a:ext>
              </a:extLst>
            </p:cNvPr>
            <p:cNvSpPr/>
            <p:nvPr/>
          </p:nvSpPr>
          <p:spPr>
            <a:xfrm>
              <a:off x="2686505" y="4072428"/>
              <a:ext cx="385382" cy="145257"/>
            </a:xfrm>
            <a:prstGeom prst="trapezoid">
              <a:avLst>
                <a:gd name="adj" fmla="val 106426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0D9FA-1D02-466C-961B-B7CF68BE6588}"/>
                </a:ext>
              </a:extLst>
            </p:cNvPr>
            <p:cNvSpPr/>
            <p:nvPr/>
          </p:nvSpPr>
          <p:spPr>
            <a:xfrm>
              <a:off x="2686505" y="4217685"/>
              <a:ext cx="385382" cy="5009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 err="1"/>
                <a:t>Obj</a:t>
              </a:r>
              <a:endParaRPr lang="en-GB" sz="1200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AD4B43-C46A-443B-B07B-FD81BC3CC8D4}"/>
              </a:ext>
            </a:extLst>
          </p:cNvPr>
          <p:cNvCxnSpPr>
            <a:cxnSpLocks/>
          </p:cNvCxnSpPr>
          <p:nvPr/>
        </p:nvCxnSpPr>
        <p:spPr>
          <a:xfrm rot="-360000">
            <a:off x="5185462" y="183836"/>
            <a:ext cx="128533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97B6F5A-C2E3-474F-8EBA-C62419A23065}"/>
              </a:ext>
            </a:extLst>
          </p:cNvPr>
          <p:cNvCxnSpPr/>
          <p:nvPr/>
        </p:nvCxnSpPr>
        <p:spPr>
          <a:xfrm flipV="1">
            <a:off x="6479529" y="3217796"/>
            <a:ext cx="352800" cy="7560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C63CA05-0C3A-48ED-A31A-164EE2FCB6DB}"/>
              </a:ext>
            </a:extLst>
          </p:cNvPr>
          <p:cNvSpPr txBox="1"/>
          <p:nvPr/>
        </p:nvSpPr>
        <p:spPr>
          <a:xfrm>
            <a:off x="6765655" y="3056422"/>
            <a:ext cx="50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QWP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22469EB-9AA3-4316-B66A-F1F74D44BF50}"/>
              </a:ext>
            </a:extLst>
          </p:cNvPr>
          <p:cNvSpPr txBox="1"/>
          <p:nvPr/>
        </p:nvSpPr>
        <p:spPr>
          <a:xfrm>
            <a:off x="7665600" y="437809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IL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1A4926A-DAED-408A-ADC0-9CC3B86DC00C}"/>
              </a:ext>
            </a:extLst>
          </p:cNvPr>
          <p:cNvSpPr txBox="1"/>
          <p:nvPr/>
        </p:nvSpPr>
        <p:spPr>
          <a:xfrm>
            <a:off x="8250663" y="53572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821C74D-C4BD-48B5-B2AA-FB09E91B256B}"/>
              </a:ext>
            </a:extLst>
          </p:cNvPr>
          <p:cNvSpPr txBox="1"/>
          <p:nvPr/>
        </p:nvSpPr>
        <p:spPr>
          <a:xfrm>
            <a:off x="8765013" y="557632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B0FD14B-8144-4DBD-BC90-C688DC625E94}"/>
              </a:ext>
            </a:extLst>
          </p:cNvPr>
          <p:cNvSpPr txBox="1"/>
          <p:nvPr/>
        </p:nvSpPr>
        <p:spPr>
          <a:xfrm>
            <a:off x="9203163" y="536677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A25E7ED-140C-45E2-B09B-23BB00C56983}"/>
              </a:ext>
            </a:extLst>
          </p:cNvPr>
          <p:cNvSpPr txBox="1"/>
          <p:nvPr/>
        </p:nvSpPr>
        <p:spPr>
          <a:xfrm>
            <a:off x="9698463" y="559537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B74E8AD-A7A8-4F3D-83C7-BE58AE926027}"/>
              </a:ext>
            </a:extLst>
          </p:cNvPr>
          <p:cNvSpPr txBox="1"/>
          <p:nvPr/>
        </p:nvSpPr>
        <p:spPr>
          <a:xfrm>
            <a:off x="10136613" y="44047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3DB377-85DD-4FF9-915D-4C6539F4DEA6}"/>
              </a:ext>
            </a:extLst>
          </p:cNvPr>
          <p:cNvSpPr txBox="1"/>
          <p:nvPr/>
        </p:nvSpPr>
        <p:spPr>
          <a:xfrm>
            <a:off x="10812888" y="484290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61FEC91-A93D-4C9A-AA76-4210A8A8E8CB}"/>
              </a:ext>
            </a:extLst>
          </p:cNvPr>
          <p:cNvSpPr txBox="1"/>
          <p:nvPr/>
        </p:nvSpPr>
        <p:spPr>
          <a:xfrm>
            <a:off x="6907638" y="515722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48120E7-F899-4A5E-A113-7D40B71863AF}"/>
              </a:ext>
            </a:extLst>
          </p:cNvPr>
          <p:cNvSpPr txBox="1"/>
          <p:nvPr/>
        </p:nvSpPr>
        <p:spPr>
          <a:xfrm>
            <a:off x="6364713" y="467145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204568-9D49-434A-97E5-0FEA5B68DEB6}"/>
              </a:ext>
            </a:extLst>
          </p:cNvPr>
          <p:cNvSpPr txBox="1"/>
          <p:nvPr/>
        </p:nvSpPr>
        <p:spPr>
          <a:xfrm>
            <a:off x="4983589" y="304267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Mask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C6F4EDE-225D-43B1-BFAA-9214909C0F2D}"/>
              </a:ext>
            </a:extLst>
          </p:cNvPr>
          <p:cNvSpPr txBox="1"/>
          <p:nvPr/>
        </p:nvSpPr>
        <p:spPr>
          <a:xfrm>
            <a:off x="4078713" y="5757301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770078E-B34D-41A2-90F4-E1454FF19A59}"/>
              </a:ext>
            </a:extLst>
          </p:cNvPr>
          <p:cNvSpPr/>
          <p:nvPr/>
        </p:nvSpPr>
        <p:spPr>
          <a:xfrm>
            <a:off x="3013724" y="3482532"/>
            <a:ext cx="1595590" cy="28556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Olympus frame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42C450B-330E-4BFB-A2F2-6E8DAE99DB90}"/>
              </a:ext>
            </a:extLst>
          </p:cNvPr>
          <p:cNvSpPr txBox="1"/>
          <p:nvPr/>
        </p:nvSpPr>
        <p:spPr>
          <a:xfrm>
            <a:off x="9439296" y="4538632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00EE296-3030-4678-85FB-862B33EF23E7}"/>
              </a:ext>
            </a:extLst>
          </p:cNvPr>
          <p:cNvSpPr txBox="1"/>
          <p:nvPr/>
        </p:nvSpPr>
        <p:spPr>
          <a:xfrm>
            <a:off x="8572521" y="4548157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D8D420A-3DA4-44AD-A17A-7808000EEC35}"/>
              </a:ext>
            </a:extLst>
          </p:cNvPr>
          <p:cNvSpPr txBox="1"/>
          <p:nvPr/>
        </p:nvSpPr>
        <p:spPr>
          <a:xfrm>
            <a:off x="5668308" y="520694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DM3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6CFD31-0255-4900-842B-026D62E044B9}"/>
              </a:ext>
            </a:extLst>
          </p:cNvPr>
          <p:cNvSpPr txBox="1"/>
          <p:nvPr/>
        </p:nvSpPr>
        <p:spPr>
          <a:xfrm>
            <a:off x="3533759" y="5025036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DM4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26673A1-F151-475F-8247-EEE28883AFCC}"/>
              </a:ext>
            </a:extLst>
          </p:cNvPr>
          <p:cNvSpPr txBox="1"/>
          <p:nvPr/>
        </p:nvSpPr>
        <p:spPr>
          <a:xfrm>
            <a:off x="6781776" y="265203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0D1AC0C-75D5-4AA6-9FB6-D1385CF4C224}"/>
              </a:ext>
            </a:extLst>
          </p:cNvPr>
          <p:cNvSpPr txBox="1"/>
          <p:nvPr/>
        </p:nvSpPr>
        <p:spPr>
          <a:xfrm>
            <a:off x="6668662" y="193833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C3CE47C-9AFC-41AA-A47B-75F45842760E}"/>
              </a:ext>
            </a:extLst>
          </p:cNvPr>
          <p:cNvSpPr txBox="1"/>
          <p:nvPr/>
        </p:nvSpPr>
        <p:spPr>
          <a:xfrm>
            <a:off x="5171536" y="183374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796076D-15C8-4887-915E-BD68ABAED1DD}"/>
              </a:ext>
            </a:extLst>
          </p:cNvPr>
          <p:cNvSpPr txBox="1"/>
          <p:nvPr/>
        </p:nvSpPr>
        <p:spPr>
          <a:xfrm>
            <a:off x="5141372" y="365263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B130E00-CD7B-4F3E-9AE6-47C0666568B1}"/>
              </a:ext>
            </a:extLst>
          </p:cNvPr>
          <p:cNvSpPr txBox="1"/>
          <p:nvPr/>
        </p:nvSpPr>
        <p:spPr>
          <a:xfrm>
            <a:off x="4694995" y="537680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L5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699BAA5-5AEE-4FEC-AFBF-6765E7102384}"/>
              </a:ext>
            </a:extLst>
          </p:cNvPr>
          <p:cNvSpPr txBox="1"/>
          <p:nvPr/>
        </p:nvSpPr>
        <p:spPr>
          <a:xfrm>
            <a:off x="3182277" y="598336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8B46B19-EBA2-4D12-BCA7-A3E8F28A6141}"/>
              </a:ext>
            </a:extLst>
          </p:cNvPr>
          <p:cNvSpPr txBox="1"/>
          <p:nvPr/>
        </p:nvSpPr>
        <p:spPr>
          <a:xfrm>
            <a:off x="4791870" y="14969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SLM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425D3D0-5326-4A72-92DD-570C7886397D}"/>
              </a:ext>
            </a:extLst>
          </p:cNvPr>
          <p:cNvSpPr txBox="1"/>
          <p:nvPr/>
        </p:nvSpPr>
        <p:spPr>
          <a:xfrm>
            <a:off x="3225487" y="381236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/>
              <a:t>Sample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073711A-AEA3-4DEF-B439-7673F01D6107}"/>
              </a:ext>
            </a:extLst>
          </p:cNvPr>
          <p:cNvSpPr/>
          <p:nvPr/>
        </p:nvSpPr>
        <p:spPr>
          <a:xfrm>
            <a:off x="74834" y="145688"/>
            <a:ext cx="2894116" cy="2529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u="sng" dirty="0"/>
              <a:t>Key</a:t>
            </a:r>
          </a:p>
          <a:p>
            <a:pPr>
              <a:lnSpc>
                <a:spcPct val="150000"/>
              </a:lnSpc>
            </a:pPr>
            <a:r>
              <a:rPr lang="en-GB" dirty="0"/>
              <a:t>M: Mirror</a:t>
            </a:r>
          </a:p>
          <a:p>
            <a:r>
              <a:rPr lang="en-GB" dirty="0"/>
              <a:t>DM#: Dichroic mirror</a:t>
            </a:r>
          </a:p>
          <a:p>
            <a:r>
              <a:rPr lang="en-GB" dirty="0"/>
              <a:t>IL: Interlock</a:t>
            </a:r>
          </a:p>
          <a:p>
            <a:r>
              <a:rPr lang="en-GB" dirty="0"/>
              <a:t>PC: </a:t>
            </a:r>
            <a:r>
              <a:rPr lang="en-GB" dirty="0" err="1"/>
              <a:t>Pockels</a:t>
            </a:r>
            <a:r>
              <a:rPr lang="en-GB" dirty="0"/>
              <a:t> cell</a:t>
            </a:r>
          </a:p>
          <a:p>
            <a:r>
              <a:rPr lang="en-GB" dirty="0"/>
              <a:t>QWP: quarter wave plate</a:t>
            </a:r>
          </a:p>
          <a:p>
            <a:r>
              <a:rPr lang="en-GB" dirty="0"/>
              <a:t>L#: Lens</a:t>
            </a:r>
          </a:p>
          <a:p>
            <a:r>
              <a:rPr lang="en-GB" dirty="0"/>
              <a:t>SLM: Spatial light modulator</a:t>
            </a: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677A3B9-8CFE-4326-B52C-92A77580B428}"/>
              </a:ext>
            </a:extLst>
          </p:cNvPr>
          <p:cNvGrpSpPr/>
          <p:nvPr/>
        </p:nvGrpSpPr>
        <p:grpSpPr>
          <a:xfrm>
            <a:off x="3156369" y="1381201"/>
            <a:ext cx="1634295" cy="1379314"/>
            <a:chOff x="3576638" y="2049425"/>
            <a:chExt cx="1634295" cy="1379314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6C2023E-3503-47C5-B9B4-A5A15F525E6F}"/>
                </a:ext>
              </a:extLst>
            </p:cNvPr>
            <p:cNvSpPr/>
            <p:nvPr/>
          </p:nvSpPr>
          <p:spPr>
            <a:xfrm>
              <a:off x="3936836" y="2294844"/>
              <a:ext cx="980482" cy="9804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D28F79E-B449-45DA-923E-BEFC1D221C13}"/>
                </a:ext>
              </a:extLst>
            </p:cNvPr>
            <p:cNvGrpSpPr/>
            <p:nvPr/>
          </p:nvGrpSpPr>
          <p:grpSpPr>
            <a:xfrm>
              <a:off x="3576638" y="2049425"/>
              <a:ext cx="1634295" cy="1379314"/>
              <a:chOff x="3576638" y="2049425"/>
              <a:chExt cx="1634295" cy="1379314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C129D9F-22F3-4002-AF59-85C14005EE1B}"/>
                  </a:ext>
                </a:extLst>
              </p:cNvPr>
              <p:cNvSpPr/>
              <p:nvPr/>
            </p:nvSpPr>
            <p:spPr>
              <a:xfrm>
                <a:off x="3839730" y="2049425"/>
                <a:ext cx="1183346" cy="1292469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1200" dirty="0"/>
                  <a:t>Mask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D5387CAB-AB52-44F2-AB40-2B4FE1B3B9EF}"/>
                  </a:ext>
                </a:extLst>
              </p:cNvPr>
              <p:cNvGrpSpPr/>
              <p:nvPr/>
            </p:nvGrpSpPr>
            <p:grpSpPr>
              <a:xfrm>
                <a:off x="3576638" y="2129347"/>
                <a:ext cx="1634295" cy="1299392"/>
                <a:chOff x="3576638" y="2129347"/>
                <a:chExt cx="1634295" cy="1299392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43E27CE7-5B1A-4FDD-B928-84DF3C662EAF}"/>
                    </a:ext>
                  </a:extLst>
                </p:cNvPr>
                <p:cNvCxnSpPr/>
                <p:nvPr/>
              </p:nvCxnSpPr>
              <p:spPr>
                <a:xfrm>
                  <a:off x="3576638" y="2781602"/>
                  <a:ext cx="1634295" cy="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5B598ED-34E0-4ED1-8631-5C12CC7E6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3789" y="2183139"/>
                  <a:ext cx="720000" cy="124560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2AB18149-F7C3-4B21-8127-F8EC3A6DF8FA}"/>
                    </a:ext>
                  </a:extLst>
                </p:cNvPr>
                <p:cNvCxnSpPr/>
                <p:nvPr/>
              </p:nvCxnSpPr>
              <p:spPr>
                <a:xfrm>
                  <a:off x="4055870" y="2129347"/>
                  <a:ext cx="720000" cy="124560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E947A36F-0217-43C7-A979-937C292A04A8}"/>
                    </a:ext>
                  </a:extLst>
                </p:cNvPr>
                <p:cNvSpPr/>
                <p:nvPr/>
              </p:nvSpPr>
              <p:spPr>
                <a:xfrm>
                  <a:off x="4322514" y="2671578"/>
                  <a:ext cx="220048" cy="220048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FE848D40-DAFE-47E6-98CB-8CE0AA525E0C}"/>
                  </a:ext>
                </a:extLst>
              </p:cNvPr>
              <p:cNvGrpSpPr/>
              <p:nvPr/>
            </p:nvGrpSpPr>
            <p:grpSpPr>
              <a:xfrm>
                <a:off x="4303098" y="2664627"/>
                <a:ext cx="262412" cy="240983"/>
                <a:chOff x="4303098" y="2664627"/>
                <a:chExt cx="262412" cy="240983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30A8EBF-50B7-472A-9706-CB5B8F06247F}"/>
                    </a:ext>
                  </a:extLst>
                </p:cNvPr>
                <p:cNvSpPr/>
                <p:nvPr/>
              </p:nvSpPr>
              <p:spPr>
                <a:xfrm>
                  <a:off x="4519791" y="276225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BC566DD1-5A9F-4C12-91E1-C149114244A1}"/>
                    </a:ext>
                  </a:extLst>
                </p:cNvPr>
                <p:cNvSpPr/>
                <p:nvPr/>
              </p:nvSpPr>
              <p:spPr>
                <a:xfrm>
                  <a:off x="4303098" y="276225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498518F8-6306-41EF-A8FB-25B3080AABF7}"/>
                    </a:ext>
                  </a:extLst>
                </p:cNvPr>
                <p:cNvSpPr/>
                <p:nvPr/>
              </p:nvSpPr>
              <p:spPr>
                <a:xfrm>
                  <a:off x="4474543" y="285989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09BC3CC-E3FC-4615-BBED-A9C2B440B9DF}"/>
                    </a:ext>
                  </a:extLst>
                </p:cNvPr>
                <p:cNvSpPr/>
                <p:nvPr/>
              </p:nvSpPr>
              <p:spPr>
                <a:xfrm>
                  <a:off x="4353098" y="285989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81B8992-3288-459D-9006-E6CC40EFA3C7}"/>
                    </a:ext>
                  </a:extLst>
                </p:cNvPr>
                <p:cNvSpPr/>
                <p:nvPr/>
              </p:nvSpPr>
              <p:spPr>
                <a:xfrm>
                  <a:off x="4474543" y="26646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0A8B6567-5AA7-416A-88EB-D95548611AEC}"/>
                    </a:ext>
                  </a:extLst>
                </p:cNvPr>
                <p:cNvSpPr/>
                <p:nvPr/>
              </p:nvSpPr>
              <p:spPr>
                <a:xfrm>
                  <a:off x="4353098" y="26646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CF068999-52A6-423B-B12F-EB3B589B7C5D}"/>
              </a:ext>
            </a:extLst>
          </p:cNvPr>
          <p:cNvCxnSpPr>
            <a:cxnSpLocks/>
          </p:cNvCxnSpPr>
          <p:nvPr/>
        </p:nvCxnSpPr>
        <p:spPr>
          <a:xfrm>
            <a:off x="4600217" y="2567003"/>
            <a:ext cx="876658" cy="55719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23E5DA29-0EA6-4BED-A990-38CCAD881F0B}"/>
              </a:ext>
            </a:extLst>
          </p:cNvPr>
          <p:cNvCxnSpPr>
            <a:cxnSpLocks/>
          </p:cNvCxnSpPr>
          <p:nvPr/>
        </p:nvCxnSpPr>
        <p:spPr>
          <a:xfrm flipH="1" flipV="1">
            <a:off x="6533510" y="210010"/>
            <a:ext cx="1524290" cy="1327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99D7FF8-DAE2-4F61-9DF6-F6A913B103A7}"/>
              </a:ext>
            </a:extLst>
          </p:cNvPr>
          <p:cNvGrpSpPr/>
          <p:nvPr/>
        </p:nvGrpSpPr>
        <p:grpSpPr>
          <a:xfrm>
            <a:off x="8059626" y="214543"/>
            <a:ext cx="3014126" cy="3267989"/>
            <a:chOff x="8937514" y="214542"/>
            <a:chExt cx="3014126" cy="3267989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6668ED8-9808-486E-94D1-248C8224C842}"/>
                </a:ext>
              </a:extLst>
            </p:cNvPr>
            <p:cNvSpPr/>
            <p:nvPr/>
          </p:nvSpPr>
          <p:spPr>
            <a:xfrm>
              <a:off x="8937514" y="214542"/>
              <a:ext cx="3014126" cy="3267989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dirty="0"/>
                <a:t>SLM Patterns</a:t>
              </a:r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F0140B6E-C201-424F-AC98-EA32034BD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494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62B49199-49FE-4E3F-B79F-A51986DB7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800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12DF454A-6A08-40B7-B72C-4AA4BB99C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492601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8682D486-B0FB-4313-86F7-B235B0D0B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220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BC2F38A0-88E4-497D-B519-F711232D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663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66B4F52C-F772-453F-A83E-9C142DA8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1487462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81BA477B-BC20-414E-AC14-DD19678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494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D599E5A4-D4F4-4622-A010-E860DF9A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800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3D728875-8380-465B-B785-4AEFEFED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6106" y="2482323"/>
              <a:ext cx="952500" cy="9525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416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FA654C"/>
      </a:accent1>
      <a:accent2>
        <a:srgbClr val="4CA1C3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6244</TotalTime>
  <Words>69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105</cp:revision>
  <dcterms:created xsi:type="dcterms:W3CDTF">2018-08-23T00:40:30Z</dcterms:created>
  <dcterms:modified xsi:type="dcterms:W3CDTF">2018-08-27T08:45:04Z</dcterms:modified>
</cp:coreProperties>
</file>