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288463" cy="531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89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1058" y="869052"/>
            <a:ext cx="6966347" cy="1848732"/>
          </a:xfrm>
        </p:spPr>
        <p:txBody>
          <a:bodyPr anchor="b"/>
          <a:lstStyle>
            <a:lvl1pPr algn="ctr">
              <a:defRPr sz="45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058" y="2789078"/>
            <a:ext cx="6966347" cy="1282066"/>
          </a:xfrm>
        </p:spPr>
        <p:txBody>
          <a:bodyPr/>
          <a:lstStyle>
            <a:lvl1pPr marL="0" indent="0" algn="ctr">
              <a:buNone/>
              <a:defRPr sz="1828"/>
            </a:lvl1pPr>
            <a:lvl2pPr marL="348295" indent="0" algn="ctr">
              <a:buNone/>
              <a:defRPr sz="1524"/>
            </a:lvl2pPr>
            <a:lvl3pPr marL="696590" indent="0" algn="ctr">
              <a:buNone/>
              <a:defRPr sz="1371"/>
            </a:lvl3pPr>
            <a:lvl4pPr marL="1044885" indent="0" algn="ctr">
              <a:buNone/>
              <a:defRPr sz="1219"/>
            </a:lvl4pPr>
            <a:lvl5pPr marL="1393180" indent="0" algn="ctr">
              <a:buNone/>
              <a:defRPr sz="1219"/>
            </a:lvl5pPr>
            <a:lvl6pPr marL="1741475" indent="0" algn="ctr">
              <a:buNone/>
              <a:defRPr sz="1219"/>
            </a:lvl6pPr>
            <a:lvl7pPr marL="2089770" indent="0" algn="ctr">
              <a:buNone/>
              <a:defRPr sz="1219"/>
            </a:lvl7pPr>
            <a:lvl8pPr marL="2438065" indent="0" algn="ctr">
              <a:buNone/>
              <a:defRPr sz="1219"/>
            </a:lvl8pPr>
            <a:lvl9pPr marL="2786360" indent="0" algn="ctr">
              <a:buNone/>
              <a:defRPr sz="12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AD9C-1F64-4FB3-AD46-747BA65F63F1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033-939A-4EDD-A94C-026A76BD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59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AD9C-1F64-4FB3-AD46-747BA65F63F1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033-939A-4EDD-A94C-026A76BD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88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7056" y="282718"/>
            <a:ext cx="2002825" cy="4500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8582" y="282718"/>
            <a:ext cx="5892369" cy="45001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AD9C-1F64-4FB3-AD46-747BA65F63F1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033-939A-4EDD-A94C-026A76BD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76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AD9C-1F64-4FB3-AD46-747BA65F63F1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033-939A-4EDD-A94C-026A76BD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38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44" y="1323860"/>
            <a:ext cx="8011299" cy="2208890"/>
          </a:xfrm>
        </p:spPr>
        <p:txBody>
          <a:bodyPr anchor="b"/>
          <a:lstStyle>
            <a:lvl1pPr>
              <a:defRPr sz="45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744" y="3553648"/>
            <a:ext cx="8011299" cy="1161603"/>
          </a:xfrm>
        </p:spPr>
        <p:txBody>
          <a:bodyPr/>
          <a:lstStyle>
            <a:lvl1pPr marL="0" indent="0">
              <a:buNone/>
              <a:defRPr sz="1828">
                <a:solidFill>
                  <a:schemeClr val="tx1">
                    <a:tint val="75000"/>
                  </a:schemeClr>
                </a:solidFill>
              </a:defRPr>
            </a:lvl1pPr>
            <a:lvl2pPr marL="348295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2pPr>
            <a:lvl3pPr marL="696590" indent="0">
              <a:buNone/>
              <a:defRPr sz="1371">
                <a:solidFill>
                  <a:schemeClr val="tx1">
                    <a:tint val="75000"/>
                  </a:schemeClr>
                </a:solidFill>
              </a:defRPr>
            </a:lvl3pPr>
            <a:lvl4pPr marL="1044885" indent="0">
              <a:buNone/>
              <a:defRPr sz="1219">
                <a:solidFill>
                  <a:schemeClr val="tx1">
                    <a:tint val="75000"/>
                  </a:schemeClr>
                </a:solidFill>
              </a:defRPr>
            </a:lvl4pPr>
            <a:lvl5pPr marL="1393180" indent="0">
              <a:buNone/>
              <a:defRPr sz="1219">
                <a:solidFill>
                  <a:schemeClr val="tx1">
                    <a:tint val="75000"/>
                  </a:schemeClr>
                </a:solidFill>
              </a:defRPr>
            </a:lvl5pPr>
            <a:lvl6pPr marL="1741475" indent="0">
              <a:buNone/>
              <a:defRPr sz="1219">
                <a:solidFill>
                  <a:schemeClr val="tx1">
                    <a:tint val="75000"/>
                  </a:schemeClr>
                </a:solidFill>
              </a:defRPr>
            </a:lvl6pPr>
            <a:lvl7pPr marL="2089770" indent="0">
              <a:buNone/>
              <a:defRPr sz="1219">
                <a:solidFill>
                  <a:schemeClr val="tx1">
                    <a:tint val="75000"/>
                  </a:schemeClr>
                </a:solidFill>
              </a:defRPr>
            </a:lvl7pPr>
            <a:lvl8pPr marL="2438065" indent="0">
              <a:buNone/>
              <a:defRPr sz="1219">
                <a:solidFill>
                  <a:schemeClr val="tx1">
                    <a:tint val="75000"/>
                  </a:schemeClr>
                </a:solidFill>
              </a:defRPr>
            </a:lvl8pPr>
            <a:lvl9pPr marL="2786360" indent="0">
              <a:buNone/>
              <a:defRPr sz="12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AD9C-1F64-4FB3-AD46-747BA65F63F1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033-939A-4EDD-A94C-026A76BD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98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582" y="1413591"/>
            <a:ext cx="3947597" cy="3369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284" y="1413591"/>
            <a:ext cx="3947597" cy="3369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AD9C-1F64-4FB3-AD46-747BA65F63F1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033-939A-4EDD-A94C-026A76BD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88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92" y="282719"/>
            <a:ext cx="8011299" cy="10263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792" y="1301734"/>
            <a:ext cx="3929455" cy="637960"/>
          </a:xfrm>
        </p:spPr>
        <p:txBody>
          <a:bodyPr anchor="b"/>
          <a:lstStyle>
            <a:lvl1pPr marL="0" indent="0">
              <a:buNone/>
              <a:defRPr sz="1828" b="1"/>
            </a:lvl1pPr>
            <a:lvl2pPr marL="348295" indent="0">
              <a:buNone/>
              <a:defRPr sz="1524" b="1"/>
            </a:lvl2pPr>
            <a:lvl3pPr marL="696590" indent="0">
              <a:buNone/>
              <a:defRPr sz="1371" b="1"/>
            </a:lvl3pPr>
            <a:lvl4pPr marL="1044885" indent="0">
              <a:buNone/>
              <a:defRPr sz="1219" b="1"/>
            </a:lvl4pPr>
            <a:lvl5pPr marL="1393180" indent="0">
              <a:buNone/>
              <a:defRPr sz="1219" b="1"/>
            </a:lvl5pPr>
            <a:lvl6pPr marL="1741475" indent="0">
              <a:buNone/>
              <a:defRPr sz="1219" b="1"/>
            </a:lvl6pPr>
            <a:lvl7pPr marL="2089770" indent="0">
              <a:buNone/>
              <a:defRPr sz="1219" b="1"/>
            </a:lvl7pPr>
            <a:lvl8pPr marL="2438065" indent="0">
              <a:buNone/>
              <a:defRPr sz="1219" b="1"/>
            </a:lvl8pPr>
            <a:lvl9pPr marL="2786360" indent="0">
              <a:buNone/>
              <a:defRPr sz="121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792" y="1939694"/>
            <a:ext cx="3929455" cy="28529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2284" y="1301734"/>
            <a:ext cx="3948807" cy="637960"/>
          </a:xfrm>
        </p:spPr>
        <p:txBody>
          <a:bodyPr anchor="b"/>
          <a:lstStyle>
            <a:lvl1pPr marL="0" indent="0">
              <a:buNone/>
              <a:defRPr sz="1828" b="1"/>
            </a:lvl1pPr>
            <a:lvl2pPr marL="348295" indent="0">
              <a:buNone/>
              <a:defRPr sz="1524" b="1"/>
            </a:lvl2pPr>
            <a:lvl3pPr marL="696590" indent="0">
              <a:buNone/>
              <a:defRPr sz="1371" b="1"/>
            </a:lvl3pPr>
            <a:lvl4pPr marL="1044885" indent="0">
              <a:buNone/>
              <a:defRPr sz="1219" b="1"/>
            </a:lvl4pPr>
            <a:lvl5pPr marL="1393180" indent="0">
              <a:buNone/>
              <a:defRPr sz="1219" b="1"/>
            </a:lvl5pPr>
            <a:lvl6pPr marL="1741475" indent="0">
              <a:buNone/>
              <a:defRPr sz="1219" b="1"/>
            </a:lvl6pPr>
            <a:lvl7pPr marL="2089770" indent="0">
              <a:buNone/>
              <a:defRPr sz="1219" b="1"/>
            </a:lvl7pPr>
            <a:lvl8pPr marL="2438065" indent="0">
              <a:buNone/>
              <a:defRPr sz="1219" b="1"/>
            </a:lvl8pPr>
            <a:lvl9pPr marL="2786360" indent="0">
              <a:buNone/>
              <a:defRPr sz="121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2284" y="1939694"/>
            <a:ext cx="3948807" cy="28529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AD9C-1F64-4FB3-AD46-747BA65F63F1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033-939A-4EDD-A94C-026A76BD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71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AD9C-1F64-4FB3-AD46-747BA65F63F1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033-939A-4EDD-A94C-026A76BD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27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AD9C-1F64-4FB3-AD46-747BA65F63F1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033-939A-4EDD-A94C-026A76BD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40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92" y="354012"/>
            <a:ext cx="2995771" cy="1239044"/>
          </a:xfrm>
        </p:spPr>
        <p:txBody>
          <a:bodyPr anchor="b"/>
          <a:lstStyle>
            <a:lvl1pPr>
              <a:defRPr sz="24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807" y="764569"/>
            <a:ext cx="4702284" cy="3773675"/>
          </a:xfrm>
        </p:spPr>
        <p:txBody>
          <a:bodyPr/>
          <a:lstStyle>
            <a:lvl1pPr>
              <a:defRPr sz="2438"/>
            </a:lvl1pPr>
            <a:lvl2pPr>
              <a:defRPr sz="2133"/>
            </a:lvl2pPr>
            <a:lvl3pPr>
              <a:defRPr sz="1828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792" y="1593056"/>
            <a:ext cx="2995771" cy="2951334"/>
          </a:xfrm>
        </p:spPr>
        <p:txBody>
          <a:bodyPr/>
          <a:lstStyle>
            <a:lvl1pPr marL="0" indent="0">
              <a:buNone/>
              <a:defRPr sz="1219"/>
            </a:lvl1pPr>
            <a:lvl2pPr marL="348295" indent="0">
              <a:buNone/>
              <a:defRPr sz="1067"/>
            </a:lvl2pPr>
            <a:lvl3pPr marL="696590" indent="0">
              <a:buNone/>
              <a:defRPr sz="914"/>
            </a:lvl3pPr>
            <a:lvl4pPr marL="1044885" indent="0">
              <a:buNone/>
              <a:defRPr sz="762"/>
            </a:lvl4pPr>
            <a:lvl5pPr marL="1393180" indent="0">
              <a:buNone/>
              <a:defRPr sz="762"/>
            </a:lvl5pPr>
            <a:lvl6pPr marL="1741475" indent="0">
              <a:buNone/>
              <a:defRPr sz="762"/>
            </a:lvl6pPr>
            <a:lvl7pPr marL="2089770" indent="0">
              <a:buNone/>
              <a:defRPr sz="762"/>
            </a:lvl7pPr>
            <a:lvl8pPr marL="2438065" indent="0">
              <a:buNone/>
              <a:defRPr sz="762"/>
            </a:lvl8pPr>
            <a:lvl9pPr marL="2786360" indent="0">
              <a:buNone/>
              <a:defRPr sz="7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AD9C-1F64-4FB3-AD46-747BA65F63F1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033-939A-4EDD-A94C-026A76BD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02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92" y="354012"/>
            <a:ext cx="2995771" cy="1239044"/>
          </a:xfrm>
        </p:spPr>
        <p:txBody>
          <a:bodyPr anchor="b"/>
          <a:lstStyle>
            <a:lvl1pPr>
              <a:defRPr sz="24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8807" y="764569"/>
            <a:ext cx="4702284" cy="3773675"/>
          </a:xfrm>
        </p:spPr>
        <p:txBody>
          <a:bodyPr anchor="t"/>
          <a:lstStyle>
            <a:lvl1pPr marL="0" indent="0">
              <a:buNone/>
              <a:defRPr sz="2438"/>
            </a:lvl1pPr>
            <a:lvl2pPr marL="348295" indent="0">
              <a:buNone/>
              <a:defRPr sz="2133"/>
            </a:lvl2pPr>
            <a:lvl3pPr marL="696590" indent="0">
              <a:buNone/>
              <a:defRPr sz="1828"/>
            </a:lvl3pPr>
            <a:lvl4pPr marL="1044885" indent="0">
              <a:buNone/>
              <a:defRPr sz="1524"/>
            </a:lvl4pPr>
            <a:lvl5pPr marL="1393180" indent="0">
              <a:buNone/>
              <a:defRPr sz="1524"/>
            </a:lvl5pPr>
            <a:lvl6pPr marL="1741475" indent="0">
              <a:buNone/>
              <a:defRPr sz="1524"/>
            </a:lvl6pPr>
            <a:lvl7pPr marL="2089770" indent="0">
              <a:buNone/>
              <a:defRPr sz="1524"/>
            </a:lvl7pPr>
            <a:lvl8pPr marL="2438065" indent="0">
              <a:buNone/>
              <a:defRPr sz="1524"/>
            </a:lvl8pPr>
            <a:lvl9pPr marL="2786360" indent="0">
              <a:buNone/>
              <a:defRPr sz="15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792" y="1593056"/>
            <a:ext cx="2995771" cy="2951334"/>
          </a:xfrm>
        </p:spPr>
        <p:txBody>
          <a:bodyPr/>
          <a:lstStyle>
            <a:lvl1pPr marL="0" indent="0">
              <a:buNone/>
              <a:defRPr sz="1219"/>
            </a:lvl1pPr>
            <a:lvl2pPr marL="348295" indent="0">
              <a:buNone/>
              <a:defRPr sz="1067"/>
            </a:lvl2pPr>
            <a:lvl3pPr marL="696590" indent="0">
              <a:buNone/>
              <a:defRPr sz="914"/>
            </a:lvl3pPr>
            <a:lvl4pPr marL="1044885" indent="0">
              <a:buNone/>
              <a:defRPr sz="762"/>
            </a:lvl4pPr>
            <a:lvl5pPr marL="1393180" indent="0">
              <a:buNone/>
              <a:defRPr sz="762"/>
            </a:lvl5pPr>
            <a:lvl6pPr marL="1741475" indent="0">
              <a:buNone/>
              <a:defRPr sz="762"/>
            </a:lvl6pPr>
            <a:lvl7pPr marL="2089770" indent="0">
              <a:buNone/>
              <a:defRPr sz="762"/>
            </a:lvl7pPr>
            <a:lvl8pPr marL="2438065" indent="0">
              <a:buNone/>
              <a:defRPr sz="762"/>
            </a:lvl8pPr>
            <a:lvl9pPr marL="2786360" indent="0">
              <a:buNone/>
              <a:defRPr sz="7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AD9C-1F64-4FB3-AD46-747BA65F63F1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9033-939A-4EDD-A94C-026A76BD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5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582" y="282719"/>
            <a:ext cx="8011299" cy="1026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582" y="1413591"/>
            <a:ext cx="8011299" cy="3369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8582" y="4921758"/>
            <a:ext cx="2089904" cy="2827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FAD9C-1F64-4FB3-AD46-747BA65F63F1}" type="datetimeFigureOut">
              <a:rPr lang="en-GB" smtClean="0"/>
              <a:t>09/06/2018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6804" y="4921758"/>
            <a:ext cx="3134856" cy="2827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9977" y="4921758"/>
            <a:ext cx="2089904" cy="2827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D9033-939A-4EDD-A94C-026A76BD7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28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6590" rtl="0" eaLnBrk="1" latinLnBrk="0" hangingPunct="1">
        <a:lnSpc>
          <a:spcPct val="90000"/>
        </a:lnSpc>
        <a:spcBef>
          <a:spcPct val="0"/>
        </a:spcBef>
        <a:buNone/>
        <a:defRPr sz="33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4147" indent="-174147" algn="l" defTabSz="696590" rtl="0" eaLnBrk="1" latinLnBrk="0" hangingPunct="1">
        <a:lnSpc>
          <a:spcPct val="90000"/>
        </a:lnSpc>
        <a:spcBef>
          <a:spcPts val="762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22442" indent="-174147" algn="l" defTabSz="69659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870737" indent="-174147" algn="l" defTabSz="69659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219032" indent="-174147" algn="l" defTabSz="69659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4pPr>
      <a:lvl5pPr marL="1567327" indent="-174147" algn="l" defTabSz="69659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5pPr>
      <a:lvl6pPr marL="1915622" indent="-174147" algn="l" defTabSz="69659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6pPr>
      <a:lvl7pPr marL="2263917" indent="-174147" algn="l" defTabSz="69659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7pPr>
      <a:lvl8pPr marL="2612212" indent="-174147" algn="l" defTabSz="69659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8pPr>
      <a:lvl9pPr marL="2960507" indent="-174147" algn="l" defTabSz="69659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659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1pPr>
      <a:lvl2pPr marL="348295" algn="l" defTabSz="69659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2pPr>
      <a:lvl3pPr marL="696590" algn="l" defTabSz="69659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3pPr>
      <a:lvl4pPr marL="1044885" algn="l" defTabSz="69659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4pPr>
      <a:lvl5pPr marL="1393180" algn="l" defTabSz="69659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5pPr>
      <a:lvl6pPr marL="1741475" algn="l" defTabSz="69659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6pPr>
      <a:lvl7pPr marL="2089770" algn="l" defTabSz="69659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7pPr>
      <a:lvl8pPr marL="2438065" algn="l" defTabSz="69659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8pPr>
      <a:lvl9pPr marL="2786360" algn="l" defTabSz="69659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1">
            <a:extLst>
              <a:ext uri="{FF2B5EF4-FFF2-40B4-BE49-F238E27FC236}">
                <a16:creationId xmlns:a16="http://schemas.microsoft.com/office/drawing/2014/main" id="{F01F3B6F-96C4-4904-91A3-832388BE7D94}"/>
              </a:ext>
            </a:extLst>
          </p:cNvPr>
          <p:cNvGrpSpPr/>
          <p:nvPr/>
        </p:nvGrpSpPr>
        <p:grpSpPr>
          <a:xfrm>
            <a:off x="6826" y="1120"/>
            <a:ext cx="9315548" cy="5308081"/>
            <a:chOff x="0" y="0"/>
            <a:chExt cx="9315548" cy="53080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0B892A-B7B3-4A74-A76A-35E72D74FA3A}"/>
                </a:ext>
              </a:extLst>
            </p:cNvPr>
            <p:cNvSpPr/>
            <p:nvPr/>
          </p:nvSpPr>
          <p:spPr>
            <a:xfrm>
              <a:off x="0" y="0"/>
              <a:ext cx="9315450" cy="5307965"/>
            </a:xfrm>
            <a:prstGeom prst="rect">
              <a:avLst/>
            </a:prstGeom>
          </p:spPr>
        </p: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F4EE744-C93A-4076-9D35-30B2848292E8}"/>
                </a:ext>
              </a:extLst>
            </p:cNvPr>
            <p:cNvSpPr/>
            <p:nvPr/>
          </p:nvSpPr>
          <p:spPr>
            <a:xfrm>
              <a:off x="3150673" y="2171765"/>
              <a:ext cx="2162175" cy="895350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 b="1">
                  <a:ea typeface="Calibri" panose="020F0502020204030204" pitchFamily="34" charset="0"/>
                  <a:cs typeface="Times New Roman" panose="02020603050405020304" pitchFamily="18" charset="0"/>
                </a:rPr>
                <a:t>State 0:</a:t>
              </a:r>
              <a:br>
                <a:rPr lang="en-GB" sz="1400"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GB" sz="1400">
                  <a:ea typeface="Calibri" panose="020F0502020204030204" pitchFamily="34" charset="0"/>
                  <a:cs typeface="Times New Roman" panose="02020603050405020304" pitchFamily="18" charset="0"/>
                </a:rPr>
                <a:t>Default state</a:t>
              </a:r>
              <a:endParaRPr lang="en-GB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1368634B-34CD-43F5-9171-084B385B2024}"/>
                </a:ext>
              </a:extLst>
            </p:cNvPr>
            <p:cNvSpPr/>
            <p:nvPr/>
          </p:nvSpPr>
          <p:spPr>
            <a:xfrm>
              <a:off x="1635223" y="577949"/>
              <a:ext cx="2161540" cy="895350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 b="1">
                  <a:ea typeface="Calibri" panose="020F0502020204030204" pitchFamily="34" charset="0"/>
                </a:rPr>
                <a:t>State 4:</a:t>
              </a:r>
              <a:br>
                <a:rPr lang="en-GB" sz="1400">
                  <a:ea typeface="Calibri" panose="020F0502020204030204" pitchFamily="34" charset="0"/>
                </a:rPr>
              </a:br>
              <a:r>
                <a:rPr lang="en-GB" sz="1400">
                  <a:ea typeface="Calibri" panose="020F0502020204030204" pitchFamily="34" charset="0"/>
                </a:rPr>
                <a:t>Restoring bookmark</a:t>
              </a:r>
              <a:endParaRPr lang="en-GB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64F2DBE6-C448-4A14-B7D8-C39AFE317839}"/>
                </a:ext>
              </a:extLst>
            </p:cNvPr>
            <p:cNvSpPr/>
            <p:nvPr/>
          </p:nvSpPr>
          <p:spPr>
            <a:xfrm>
              <a:off x="3244948" y="3863099"/>
              <a:ext cx="2161540" cy="895350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 b="1">
                  <a:ea typeface="Calibri" panose="020F0502020204030204" pitchFamily="34" charset="0"/>
                </a:rPr>
                <a:t>State 2:</a:t>
              </a:r>
              <a:br>
                <a:rPr lang="en-GB" sz="1400">
                  <a:ea typeface="Calibri" panose="020F0502020204030204" pitchFamily="34" charset="0"/>
                </a:rPr>
              </a:br>
              <a:r>
                <a:rPr lang="en-GB" sz="1400">
                  <a:ea typeface="Times New Roman" panose="02020603050405020304" pitchFamily="18" charset="0"/>
                </a:rPr>
                <a:t>Getting annotation input</a:t>
              </a:r>
              <a:endParaRPr lang="en-GB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CCFB699A-FECE-4A4C-92E2-BB64A7F494E5}"/>
                </a:ext>
              </a:extLst>
            </p:cNvPr>
            <p:cNvSpPr/>
            <p:nvPr/>
          </p:nvSpPr>
          <p:spPr>
            <a:xfrm>
              <a:off x="6083398" y="3225899"/>
              <a:ext cx="2161540" cy="895350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 b="1">
                  <a:ea typeface="Calibri" panose="020F0502020204030204" pitchFamily="34" charset="0"/>
                </a:rPr>
                <a:t>State 1:</a:t>
              </a:r>
              <a:br>
                <a:rPr lang="en-GB" sz="1400">
                  <a:ea typeface="Calibri" panose="020F0502020204030204" pitchFamily="34" charset="0"/>
                </a:rPr>
              </a:br>
              <a:r>
                <a:rPr lang="en-GB" sz="1400">
                  <a:ea typeface="Calibri" panose="020F0502020204030204" pitchFamily="34" charset="0"/>
                </a:rPr>
                <a:t>Creating bookmark</a:t>
              </a:r>
              <a:endParaRPr lang="en-GB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6EA6B8FF-E455-4C2D-8F3D-5AFF7BFD7429}"/>
                </a:ext>
              </a:extLst>
            </p:cNvPr>
            <p:cNvSpPr/>
            <p:nvPr/>
          </p:nvSpPr>
          <p:spPr>
            <a:xfrm>
              <a:off x="35999" y="1934841"/>
              <a:ext cx="2409824" cy="895350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 b="1">
                  <a:ea typeface="Calibri" panose="020F0502020204030204" pitchFamily="34" charset="0"/>
                </a:rPr>
                <a:t>State 3:</a:t>
              </a:r>
              <a:br>
                <a:rPr lang="en-GB" sz="1600" b="1">
                  <a:ea typeface="Calibri" panose="020F0502020204030204" pitchFamily="34" charset="0"/>
                </a:rPr>
              </a:br>
              <a:r>
                <a:rPr lang="en-GB" sz="1400">
                  <a:ea typeface="Calibri" panose="020F0502020204030204" pitchFamily="34" charset="0"/>
                </a:rPr>
                <a:t>Showing save confirmation/</a:t>
              </a:r>
              <a:br>
                <a:rPr lang="en-GB" sz="1400">
                  <a:ea typeface="Calibri" panose="020F0502020204030204" pitchFamily="34" charset="0"/>
                </a:rPr>
              </a:br>
              <a:r>
                <a:rPr lang="en-GB" sz="1400">
                  <a:ea typeface="Calibri" panose="020F0502020204030204" pitchFamily="34" charset="0"/>
                </a:rPr>
                <a:t>showing restored bookmark</a:t>
              </a:r>
              <a:endParaRPr lang="en-GB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78B79AAE-0570-41BB-B0C4-93A4604CA5DA}"/>
                </a:ext>
              </a:extLst>
            </p:cNvPr>
            <p:cNvCxnSpPr>
              <a:stCxn id="6" idx="3"/>
              <a:endCxn id="9" idx="0"/>
            </p:cNvCxnSpPr>
            <p:nvPr/>
          </p:nvCxnSpPr>
          <p:spPr>
            <a:xfrm>
              <a:off x="5312848" y="2619440"/>
              <a:ext cx="1851320" cy="60645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B49DDBD1-070A-424D-9BC6-1E624ABC3500}"/>
                </a:ext>
              </a:extLst>
            </p:cNvPr>
            <p:cNvSpPr txBox="1"/>
            <p:nvPr/>
          </p:nvSpPr>
          <p:spPr>
            <a:xfrm rot="846092">
              <a:off x="5390606" y="2352613"/>
              <a:ext cx="2267189" cy="92392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70000"/>
                </a:lnSpc>
                <a:spcAft>
                  <a:spcPts val="800"/>
                </a:spcAft>
              </a:pPr>
              <a:r>
                <a:rPr lang="en-GB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B/</a:t>
              </a:r>
              <a:br>
                <a:rPr lang="en-GB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GB" dirty="0">
                  <a:solidFill>
                    <a:srgbClr val="70AD4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‘Create bookmark’</a:t>
              </a:r>
              <a:endPara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491E1BC7-62AC-40F9-A0DA-F894478EEF2F}"/>
                </a:ext>
              </a:extLst>
            </p:cNvPr>
            <p:cNvCxnSpPr>
              <a:stCxn id="9" idx="1"/>
              <a:endCxn id="6" idx="2"/>
            </p:cNvCxnSpPr>
            <p:nvPr/>
          </p:nvCxnSpPr>
          <p:spPr>
            <a:xfrm rot="10800000">
              <a:off x="4231762" y="3067116"/>
              <a:ext cx="1851637" cy="60645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06B28639-7F87-434F-9F46-31F5F264C825}"/>
                </a:ext>
              </a:extLst>
            </p:cNvPr>
            <p:cNvSpPr txBox="1"/>
            <p:nvPr/>
          </p:nvSpPr>
          <p:spPr>
            <a:xfrm rot="761708">
              <a:off x="4630241" y="3261386"/>
              <a:ext cx="1267008" cy="42168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Esc/ </a:t>
              </a:r>
              <a:r>
                <a:rPr lang="en-GB" dirty="0" err="1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Bcsp</a:t>
              </a:r>
              <a:endParaRPr lang="en-GB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8E7D156E-D4D2-4FD9-9CB7-78CD2CC55DCD}"/>
                </a:ext>
              </a:extLst>
            </p:cNvPr>
            <p:cNvCxnSpPr>
              <a:stCxn id="9" idx="2"/>
              <a:endCxn id="8" idx="3"/>
            </p:cNvCxnSpPr>
            <p:nvPr/>
          </p:nvCxnSpPr>
          <p:spPr>
            <a:xfrm rot="5400000">
              <a:off x="6190566" y="3337171"/>
              <a:ext cx="189525" cy="175768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E771957D-4DD0-490B-AED3-E32361DD396F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rot="16200000" flipV="1">
              <a:off x="3880748" y="3418128"/>
              <a:ext cx="795984" cy="9395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9">
              <a:extLst>
                <a:ext uri="{FF2B5EF4-FFF2-40B4-BE49-F238E27FC236}">
                  <a16:creationId xmlns:a16="http://schemas.microsoft.com/office/drawing/2014/main" id="{1E865F02-8DDC-4B0E-B272-C1836C991DB1}"/>
                </a:ext>
              </a:extLst>
            </p:cNvPr>
            <p:cNvSpPr txBox="1"/>
            <p:nvPr/>
          </p:nvSpPr>
          <p:spPr>
            <a:xfrm>
              <a:off x="3864798" y="3343786"/>
              <a:ext cx="705825" cy="45881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GB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Esc</a:t>
              </a:r>
              <a:endParaRPr lang="en-GB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F7C5932F-0A98-45DE-AF65-76DEC80A6B55}"/>
                </a:ext>
              </a:extLst>
            </p:cNvPr>
            <p:cNvCxnSpPr>
              <a:stCxn id="8" idx="1"/>
              <a:endCxn id="10" idx="2"/>
            </p:cNvCxnSpPr>
            <p:nvPr/>
          </p:nvCxnSpPr>
          <p:spPr>
            <a:xfrm rot="10800000">
              <a:off x="1240912" y="2830192"/>
              <a:ext cx="2004037" cy="148058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FBA804DC-CE95-4298-9C24-45A82C4C67DF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2445823" y="2382516"/>
              <a:ext cx="704850" cy="23692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9">
              <a:extLst>
                <a:ext uri="{FF2B5EF4-FFF2-40B4-BE49-F238E27FC236}">
                  <a16:creationId xmlns:a16="http://schemas.microsoft.com/office/drawing/2014/main" id="{F370C6FD-BC21-4A9E-BFF5-AD163AD1D385}"/>
                </a:ext>
              </a:extLst>
            </p:cNvPr>
            <p:cNvSpPr txBox="1"/>
            <p:nvPr/>
          </p:nvSpPr>
          <p:spPr>
            <a:xfrm>
              <a:off x="1530111" y="1947259"/>
              <a:ext cx="2266950" cy="9239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50000"/>
                </a:lnSpc>
                <a:spcAft>
                  <a:spcPts val="800"/>
                </a:spcAft>
              </a:pPr>
              <a:r>
                <a:rPr lang="en-GB" i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Any</a:t>
              </a:r>
              <a:br>
                <a:rPr lang="en-GB" i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GB" i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key</a:t>
              </a:r>
              <a:endParaRPr lang="en-GB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F36799F3-0AA6-475F-8EE4-F837F83397DC}"/>
                </a:ext>
              </a:extLst>
            </p:cNvPr>
            <p:cNvSpPr txBox="1"/>
            <p:nvPr/>
          </p:nvSpPr>
          <p:spPr>
            <a:xfrm rot="1448018">
              <a:off x="1927217" y="3824864"/>
              <a:ext cx="942635" cy="4584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GB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Return</a:t>
              </a:r>
              <a:endParaRPr lang="en-GB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704F9C70-4EB3-43C3-ABC6-30110A3FA9A9}"/>
                </a:ext>
              </a:extLst>
            </p:cNvPr>
            <p:cNvCxnSpPr>
              <a:stCxn id="6" idx="0"/>
              <a:endCxn id="7" idx="3"/>
            </p:cNvCxnSpPr>
            <p:nvPr/>
          </p:nvCxnSpPr>
          <p:spPr>
            <a:xfrm rot="16200000" flipV="1">
              <a:off x="3441192" y="1381196"/>
              <a:ext cx="1146141" cy="434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4E16E8CE-6A47-4DB1-8320-5B8BE29DAF4C}"/>
                </a:ext>
              </a:extLst>
            </p:cNvPr>
            <p:cNvCxnSpPr>
              <a:stCxn id="7" idx="1"/>
              <a:endCxn id="10" idx="0"/>
            </p:cNvCxnSpPr>
            <p:nvPr/>
          </p:nvCxnSpPr>
          <p:spPr>
            <a:xfrm rot="10800000" flipV="1">
              <a:off x="1240911" y="1025623"/>
              <a:ext cx="394312" cy="90921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91F16126-0C95-4592-87AE-093B90C65B95}"/>
                </a:ext>
              </a:extLst>
            </p:cNvPr>
            <p:cNvSpPr txBox="1"/>
            <p:nvPr/>
          </p:nvSpPr>
          <p:spPr>
            <a:xfrm>
              <a:off x="3855388" y="659616"/>
              <a:ext cx="2772511" cy="9239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70000"/>
                </a:lnSpc>
                <a:spcAft>
                  <a:spcPts val="800"/>
                </a:spcAft>
              </a:pPr>
              <a:r>
                <a:rPr lang="en-GB" i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Number key/</a:t>
              </a:r>
              <a:br>
                <a:rPr lang="en-GB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GB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GB" dirty="0">
                  <a:solidFill>
                    <a:srgbClr val="70AD4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‘Restore bookmark’</a:t>
              </a:r>
              <a:endParaRPr lang="en-GB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E3368766-DCC0-4D89-8396-0D600B30C386}"/>
                </a:ext>
              </a:extLst>
            </p:cNvPr>
            <p:cNvSpPr txBox="1"/>
            <p:nvPr/>
          </p:nvSpPr>
          <p:spPr>
            <a:xfrm>
              <a:off x="22375" y="998978"/>
              <a:ext cx="1381123" cy="9239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70000"/>
                </a:lnSpc>
                <a:spcAft>
                  <a:spcPts val="800"/>
                </a:spcAft>
              </a:pPr>
              <a:r>
                <a:rPr lang="en-GB" i="1" dirty="0">
                  <a:solidFill>
                    <a:srgbClr val="ED7D3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 volume </a:t>
              </a:r>
              <a:br>
                <a:rPr lang="en-GB" i="1" dirty="0">
                  <a:solidFill>
                    <a:srgbClr val="ED7D3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GB" i="1" dirty="0">
                  <a:solidFill>
                    <a:srgbClr val="ED7D3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has loaded</a:t>
              </a:r>
              <a:r>
                <a:rPr lang="en-GB" i="1" dirty="0">
                  <a:solidFill>
                    <a:srgbClr val="ED7D3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  <a:endParaRPr lang="en-GB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4889F6C0-A74E-4AE2-A1E5-4378593EA97C}"/>
                </a:ext>
              </a:extLst>
            </p:cNvPr>
            <p:cNvSpPr txBox="1"/>
            <p:nvPr/>
          </p:nvSpPr>
          <p:spPr>
            <a:xfrm rot="21402905">
              <a:off x="5216623" y="4198425"/>
              <a:ext cx="2266950" cy="4953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GB" i="1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Number key</a:t>
              </a:r>
              <a:endParaRPr lang="en-GB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Arrow: Circular 26">
              <a:extLst>
                <a:ext uri="{FF2B5EF4-FFF2-40B4-BE49-F238E27FC236}">
                  <a16:creationId xmlns:a16="http://schemas.microsoft.com/office/drawing/2014/main" id="{FBEFEB7C-ADA4-4197-AF0B-29FA2ADF832F}"/>
                </a:ext>
              </a:extLst>
            </p:cNvPr>
            <p:cNvSpPr/>
            <p:nvPr/>
          </p:nvSpPr>
          <p:spPr>
            <a:xfrm rot="10800000">
              <a:off x="8212305" y="3404440"/>
              <a:ext cx="540000" cy="540000"/>
            </a:xfrm>
            <a:prstGeom prst="circularArrow">
              <a:avLst>
                <a:gd name="adj1" fmla="val 0"/>
                <a:gd name="adj2" fmla="val 877583"/>
                <a:gd name="adj3" fmla="val 20582166"/>
                <a:gd name="adj4" fmla="val 128846"/>
                <a:gd name="adj5" fmla="val 6075"/>
              </a:avLst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8" name="Arrow: Circular 27">
              <a:extLst>
                <a:ext uri="{FF2B5EF4-FFF2-40B4-BE49-F238E27FC236}">
                  <a16:creationId xmlns:a16="http://schemas.microsoft.com/office/drawing/2014/main" id="{46CA5EB3-FE32-4628-A882-C143D3689AE2}"/>
                </a:ext>
              </a:extLst>
            </p:cNvPr>
            <p:cNvSpPr/>
            <p:nvPr/>
          </p:nvSpPr>
          <p:spPr>
            <a:xfrm rot="16570935">
              <a:off x="4102197" y="4723229"/>
              <a:ext cx="539750" cy="539750"/>
            </a:xfrm>
            <a:prstGeom prst="circularArrow">
              <a:avLst>
                <a:gd name="adj1" fmla="val 0"/>
                <a:gd name="adj2" fmla="val 877583"/>
                <a:gd name="adj3" fmla="val 20582166"/>
                <a:gd name="adj4" fmla="val 128846"/>
                <a:gd name="adj5" fmla="val 6075"/>
              </a:avLst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9" name="Arrow: Circular 28">
              <a:extLst>
                <a:ext uri="{FF2B5EF4-FFF2-40B4-BE49-F238E27FC236}">
                  <a16:creationId xmlns:a16="http://schemas.microsoft.com/office/drawing/2014/main" id="{F015D418-8D2B-4379-A7A5-FEF2FCD1D87D}"/>
                </a:ext>
              </a:extLst>
            </p:cNvPr>
            <p:cNvSpPr/>
            <p:nvPr/>
          </p:nvSpPr>
          <p:spPr>
            <a:xfrm rot="5400000">
              <a:off x="2454373" y="70181"/>
              <a:ext cx="539750" cy="539750"/>
            </a:xfrm>
            <a:prstGeom prst="circularArrow">
              <a:avLst>
                <a:gd name="adj1" fmla="val 0"/>
                <a:gd name="adj2" fmla="val 877583"/>
                <a:gd name="adj3" fmla="val 20582166"/>
                <a:gd name="adj4" fmla="val 128846"/>
                <a:gd name="adj5" fmla="val 6075"/>
              </a:avLst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BD830620-2A9A-4D17-AC5A-A28A5D3F06FA}"/>
                </a:ext>
              </a:extLst>
            </p:cNvPr>
            <p:cNvSpPr txBox="1"/>
            <p:nvPr/>
          </p:nvSpPr>
          <p:spPr>
            <a:xfrm>
              <a:off x="2892523" y="35999"/>
              <a:ext cx="2772410" cy="70863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70000"/>
                </a:lnSpc>
                <a:spcAft>
                  <a:spcPts val="800"/>
                </a:spcAft>
              </a:pPr>
              <a:r>
                <a:rPr lang="en-GB" i="1">
                  <a:solidFill>
                    <a:srgbClr val="ED7D3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 volume </a:t>
              </a:r>
              <a:br>
                <a:rPr lang="en-GB" i="1">
                  <a:solidFill>
                    <a:srgbClr val="ED7D3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GB" i="1">
                  <a:solidFill>
                    <a:srgbClr val="ED7D3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 loaded</a:t>
              </a:r>
              <a:endParaRPr lang="en-GB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17795967-5661-47B9-B81B-37E7DC0CB824}"/>
                </a:ext>
              </a:extLst>
            </p:cNvPr>
            <p:cNvSpPr txBox="1"/>
            <p:nvPr/>
          </p:nvSpPr>
          <p:spPr>
            <a:xfrm>
              <a:off x="4541321" y="4750875"/>
              <a:ext cx="1642088" cy="55720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70000"/>
                </a:lnSpc>
                <a:spcAft>
                  <a:spcPts val="800"/>
                </a:spcAft>
              </a:pPr>
              <a:r>
                <a:rPr lang="en-GB" i="1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Any other</a:t>
              </a:r>
              <a:br>
                <a:rPr lang="en-GB" i="1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GB" i="1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key</a:t>
              </a:r>
              <a:endParaRPr lang="en-GB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43558CF4-E937-4412-A294-4A67EF7191CA}"/>
                </a:ext>
              </a:extLst>
            </p:cNvPr>
            <p:cNvSpPr txBox="1"/>
            <p:nvPr/>
          </p:nvSpPr>
          <p:spPr>
            <a:xfrm>
              <a:off x="7674073" y="3189900"/>
              <a:ext cx="1641475" cy="55689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70000"/>
                </a:lnSpc>
                <a:spcAft>
                  <a:spcPts val="800"/>
                </a:spcAft>
              </a:pPr>
              <a:r>
                <a:rPr lang="en-GB" i="1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Any other</a:t>
              </a:r>
              <a:br>
                <a:rPr lang="en-GB" i="1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GB" i="1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key</a:t>
              </a:r>
              <a:r>
                <a:rPr lang="en-GB" i="1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   </a:t>
              </a:r>
              <a:endParaRPr lang="en-GB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5" name="Arrow: Circular 34">
            <a:extLst>
              <a:ext uri="{FF2B5EF4-FFF2-40B4-BE49-F238E27FC236}">
                <a16:creationId xmlns:a16="http://schemas.microsoft.com/office/drawing/2014/main" id="{596E6ADD-02F0-4CA0-9677-6DDFEA41685B}"/>
              </a:ext>
            </a:extLst>
          </p:cNvPr>
          <p:cNvSpPr/>
          <p:nvPr/>
        </p:nvSpPr>
        <p:spPr>
          <a:xfrm rot="7220496">
            <a:off x="5154818" y="1772991"/>
            <a:ext cx="540000" cy="540000"/>
          </a:xfrm>
          <a:prstGeom prst="circularArrow">
            <a:avLst>
              <a:gd name="adj1" fmla="val 0"/>
              <a:gd name="adj2" fmla="val 877583"/>
              <a:gd name="adj3" fmla="val 20582166"/>
              <a:gd name="adj4" fmla="val 1427671"/>
              <a:gd name="adj5" fmla="val 6075"/>
            </a:avLst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6" name="Text Box 9">
            <a:extLst>
              <a:ext uri="{FF2B5EF4-FFF2-40B4-BE49-F238E27FC236}">
                <a16:creationId xmlns:a16="http://schemas.microsoft.com/office/drawing/2014/main" id="{C7620C95-9D2A-4620-9B1C-8AFA8E6C4C8F}"/>
              </a:ext>
            </a:extLst>
          </p:cNvPr>
          <p:cNvSpPr txBox="1"/>
          <p:nvPr/>
        </p:nvSpPr>
        <p:spPr>
          <a:xfrm>
            <a:off x="4601727" y="1569500"/>
            <a:ext cx="1641475" cy="55689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70000"/>
              </a:lnSpc>
              <a:spcAft>
                <a:spcPts val="800"/>
              </a:spcAft>
            </a:pPr>
            <a:r>
              <a:rPr lang="en-GB" i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 other</a:t>
            </a:r>
            <a:br>
              <a:rPr lang="en-GB" i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i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n-GB" i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  </a:t>
            </a:r>
            <a:endParaRPr lang="en-GB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FEB7CF-34D3-42A1-9C1B-576AA6AFA612}"/>
              </a:ext>
            </a:extLst>
          </p:cNvPr>
          <p:cNvSpPr txBox="1"/>
          <p:nvPr/>
        </p:nvSpPr>
        <p:spPr>
          <a:xfrm>
            <a:off x="6867016" y="185584"/>
            <a:ext cx="2222969" cy="132343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92075"/>
            <a:r>
              <a:rPr lang="en-GB" sz="2000" u="sng" dirty="0">
                <a:solidFill>
                  <a:schemeClr val="tx1"/>
                </a:solidFill>
              </a:rPr>
              <a:t>Legend</a:t>
            </a:r>
          </a:p>
          <a:p>
            <a:pPr marL="285750" indent="-193675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1"/>
                </a:solidFill>
              </a:rPr>
              <a:t>Keyboard input</a:t>
            </a:r>
          </a:p>
          <a:p>
            <a:pPr marL="285750" indent="-193675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/>
                </a:solidFill>
              </a:rPr>
              <a:t>UI button input</a:t>
            </a:r>
          </a:p>
          <a:p>
            <a:pPr marL="285750" indent="-193675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2"/>
                </a:solidFill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92041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45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6</cp:revision>
  <dcterms:created xsi:type="dcterms:W3CDTF">2018-06-09T19:17:28Z</dcterms:created>
  <dcterms:modified xsi:type="dcterms:W3CDTF">2018-06-09T19:52:18Z</dcterms:modified>
</cp:coreProperties>
</file>