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072563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442" y="1119505"/>
            <a:ext cx="7711679" cy="2381521"/>
          </a:xfrm>
        </p:spPr>
        <p:txBody>
          <a:bodyPr anchor="b"/>
          <a:lstStyle>
            <a:lvl1pPr algn="ctr">
              <a:defRPr sz="59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071" y="3592866"/>
            <a:ext cx="6804422" cy="1651546"/>
          </a:xfrm>
        </p:spPr>
        <p:txBody>
          <a:bodyPr/>
          <a:lstStyle>
            <a:lvl1pPr marL="0" indent="0" algn="ctr">
              <a:buNone/>
              <a:defRPr sz="2381"/>
            </a:lvl1pPr>
            <a:lvl2pPr marL="453634" indent="0" algn="ctr">
              <a:buNone/>
              <a:defRPr sz="1984"/>
            </a:lvl2pPr>
            <a:lvl3pPr marL="907268" indent="0" algn="ctr">
              <a:buNone/>
              <a:defRPr sz="1786"/>
            </a:lvl3pPr>
            <a:lvl4pPr marL="1360902" indent="0" algn="ctr">
              <a:buNone/>
              <a:defRPr sz="1588"/>
            </a:lvl4pPr>
            <a:lvl5pPr marL="1814535" indent="0" algn="ctr">
              <a:buNone/>
              <a:defRPr sz="1588"/>
            </a:lvl5pPr>
            <a:lvl6pPr marL="2268169" indent="0" algn="ctr">
              <a:buNone/>
              <a:defRPr sz="1588"/>
            </a:lvl6pPr>
            <a:lvl7pPr marL="2721803" indent="0" algn="ctr">
              <a:buNone/>
              <a:defRPr sz="1588"/>
            </a:lvl7pPr>
            <a:lvl8pPr marL="3175437" indent="0" algn="ctr">
              <a:buNone/>
              <a:defRPr sz="1588"/>
            </a:lvl8pPr>
            <a:lvl9pPr marL="3629071" indent="0" algn="ctr">
              <a:buNone/>
              <a:defRPr sz="158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366F-3497-4270-B281-8C1FAEE41EB9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8736-69AE-4069-B8F6-DCAAD6840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63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366F-3497-4270-B281-8C1FAEE41EB9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8736-69AE-4069-B8F6-DCAAD6840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40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2554" y="364195"/>
            <a:ext cx="1956271" cy="57970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3739" y="364195"/>
            <a:ext cx="5755407" cy="57970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366F-3497-4270-B281-8C1FAEE41EB9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8736-69AE-4069-B8F6-DCAAD6840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50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366F-3497-4270-B281-8C1FAEE41EB9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8736-69AE-4069-B8F6-DCAAD6840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10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014" y="1705386"/>
            <a:ext cx="7825086" cy="2845473"/>
          </a:xfrm>
        </p:spPr>
        <p:txBody>
          <a:bodyPr anchor="b"/>
          <a:lstStyle>
            <a:lvl1pPr>
              <a:defRPr sz="59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014" y="4577779"/>
            <a:ext cx="7825086" cy="1496367"/>
          </a:xfrm>
        </p:spPr>
        <p:txBody>
          <a:bodyPr/>
          <a:lstStyle>
            <a:lvl1pPr marL="0" indent="0">
              <a:buNone/>
              <a:defRPr sz="2381">
                <a:solidFill>
                  <a:schemeClr val="tx1"/>
                </a:solidFill>
              </a:defRPr>
            </a:lvl1pPr>
            <a:lvl2pPr marL="453634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907268" indent="0">
              <a:buNone/>
              <a:defRPr sz="1786">
                <a:solidFill>
                  <a:schemeClr val="tx1">
                    <a:tint val="75000"/>
                  </a:schemeClr>
                </a:solidFill>
              </a:defRPr>
            </a:lvl3pPr>
            <a:lvl4pPr marL="1360902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4pPr>
            <a:lvl5pPr marL="1814535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5pPr>
            <a:lvl6pPr marL="2268169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6pPr>
            <a:lvl7pPr marL="2721803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7pPr>
            <a:lvl8pPr marL="3175437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8pPr>
            <a:lvl9pPr marL="3629071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366F-3497-4270-B281-8C1FAEE41EB9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8736-69AE-4069-B8F6-DCAAD6840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22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3739" y="1820976"/>
            <a:ext cx="3855839" cy="43402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985" y="1820976"/>
            <a:ext cx="3855839" cy="43402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366F-3497-4270-B281-8C1FAEE41EB9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8736-69AE-4069-B8F6-DCAAD6840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22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920" y="364197"/>
            <a:ext cx="7825086" cy="1322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921" y="1676882"/>
            <a:ext cx="3838119" cy="821814"/>
          </a:xfrm>
        </p:spPr>
        <p:txBody>
          <a:bodyPr anchor="b"/>
          <a:lstStyle>
            <a:lvl1pPr marL="0" indent="0">
              <a:buNone/>
              <a:defRPr sz="2381" b="1"/>
            </a:lvl1pPr>
            <a:lvl2pPr marL="453634" indent="0">
              <a:buNone/>
              <a:defRPr sz="1984" b="1"/>
            </a:lvl2pPr>
            <a:lvl3pPr marL="907268" indent="0">
              <a:buNone/>
              <a:defRPr sz="1786" b="1"/>
            </a:lvl3pPr>
            <a:lvl4pPr marL="1360902" indent="0">
              <a:buNone/>
              <a:defRPr sz="1588" b="1"/>
            </a:lvl4pPr>
            <a:lvl5pPr marL="1814535" indent="0">
              <a:buNone/>
              <a:defRPr sz="1588" b="1"/>
            </a:lvl5pPr>
            <a:lvl6pPr marL="2268169" indent="0">
              <a:buNone/>
              <a:defRPr sz="1588" b="1"/>
            </a:lvl6pPr>
            <a:lvl7pPr marL="2721803" indent="0">
              <a:buNone/>
              <a:defRPr sz="1588" b="1"/>
            </a:lvl7pPr>
            <a:lvl8pPr marL="3175437" indent="0">
              <a:buNone/>
              <a:defRPr sz="1588" b="1"/>
            </a:lvl8pPr>
            <a:lvl9pPr marL="3629071" indent="0">
              <a:buNone/>
              <a:defRPr sz="158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21" y="2498697"/>
            <a:ext cx="3838119" cy="36752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2986" y="1676882"/>
            <a:ext cx="3857021" cy="821814"/>
          </a:xfrm>
        </p:spPr>
        <p:txBody>
          <a:bodyPr anchor="b"/>
          <a:lstStyle>
            <a:lvl1pPr marL="0" indent="0">
              <a:buNone/>
              <a:defRPr sz="2381" b="1"/>
            </a:lvl1pPr>
            <a:lvl2pPr marL="453634" indent="0">
              <a:buNone/>
              <a:defRPr sz="1984" b="1"/>
            </a:lvl2pPr>
            <a:lvl3pPr marL="907268" indent="0">
              <a:buNone/>
              <a:defRPr sz="1786" b="1"/>
            </a:lvl3pPr>
            <a:lvl4pPr marL="1360902" indent="0">
              <a:buNone/>
              <a:defRPr sz="1588" b="1"/>
            </a:lvl4pPr>
            <a:lvl5pPr marL="1814535" indent="0">
              <a:buNone/>
              <a:defRPr sz="1588" b="1"/>
            </a:lvl5pPr>
            <a:lvl6pPr marL="2268169" indent="0">
              <a:buNone/>
              <a:defRPr sz="1588" b="1"/>
            </a:lvl6pPr>
            <a:lvl7pPr marL="2721803" indent="0">
              <a:buNone/>
              <a:defRPr sz="1588" b="1"/>
            </a:lvl7pPr>
            <a:lvl8pPr marL="3175437" indent="0">
              <a:buNone/>
              <a:defRPr sz="1588" b="1"/>
            </a:lvl8pPr>
            <a:lvl9pPr marL="3629071" indent="0">
              <a:buNone/>
              <a:defRPr sz="158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2986" y="2498697"/>
            <a:ext cx="3857021" cy="36752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366F-3497-4270-B281-8C1FAEE41EB9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8736-69AE-4069-B8F6-DCAAD6840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29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366F-3497-4270-B281-8C1FAEE41EB9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8736-69AE-4069-B8F6-DCAAD6840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97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366F-3497-4270-B281-8C1FAEE41EB9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8736-69AE-4069-B8F6-DCAAD6840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52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920" y="456036"/>
            <a:ext cx="2926138" cy="1596126"/>
          </a:xfrm>
        </p:spPr>
        <p:txBody>
          <a:bodyPr anchor="b"/>
          <a:lstStyle>
            <a:lvl1pPr>
              <a:defRPr sz="31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021" y="984912"/>
            <a:ext cx="4592985" cy="4861216"/>
          </a:xfrm>
        </p:spPr>
        <p:txBody>
          <a:bodyPr/>
          <a:lstStyle>
            <a:lvl1pPr>
              <a:defRPr sz="3175"/>
            </a:lvl1pPr>
            <a:lvl2pPr>
              <a:defRPr sz="2778"/>
            </a:lvl2pPr>
            <a:lvl3pPr>
              <a:defRPr sz="2381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920" y="2052161"/>
            <a:ext cx="2926138" cy="3801883"/>
          </a:xfrm>
        </p:spPr>
        <p:txBody>
          <a:bodyPr/>
          <a:lstStyle>
            <a:lvl1pPr marL="0" indent="0">
              <a:buNone/>
              <a:defRPr sz="1588"/>
            </a:lvl1pPr>
            <a:lvl2pPr marL="453634" indent="0">
              <a:buNone/>
              <a:defRPr sz="1389"/>
            </a:lvl2pPr>
            <a:lvl3pPr marL="907268" indent="0">
              <a:buNone/>
              <a:defRPr sz="1191"/>
            </a:lvl3pPr>
            <a:lvl4pPr marL="1360902" indent="0">
              <a:buNone/>
              <a:defRPr sz="992"/>
            </a:lvl4pPr>
            <a:lvl5pPr marL="1814535" indent="0">
              <a:buNone/>
              <a:defRPr sz="992"/>
            </a:lvl5pPr>
            <a:lvl6pPr marL="2268169" indent="0">
              <a:buNone/>
              <a:defRPr sz="992"/>
            </a:lvl6pPr>
            <a:lvl7pPr marL="2721803" indent="0">
              <a:buNone/>
              <a:defRPr sz="992"/>
            </a:lvl7pPr>
            <a:lvl8pPr marL="3175437" indent="0">
              <a:buNone/>
              <a:defRPr sz="992"/>
            </a:lvl8pPr>
            <a:lvl9pPr marL="3629071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366F-3497-4270-B281-8C1FAEE41EB9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8736-69AE-4069-B8F6-DCAAD6840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32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920" y="456036"/>
            <a:ext cx="2926138" cy="1596126"/>
          </a:xfrm>
        </p:spPr>
        <p:txBody>
          <a:bodyPr anchor="b"/>
          <a:lstStyle>
            <a:lvl1pPr>
              <a:defRPr sz="31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57021" y="984912"/>
            <a:ext cx="4592985" cy="4861216"/>
          </a:xfrm>
        </p:spPr>
        <p:txBody>
          <a:bodyPr anchor="t"/>
          <a:lstStyle>
            <a:lvl1pPr marL="0" indent="0">
              <a:buNone/>
              <a:defRPr sz="3175"/>
            </a:lvl1pPr>
            <a:lvl2pPr marL="453634" indent="0">
              <a:buNone/>
              <a:defRPr sz="2778"/>
            </a:lvl2pPr>
            <a:lvl3pPr marL="907268" indent="0">
              <a:buNone/>
              <a:defRPr sz="2381"/>
            </a:lvl3pPr>
            <a:lvl4pPr marL="1360902" indent="0">
              <a:buNone/>
              <a:defRPr sz="1984"/>
            </a:lvl4pPr>
            <a:lvl5pPr marL="1814535" indent="0">
              <a:buNone/>
              <a:defRPr sz="1984"/>
            </a:lvl5pPr>
            <a:lvl6pPr marL="2268169" indent="0">
              <a:buNone/>
              <a:defRPr sz="1984"/>
            </a:lvl6pPr>
            <a:lvl7pPr marL="2721803" indent="0">
              <a:buNone/>
              <a:defRPr sz="1984"/>
            </a:lvl7pPr>
            <a:lvl8pPr marL="3175437" indent="0">
              <a:buNone/>
              <a:defRPr sz="1984"/>
            </a:lvl8pPr>
            <a:lvl9pPr marL="3629071" indent="0">
              <a:buNone/>
              <a:defRPr sz="198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920" y="2052161"/>
            <a:ext cx="2926138" cy="3801883"/>
          </a:xfrm>
        </p:spPr>
        <p:txBody>
          <a:bodyPr/>
          <a:lstStyle>
            <a:lvl1pPr marL="0" indent="0">
              <a:buNone/>
              <a:defRPr sz="1588"/>
            </a:lvl1pPr>
            <a:lvl2pPr marL="453634" indent="0">
              <a:buNone/>
              <a:defRPr sz="1389"/>
            </a:lvl2pPr>
            <a:lvl3pPr marL="907268" indent="0">
              <a:buNone/>
              <a:defRPr sz="1191"/>
            </a:lvl3pPr>
            <a:lvl4pPr marL="1360902" indent="0">
              <a:buNone/>
              <a:defRPr sz="992"/>
            </a:lvl4pPr>
            <a:lvl5pPr marL="1814535" indent="0">
              <a:buNone/>
              <a:defRPr sz="992"/>
            </a:lvl5pPr>
            <a:lvl6pPr marL="2268169" indent="0">
              <a:buNone/>
              <a:defRPr sz="992"/>
            </a:lvl6pPr>
            <a:lvl7pPr marL="2721803" indent="0">
              <a:buNone/>
              <a:defRPr sz="992"/>
            </a:lvl7pPr>
            <a:lvl8pPr marL="3175437" indent="0">
              <a:buNone/>
              <a:defRPr sz="992"/>
            </a:lvl8pPr>
            <a:lvl9pPr marL="3629071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A366F-3497-4270-B281-8C1FAEE41EB9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8736-69AE-4069-B8F6-DCAAD6840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82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739" y="364197"/>
            <a:ext cx="7825086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739" y="1820976"/>
            <a:ext cx="7825086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3739" y="6340167"/>
            <a:ext cx="204132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A366F-3497-4270-B281-8C1FAEE41EB9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05287" y="6340167"/>
            <a:ext cx="3061990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7497" y="6340167"/>
            <a:ext cx="204132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68736-69AE-4069-B8F6-DCAAD6840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13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07268" rtl="0" eaLnBrk="1" latinLnBrk="0" hangingPunct="1">
        <a:lnSpc>
          <a:spcPct val="90000"/>
        </a:lnSpc>
        <a:spcBef>
          <a:spcPct val="0"/>
        </a:spcBef>
        <a:buNone/>
        <a:defRPr sz="43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6817" indent="-226817" algn="l" defTabSz="907268" rtl="0" eaLnBrk="1" latinLnBrk="0" hangingPunct="1">
        <a:lnSpc>
          <a:spcPct val="90000"/>
        </a:lnSpc>
        <a:spcBef>
          <a:spcPts val="992"/>
        </a:spcBef>
        <a:buFont typeface="Arial" panose="020B0604020202020204" pitchFamily="34" charset="0"/>
        <a:buChar char="•"/>
        <a:defRPr sz="2778" kern="1200">
          <a:solidFill>
            <a:schemeClr val="tx1"/>
          </a:solidFill>
          <a:latin typeface="+mn-lt"/>
          <a:ea typeface="+mn-ea"/>
          <a:cs typeface="+mn-cs"/>
        </a:defRPr>
      </a:lvl1pPr>
      <a:lvl2pPr marL="680451" indent="-226817" algn="l" defTabSz="90726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2381" kern="1200">
          <a:solidFill>
            <a:schemeClr val="tx1"/>
          </a:solidFill>
          <a:latin typeface="+mn-lt"/>
          <a:ea typeface="+mn-ea"/>
          <a:cs typeface="+mn-cs"/>
        </a:defRPr>
      </a:lvl2pPr>
      <a:lvl3pPr marL="1134085" indent="-226817" algn="l" defTabSz="90726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87718" indent="-226817" algn="l" defTabSz="90726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4pPr>
      <a:lvl5pPr marL="2041352" indent="-226817" algn="l" defTabSz="90726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5pPr>
      <a:lvl6pPr marL="2494986" indent="-226817" algn="l" defTabSz="90726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6pPr>
      <a:lvl7pPr marL="2948620" indent="-226817" algn="l" defTabSz="90726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7pPr>
      <a:lvl8pPr marL="3402254" indent="-226817" algn="l" defTabSz="90726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8pPr>
      <a:lvl9pPr marL="3855888" indent="-226817" algn="l" defTabSz="907268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1pPr>
      <a:lvl2pPr marL="453634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2pPr>
      <a:lvl3pPr marL="907268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3pPr>
      <a:lvl4pPr marL="1360902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4pPr>
      <a:lvl5pPr marL="1814535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5pPr>
      <a:lvl6pPr marL="2268169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6pPr>
      <a:lvl7pPr marL="2721803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7pPr>
      <a:lvl8pPr marL="3175437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8pPr>
      <a:lvl9pPr marL="3629071" algn="l" defTabSz="907268" rtl="0" eaLnBrk="1" latinLnBrk="0" hangingPunct="1">
        <a:defRPr sz="17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89B4-3014-4A91-A74A-A0AF3F34B0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1CBFE-6363-4429-8810-14D37F5F7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70AFCB-3F51-4909-9CA7-0E9C6999D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" y="269"/>
            <a:ext cx="9073471" cy="684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03CDEE-2478-45B1-A71A-FF07EC10D36E}"/>
              </a:ext>
            </a:extLst>
          </p:cNvPr>
          <p:cNvSpPr txBox="1"/>
          <p:nvPr/>
        </p:nvSpPr>
        <p:spPr>
          <a:xfrm>
            <a:off x="767752" y="4778863"/>
            <a:ext cx="1401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Meridional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plane 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=0°)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28363-DDE1-440D-A5D2-A742C5813BB3}"/>
              </a:ext>
            </a:extLst>
          </p:cNvPr>
          <p:cNvSpPr txBox="1"/>
          <p:nvPr/>
        </p:nvSpPr>
        <p:spPr>
          <a:xfrm>
            <a:off x="2169098" y="5336252"/>
            <a:ext cx="1749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Lasers polarised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=90°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1A2561-7CFA-42FC-93FB-137FB23BFB51}"/>
              </a:ext>
            </a:extLst>
          </p:cNvPr>
          <p:cNvSpPr txBox="1"/>
          <p:nvPr/>
        </p:nvSpPr>
        <p:spPr>
          <a:xfrm>
            <a:off x="5630174" y="934839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Plane at 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=60°)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383246-41E3-4950-B5C0-6D1DAD5A55F2}"/>
              </a:ext>
            </a:extLst>
          </p:cNvPr>
          <p:cNvSpPr txBox="1"/>
          <p:nvPr/>
        </p:nvSpPr>
        <p:spPr>
          <a:xfrm>
            <a:off x="7684255" y="392962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60°</a:t>
            </a:r>
          </a:p>
        </p:txBody>
      </p:sp>
    </p:spTree>
    <p:extLst>
      <p:ext uri="{BB962C8B-B14F-4D97-AF65-F5344CB8AC3E}">
        <p14:creationId xmlns:p14="http://schemas.microsoft.com/office/powerpoint/2010/main" val="4285225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23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Fantham</dc:creator>
  <cp:lastModifiedBy>Marcus Fantham</cp:lastModifiedBy>
  <cp:revision>1</cp:revision>
  <dcterms:created xsi:type="dcterms:W3CDTF">2018-12-18T09:38:56Z</dcterms:created>
  <dcterms:modified xsi:type="dcterms:W3CDTF">2018-12-18T09:43:14Z</dcterms:modified>
</cp:coreProperties>
</file>