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99953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00"/>
    <a:srgbClr val="4BF400"/>
    <a:srgbClr val="00F7FF"/>
    <a:srgbClr val="C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cu\Documents\PhD\thesis%202\pockels%20rotations%20contrast%20figure\pockels-rot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/>
                </a:solidFill>
              </a:rPr>
              <a:t>Optimal pattern contrast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Sheet1!$V$1</c:f>
              <c:strCache>
                <c:ptCount val="1"/>
                <c:pt idx="0">
                  <c:v>488</c:v>
                </c:pt>
              </c:strCache>
            </c:strRef>
          </c:tx>
          <c:spPr>
            <a:solidFill>
              <a:srgbClr val="00F7FF"/>
            </a:solidFill>
            <a:ln>
              <a:noFill/>
            </a:ln>
            <a:effectLst/>
          </c:spPr>
          <c:invertIfNegative val="0"/>
          <c:cat>
            <c:multiLvlStrRef>
              <c:f>Sheet1!$T$2:$U$10</c:f>
              <c:multiLvlStrCache>
                <c:ptCount val="9"/>
                <c:lvl>
                  <c:pt idx="0">
                    <c:v>0</c:v>
                  </c:pt>
                  <c:pt idx="1">
                    <c:v>60</c:v>
                  </c:pt>
                  <c:pt idx="2">
                    <c:v>120</c:v>
                  </c:pt>
                  <c:pt idx="3">
                    <c:v>0</c:v>
                  </c:pt>
                  <c:pt idx="4">
                    <c:v>60</c:v>
                  </c:pt>
                  <c:pt idx="5">
                    <c:v>120</c:v>
                  </c:pt>
                  <c:pt idx="6">
                    <c:v>0</c:v>
                  </c:pt>
                  <c:pt idx="7">
                    <c:v>60</c:v>
                  </c:pt>
                  <c:pt idx="8">
                    <c:v>120</c:v>
                  </c:pt>
                </c:lvl>
                <c:lvl>
                  <c:pt idx="0">
                    <c:v>Without polarisation rotation</c:v>
                  </c:pt>
                  <c:pt idx="3">
                    <c:v>With polarisation rotation</c:v>
                  </c:pt>
                  <c:pt idx="6">
                    <c:v>With 561 voltages</c:v>
                  </c:pt>
                </c:lvl>
              </c:multiLvlStrCache>
            </c:multiLvlStrRef>
          </c:cat>
          <c:val>
            <c:numRef>
              <c:f>Sheet1!$V$2:$V$10</c:f>
              <c:numCache>
                <c:formatCode>General</c:formatCode>
                <c:ptCount val="9"/>
                <c:pt idx="0">
                  <c:v>0.6</c:v>
                </c:pt>
                <c:pt idx="1">
                  <c:v>0.6</c:v>
                </c:pt>
                <c:pt idx="2">
                  <c:v>0.13</c:v>
                </c:pt>
                <c:pt idx="3">
                  <c:v>0.84379999999999999</c:v>
                </c:pt>
                <c:pt idx="4">
                  <c:v>0.89459999999999995</c:v>
                </c:pt>
                <c:pt idx="5">
                  <c:v>0.80269999999999997</c:v>
                </c:pt>
                <c:pt idx="6">
                  <c:v>0.78</c:v>
                </c:pt>
                <c:pt idx="7">
                  <c:v>0.67</c:v>
                </c:pt>
                <c:pt idx="8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A-4DC4-BCCB-9C0FCD11ED52}"/>
            </c:ext>
          </c:extLst>
        </c:ser>
        <c:ser>
          <c:idx val="1"/>
          <c:order val="1"/>
          <c:tx>
            <c:strRef>
              <c:f>Sheet1!$W$1</c:f>
              <c:strCache>
                <c:ptCount val="1"/>
                <c:pt idx="0">
                  <c:v>561</c:v>
                </c:pt>
              </c:strCache>
            </c:strRef>
          </c:tx>
          <c:spPr>
            <a:solidFill>
              <a:srgbClr val="4BF400"/>
            </a:solidFill>
            <a:ln>
              <a:noFill/>
            </a:ln>
            <a:effectLst/>
          </c:spPr>
          <c:invertIfNegative val="0"/>
          <c:cat>
            <c:multiLvlStrRef>
              <c:f>Sheet1!$T$2:$U$10</c:f>
              <c:multiLvlStrCache>
                <c:ptCount val="9"/>
                <c:lvl>
                  <c:pt idx="0">
                    <c:v>0</c:v>
                  </c:pt>
                  <c:pt idx="1">
                    <c:v>60</c:v>
                  </c:pt>
                  <c:pt idx="2">
                    <c:v>120</c:v>
                  </c:pt>
                  <c:pt idx="3">
                    <c:v>0</c:v>
                  </c:pt>
                  <c:pt idx="4">
                    <c:v>60</c:v>
                  </c:pt>
                  <c:pt idx="5">
                    <c:v>120</c:v>
                  </c:pt>
                  <c:pt idx="6">
                    <c:v>0</c:v>
                  </c:pt>
                  <c:pt idx="7">
                    <c:v>60</c:v>
                  </c:pt>
                  <c:pt idx="8">
                    <c:v>120</c:v>
                  </c:pt>
                </c:lvl>
                <c:lvl>
                  <c:pt idx="0">
                    <c:v>Without polarisation rotation</c:v>
                  </c:pt>
                  <c:pt idx="3">
                    <c:v>With polarisation rotation</c:v>
                  </c:pt>
                  <c:pt idx="6">
                    <c:v>With 561 voltages</c:v>
                  </c:pt>
                </c:lvl>
              </c:multiLvlStrCache>
            </c:multiLvlStrRef>
          </c:cat>
          <c:val>
            <c:numRef>
              <c:f>Sheet1!$W$2:$W$10</c:f>
              <c:numCache>
                <c:formatCode>General</c:formatCode>
                <c:ptCount val="9"/>
                <c:pt idx="0">
                  <c:v>0.78</c:v>
                </c:pt>
                <c:pt idx="1">
                  <c:v>0.6</c:v>
                </c:pt>
                <c:pt idx="2">
                  <c:v>0.2</c:v>
                </c:pt>
                <c:pt idx="3">
                  <c:v>0.99680000000000002</c:v>
                </c:pt>
                <c:pt idx="4">
                  <c:v>0.97570000000000001</c:v>
                </c:pt>
                <c:pt idx="5">
                  <c:v>1</c:v>
                </c:pt>
                <c:pt idx="6">
                  <c:v>0.99680000000000002</c:v>
                </c:pt>
                <c:pt idx="7">
                  <c:v>0.97570000000000001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AA-4DC4-BCCB-9C0FCD11ED52}"/>
            </c:ext>
          </c:extLst>
        </c:ser>
        <c:ser>
          <c:idx val="2"/>
          <c:order val="2"/>
          <c:tx>
            <c:strRef>
              <c:f>Sheet1!$X$1</c:f>
              <c:strCache>
                <c:ptCount val="1"/>
                <c:pt idx="0">
                  <c:v>640</c:v>
                </c:pt>
              </c:strCache>
            </c:strRef>
          </c:tx>
          <c:spPr>
            <a:solidFill>
              <a:srgbClr val="FF2100"/>
            </a:solidFill>
            <a:ln>
              <a:noFill/>
            </a:ln>
            <a:effectLst/>
          </c:spPr>
          <c:invertIfNegative val="0"/>
          <c:cat>
            <c:multiLvlStrRef>
              <c:f>Sheet1!$T$2:$U$10</c:f>
              <c:multiLvlStrCache>
                <c:ptCount val="9"/>
                <c:lvl>
                  <c:pt idx="0">
                    <c:v>0</c:v>
                  </c:pt>
                  <c:pt idx="1">
                    <c:v>60</c:v>
                  </c:pt>
                  <c:pt idx="2">
                    <c:v>120</c:v>
                  </c:pt>
                  <c:pt idx="3">
                    <c:v>0</c:v>
                  </c:pt>
                  <c:pt idx="4">
                    <c:v>60</c:v>
                  </c:pt>
                  <c:pt idx="5">
                    <c:v>120</c:v>
                  </c:pt>
                  <c:pt idx="6">
                    <c:v>0</c:v>
                  </c:pt>
                  <c:pt idx="7">
                    <c:v>60</c:v>
                  </c:pt>
                  <c:pt idx="8">
                    <c:v>120</c:v>
                  </c:pt>
                </c:lvl>
                <c:lvl>
                  <c:pt idx="0">
                    <c:v>Without polarisation rotation</c:v>
                  </c:pt>
                  <c:pt idx="3">
                    <c:v>With polarisation rotation</c:v>
                  </c:pt>
                  <c:pt idx="6">
                    <c:v>With 561 voltages</c:v>
                  </c:pt>
                </c:lvl>
              </c:multiLvlStrCache>
            </c:multiLvlStrRef>
          </c:cat>
          <c:val>
            <c:numRef>
              <c:f>Sheet1!$X$2:$X$10</c:f>
              <c:numCache>
                <c:formatCode>General</c:formatCode>
                <c:ptCount val="9"/>
                <c:pt idx="0">
                  <c:v>0.56000000000000005</c:v>
                </c:pt>
                <c:pt idx="1">
                  <c:v>0.64</c:v>
                </c:pt>
                <c:pt idx="2">
                  <c:v>0.14000000000000001</c:v>
                </c:pt>
                <c:pt idx="3">
                  <c:v>0.94059999999999999</c:v>
                </c:pt>
                <c:pt idx="4">
                  <c:v>0.96799999999999997</c:v>
                </c:pt>
                <c:pt idx="5">
                  <c:v>0.95279999999999998</c:v>
                </c:pt>
                <c:pt idx="6">
                  <c:v>0.94</c:v>
                </c:pt>
                <c:pt idx="7">
                  <c:v>0.81</c:v>
                </c:pt>
                <c:pt idx="8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AA-4DC4-BCCB-9C0FCD11E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2771344"/>
        <c:axId val="1667675952"/>
      </c:barChart>
      <c:catAx>
        <c:axId val="147277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675952"/>
        <c:crosses val="autoZero"/>
        <c:auto val="1"/>
        <c:lblAlgn val="ctr"/>
        <c:lblOffset val="100"/>
        <c:noMultiLvlLbl val="0"/>
      </c:catAx>
      <c:valAx>
        <c:axId val="16676759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Contrast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77134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9960286850280539"/>
          <c:y val="0.92181830811243481"/>
          <c:w val="0.26609677074534271"/>
          <c:h val="7.33212766971220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54243"/>
            <a:ext cx="6749654" cy="1817229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741551"/>
            <a:ext cx="6749654" cy="1260219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63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77901"/>
            <a:ext cx="1940525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77901"/>
            <a:ext cx="5709082" cy="44234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5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01301"/>
            <a:ext cx="7762102" cy="217125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493092"/>
            <a:ext cx="7762102" cy="1141809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389503"/>
            <a:ext cx="3824804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389503"/>
            <a:ext cx="3824804" cy="3311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77901"/>
            <a:ext cx="7762102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279552"/>
            <a:ext cx="3807226" cy="627089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06640"/>
            <a:ext cx="3807226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279552"/>
            <a:ext cx="3825976" cy="627089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06640"/>
            <a:ext cx="3825976" cy="2804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2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7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5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47980"/>
            <a:ext cx="2902585" cy="1217930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51541"/>
            <a:ext cx="4556016" cy="370937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65910"/>
            <a:ext cx="2902585" cy="2901042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2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47980"/>
            <a:ext cx="2902585" cy="1217930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51541"/>
            <a:ext cx="4556016" cy="370937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565910"/>
            <a:ext cx="2902585" cy="2901042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09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77901"/>
            <a:ext cx="7762102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389503"/>
            <a:ext cx="7762102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837889"/>
            <a:ext cx="2024896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4223-C3C8-436A-A528-F8332768A524}" type="datetimeFigureOut">
              <a:rPr lang="en-GB" smtClean="0"/>
              <a:t>18/12/2018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837889"/>
            <a:ext cx="3037344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837889"/>
            <a:ext cx="2024896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E1D1E-205C-4245-98E3-AF0DBFE66F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381C84-C6B0-49B5-975A-FEF28A812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492699"/>
              </p:ext>
            </p:extLst>
          </p:nvPr>
        </p:nvGraphicFramePr>
        <p:xfrm>
          <a:off x="0" y="-22860"/>
          <a:ext cx="8999538" cy="5225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33A360-A369-4F6F-A120-B0656E0D7EB3}"/>
              </a:ext>
            </a:extLst>
          </p:cNvPr>
          <p:cNvSpPr txBox="1"/>
          <p:nvPr/>
        </p:nvSpPr>
        <p:spPr>
          <a:xfrm>
            <a:off x="2352258" y="4799964"/>
            <a:ext cx="2420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Wavelength (nm):</a:t>
            </a:r>
          </a:p>
        </p:txBody>
      </p:sp>
    </p:spTree>
    <p:extLst>
      <p:ext uri="{BB962C8B-B14F-4D97-AF65-F5344CB8AC3E}">
        <p14:creationId xmlns:p14="http://schemas.microsoft.com/office/powerpoint/2010/main" val="317513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4351</TotalTime>
  <Words>8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13</cp:revision>
  <dcterms:created xsi:type="dcterms:W3CDTF">2018-10-30T20:30:04Z</dcterms:created>
  <dcterms:modified xsi:type="dcterms:W3CDTF">2018-12-18T10:02:46Z</dcterms:modified>
</cp:coreProperties>
</file>