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7199313" cy="8820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>
        <p:scale>
          <a:sx n="75" d="100"/>
          <a:sy n="75" d="100"/>
        </p:scale>
        <p:origin x="301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443483"/>
            <a:ext cx="6119416" cy="3070719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632621"/>
            <a:ext cx="5399485" cy="2129494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2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69592"/>
            <a:ext cx="1552352" cy="7474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69592"/>
            <a:ext cx="4567064" cy="7474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8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198915"/>
            <a:ext cx="6209407" cy="36689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902561"/>
            <a:ext cx="6209407" cy="192940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347957"/>
            <a:ext cx="3059708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347957"/>
            <a:ext cx="3059708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5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69593"/>
            <a:ext cx="6209407" cy="1704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162163"/>
            <a:ext cx="3045646" cy="105964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221805"/>
            <a:ext cx="3045646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162163"/>
            <a:ext cx="3060646" cy="105964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221805"/>
            <a:ext cx="3060646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4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2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88010"/>
            <a:ext cx="2321966" cy="205803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269940"/>
            <a:ext cx="3644652" cy="6268023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646045"/>
            <a:ext cx="2321966" cy="49021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8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88010"/>
            <a:ext cx="2321966" cy="205803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269940"/>
            <a:ext cx="3644652" cy="6268023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646045"/>
            <a:ext cx="2321966" cy="49021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4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69593"/>
            <a:ext cx="6209407" cy="170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347957"/>
            <a:ext cx="6209407" cy="559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8174974"/>
            <a:ext cx="1619845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1356-5F01-43EB-828D-BA428F19442C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8174974"/>
            <a:ext cx="2429768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8174974"/>
            <a:ext cx="1619845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6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B584F-0024-43C9-8AAB-4A8D944E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49" y="39270"/>
            <a:ext cx="3987728" cy="5820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9D067A-30F5-4B05-AAB2-3EBD5F7BE562}"/>
              </a:ext>
            </a:extLst>
          </p:cNvPr>
          <p:cNvSpPr txBox="1"/>
          <p:nvPr/>
        </p:nvSpPr>
        <p:spPr>
          <a:xfrm>
            <a:off x="2269052" y="218392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8CDBF-81C6-405D-9F0B-E7FA6695343F}"/>
              </a:ext>
            </a:extLst>
          </p:cNvPr>
          <p:cNvSpPr txBox="1"/>
          <p:nvPr/>
        </p:nvSpPr>
        <p:spPr>
          <a:xfrm>
            <a:off x="1356370" y="585591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25598-FC56-40BE-811B-DAE61B02650B}"/>
              </a:ext>
            </a:extLst>
          </p:cNvPr>
          <p:cNvSpPr txBox="1"/>
          <p:nvPr/>
        </p:nvSpPr>
        <p:spPr>
          <a:xfrm>
            <a:off x="4835021" y="58559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339E0-76BF-4F8A-B370-C5CB11C0C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4"/>
          <a:stretch/>
        </p:blipFill>
        <p:spPr>
          <a:xfrm>
            <a:off x="123987" y="42069"/>
            <a:ext cx="2199925" cy="258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1F1150-D3F7-49AC-8A3B-18CBB47B9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7" y="2746835"/>
            <a:ext cx="2711119" cy="3109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A013BD-E0EB-462E-9EE6-B35655FBF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86" y="6310701"/>
            <a:ext cx="6950992" cy="2191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F966E-C72D-4156-87C0-A8931A2B41F0}"/>
              </a:ext>
            </a:extLst>
          </p:cNvPr>
          <p:cNvSpPr txBox="1"/>
          <p:nvPr/>
        </p:nvSpPr>
        <p:spPr>
          <a:xfrm>
            <a:off x="3407763" y="849029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7239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11</cp:revision>
  <dcterms:created xsi:type="dcterms:W3CDTF">2018-08-27T08:19:14Z</dcterms:created>
  <dcterms:modified xsi:type="dcterms:W3CDTF">2019-06-12T21:35:56Z</dcterms:modified>
</cp:coreProperties>
</file>