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57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122"/>
            <a:ext cx="9144000" cy="1134110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0968"/>
            <a:ext cx="9144000" cy="786487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434"/>
            <a:ext cx="2628900" cy="27606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434"/>
            <a:ext cx="7734300" cy="27606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0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126"/>
            <a:ext cx="10515600" cy="1355050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79995"/>
            <a:ext cx="10515600" cy="712589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5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172"/>
            <a:ext cx="5181600" cy="2066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172"/>
            <a:ext cx="5181600" cy="2066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3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435"/>
            <a:ext cx="10515600" cy="6296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553"/>
            <a:ext cx="5157787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9911"/>
            <a:ext cx="5157787" cy="1750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553"/>
            <a:ext cx="5183188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9911"/>
            <a:ext cx="5183188" cy="1750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170"/>
            <a:ext cx="393223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027"/>
            <a:ext cx="6172200" cy="2314972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265"/>
            <a:ext cx="393223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170"/>
            <a:ext cx="3932237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027"/>
            <a:ext cx="6172200" cy="2314972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265"/>
            <a:ext cx="3932237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435"/>
            <a:ext cx="10515600" cy="62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172"/>
            <a:ext cx="10515600" cy="206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19267"/>
            <a:ext cx="27432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1DC6-B297-4922-A1D6-C2D5150745BE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19267"/>
            <a:ext cx="41148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19267"/>
            <a:ext cx="2743200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8924-A0BF-4746-B47F-DF878428BC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4340" rtl="0" eaLnBrk="1" latinLnBrk="0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BDB9E-0D67-4FE6-A092-BB34001E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122115"/>
            <a:ext cx="7246579" cy="30060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79B9E-BE16-437E-BF79-194D9B81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" y="122163"/>
            <a:ext cx="4789564" cy="3006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50DFF-F026-483B-90D7-DF069532C826}"/>
              </a:ext>
            </a:extLst>
          </p:cNvPr>
          <p:cNvSpPr txBox="1"/>
          <p:nvPr/>
        </p:nvSpPr>
        <p:spPr>
          <a:xfrm>
            <a:off x="38084" y="2666498"/>
            <a:ext cx="62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6B2B5-2D24-4179-83A8-ECC2F00F7566}"/>
              </a:ext>
            </a:extLst>
          </p:cNvPr>
          <p:cNvSpPr txBox="1"/>
          <p:nvPr/>
        </p:nvSpPr>
        <p:spPr>
          <a:xfrm>
            <a:off x="4901983" y="2658248"/>
            <a:ext cx="62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22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2019-06-11T15:47:24Z</dcterms:created>
  <dcterms:modified xsi:type="dcterms:W3CDTF">2019-06-11T16:30:03Z</dcterms:modified>
</cp:coreProperties>
</file>