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71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1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7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014E-E8BB-4FAF-888C-561208D1D9C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FD9E-8991-4069-B286-2CA7E6603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5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97EBA-09AD-41CA-9EFD-627A1B9C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" y="6203680"/>
            <a:ext cx="7426801" cy="274004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7B46E-AC34-47CA-BB19-684F2A9E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" y="3369746"/>
            <a:ext cx="7426801" cy="276767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59139-2193-4AC0-89B3-68E1393E5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" y="54389"/>
            <a:ext cx="7425662" cy="3249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FDDAEF-F60A-4655-A6CE-F35F8E153257}"/>
              </a:ext>
            </a:extLst>
          </p:cNvPr>
          <p:cNvSpPr txBox="1"/>
          <p:nvPr/>
        </p:nvSpPr>
        <p:spPr>
          <a:xfrm>
            <a:off x="65871" y="2934156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4FF7A-2D9F-48C8-80AD-80563436D137}"/>
              </a:ext>
            </a:extLst>
          </p:cNvPr>
          <p:cNvSpPr txBox="1"/>
          <p:nvPr/>
        </p:nvSpPr>
        <p:spPr>
          <a:xfrm>
            <a:off x="65871" y="576809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5AB6A-37F0-4EB3-9AA2-3AAB773F551E}"/>
              </a:ext>
            </a:extLst>
          </p:cNvPr>
          <p:cNvSpPr txBox="1"/>
          <p:nvPr/>
        </p:nvSpPr>
        <p:spPr>
          <a:xfrm>
            <a:off x="65871" y="8574392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6574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2</cp:revision>
  <dcterms:created xsi:type="dcterms:W3CDTF">2019-06-11T11:18:24Z</dcterms:created>
  <dcterms:modified xsi:type="dcterms:W3CDTF">2019-06-11T15:52:08Z</dcterms:modified>
</cp:coreProperties>
</file>