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99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0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35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6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4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5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54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1A78-FF22-4A47-A3F8-3A7C08A6FCCA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B81A2-CF8A-4DF6-8C5A-B419694E9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9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4E51E-031A-496A-B2D5-CBCEA7179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199313" cy="71993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C65FDF-8B5A-412C-9075-E8B45C9F012F}"/>
              </a:ext>
            </a:extLst>
          </p:cNvPr>
          <p:cNvSpPr/>
          <p:nvPr/>
        </p:nvSpPr>
        <p:spPr>
          <a:xfrm>
            <a:off x="4050792" y="4087368"/>
            <a:ext cx="950976" cy="950976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9025F-63F8-494C-9A4A-C78AD2A5F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3" t="55722" r="31836" b="31592"/>
          <a:stretch/>
        </p:blipFill>
        <p:spPr>
          <a:xfrm>
            <a:off x="5148072" y="5140665"/>
            <a:ext cx="1975432" cy="1982512"/>
          </a:xfrm>
          <a:prstGeom prst="rect">
            <a:avLst/>
          </a:prstGeom>
          <a:ln w="57150">
            <a:solidFill>
              <a:schemeClr val="accent3"/>
            </a:solidFill>
            <a:prstDash val="dash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86A9E2-1736-4B53-A1DB-EC9363230C54}"/>
              </a:ext>
            </a:extLst>
          </p:cNvPr>
          <p:cNvCxnSpPr>
            <a:cxnSpLocks/>
          </p:cNvCxnSpPr>
          <p:nvPr/>
        </p:nvCxnSpPr>
        <p:spPr>
          <a:xfrm>
            <a:off x="5001768" y="4087368"/>
            <a:ext cx="2148840" cy="1014984"/>
          </a:xfrm>
          <a:prstGeom prst="line">
            <a:avLst/>
          </a:prstGeom>
          <a:ln w="381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7CE5B3-CE42-483E-8D60-C96F98BD79BE}"/>
              </a:ext>
            </a:extLst>
          </p:cNvPr>
          <p:cNvCxnSpPr>
            <a:cxnSpLocks/>
          </p:cNvCxnSpPr>
          <p:nvPr/>
        </p:nvCxnSpPr>
        <p:spPr>
          <a:xfrm>
            <a:off x="4054126" y="5031740"/>
            <a:ext cx="1093946" cy="2114391"/>
          </a:xfrm>
          <a:prstGeom prst="line">
            <a:avLst/>
          </a:prstGeom>
          <a:ln w="381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5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</cp:revision>
  <dcterms:created xsi:type="dcterms:W3CDTF">2019-06-13T10:18:02Z</dcterms:created>
  <dcterms:modified xsi:type="dcterms:W3CDTF">2019-06-13T10:23:22Z</dcterms:modified>
</cp:coreProperties>
</file>