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305800" cy="4810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94660"/>
  </p:normalViewPr>
  <p:slideViewPr>
    <p:cSldViewPr snapToGrid="0">
      <p:cViewPr>
        <p:scale>
          <a:sx n="125" d="100"/>
          <a:sy n="125" d="100"/>
        </p:scale>
        <p:origin x="160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8225" y="787213"/>
            <a:ext cx="6229350" cy="1674636"/>
          </a:xfrm>
        </p:spPr>
        <p:txBody>
          <a:bodyPr anchor="b"/>
          <a:lstStyle>
            <a:lvl1pPr algn="ctr">
              <a:defRPr sz="40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8225" y="2526429"/>
            <a:ext cx="6229350" cy="1161333"/>
          </a:xfrm>
        </p:spPr>
        <p:txBody>
          <a:bodyPr/>
          <a:lstStyle>
            <a:lvl1pPr marL="0" indent="0" algn="ctr">
              <a:buNone/>
              <a:defRPr sz="1635"/>
            </a:lvl1pPr>
            <a:lvl2pPr marL="311490" indent="0" algn="ctr">
              <a:buNone/>
              <a:defRPr sz="1363"/>
            </a:lvl2pPr>
            <a:lvl3pPr marL="622981" indent="0" algn="ctr">
              <a:buNone/>
              <a:defRPr sz="1226"/>
            </a:lvl3pPr>
            <a:lvl4pPr marL="934471" indent="0" algn="ctr">
              <a:buNone/>
              <a:defRPr sz="1090"/>
            </a:lvl4pPr>
            <a:lvl5pPr marL="1245961" indent="0" algn="ctr">
              <a:buNone/>
              <a:defRPr sz="1090"/>
            </a:lvl5pPr>
            <a:lvl6pPr marL="1557452" indent="0" algn="ctr">
              <a:buNone/>
              <a:defRPr sz="1090"/>
            </a:lvl6pPr>
            <a:lvl7pPr marL="1868942" indent="0" algn="ctr">
              <a:buNone/>
              <a:defRPr sz="1090"/>
            </a:lvl7pPr>
            <a:lvl8pPr marL="2180433" indent="0" algn="ctr">
              <a:buNone/>
              <a:defRPr sz="1090"/>
            </a:lvl8pPr>
            <a:lvl9pPr marL="2491923" indent="0" algn="ctr">
              <a:buNone/>
              <a:defRPr sz="10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2EB0-B079-44C1-AEFB-40571633242E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D1F1-9FE4-48D5-9686-4E75BB261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31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2EB0-B079-44C1-AEFB-40571633242E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D1F1-9FE4-48D5-9686-4E75BB261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1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43838" y="256094"/>
            <a:ext cx="1790938" cy="40763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024" y="256094"/>
            <a:ext cx="5268992" cy="40763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2EB0-B079-44C1-AEFB-40571633242E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D1F1-9FE4-48D5-9686-4E75BB261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2EB0-B079-44C1-AEFB-40571633242E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D1F1-9FE4-48D5-9686-4E75BB261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18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698" y="1199192"/>
            <a:ext cx="7163753" cy="2000878"/>
          </a:xfrm>
        </p:spPr>
        <p:txBody>
          <a:bodyPr anchor="b"/>
          <a:lstStyle>
            <a:lvl1pPr>
              <a:defRPr sz="40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698" y="3218999"/>
            <a:ext cx="7163753" cy="1052214"/>
          </a:xfrm>
        </p:spPr>
        <p:txBody>
          <a:bodyPr/>
          <a:lstStyle>
            <a:lvl1pPr marL="0" indent="0">
              <a:buNone/>
              <a:defRPr sz="1635">
                <a:solidFill>
                  <a:schemeClr val="tx1">
                    <a:tint val="75000"/>
                  </a:schemeClr>
                </a:solidFill>
              </a:defRPr>
            </a:lvl1pPr>
            <a:lvl2pPr marL="311490" indent="0">
              <a:buNone/>
              <a:defRPr sz="1363">
                <a:solidFill>
                  <a:schemeClr val="tx1">
                    <a:tint val="75000"/>
                  </a:schemeClr>
                </a:solidFill>
              </a:defRPr>
            </a:lvl2pPr>
            <a:lvl3pPr marL="622981" indent="0">
              <a:buNone/>
              <a:defRPr sz="1226">
                <a:solidFill>
                  <a:schemeClr val="tx1">
                    <a:tint val="75000"/>
                  </a:schemeClr>
                </a:solidFill>
              </a:defRPr>
            </a:lvl3pPr>
            <a:lvl4pPr marL="934471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4pPr>
            <a:lvl5pPr marL="1245961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5pPr>
            <a:lvl6pPr marL="1557452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6pPr>
            <a:lvl7pPr marL="1868942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7pPr>
            <a:lvl8pPr marL="2180433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8pPr>
            <a:lvl9pPr marL="2491923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2EB0-B079-44C1-AEFB-40571633242E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D1F1-9FE4-48D5-9686-4E75BB261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93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024" y="1280473"/>
            <a:ext cx="3529965" cy="30519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4811" y="1280473"/>
            <a:ext cx="3529965" cy="30519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2EB0-B079-44C1-AEFB-40571633242E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D1F1-9FE4-48D5-9686-4E75BB261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50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05" y="256095"/>
            <a:ext cx="7163753" cy="9297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106" y="1179149"/>
            <a:ext cx="3513742" cy="577883"/>
          </a:xfrm>
        </p:spPr>
        <p:txBody>
          <a:bodyPr anchor="b"/>
          <a:lstStyle>
            <a:lvl1pPr marL="0" indent="0">
              <a:buNone/>
              <a:defRPr sz="1635" b="1"/>
            </a:lvl1pPr>
            <a:lvl2pPr marL="311490" indent="0">
              <a:buNone/>
              <a:defRPr sz="1363" b="1"/>
            </a:lvl2pPr>
            <a:lvl3pPr marL="622981" indent="0">
              <a:buNone/>
              <a:defRPr sz="1226" b="1"/>
            </a:lvl3pPr>
            <a:lvl4pPr marL="934471" indent="0">
              <a:buNone/>
              <a:defRPr sz="1090" b="1"/>
            </a:lvl4pPr>
            <a:lvl5pPr marL="1245961" indent="0">
              <a:buNone/>
              <a:defRPr sz="1090" b="1"/>
            </a:lvl5pPr>
            <a:lvl6pPr marL="1557452" indent="0">
              <a:buNone/>
              <a:defRPr sz="1090" b="1"/>
            </a:lvl6pPr>
            <a:lvl7pPr marL="1868942" indent="0">
              <a:buNone/>
              <a:defRPr sz="1090" b="1"/>
            </a:lvl7pPr>
            <a:lvl8pPr marL="2180433" indent="0">
              <a:buNone/>
              <a:defRPr sz="1090" b="1"/>
            </a:lvl8pPr>
            <a:lvl9pPr marL="2491923" indent="0">
              <a:buNone/>
              <a:defRPr sz="109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106" y="1757032"/>
            <a:ext cx="3513742" cy="25843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04811" y="1179149"/>
            <a:ext cx="3531047" cy="577883"/>
          </a:xfrm>
        </p:spPr>
        <p:txBody>
          <a:bodyPr anchor="b"/>
          <a:lstStyle>
            <a:lvl1pPr marL="0" indent="0">
              <a:buNone/>
              <a:defRPr sz="1635" b="1"/>
            </a:lvl1pPr>
            <a:lvl2pPr marL="311490" indent="0">
              <a:buNone/>
              <a:defRPr sz="1363" b="1"/>
            </a:lvl2pPr>
            <a:lvl3pPr marL="622981" indent="0">
              <a:buNone/>
              <a:defRPr sz="1226" b="1"/>
            </a:lvl3pPr>
            <a:lvl4pPr marL="934471" indent="0">
              <a:buNone/>
              <a:defRPr sz="1090" b="1"/>
            </a:lvl4pPr>
            <a:lvl5pPr marL="1245961" indent="0">
              <a:buNone/>
              <a:defRPr sz="1090" b="1"/>
            </a:lvl5pPr>
            <a:lvl6pPr marL="1557452" indent="0">
              <a:buNone/>
              <a:defRPr sz="1090" b="1"/>
            </a:lvl6pPr>
            <a:lvl7pPr marL="1868942" indent="0">
              <a:buNone/>
              <a:defRPr sz="1090" b="1"/>
            </a:lvl7pPr>
            <a:lvl8pPr marL="2180433" indent="0">
              <a:buNone/>
              <a:defRPr sz="1090" b="1"/>
            </a:lvl8pPr>
            <a:lvl9pPr marL="2491923" indent="0">
              <a:buNone/>
              <a:defRPr sz="109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04811" y="1757032"/>
            <a:ext cx="3531047" cy="25843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2EB0-B079-44C1-AEFB-40571633242E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D1F1-9FE4-48D5-9686-4E75BB261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91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2EB0-B079-44C1-AEFB-40571633242E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D1F1-9FE4-48D5-9686-4E75BB261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03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2EB0-B079-44C1-AEFB-40571633242E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D1F1-9FE4-48D5-9686-4E75BB261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36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06" y="320675"/>
            <a:ext cx="2678836" cy="1122363"/>
          </a:xfrm>
        </p:spPr>
        <p:txBody>
          <a:bodyPr anchor="b"/>
          <a:lstStyle>
            <a:lvl1pPr>
              <a:defRPr sz="21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1047" y="692569"/>
            <a:ext cx="4204811" cy="3418306"/>
          </a:xfrm>
        </p:spPr>
        <p:txBody>
          <a:bodyPr/>
          <a:lstStyle>
            <a:lvl1pPr>
              <a:defRPr sz="2180"/>
            </a:lvl1pPr>
            <a:lvl2pPr>
              <a:defRPr sz="1908"/>
            </a:lvl2pPr>
            <a:lvl3pPr>
              <a:defRPr sz="1635"/>
            </a:lvl3pPr>
            <a:lvl4pPr>
              <a:defRPr sz="1363"/>
            </a:lvl4pPr>
            <a:lvl5pPr>
              <a:defRPr sz="1363"/>
            </a:lvl5pPr>
            <a:lvl6pPr>
              <a:defRPr sz="1363"/>
            </a:lvl6pPr>
            <a:lvl7pPr>
              <a:defRPr sz="1363"/>
            </a:lvl7pPr>
            <a:lvl8pPr>
              <a:defRPr sz="1363"/>
            </a:lvl8pPr>
            <a:lvl9pPr>
              <a:defRPr sz="136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2106" y="1443038"/>
            <a:ext cx="2678836" cy="2673405"/>
          </a:xfrm>
        </p:spPr>
        <p:txBody>
          <a:bodyPr/>
          <a:lstStyle>
            <a:lvl1pPr marL="0" indent="0">
              <a:buNone/>
              <a:defRPr sz="1090"/>
            </a:lvl1pPr>
            <a:lvl2pPr marL="311490" indent="0">
              <a:buNone/>
              <a:defRPr sz="954"/>
            </a:lvl2pPr>
            <a:lvl3pPr marL="622981" indent="0">
              <a:buNone/>
              <a:defRPr sz="818"/>
            </a:lvl3pPr>
            <a:lvl4pPr marL="934471" indent="0">
              <a:buNone/>
              <a:defRPr sz="681"/>
            </a:lvl4pPr>
            <a:lvl5pPr marL="1245961" indent="0">
              <a:buNone/>
              <a:defRPr sz="681"/>
            </a:lvl5pPr>
            <a:lvl6pPr marL="1557452" indent="0">
              <a:buNone/>
              <a:defRPr sz="681"/>
            </a:lvl6pPr>
            <a:lvl7pPr marL="1868942" indent="0">
              <a:buNone/>
              <a:defRPr sz="681"/>
            </a:lvl7pPr>
            <a:lvl8pPr marL="2180433" indent="0">
              <a:buNone/>
              <a:defRPr sz="681"/>
            </a:lvl8pPr>
            <a:lvl9pPr marL="2491923" indent="0">
              <a:buNone/>
              <a:defRPr sz="68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2EB0-B079-44C1-AEFB-40571633242E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D1F1-9FE4-48D5-9686-4E75BB261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25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06" y="320675"/>
            <a:ext cx="2678836" cy="1122363"/>
          </a:xfrm>
        </p:spPr>
        <p:txBody>
          <a:bodyPr anchor="b"/>
          <a:lstStyle>
            <a:lvl1pPr>
              <a:defRPr sz="21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31047" y="692569"/>
            <a:ext cx="4204811" cy="3418306"/>
          </a:xfrm>
        </p:spPr>
        <p:txBody>
          <a:bodyPr anchor="t"/>
          <a:lstStyle>
            <a:lvl1pPr marL="0" indent="0">
              <a:buNone/>
              <a:defRPr sz="2180"/>
            </a:lvl1pPr>
            <a:lvl2pPr marL="311490" indent="0">
              <a:buNone/>
              <a:defRPr sz="1908"/>
            </a:lvl2pPr>
            <a:lvl3pPr marL="622981" indent="0">
              <a:buNone/>
              <a:defRPr sz="1635"/>
            </a:lvl3pPr>
            <a:lvl4pPr marL="934471" indent="0">
              <a:buNone/>
              <a:defRPr sz="1363"/>
            </a:lvl4pPr>
            <a:lvl5pPr marL="1245961" indent="0">
              <a:buNone/>
              <a:defRPr sz="1363"/>
            </a:lvl5pPr>
            <a:lvl6pPr marL="1557452" indent="0">
              <a:buNone/>
              <a:defRPr sz="1363"/>
            </a:lvl6pPr>
            <a:lvl7pPr marL="1868942" indent="0">
              <a:buNone/>
              <a:defRPr sz="1363"/>
            </a:lvl7pPr>
            <a:lvl8pPr marL="2180433" indent="0">
              <a:buNone/>
              <a:defRPr sz="1363"/>
            </a:lvl8pPr>
            <a:lvl9pPr marL="2491923" indent="0">
              <a:buNone/>
              <a:defRPr sz="136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2106" y="1443038"/>
            <a:ext cx="2678836" cy="2673405"/>
          </a:xfrm>
        </p:spPr>
        <p:txBody>
          <a:bodyPr/>
          <a:lstStyle>
            <a:lvl1pPr marL="0" indent="0">
              <a:buNone/>
              <a:defRPr sz="1090"/>
            </a:lvl1pPr>
            <a:lvl2pPr marL="311490" indent="0">
              <a:buNone/>
              <a:defRPr sz="954"/>
            </a:lvl2pPr>
            <a:lvl3pPr marL="622981" indent="0">
              <a:buNone/>
              <a:defRPr sz="818"/>
            </a:lvl3pPr>
            <a:lvl4pPr marL="934471" indent="0">
              <a:buNone/>
              <a:defRPr sz="681"/>
            </a:lvl4pPr>
            <a:lvl5pPr marL="1245961" indent="0">
              <a:buNone/>
              <a:defRPr sz="681"/>
            </a:lvl5pPr>
            <a:lvl6pPr marL="1557452" indent="0">
              <a:buNone/>
              <a:defRPr sz="681"/>
            </a:lvl6pPr>
            <a:lvl7pPr marL="1868942" indent="0">
              <a:buNone/>
              <a:defRPr sz="681"/>
            </a:lvl7pPr>
            <a:lvl8pPr marL="2180433" indent="0">
              <a:buNone/>
              <a:defRPr sz="681"/>
            </a:lvl8pPr>
            <a:lvl9pPr marL="2491923" indent="0">
              <a:buNone/>
              <a:defRPr sz="68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2EB0-B079-44C1-AEFB-40571633242E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D1F1-9FE4-48D5-9686-4E75BB261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88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024" y="256095"/>
            <a:ext cx="7163753" cy="929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024" y="1280473"/>
            <a:ext cx="7163753" cy="305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024" y="4458273"/>
            <a:ext cx="1868805" cy="2560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02EB0-B079-44C1-AEFB-40571633242E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51296" y="4458273"/>
            <a:ext cx="2803208" cy="2560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65971" y="4458273"/>
            <a:ext cx="1868805" cy="2560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FD1F1-9FE4-48D5-9686-4E75BB261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66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22981" rtl="0" eaLnBrk="1" latinLnBrk="0" hangingPunct="1">
        <a:lnSpc>
          <a:spcPct val="90000"/>
        </a:lnSpc>
        <a:spcBef>
          <a:spcPct val="0"/>
        </a:spcBef>
        <a:buNone/>
        <a:defRPr sz="29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745" indent="-155745" algn="l" defTabSz="622981" rtl="0" eaLnBrk="1" latinLnBrk="0" hangingPunct="1">
        <a:lnSpc>
          <a:spcPct val="90000"/>
        </a:lnSpc>
        <a:spcBef>
          <a:spcPts val="681"/>
        </a:spcBef>
        <a:buFont typeface="Arial" panose="020B0604020202020204" pitchFamily="34" charset="0"/>
        <a:buChar char="•"/>
        <a:defRPr sz="1908" kern="1200">
          <a:solidFill>
            <a:schemeClr val="tx1"/>
          </a:solidFill>
          <a:latin typeface="+mn-lt"/>
          <a:ea typeface="+mn-ea"/>
          <a:cs typeface="+mn-cs"/>
        </a:defRPr>
      </a:lvl1pPr>
      <a:lvl2pPr marL="467236" indent="-155745" algn="l" defTabSz="622981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2pPr>
      <a:lvl3pPr marL="778726" indent="-155745" algn="l" defTabSz="622981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3" kern="1200">
          <a:solidFill>
            <a:schemeClr val="tx1"/>
          </a:solidFill>
          <a:latin typeface="+mn-lt"/>
          <a:ea typeface="+mn-ea"/>
          <a:cs typeface="+mn-cs"/>
        </a:defRPr>
      </a:lvl3pPr>
      <a:lvl4pPr marL="1090216" indent="-155745" algn="l" defTabSz="622981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6" kern="1200">
          <a:solidFill>
            <a:schemeClr val="tx1"/>
          </a:solidFill>
          <a:latin typeface="+mn-lt"/>
          <a:ea typeface="+mn-ea"/>
          <a:cs typeface="+mn-cs"/>
        </a:defRPr>
      </a:lvl4pPr>
      <a:lvl5pPr marL="1401707" indent="-155745" algn="l" defTabSz="622981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6" kern="1200">
          <a:solidFill>
            <a:schemeClr val="tx1"/>
          </a:solidFill>
          <a:latin typeface="+mn-lt"/>
          <a:ea typeface="+mn-ea"/>
          <a:cs typeface="+mn-cs"/>
        </a:defRPr>
      </a:lvl5pPr>
      <a:lvl6pPr marL="1713197" indent="-155745" algn="l" defTabSz="622981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6" kern="1200">
          <a:solidFill>
            <a:schemeClr val="tx1"/>
          </a:solidFill>
          <a:latin typeface="+mn-lt"/>
          <a:ea typeface="+mn-ea"/>
          <a:cs typeface="+mn-cs"/>
        </a:defRPr>
      </a:lvl6pPr>
      <a:lvl7pPr marL="2024687" indent="-155745" algn="l" defTabSz="622981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6" kern="1200">
          <a:solidFill>
            <a:schemeClr val="tx1"/>
          </a:solidFill>
          <a:latin typeface="+mn-lt"/>
          <a:ea typeface="+mn-ea"/>
          <a:cs typeface="+mn-cs"/>
        </a:defRPr>
      </a:lvl7pPr>
      <a:lvl8pPr marL="2336178" indent="-155745" algn="l" defTabSz="622981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6" kern="1200">
          <a:solidFill>
            <a:schemeClr val="tx1"/>
          </a:solidFill>
          <a:latin typeface="+mn-lt"/>
          <a:ea typeface="+mn-ea"/>
          <a:cs typeface="+mn-cs"/>
        </a:defRPr>
      </a:lvl8pPr>
      <a:lvl9pPr marL="2647668" indent="-155745" algn="l" defTabSz="622981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2981" rtl="0" eaLnBrk="1" latinLnBrk="0" hangingPunct="1">
        <a:defRPr sz="1226" kern="1200">
          <a:solidFill>
            <a:schemeClr val="tx1"/>
          </a:solidFill>
          <a:latin typeface="+mn-lt"/>
          <a:ea typeface="+mn-ea"/>
          <a:cs typeface="+mn-cs"/>
        </a:defRPr>
      </a:lvl1pPr>
      <a:lvl2pPr marL="311490" algn="l" defTabSz="622981" rtl="0" eaLnBrk="1" latinLnBrk="0" hangingPunct="1">
        <a:defRPr sz="1226" kern="1200">
          <a:solidFill>
            <a:schemeClr val="tx1"/>
          </a:solidFill>
          <a:latin typeface="+mn-lt"/>
          <a:ea typeface="+mn-ea"/>
          <a:cs typeface="+mn-cs"/>
        </a:defRPr>
      </a:lvl2pPr>
      <a:lvl3pPr marL="622981" algn="l" defTabSz="622981" rtl="0" eaLnBrk="1" latinLnBrk="0" hangingPunct="1">
        <a:defRPr sz="1226" kern="1200">
          <a:solidFill>
            <a:schemeClr val="tx1"/>
          </a:solidFill>
          <a:latin typeface="+mn-lt"/>
          <a:ea typeface="+mn-ea"/>
          <a:cs typeface="+mn-cs"/>
        </a:defRPr>
      </a:lvl3pPr>
      <a:lvl4pPr marL="934471" algn="l" defTabSz="622981" rtl="0" eaLnBrk="1" latinLnBrk="0" hangingPunct="1">
        <a:defRPr sz="1226" kern="1200">
          <a:solidFill>
            <a:schemeClr val="tx1"/>
          </a:solidFill>
          <a:latin typeface="+mn-lt"/>
          <a:ea typeface="+mn-ea"/>
          <a:cs typeface="+mn-cs"/>
        </a:defRPr>
      </a:lvl4pPr>
      <a:lvl5pPr marL="1245961" algn="l" defTabSz="622981" rtl="0" eaLnBrk="1" latinLnBrk="0" hangingPunct="1">
        <a:defRPr sz="1226" kern="1200">
          <a:solidFill>
            <a:schemeClr val="tx1"/>
          </a:solidFill>
          <a:latin typeface="+mn-lt"/>
          <a:ea typeface="+mn-ea"/>
          <a:cs typeface="+mn-cs"/>
        </a:defRPr>
      </a:lvl5pPr>
      <a:lvl6pPr marL="1557452" algn="l" defTabSz="622981" rtl="0" eaLnBrk="1" latinLnBrk="0" hangingPunct="1">
        <a:defRPr sz="1226" kern="1200">
          <a:solidFill>
            <a:schemeClr val="tx1"/>
          </a:solidFill>
          <a:latin typeface="+mn-lt"/>
          <a:ea typeface="+mn-ea"/>
          <a:cs typeface="+mn-cs"/>
        </a:defRPr>
      </a:lvl6pPr>
      <a:lvl7pPr marL="1868942" algn="l" defTabSz="622981" rtl="0" eaLnBrk="1" latinLnBrk="0" hangingPunct="1">
        <a:defRPr sz="1226" kern="1200">
          <a:solidFill>
            <a:schemeClr val="tx1"/>
          </a:solidFill>
          <a:latin typeface="+mn-lt"/>
          <a:ea typeface="+mn-ea"/>
          <a:cs typeface="+mn-cs"/>
        </a:defRPr>
      </a:lvl7pPr>
      <a:lvl8pPr marL="2180433" algn="l" defTabSz="622981" rtl="0" eaLnBrk="1" latinLnBrk="0" hangingPunct="1">
        <a:defRPr sz="1226" kern="1200">
          <a:solidFill>
            <a:schemeClr val="tx1"/>
          </a:solidFill>
          <a:latin typeface="+mn-lt"/>
          <a:ea typeface="+mn-ea"/>
          <a:cs typeface="+mn-cs"/>
        </a:defRPr>
      </a:lvl8pPr>
      <a:lvl9pPr marL="2491923" algn="l" defTabSz="622981" rtl="0" eaLnBrk="1" latinLnBrk="0" hangingPunct="1">
        <a:defRPr sz="12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98C6860C-D83C-4291-9A1B-8F3DD563D03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39700" y="-50800"/>
            <a:ext cx="8305799" cy="4810125"/>
          </a:xfrm>
          <a:prstGeom prst="rect">
            <a:avLst/>
          </a:prstGeom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A5E8EB5E-0F45-4BA7-B921-176BEC6C2EAB}"/>
              </a:ext>
            </a:extLst>
          </p:cNvPr>
          <p:cNvSpPr/>
          <p:nvPr/>
        </p:nvSpPr>
        <p:spPr>
          <a:xfrm>
            <a:off x="491913" y="2263736"/>
            <a:ext cx="133350" cy="13997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4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A60B986F-BCC3-4306-A1E5-EB6C69B854D0}"/>
              </a:ext>
            </a:extLst>
          </p:cNvPr>
          <p:cNvSpPr/>
          <p:nvPr/>
        </p:nvSpPr>
        <p:spPr>
          <a:xfrm rot="19880226">
            <a:off x="319883" y="2389326"/>
            <a:ext cx="133350" cy="13997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4" dirty="0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64CEF232-3FB9-4BBF-BC5F-A47805DD9718}"/>
              </a:ext>
            </a:extLst>
          </p:cNvPr>
          <p:cNvSpPr/>
          <p:nvPr/>
        </p:nvSpPr>
        <p:spPr>
          <a:xfrm rot="5400000">
            <a:off x="516096" y="2433253"/>
            <a:ext cx="133350" cy="13997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4" dirty="0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81EC9B43-F74A-4DD5-A0BD-ABADD1F96BE9}"/>
              </a:ext>
            </a:extLst>
          </p:cNvPr>
          <p:cNvSpPr/>
          <p:nvPr/>
        </p:nvSpPr>
        <p:spPr>
          <a:xfrm>
            <a:off x="2696370" y="511970"/>
            <a:ext cx="133350" cy="13997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4" dirty="0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1B3A94CE-0BF5-4FBC-A40B-4C00A8441E3C}"/>
              </a:ext>
            </a:extLst>
          </p:cNvPr>
          <p:cNvSpPr/>
          <p:nvPr/>
        </p:nvSpPr>
        <p:spPr>
          <a:xfrm rot="17086114">
            <a:off x="2537620" y="441980"/>
            <a:ext cx="133350" cy="13997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4" dirty="0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15252904-8D58-4CFC-B95F-8F0C9388AB22}"/>
              </a:ext>
            </a:extLst>
          </p:cNvPr>
          <p:cNvSpPr/>
          <p:nvPr/>
        </p:nvSpPr>
        <p:spPr>
          <a:xfrm rot="5400000">
            <a:off x="2552582" y="615295"/>
            <a:ext cx="133350" cy="13997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4" dirty="0"/>
          </a:p>
        </p:txBody>
      </p:sp>
    </p:spTree>
    <p:extLst>
      <p:ext uri="{BB962C8B-B14F-4D97-AF65-F5344CB8AC3E}">
        <p14:creationId xmlns:p14="http://schemas.microsoft.com/office/powerpoint/2010/main" val="290277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G Color Scheme">
      <a:dk1>
        <a:srgbClr val="4C4C4C"/>
      </a:dk1>
      <a:lt1>
        <a:sysClr val="window" lastClr="FFFFFF"/>
      </a:lt1>
      <a:dk2>
        <a:srgbClr val="44546A"/>
      </a:dk2>
      <a:lt2>
        <a:srgbClr val="FEF74C"/>
      </a:lt2>
      <a:accent1>
        <a:srgbClr val="4CA1C3"/>
      </a:accent1>
      <a:accent2>
        <a:srgbClr val="FA654C"/>
      </a:accent2>
      <a:accent3>
        <a:srgbClr val="FEBE4C"/>
      </a:accent3>
      <a:accent4>
        <a:srgbClr val="4CD382"/>
      </a:accent4>
      <a:accent5>
        <a:srgbClr val="CA66BA"/>
      </a:accent5>
      <a:accent6>
        <a:srgbClr val="936CC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Fantham</dc:creator>
  <cp:lastModifiedBy>Marcus Fantham</cp:lastModifiedBy>
  <cp:revision>8</cp:revision>
  <dcterms:created xsi:type="dcterms:W3CDTF">2018-10-16T02:11:42Z</dcterms:created>
  <dcterms:modified xsi:type="dcterms:W3CDTF">2018-10-16T23:56:18Z</dcterms:modified>
</cp:coreProperties>
</file>