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8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profiles'!$Q$1</c:f>
              <c:strCache>
                <c:ptCount val="1"/>
                <c:pt idx="0">
                  <c:v>W-RL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profiles'!$Q$2:$Q$37</c:f>
              <c:numCache>
                <c:formatCode>General</c:formatCode>
                <c:ptCount val="36"/>
                <c:pt idx="0">
                  <c:v>0.15318408865700014</c:v>
                </c:pt>
                <c:pt idx="1">
                  <c:v>0.16892084100116619</c:v>
                </c:pt>
                <c:pt idx="2">
                  <c:v>0.18122914517988231</c:v>
                </c:pt>
                <c:pt idx="3">
                  <c:v>0.1814037358355747</c:v>
                </c:pt>
                <c:pt idx="4">
                  <c:v>0.161747794023472</c:v>
                </c:pt>
                <c:pt idx="5">
                  <c:v>0.12195730281030286</c:v>
                </c:pt>
                <c:pt idx="6">
                  <c:v>7.272610838102557E-2</c:v>
                </c:pt>
                <c:pt idx="7">
                  <c:v>3.2104457791529317E-2</c:v>
                </c:pt>
                <c:pt idx="8">
                  <c:v>1.4625169366417926E-2</c:v>
                </c:pt>
                <c:pt idx="9">
                  <c:v>2.0017930932206246E-2</c:v>
                </c:pt>
                <c:pt idx="10">
                  <c:v>3.1582708110039298E-2</c:v>
                </c:pt>
                <c:pt idx="11">
                  <c:v>2.9358193964151617E-2</c:v>
                </c:pt>
                <c:pt idx="12">
                  <c:v>1.1465685184061693E-2</c:v>
                </c:pt>
                <c:pt idx="13">
                  <c:v>7.1952921191530666E-3</c:v>
                </c:pt>
                <c:pt idx="14">
                  <c:v>6.7011129311681392E-2</c:v>
                </c:pt>
                <c:pt idx="15">
                  <c:v>0.22970198251397059</c:v>
                </c:pt>
                <c:pt idx="16">
                  <c:v>0.48600915421275792</c:v>
                </c:pt>
                <c:pt idx="17">
                  <c:v>0.76602492804033784</c:v>
                </c:pt>
                <c:pt idx="18">
                  <c:v>0.96552137892913226</c:v>
                </c:pt>
                <c:pt idx="19">
                  <c:v>1</c:v>
                </c:pt>
                <c:pt idx="20">
                  <c:v>0.85338699131091289</c:v>
                </c:pt>
                <c:pt idx="21">
                  <c:v>0.58865767423675563</c:v>
                </c:pt>
                <c:pt idx="22">
                  <c:v>0.31228740722764869</c:v>
                </c:pt>
                <c:pt idx="23">
                  <c:v>0.11583921481391601</c:v>
                </c:pt>
                <c:pt idx="24">
                  <c:v>3.2698335658961755E-2</c:v>
                </c:pt>
                <c:pt idx="25">
                  <c:v>3.4942398565525425E-2</c:v>
                </c:pt>
                <c:pt idx="26">
                  <c:v>6.587932347806158E-2</c:v>
                </c:pt>
                <c:pt idx="27">
                  <c:v>8.1021523859599445E-2</c:v>
                </c:pt>
                <c:pt idx="28">
                  <c:v>7.0056017310764621E-2</c:v>
                </c:pt>
                <c:pt idx="29">
                  <c:v>5.0953507654350944E-2</c:v>
                </c:pt>
                <c:pt idx="30">
                  <c:v>4.7647744814522705E-2</c:v>
                </c:pt>
                <c:pt idx="31">
                  <c:v>7.0053995025177451E-2</c:v>
                </c:pt>
                <c:pt idx="32">
                  <c:v>0.10840596709067254</c:v>
                </c:pt>
                <c:pt idx="33">
                  <c:v>0.14189906098539234</c:v>
                </c:pt>
                <c:pt idx="34">
                  <c:v>0.15352989949240631</c:v>
                </c:pt>
                <c:pt idx="35">
                  <c:v>0.14122631398006025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42-43DA-8579-DB07C16DB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profiles'!$R$1</c:f>
              <c:strCache>
                <c:ptCount val="1"/>
                <c:pt idx="0">
                  <c:v>RL-RL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profiles'!$R$2:$R$37</c:f>
              <c:numCache>
                <c:formatCode>General</c:formatCode>
                <c:ptCount val="36"/>
                <c:pt idx="0">
                  <c:v>0.11389766250334368</c:v>
                </c:pt>
                <c:pt idx="1">
                  <c:v>0.11522099220148563</c:v>
                </c:pt>
                <c:pt idx="2">
                  <c:v>9.738840648298662E-2</c:v>
                </c:pt>
                <c:pt idx="3">
                  <c:v>7.7730723197322313E-2</c:v>
                </c:pt>
                <c:pt idx="4">
                  <c:v>5.8862450873474761E-2</c:v>
                </c:pt>
                <c:pt idx="5">
                  <c:v>4.2429928256411314E-2</c:v>
                </c:pt>
                <c:pt idx="6">
                  <c:v>3.2354060783143686E-2</c:v>
                </c:pt>
                <c:pt idx="7">
                  <c:v>2.8097500291501196E-2</c:v>
                </c:pt>
                <c:pt idx="8">
                  <c:v>2.8125578715611433E-2</c:v>
                </c:pt>
                <c:pt idx="9">
                  <c:v>3.1211204620122501E-2</c:v>
                </c:pt>
                <c:pt idx="10">
                  <c:v>3.8988713759542375E-2</c:v>
                </c:pt>
                <c:pt idx="11">
                  <c:v>5.0808444275259435E-2</c:v>
                </c:pt>
                <c:pt idx="12">
                  <c:v>5.6202073773808793E-2</c:v>
                </c:pt>
                <c:pt idx="13">
                  <c:v>6.2123620513453645E-2</c:v>
                </c:pt>
                <c:pt idx="14">
                  <c:v>0.10582436538474728</c:v>
                </c:pt>
                <c:pt idx="15">
                  <c:v>0.21995329979354855</c:v>
                </c:pt>
                <c:pt idx="16">
                  <c:v>0.43043216767148845</c:v>
                </c:pt>
                <c:pt idx="17">
                  <c:v>0.72630695418972957</c:v>
                </c:pt>
                <c:pt idx="18">
                  <c:v>0.96921854530614482</c:v>
                </c:pt>
                <c:pt idx="19">
                  <c:v>1</c:v>
                </c:pt>
                <c:pt idx="20">
                  <c:v>0.83561990301583711</c:v>
                </c:pt>
                <c:pt idx="21">
                  <c:v>0.58523923674698386</c:v>
                </c:pt>
                <c:pt idx="22">
                  <c:v>0.33885063650143699</c:v>
                </c:pt>
                <c:pt idx="23">
                  <c:v>0.17625491265252372</c:v>
                </c:pt>
                <c:pt idx="24">
                  <c:v>0.11204019972976126</c:v>
                </c:pt>
                <c:pt idx="25">
                  <c:v>9.1153495956706923E-2</c:v>
                </c:pt>
                <c:pt idx="26">
                  <c:v>7.880113273935678E-2</c:v>
                </c:pt>
                <c:pt idx="27">
                  <c:v>7.2501706139358149E-2</c:v>
                </c:pt>
                <c:pt idx="28">
                  <c:v>6.1485961645301346E-2</c:v>
                </c:pt>
                <c:pt idx="29">
                  <c:v>4.5505694561616496E-2</c:v>
                </c:pt>
                <c:pt idx="30">
                  <c:v>3.6996646021523076E-2</c:v>
                </c:pt>
                <c:pt idx="31">
                  <c:v>3.6618766161169297E-2</c:v>
                </c:pt>
                <c:pt idx="32">
                  <c:v>3.8284824104748386E-2</c:v>
                </c:pt>
                <c:pt idx="33">
                  <c:v>4.0743079418643732E-2</c:v>
                </c:pt>
                <c:pt idx="34">
                  <c:v>4.5914439254579997E-2</c:v>
                </c:pt>
                <c:pt idx="35">
                  <c:v>5.1625504982955754E-2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EA-4477-8C9B-8F47C10EE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profiles'!$T$1</c:f>
              <c:strCache>
                <c:ptCount val="1"/>
                <c:pt idx="0">
                  <c:v>rl-rl (5)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profiles'!$O$2:$O$37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profiles'!$U$2:$U$37</c:f>
              <c:numCache>
                <c:formatCode>General</c:formatCode>
                <c:ptCount val="36"/>
                <c:pt idx="0">
                  <c:v>0.14704585567284958</c:v>
                </c:pt>
                <c:pt idx="1">
                  <c:v>0.1613623497285957</c:v>
                </c:pt>
                <c:pt idx="2">
                  <c:v>0.16237537047520728</c:v>
                </c:pt>
                <c:pt idx="3">
                  <c:v>0.16194045755769423</c:v>
                </c:pt>
                <c:pt idx="4">
                  <c:v>0.17111558826467746</c:v>
                </c:pt>
                <c:pt idx="5">
                  <c:v>0.18262679409903759</c:v>
                </c:pt>
                <c:pt idx="6">
                  <c:v>0.18030470545139698</c:v>
                </c:pt>
                <c:pt idx="7">
                  <c:v>0.16720736621266111</c:v>
                </c:pt>
                <c:pt idx="8">
                  <c:v>0.16300676013187251</c:v>
                </c:pt>
                <c:pt idx="9">
                  <c:v>0.16021712344733424</c:v>
                </c:pt>
                <c:pt idx="10">
                  <c:v>0.13862099970028971</c:v>
                </c:pt>
                <c:pt idx="11">
                  <c:v>0.11104066069466183</c:v>
                </c:pt>
                <c:pt idx="12">
                  <c:v>9.5937926670884799E-2</c:v>
                </c:pt>
                <c:pt idx="13">
                  <c:v>0.10113190582436977</c:v>
                </c:pt>
                <c:pt idx="14">
                  <c:v>0.16053015418428851</c:v>
                </c:pt>
                <c:pt idx="15">
                  <c:v>0.30506843384728094</c:v>
                </c:pt>
                <c:pt idx="16">
                  <c:v>0.50806220653368417</c:v>
                </c:pt>
                <c:pt idx="17">
                  <c:v>0.72856305571281099</c:v>
                </c:pt>
                <c:pt idx="18">
                  <c:v>0.92628192747011229</c:v>
                </c:pt>
                <c:pt idx="19">
                  <c:v>1</c:v>
                </c:pt>
                <c:pt idx="20">
                  <c:v>0.87209997002897199</c:v>
                </c:pt>
                <c:pt idx="21">
                  <c:v>0.61937227346897994</c:v>
                </c:pt>
                <c:pt idx="22">
                  <c:v>0.38171500882480264</c:v>
                </c:pt>
                <c:pt idx="23">
                  <c:v>0.2236674547936994</c:v>
                </c:pt>
                <c:pt idx="24">
                  <c:v>0.14804888607679242</c:v>
                </c:pt>
                <c:pt idx="25">
                  <c:v>0.14037630290718972</c:v>
                </c:pt>
                <c:pt idx="26">
                  <c:v>0.16930500516167704</c:v>
                </c:pt>
                <c:pt idx="27">
                  <c:v>0.19559692297445799</c:v>
                </c:pt>
                <c:pt idx="28">
                  <c:v>0.20095008158779845</c:v>
                </c:pt>
                <c:pt idx="29">
                  <c:v>0.19526757467781145</c:v>
                </c:pt>
                <c:pt idx="30">
                  <c:v>0.18675680175830031</c:v>
                </c:pt>
                <c:pt idx="31">
                  <c:v>0.16991208498451496</c:v>
                </c:pt>
                <c:pt idx="32">
                  <c:v>0.1528409204435712</c:v>
                </c:pt>
                <c:pt idx="33">
                  <c:v>0.15165606580305704</c:v>
                </c:pt>
                <c:pt idx="34">
                  <c:v>0.15757767491424957</c:v>
                </c:pt>
                <c:pt idx="35">
                  <c:v>0.15636884345133037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2D-45E2-BD61-65755E70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profiles'!$T$1</c:f>
              <c:strCache>
                <c:ptCount val="1"/>
                <c:pt idx="0">
                  <c:v>rl-rl (5)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profiles'!$O$2:$O$37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profiles'!$V$2:$V$37</c:f>
              <c:numCache>
                <c:formatCode>General</c:formatCode>
                <c:ptCount val="36"/>
                <c:pt idx="0">
                  <c:v>5.6065540043415255E-2</c:v>
                </c:pt>
                <c:pt idx="1">
                  <c:v>9.5107349874592739E-2</c:v>
                </c:pt>
                <c:pt idx="2">
                  <c:v>0.1112930369759096</c:v>
                </c:pt>
                <c:pt idx="3">
                  <c:v>7.2447273952047184E-2</c:v>
                </c:pt>
                <c:pt idx="4">
                  <c:v>2.4385886225603143E-2</c:v>
                </c:pt>
                <c:pt idx="5">
                  <c:v>3.9461543766024969E-3</c:v>
                </c:pt>
                <c:pt idx="6">
                  <c:v>2.9934181843672047E-4</c:v>
                </c:pt>
                <c:pt idx="7">
                  <c:v>1.5814822392420739E-5</c:v>
                </c:pt>
                <c:pt idx="8">
                  <c:v>3.4194210578207003E-6</c:v>
                </c:pt>
                <c:pt idx="9">
                  <c:v>2.0374050469515006E-5</c:v>
                </c:pt>
                <c:pt idx="10">
                  <c:v>3.4094477464020564E-4</c:v>
                </c:pt>
                <c:pt idx="11">
                  <c:v>4.6635204193577985E-3</c:v>
                </c:pt>
                <c:pt idx="12">
                  <c:v>2.6870950479374336E-2</c:v>
                </c:pt>
                <c:pt idx="13">
                  <c:v>6.8605839345340439E-2</c:v>
                </c:pt>
                <c:pt idx="14">
                  <c:v>0.12796371196392739</c:v>
                </c:pt>
                <c:pt idx="15">
                  <c:v>0.21757747695737634</c:v>
                </c:pt>
                <c:pt idx="16">
                  <c:v>0.3672149043445454</c:v>
                </c:pt>
                <c:pt idx="17">
                  <c:v>0.62465228762118286</c:v>
                </c:pt>
                <c:pt idx="18">
                  <c:v>0.92803785641053116</c:v>
                </c:pt>
                <c:pt idx="19">
                  <c:v>1</c:v>
                </c:pt>
                <c:pt idx="20">
                  <c:v>0.73273819259661144</c:v>
                </c:pt>
                <c:pt idx="21">
                  <c:v>0.40104565895948158</c:v>
                </c:pt>
                <c:pt idx="22">
                  <c:v>0.22076964899072937</c:v>
                </c:pt>
                <c:pt idx="23">
                  <c:v>0.16755989543410404</c:v>
                </c:pt>
                <c:pt idx="24">
                  <c:v>0.1770784238520576</c:v>
                </c:pt>
                <c:pt idx="25">
                  <c:v>0.1822123996186206</c:v>
                </c:pt>
                <c:pt idx="26">
                  <c:v>0.12153135352653442</c:v>
                </c:pt>
                <c:pt idx="27">
                  <c:v>3.7836606384173098E-2</c:v>
                </c:pt>
                <c:pt idx="28">
                  <c:v>4.9736904044776174E-3</c:v>
                </c:pt>
                <c:pt idx="29">
                  <c:v>4.6019708403170257E-4</c:v>
                </c:pt>
                <c:pt idx="30">
                  <c:v>8.8762471625929013E-5</c:v>
                </c:pt>
                <c:pt idx="31">
                  <c:v>8.2920960652151983E-5</c:v>
                </c:pt>
                <c:pt idx="32">
                  <c:v>2.6942188418078934E-4</c:v>
                </c:pt>
                <c:pt idx="33">
                  <c:v>1.0560312033569596E-3</c:v>
                </c:pt>
                <c:pt idx="34">
                  <c:v>2.5560172407209738E-3</c:v>
                </c:pt>
                <c:pt idx="35">
                  <c:v>3.2773726080437323E-3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38-4568-94DC-AA070235E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plots'!$G$1</c:f>
              <c:strCache>
                <c:ptCount val="1"/>
                <c:pt idx="0">
                  <c:v>rl-rl (5)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plots'!$G$2:$G$513</c:f>
              <c:numCache>
                <c:formatCode>General</c:formatCode>
                <c:ptCount val="512"/>
                <c:pt idx="0">
                  <c:v>219</c:v>
                </c:pt>
                <c:pt idx="1">
                  <c:v>218.76810084119037</c:v>
                </c:pt>
                <c:pt idx="2">
                  <c:v>206.9412437418994</c:v>
                </c:pt>
                <c:pt idx="3">
                  <c:v>202.30326056570686</c:v>
                </c:pt>
                <c:pt idx="4">
                  <c:v>197.94355638008591</c:v>
                </c:pt>
                <c:pt idx="5">
                  <c:v>197.66527738951433</c:v>
                </c:pt>
                <c:pt idx="6">
                  <c:v>196.27388243665658</c:v>
                </c:pt>
                <c:pt idx="7">
                  <c:v>191.04038222064094</c:v>
                </c:pt>
                <c:pt idx="8">
                  <c:v>189.38369463010497</c:v>
                </c:pt>
                <c:pt idx="9">
                  <c:v>191.11830033800095</c:v>
                </c:pt>
                <c:pt idx="10">
                  <c:v>186.8235279168467</c:v>
                </c:pt>
                <c:pt idx="11">
                  <c:v>181.94251442222165</c:v>
                </c:pt>
                <c:pt idx="12">
                  <c:v>182.38034003405423</c:v>
                </c:pt>
                <c:pt idx="13">
                  <c:v>184.21512617855598</c:v>
                </c:pt>
                <c:pt idx="14">
                  <c:v>186.10927850771301</c:v>
                </c:pt>
                <c:pt idx="15">
                  <c:v>184.29304429591602</c:v>
                </c:pt>
                <c:pt idx="16">
                  <c:v>182.18368954738369</c:v>
                </c:pt>
                <c:pt idx="17">
                  <c:v>182.69943327657629</c:v>
                </c:pt>
                <c:pt idx="18">
                  <c:v>178.43248875447918</c:v>
                </c:pt>
                <c:pt idx="19">
                  <c:v>180.84795039264023</c:v>
                </c:pt>
                <c:pt idx="20">
                  <c:v>180.06691402576939</c:v>
                </c:pt>
                <c:pt idx="21">
                  <c:v>178.43063356120868</c:v>
                </c:pt>
                <c:pt idx="22">
                  <c:v>181.02233856006507</c:v>
                </c:pt>
                <c:pt idx="23">
                  <c:v>179.67546824569874</c:v>
                </c:pt>
                <c:pt idx="24">
                  <c:v>177.21362677577577</c:v>
                </c:pt>
                <c:pt idx="25">
                  <c:v>177.17466771709576</c:v>
                </c:pt>
                <c:pt idx="26">
                  <c:v>179.04470253373657</c:v>
                </c:pt>
                <c:pt idx="27">
                  <c:v>178.11896109176854</c:v>
                </c:pt>
                <c:pt idx="28">
                  <c:v>177.31566240565201</c:v>
                </c:pt>
                <c:pt idx="29">
                  <c:v>177.21919235558721</c:v>
                </c:pt>
                <c:pt idx="30">
                  <c:v>176.13390429235815</c:v>
                </c:pt>
                <c:pt idx="31">
                  <c:v>176.68304150041931</c:v>
                </c:pt>
                <c:pt idx="32">
                  <c:v>175.90200513354853</c:v>
                </c:pt>
                <c:pt idx="33">
                  <c:v>174.3454979796183</c:v>
                </c:pt>
                <c:pt idx="34">
                  <c:v>174.85011054918803</c:v>
                </c:pt>
                <c:pt idx="35">
                  <c:v>171.62949503163995</c:v>
                </c:pt>
                <c:pt idx="36">
                  <c:v>172.71849348140992</c:v>
                </c:pt>
                <c:pt idx="37">
                  <c:v>172.80939795166333</c:v>
                </c:pt>
                <c:pt idx="38">
                  <c:v>173.18785737884065</c:v>
                </c:pt>
                <c:pt idx="39">
                  <c:v>171.47180360364939</c:v>
                </c:pt>
                <c:pt idx="40">
                  <c:v>170.98388777351394</c:v>
                </c:pt>
                <c:pt idx="41">
                  <c:v>171.90406363567055</c:v>
                </c:pt>
                <c:pt idx="42">
                  <c:v>170.05629113827541</c:v>
                </c:pt>
                <c:pt idx="43">
                  <c:v>171.10076494955399</c:v>
                </c:pt>
                <c:pt idx="44">
                  <c:v>170.73714706854051</c:v>
                </c:pt>
                <c:pt idx="45">
                  <c:v>169.95054512185826</c:v>
                </c:pt>
                <c:pt idx="46">
                  <c:v>169.06190754529973</c:v>
                </c:pt>
                <c:pt idx="47">
                  <c:v>168.69643447101575</c:v>
                </c:pt>
                <c:pt idx="48">
                  <c:v>170.04515997865258</c:v>
                </c:pt>
                <c:pt idx="49">
                  <c:v>168.79847010089202</c:v>
                </c:pt>
                <c:pt idx="50">
                  <c:v>167.31802587105136</c:v>
                </c:pt>
                <c:pt idx="51">
                  <c:v>167.75585148288391</c:v>
                </c:pt>
                <c:pt idx="52">
                  <c:v>167.07685074588935</c:v>
                </c:pt>
                <c:pt idx="53">
                  <c:v>167.05458842664362</c:v>
                </c:pt>
                <c:pt idx="54">
                  <c:v>165.33667945818195</c:v>
                </c:pt>
                <c:pt idx="55">
                  <c:v>168.21964980050316</c:v>
                </c:pt>
                <c:pt idx="56">
                  <c:v>165.88025108643166</c:v>
                </c:pt>
                <c:pt idx="57">
                  <c:v>165.2810236600676</c:v>
                </c:pt>
                <c:pt idx="58">
                  <c:v>165.06767643396273</c:v>
                </c:pt>
                <c:pt idx="59">
                  <c:v>164.6984929731378</c:v>
                </c:pt>
                <c:pt idx="60">
                  <c:v>165.0565452743399</c:v>
                </c:pt>
                <c:pt idx="61">
                  <c:v>163.72266131286693</c:v>
                </c:pt>
                <c:pt idx="62">
                  <c:v>164.5408015451473</c:v>
                </c:pt>
                <c:pt idx="63">
                  <c:v>162.89524511423417</c:v>
                </c:pt>
                <c:pt idx="64">
                  <c:v>163.30895321355052</c:v>
                </c:pt>
                <c:pt idx="65">
                  <c:v>163.48334138097536</c:v>
                </c:pt>
                <c:pt idx="66">
                  <c:v>162.87112760171797</c:v>
                </c:pt>
                <c:pt idx="67">
                  <c:v>162.9175074334799</c:v>
                </c:pt>
                <c:pt idx="68">
                  <c:v>163.5223004396554</c:v>
                </c:pt>
                <c:pt idx="69">
                  <c:v>162.34981829271393</c:v>
                </c:pt>
                <c:pt idx="70">
                  <c:v>162.11235355409286</c:v>
                </c:pt>
                <c:pt idx="71">
                  <c:v>161.36471066609062</c:v>
                </c:pt>
                <c:pt idx="72">
                  <c:v>160.84154616381613</c:v>
                </c:pt>
                <c:pt idx="73">
                  <c:v>160.3128160817302</c:v>
                </c:pt>
                <c:pt idx="74">
                  <c:v>160.13286233449389</c:v>
                </c:pt>
                <c:pt idx="75">
                  <c:v>159.1087956491906</c:v>
                </c:pt>
                <c:pt idx="76">
                  <c:v>159.01974637220769</c:v>
                </c:pt>
                <c:pt idx="77">
                  <c:v>158.14409514854253</c:v>
                </c:pt>
                <c:pt idx="78">
                  <c:v>158.0327835523139</c:v>
                </c:pt>
                <c:pt idx="79">
                  <c:v>158.26468271112353</c:v>
                </c:pt>
                <c:pt idx="80">
                  <c:v>158.34260082848357</c:v>
                </c:pt>
                <c:pt idx="81">
                  <c:v>157.30740298355741</c:v>
                </c:pt>
                <c:pt idx="82">
                  <c:v>156.54862893593227</c:v>
                </c:pt>
                <c:pt idx="83">
                  <c:v>155.32049099087655</c:v>
                </c:pt>
                <c:pt idx="84">
                  <c:v>156.30930900404076</c:v>
                </c:pt>
                <c:pt idx="85">
                  <c:v>156.50966987725229</c:v>
                </c:pt>
                <c:pt idx="86">
                  <c:v>155.19062746194311</c:v>
                </c:pt>
                <c:pt idx="87">
                  <c:v>155.46334087270324</c:v>
                </c:pt>
                <c:pt idx="88">
                  <c:v>154.54502020381713</c:v>
                </c:pt>
                <c:pt idx="89">
                  <c:v>154.80845764822485</c:v>
                </c:pt>
                <c:pt idx="90">
                  <c:v>154.88637576558489</c:v>
                </c:pt>
                <c:pt idx="91">
                  <c:v>154.74723627029914</c:v>
                </c:pt>
                <c:pt idx="92">
                  <c:v>154.87524460596205</c:v>
                </c:pt>
                <c:pt idx="93">
                  <c:v>154.51904749803043</c:v>
                </c:pt>
                <c:pt idx="94">
                  <c:v>154.32981778444179</c:v>
                </c:pt>
                <c:pt idx="95">
                  <c:v>153.73430074461868</c:v>
                </c:pt>
                <c:pt idx="96">
                  <c:v>152.78258659686395</c:v>
                </c:pt>
                <c:pt idx="97">
                  <c:v>153.12208696536129</c:v>
                </c:pt>
                <c:pt idx="98">
                  <c:v>152.36331291773612</c:v>
                </c:pt>
                <c:pt idx="99">
                  <c:v>152.65272306793057</c:v>
                </c:pt>
                <c:pt idx="100">
                  <c:v>153.37624844341661</c:v>
                </c:pt>
                <c:pt idx="101">
                  <c:v>152.2482909349666</c:v>
                </c:pt>
                <c:pt idx="102">
                  <c:v>151.4171643497929</c:v>
                </c:pt>
                <c:pt idx="103">
                  <c:v>152.15182088490181</c:v>
                </c:pt>
                <c:pt idx="104">
                  <c:v>151.5043584335053</c:v>
                </c:pt>
                <c:pt idx="105">
                  <c:v>152.87905664692877</c:v>
                </c:pt>
                <c:pt idx="106">
                  <c:v>151.82159648275683</c:v>
                </c:pt>
                <c:pt idx="107">
                  <c:v>151.91621133955121</c:v>
                </c:pt>
                <c:pt idx="108">
                  <c:v>151.203817123688</c:v>
                </c:pt>
                <c:pt idx="109">
                  <c:v>150.34115225291626</c:v>
                </c:pt>
                <c:pt idx="110">
                  <c:v>151.12589900632796</c:v>
                </c:pt>
                <c:pt idx="111">
                  <c:v>150.84019924267452</c:v>
                </c:pt>
                <c:pt idx="112">
                  <c:v>150.46173981549722</c:v>
                </c:pt>
                <c:pt idx="113">
                  <c:v>149.28554728201479</c:v>
                </c:pt>
                <c:pt idx="114">
                  <c:v>149.31151998780149</c:v>
                </c:pt>
                <c:pt idx="115">
                  <c:v>148.99428193854988</c:v>
                </c:pt>
                <c:pt idx="116">
                  <c:v>148.82545935093651</c:v>
                </c:pt>
                <c:pt idx="117">
                  <c:v>148.31528120155531</c:v>
                </c:pt>
                <c:pt idx="118">
                  <c:v>147.33388396147299</c:v>
                </c:pt>
                <c:pt idx="119">
                  <c:v>147.64926681745405</c:v>
                </c:pt>
                <c:pt idx="120">
                  <c:v>147.00551475259854</c:v>
                </c:pt>
                <c:pt idx="121">
                  <c:v>147.3246079951206</c:v>
                </c:pt>
                <c:pt idx="122">
                  <c:v>145.05385143205672</c:v>
                </c:pt>
                <c:pt idx="123">
                  <c:v>144.47688632493839</c:v>
                </c:pt>
                <c:pt idx="124">
                  <c:v>145.66049963150269</c:v>
                </c:pt>
                <c:pt idx="125">
                  <c:v>145.05756181859769</c:v>
                </c:pt>
                <c:pt idx="126">
                  <c:v>144.77371724821472</c:v>
                </c:pt>
                <c:pt idx="127">
                  <c:v>144.69765432412518</c:v>
                </c:pt>
                <c:pt idx="128">
                  <c:v>144.43421687971738</c:v>
                </c:pt>
                <c:pt idx="129">
                  <c:v>142.87585453251674</c:v>
                </c:pt>
                <c:pt idx="130">
                  <c:v>142.9092480113853</c:v>
                </c:pt>
                <c:pt idx="131">
                  <c:v>142.50296068515081</c:v>
                </c:pt>
                <c:pt idx="132">
                  <c:v>142.39721466873362</c:v>
                </c:pt>
                <c:pt idx="133">
                  <c:v>142.72001829779666</c:v>
                </c:pt>
                <c:pt idx="134">
                  <c:v>141.6347302345676</c:v>
                </c:pt>
                <c:pt idx="135">
                  <c:v>140.63292586851003</c:v>
                </c:pt>
                <c:pt idx="136">
                  <c:v>139.67008056113244</c:v>
                </c:pt>
                <c:pt idx="137">
                  <c:v>140.5457317847976</c:v>
                </c:pt>
                <c:pt idx="138">
                  <c:v>140.43256499529849</c:v>
                </c:pt>
                <c:pt idx="139">
                  <c:v>138.58850288444432</c:v>
                </c:pt>
                <c:pt idx="140">
                  <c:v>138.47348090167475</c:v>
                </c:pt>
                <c:pt idx="141">
                  <c:v>137.73140359348392</c:v>
                </c:pt>
                <c:pt idx="142">
                  <c:v>137.68502376172205</c:v>
                </c:pt>
                <c:pt idx="143">
                  <c:v>137.45683498945334</c:v>
                </c:pt>
                <c:pt idx="144">
                  <c:v>136.47172736283002</c:v>
                </c:pt>
                <c:pt idx="145">
                  <c:v>136.2398282040204</c:v>
                </c:pt>
                <c:pt idx="146">
                  <c:v>136.19159317898803</c:v>
                </c:pt>
                <c:pt idx="147">
                  <c:v>134.85028844443312</c:v>
                </c:pt>
                <c:pt idx="148">
                  <c:v>134.94675849449797</c:v>
                </c:pt>
                <c:pt idx="149">
                  <c:v>134.76494955399122</c:v>
                </c:pt>
                <c:pt idx="150">
                  <c:v>134.43472515184629</c:v>
                </c:pt>
                <c:pt idx="151">
                  <c:v>133.24369107220005</c:v>
                </c:pt>
                <c:pt idx="152">
                  <c:v>133.28450532415056</c:v>
                </c:pt>
                <c:pt idx="153">
                  <c:v>133.44961752522298</c:v>
                </c:pt>
                <c:pt idx="154">
                  <c:v>133.57577066761544</c:v>
                </c:pt>
                <c:pt idx="155">
                  <c:v>132.67600193143406</c:v>
                </c:pt>
                <c:pt idx="156">
                  <c:v>132.34763272255967</c:v>
                </c:pt>
                <c:pt idx="157">
                  <c:v>131.67419756537652</c:v>
                </c:pt>
                <c:pt idx="158">
                  <c:v>131.02302472743906</c:v>
                </c:pt>
                <c:pt idx="159">
                  <c:v>132.00627716079188</c:v>
                </c:pt>
                <c:pt idx="160">
                  <c:v>131.06383897938954</c:v>
                </c:pt>
                <c:pt idx="161">
                  <c:v>131.31614526417442</c:v>
                </c:pt>
                <c:pt idx="162">
                  <c:v>129.34407481765737</c:v>
                </c:pt>
                <c:pt idx="163">
                  <c:v>129.94330224402145</c:v>
                </c:pt>
                <c:pt idx="164">
                  <c:v>129.28470863300208</c:v>
                </c:pt>
                <c:pt idx="165">
                  <c:v>129.60380187552414</c:v>
                </c:pt>
                <c:pt idx="166">
                  <c:v>128.14933035147016</c:v>
                </c:pt>
                <c:pt idx="167">
                  <c:v>128.23281404864167</c:v>
                </c:pt>
                <c:pt idx="168">
                  <c:v>127.4146738163613</c:v>
                </c:pt>
                <c:pt idx="169">
                  <c:v>127.6298762357366</c:v>
                </c:pt>
                <c:pt idx="170">
                  <c:v>127.64471778190044</c:v>
                </c:pt>
                <c:pt idx="171">
                  <c:v>126.92119240641438</c:v>
                </c:pt>
                <c:pt idx="172">
                  <c:v>127.21431294314976</c:v>
                </c:pt>
                <c:pt idx="173">
                  <c:v>125.86558743551298</c:v>
                </c:pt>
                <c:pt idx="174">
                  <c:v>126.22363973671506</c:v>
                </c:pt>
                <c:pt idx="175">
                  <c:v>124.52242750768764</c:v>
                </c:pt>
                <c:pt idx="176">
                  <c:v>124.24785890365699</c:v>
                </c:pt>
                <c:pt idx="177">
                  <c:v>123.68016976289105</c:v>
                </c:pt>
                <c:pt idx="178">
                  <c:v>123.847137157234</c:v>
                </c:pt>
                <c:pt idx="179">
                  <c:v>123.24976492414039</c:v>
                </c:pt>
                <c:pt idx="180">
                  <c:v>123.53917507433482</c:v>
                </c:pt>
                <c:pt idx="181">
                  <c:v>124.19405829881316</c:v>
                </c:pt>
                <c:pt idx="182">
                  <c:v>124.09758824874838</c:v>
                </c:pt>
                <c:pt idx="183">
                  <c:v>123.35736613382804</c:v>
                </c:pt>
                <c:pt idx="184">
                  <c:v>122.64682711123532</c:v>
                </c:pt>
                <c:pt idx="185">
                  <c:v>122.34814099468853</c:v>
                </c:pt>
                <c:pt idx="186">
                  <c:v>122.53551551500671</c:v>
                </c:pt>
                <c:pt idx="187">
                  <c:v>120.73783323591449</c:v>
                </c:pt>
                <c:pt idx="188">
                  <c:v>120.7229916897507</c:v>
                </c:pt>
                <c:pt idx="189">
                  <c:v>120.66548069836591</c:v>
                </c:pt>
                <c:pt idx="190">
                  <c:v>120.39462248087624</c:v>
                </c:pt>
                <c:pt idx="191">
                  <c:v>120.04028056621513</c:v>
                </c:pt>
                <c:pt idx="192">
                  <c:v>118.97168924242038</c:v>
                </c:pt>
                <c:pt idx="193">
                  <c:v>119.42064601387584</c:v>
                </c:pt>
                <c:pt idx="194">
                  <c:v>118.86408803273272</c:v>
                </c:pt>
                <c:pt idx="195">
                  <c:v>119.25367861953291</c:v>
                </c:pt>
                <c:pt idx="196">
                  <c:v>119.96236244885513</c:v>
                </c:pt>
                <c:pt idx="197">
                  <c:v>119.04404177996901</c:v>
                </c:pt>
                <c:pt idx="198">
                  <c:v>118.4225520343592</c:v>
                </c:pt>
                <c:pt idx="199">
                  <c:v>118.22033596787718</c:v>
                </c:pt>
                <c:pt idx="200">
                  <c:v>117.51350733182545</c:v>
                </c:pt>
                <c:pt idx="201">
                  <c:v>117.74169610409415</c:v>
                </c:pt>
                <c:pt idx="202">
                  <c:v>117.15174464408243</c:v>
                </c:pt>
                <c:pt idx="203">
                  <c:v>117.22224198836059</c:v>
                </c:pt>
                <c:pt idx="204">
                  <c:v>116.36514269740016</c:v>
                </c:pt>
                <c:pt idx="205">
                  <c:v>116.74174693130702</c:v>
                </c:pt>
                <c:pt idx="206">
                  <c:v>116.66568400721746</c:v>
                </c:pt>
                <c:pt idx="207">
                  <c:v>116.15921624437723</c:v>
                </c:pt>
                <c:pt idx="208">
                  <c:v>116.15921624437723</c:v>
                </c:pt>
                <c:pt idx="209">
                  <c:v>115.81043990952755</c:v>
                </c:pt>
                <c:pt idx="210">
                  <c:v>115.77333604411803</c:v>
                </c:pt>
                <c:pt idx="211">
                  <c:v>115.18895016391777</c:v>
                </c:pt>
                <c:pt idx="212">
                  <c:v>115.31881369285115</c:v>
                </c:pt>
                <c:pt idx="213">
                  <c:v>114.87542250120714</c:v>
                </c:pt>
                <c:pt idx="214">
                  <c:v>114.70288952705279</c:v>
                </c:pt>
                <c:pt idx="215">
                  <c:v>114.60456428371751</c:v>
                </c:pt>
                <c:pt idx="216">
                  <c:v>113.66954687539706</c:v>
                </c:pt>
                <c:pt idx="217">
                  <c:v>113.57678721187325</c:v>
                </c:pt>
                <c:pt idx="218">
                  <c:v>113.84950062263334</c:v>
                </c:pt>
                <c:pt idx="219">
                  <c:v>113.46918600218559</c:v>
                </c:pt>
                <c:pt idx="220">
                  <c:v>112.90520724796059</c:v>
                </c:pt>
                <c:pt idx="221">
                  <c:v>112.47294721593943</c:v>
                </c:pt>
                <c:pt idx="222">
                  <c:v>113.04991232305774</c:v>
                </c:pt>
                <c:pt idx="223">
                  <c:v>111.92195481460776</c:v>
                </c:pt>
                <c:pt idx="224">
                  <c:v>112.06294950316399</c:v>
                </c:pt>
                <c:pt idx="225">
                  <c:v>111.5546265470533</c:v>
                </c:pt>
                <c:pt idx="226">
                  <c:v>112.65661134971664</c:v>
                </c:pt>
                <c:pt idx="227">
                  <c:v>111.69005565579813</c:v>
                </c:pt>
                <c:pt idx="228">
                  <c:v>111.75127703372385</c:v>
                </c:pt>
                <c:pt idx="229">
                  <c:v>111.77168415969909</c:v>
                </c:pt>
                <c:pt idx="230">
                  <c:v>110.6826857099291</c:v>
                </c:pt>
                <c:pt idx="231">
                  <c:v>109.95544994790212</c:v>
                </c:pt>
                <c:pt idx="232">
                  <c:v>110.91644006200922</c:v>
                </c:pt>
                <c:pt idx="233">
                  <c:v>110.73092073496147</c:v>
                </c:pt>
                <c:pt idx="234">
                  <c:v>110.41182749243943</c:v>
                </c:pt>
                <c:pt idx="235">
                  <c:v>110.69381686955197</c:v>
                </c:pt>
                <c:pt idx="236">
                  <c:v>110.50087676942232</c:v>
                </c:pt>
                <c:pt idx="237">
                  <c:v>110.51200792904518</c:v>
                </c:pt>
                <c:pt idx="238">
                  <c:v>109.59183206688863</c:v>
                </c:pt>
                <c:pt idx="239">
                  <c:v>109.78106178047724</c:v>
                </c:pt>
                <c:pt idx="240">
                  <c:v>109.38961600040662</c:v>
                </c:pt>
                <c:pt idx="241">
                  <c:v>109.14658568197413</c:v>
                </c:pt>
                <c:pt idx="242">
                  <c:v>108.60672444026532</c:v>
                </c:pt>
                <c:pt idx="243">
                  <c:v>108.56776538158528</c:v>
                </c:pt>
                <c:pt idx="244">
                  <c:v>108.48242649114336</c:v>
                </c:pt>
                <c:pt idx="245">
                  <c:v>107.76632188873923</c:v>
                </c:pt>
                <c:pt idx="246">
                  <c:v>108.30061755063663</c:v>
                </c:pt>
                <c:pt idx="247">
                  <c:v>108.22826501308801</c:v>
                </c:pt>
                <c:pt idx="248">
                  <c:v>107.79229459452593</c:v>
                </c:pt>
                <c:pt idx="249">
                  <c:v>107.40084881445526</c:v>
                </c:pt>
                <c:pt idx="250">
                  <c:v>107.58636814150294</c:v>
                </c:pt>
                <c:pt idx="251">
                  <c:v>107.79414978779636</c:v>
                </c:pt>
                <c:pt idx="252">
                  <c:v>107.52514676357723</c:v>
                </c:pt>
                <c:pt idx="253">
                  <c:v>107.07618999212177</c:v>
                </c:pt>
                <c:pt idx="254">
                  <c:v>106.63836438028919</c:v>
                </c:pt>
                <c:pt idx="255">
                  <c:v>106.06325446644132</c:v>
                </c:pt>
                <c:pt idx="256">
                  <c:v>106.06139927317084</c:v>
                </c:pt>
                <c:pt idx="257">
                  <c:v>105.76827873643549</c:v>
                </c:pt>
                <c:pt idx="258">
                  <c:v>105.12081628503903</c:v>
                </c:pt>
                <c:pt idx="259">
                  <c:v>105.69221581234595</c:v>
                </c:pt>
                <c:pt idx="260">
                  <c:v>104.46407786729016</c:v>
                </c:pt>
                <c:pt idx="261">
                  <c:v>103.63109608884594</c:v>
                </c:pt>
                <c:pt idx="262">
                  <c:v>104.3620422374139</c:v>
                </c:pt>
                <c:pt idx="263">
                  <c:v>103.87412640727844</c:v>
                </c:pt>
                <c:pt idx="264">
                  <c:v>103.81476022262321</c:v>
                </c:pt>
                <c:pt idx="265">
                  <c:v>103.85742966784416</c:v>
                </c:pt>
                <c:pt idx="266">
                  <c:v>103.79435309664795</c:v>
                </c:pt>
                <c:pt idx="267">
                  <c:v>102.4734554880683</c:v>
                </c:pt>
                <c:pt idx="268">
                  <c:v>102.68123713436171</c:v>
                </c:pt>
                <c:pt idx="269">
                  <c:v>102.69051310071414</c:v>
                </c:pt>
                <c:pt idx="270">
                  <c:v>102.13952069938242</c:v>
                </c:pt>
                <c:pt idx="271">
                  <c:v>102.06716816183385</c:v>
                </c:pt>
                <c:pt idx="272">
                  <c:v>102.27680500139775</c:v>
                </c:pt>
                <c:pt idx="273">
                  <c:v>101.41042974408501</c:v>
                </c:pt>
                <c:pt idx="274">
                  <c:v>101.41414013062592</c:v>
                </c:pt>
                <c:pt idx="275">
                  <c:v>101.2638694757173</c:v>
                </c:pt>
                <c:pt idx="276">
                  <c:v>101.23047599684871</c:v>
                </c:pt>
                <c:pt idx="277">
                  <c:v>101.10803324099723</c:v>
                </c:pt>
                <c:pt idx="278">
                  <c:v>100.51251620117412</c:v>
                </c:pt>
                <c:pt idx="279">
                  <c:v>100.77595364558184</c:v>
                </c:pt>
                <c:pt idx="280">
                  <c:v>100.89097562835144</c:v>
                </c:pt>
                <c:pt idx="281">
                  <c:v>100.24722356349589</c:v>
                </c:pt>
                <c:pt idx="282">
                  <c:v>100.17672621921776</c:v>
                </c:pt>
                <c:pt idx="283">
                  <c:v>100.48654349538742</c:v>
                </c:pt>
                <c:pt idx="284">
                  <c:v>99.774149279524266</c:v>
                </c:pt>
                <c:pt idx="285">
                  <c:v>100.14147754707868</c:v>
                </c:pt>
                <c:pt idx="286">
                  <c:v>100.05057307682534</c:v>
                </c:pt>
                <c:pt idx="287">
                  <c:v>99.8093979516633</c:v>
                </c:pt>
                <c:pt idx="288">
                  <c:v>99.820529111286149</c:v>
                </c:pt>
                <c:pt idx="289">
                  <c:v>98.709268342270448</c:v>
                </c:pt>
                <c:pt idx="290">
                  <c:v>99.2546951637907</c:v>
                </c:pt>
                <c:pt idx="291">
                  <c:v>99.160080306996349</c:v>
                </c:pt>
                <c:pt idx="292">
                  <c:v>98.304836209306472</c:v>
                </c:pt>
                <c:pt idx="293">
                  <c:v>97.941218328292976</c:v>
                </c:pt>
                <c:pt idx="294">
                  <c:v>97.299321456707929</c:v>
                </c:pt>
                <c:pt idx="295">
                  <c:v>98.542300947927501</c:v>
                </c:pt>
                <c:pt idx="296">
                  <c:v>98.800172812523826</c:v>
                </c:pt>
                <c:pt idx="297">
                  <c:v>97.978322193702482</c:v>
                </c:pt>
                <c:pt idx="298">
                  <c:v>98.546011334468474</c:v>
                </c:pt>
                <c:pt idx="299">
                  <c:v>97.965335840809132</c:v>
                </c:pt>
                <c:pt idx="300">
                  <c:v>98.019136445653018</c:v>
                </c:pt>
                <c:pt idx="301">
                  <c:v>97.666649724262399</c:v>
                </c:pt>
                <c:pt idx="302">
                  <c:v>97.457012884698486</c:v>
                </c:pt>
                <c:pt idx="303">
                  <c:v>98.228773285216917</c:v>
                </c:pt>
                <c:pt idx="304">
                  <c:v>96.444077359017996</c:v>
                </c:pt>
                <c:pt idx="305">
                  <c:v>97.868865790744351</c:v>
                </c:pt>
                <c:pt idx="306">
                  <c:v>96.894889323743897</c:v>
                </c:pt>
                <c:pt idx="307">
                  <c:v>96.24557167907696</c:v>
                </c:pt>
                <c:pt idx="308">
                  <c:v>96.175074334798865</c:v>
                </c:pt>
                <c:pt idx="309">
                  <c:v>96.40697349360849</c:v>
                </c:pt>
                <c:pt idx="310">
                  <c:v>96.084169864545487</c:v>
                </c:pt>
                <c:pt idx="311">
                  <c:v>95.772497395105333</c:v>
                </c:pt>
                <c:pt idx="312">
                  <c:v>95.384762001575638</c:v>
                </c:pt>
                <c:pt idx="313">
                  <c:v>95.215939413962204</c:v>
                </c:pt>
                <c:pt idx="314">
                  <c:v>96.534981829271388</c:v>
                </c:pt>
                <c:pt idx="315">
                  <c:v>94.820783247350619</c:v>
                </c:pt>
                <c:pt idx="316">
                  <c:v>95.332816590002295</c:v>
                </c:pt>
                <c:pt idx="317">
                  <c:v>94.779968995400139</c:v>
                </c:pt>
                <c:pt idx="318">
                  <c:v>94.774403415588679</c:v>
                </c:pt>
                <c:pt idx="319">
                  <c:v>94.457165366337122</c:v>
                </c:pt>
                <c:pt idx="320">
                  <c:v>95.557294975730031</c:v>
                </c:pt>
                <c:pt idx="321">
                  <c:v>95.143586876413622</c:v>
                </c:pt>
                <c:pt idx="322">
                  <c:v>94.644539886655295</c:v>
                </c:pt>
                <c:pt idx="323">
                  <c:v>94.798520928104878</c:v>
                </c:pt>
                <c:pt idx="324">
                  <c:v>94.831914406973482</c:v>
                </c:pt>
                <c:pt idx="325">
                  <c:v>93.451650613738579</c:v>
                </c:pt>
                <c:pt idx="326">
                  <c:v>94.021194947775058</c:v>
                </c:pt>
                <c:pt idx="327">
                  <c:v>94.182596762306545</c:v>
                </c:pt>
                <c:pt idx="328">
                  <c:v>94.455310173066636</c:v>
                </c:pt>
                <c:pt idx="329">
                  <c:v>94.427482274009506</c:v>
                </c:pt>
                <c:pt idx="330">
                  <c:v>93.75219192355587</c:v>
                </c:pt>
                <c:pt idx="331">
                  <c:v>93.325497471346182</c:v>
                </c:pt>
                <c:pt idx="332">
                  <c:v>93.813413301481589</c:v>
                </c:pt>
                <c:pt idx="333">
                  <c:v>93.663142646572965</c:v>
                </c:pt>
                <c:pt idx="334">
                  <c:v>93.514727184934827</c:v>
                </c:pt>
                <c:pt idx="335">
                  <c:v>92.748532364227813</c:v>
                </c:pt>
                <c:pt idx="336">
                  <c:v>91.867315560751251</c:v>
                </c:pt>
                <c:pt idx="337">
                  <c:v>90.908180639914633</c:v>
                </c:pt>
                <c:pt idx="338">
                  <c:v>90.030674222978973</c:v>
                </c:pt>
                <c:pt idx="339">
                  <c:v>89.453709115860619</c:v>
                </c:pt>
                <c:pt idx="340">
                  <c:v>88.622582530686955</c:v>
                </c:pt>
                <c:pt idx="341">
                  <c:v>88.149508246715257</c:v>
                </c:pt>
                <c:pt idx="342">
                  <c:v>87.401865358713039</c:v>
                </c:pt>
                <c:pt idx="343">
                  <c:v>86.520648555236477</c:v>
                </c:pt>
                <c:pt idx="344">
                  <c:v>87.290553762484421</c:v>
                </c:pt>
                <c:pt idx="345">
                  <c:v>86.472413530204051</c:v>
                </c:pt>
                <c:pt idx="346">
                  <c:v>85.741467381636113</c:v>
                </c:pt>
                <c:pt idx="347">
                  <c:v>85.518844189178907</c:v>
                </c:pt>
                <c:pt idx="348">
                  <c:v>84.478080764441287</c:v>
                </c:pt>
                <c:pt idx="349">
                  <c:v>84.235050446008799</c:v>
                </c:pt>
                <c:pt idx="350">
                  <c:v>83.042161173092083</c:v>
                </c:pt>
                <c:pt idx="351">
                  <c:v>82.804696434470998</c:v>
                </c:pt>
                <c:pt idx="352">
                  <c:v>82.068184706091628</c:v>
                </c:pt>
                <c:pt idx="353">
                  <c:v>81.45597092683424</c:v>
                </c:pt>
                <c:pt idx="354">
                  <c:v>80.910544105313988</c:v>
                </c:pt>
                <c:pt idx="355">
                  <c:v>80.083127906681241</c:v>
                </c:pt>
                <c:pt idx="356">
                  <c:v>79.83638720170778</c:v>
                </c:pt>
                <c:pt idx="357">
                  <c:v>80.294619939515627</c:v>
                </c:pt>
                <c:pt idx="358">
                  <c:v>78.146306132303224</c:v>
                </c:pt>
                <c:pt idx="359">
                  <c:v>78.623090802815824</c:v>
                </c:pt>
                <c:pt idx="360">
                  <c:v>77.407939210653382</c:v>
                </c:pt>
                <c:pt idx="361">
                  <c:v>77.803095377264967</c:v>
                </c:pt>
                <c:pt idx="362">
                  <c:v>77.456174235685793</c:v>
                </c:pt>
                <c:pt idx="363">
                  <c:v>76.330071920506256</c:v>
                </c:pt>
                <c:pt idx="364">
                  <c:v>75.190983252433355</c:v>
                </c:pt>
                <c:pt idx="365">
                  <c:v>75.337543520801063</c:v>
                </c:pt>
                <c:pt idx="366">
                  <c:v>75.1149203283438</c:v>
                </c:pt>
                <c:pt idx="367">
                  <c:v>74.359856667259635</c:v>
                </c:pt>
                <c:pt idx="368">
                  <c:v>74.450761137513027</c:v>
                </c:pt>
                <c:pt idx="369">
                  <c:v>73.580675493659314</c:v>
                </c:pt>
                <c:pt idx="370">
                  <c:v>73.345065948308715</c:v>
                </c:pt>
                <c:pt idx="371">
                  <c:v>72.352537548603522</c:v>
                </c:pt>
                <c:pt idx="372">
                  <c:v>71.95552618872145</c:v>
                </c:pt>
                <c:pt idx="373">
                  <c:v>71.517700576888842</c:v>
                </c:pt>
                <c:pt idx="374">
                  <c:v>70.354494396299785</c:v>
                </c:pt>
                <c:pt idx="375">
                  <c:v>71.018653587130558</c:v>
                </c:pt>
                <c:pt idx="376">
                  <c:v>69.540064550560402</c:v>
                </c:pt>
                <c:pt idx="377">
                  <c:v>68.790566469287626</c:v>
                </c:pt>
                <c:pt idx="378">
                  <c:v>68.862919006836265</c:v>
                </c:pt>
                <c:pt idx="379">
                  <c:v>67.670029733919534</c:v>
                </c:pt>
                <c:pt idx="380">
                  <c:v>67.887087346565337</c:v>
                </c:pt>
                <c:pt idx="381">
                  <c:v>66.649673435157155</c:v>
                </c:pt>
                <c:pt idx="382">
                  <c:v>66.76469541792676</c:v>
                </c:pt>
                <c:pt idx="383">
                  <c:v>65.584792497903379</c:v>
                </c:pt>
                <c:pt idx="384">
                  <c:v>65.187781138021307</c:v>
                </c:pt>
                <c:pt idx="385">
                  <c:v>65.430811456453796</c:v>
                </c:pt>
                <c:pt idx="386">
                  <c:v>64.317695494167594</c:v>
                </c:pt>
                <c:pt idx="387">
                  <c:v>64.24534295661897</c:v>
                </c:pt>
                <c:pt idx="388">
                  <c:v>63.106254288546076</c:v>
                </c:pt>
                <c:pt idx="389">
                  <c:v>62.635035197844928</c:v>
                </c:pt>
                <c:pt idx="390">
                  <c:v>63.58118376578819</c:v>
                </c:pt>
                <c:pt idx="391">
                  <c:v>61.772370327073112</c:v>
                </c:pt>
                <c:pt idx="392">
                  <c:v>62.603496912246825</c:v>
                </c:pt>
                <c:pt idx="393">
                  <c:v>61.657348344303514</c:v>
                </c:pt>
                <c:pt idx="394">
                  <c:v>60.777986734097425</c:v>
                </c:pt>
                <c:pt idx="395">
                  <c:v>60.566494701263046</c:v>
                </c:pt>
                <c:pt idx="396">
                  <c:v>59.470075478411111</c:v>
                </c:pt>
                <c:pt idx="397">
                  <c:v>60.03590942590661</c:v>
                </c:pt>
                <c:pt idx="398">
                  <c:v>59.690843477597873</c:v>
                </c:pt>
                <c:pt idx="399">
                  <c:v>58.572161935500276</c:v>
                </c:pt>
                <c:pt idx="400">
                  <c:v>58.919083077079442</c:v>
                </c:pt>
                <c:pt idx="401">
                  <c:v>56.698416732318456</c:v>
                </c:pt>
                <c:pt idx="402">
                  <c:v>57.505425804975964</c:v>
                </c:pt>
                <c:pt idx="403">
                  <c:v>56.546290884139353</c:v>
                </c:pt>
                <c:pt idx="404">
                  <c:v>56.062085440544855</c:v>
                </c:pt>
                <c:pt idx="405">
                  <c:v>55.891407659660999</c:v>
                </c:pt>
                <c:pt idx="406">
                  <c:v>53.84141909578387</c:v>
                </c:pt>
                <c:pt idx="407">
                  <c:v>54.646572975170891</c:v>
                </c:pt>
                <c:pt idx="408">
                  <c:v>53.487077181122757</c:v>
                </c:pt>
                <c:pt idx="409">
                  <c:v>53.503773920557073</c:v>
                </c:pt>
                <c:pt idx="410">
                  <c:v>52.796945284505334</c:v>
                </c:pt>
                <c:pt idx="411">
                  <c:v>52.47970723525377</c:v>
                </c:pt>
                <c:pt idx="412">
                  <c:v>51.628173524104817</c:v>
                </c:pt>
                <c:pt idx="413">
                  <c:v>51.051208416986455</c:v>
                </c:pt>
                <c:pt idx="414">
                  <c:v>50.310986302066127</c:v>
                </c:pt>
                <c:pt idx="415">
                  <c:v>50.021576151871706</c:v>
                </c:pt>
                <c:pt idx="416">
                  <c:v>50.207095478919399</c:v>
                </c:pt>
                <c:pt idx="417">
                  <c:v>48.773031080840667</c:v>
                </c:pt>
                <c:pt idx="418">
                  <c:v>48.305522376680472</c:v>
                </c:pt>
                <c:pt idx="419">
                  <c:v>48.194210780451847</c:v>
                </c:pt>
                <c:pt idx="420">
                  <c:v>47.014307860428474</c:v>
                </c:pt>
                <c:pt idx="421">
                  <c:v>47.227655086533318</c:v>
                </c:pt>
                <c:pt idx="422">
                  <c:v>46.383542148466283</c:v>
                </c:pt>
                <c:pt idx="423">
                  <c:v>45.834404940405101</c:v>
                </c:pt>
                <c:pt idx="424">
                  <c:v>46.348293476327235</c:v>
                </c:pt>
                <c:pt idx="425">
                  <c:v>44.938346590764695</c:v>
                </c:pt>
                <c:pt idx="426">
                  <c:v>44.927215431141839</c:v>
                </c:pt>
                <c:pt idx="427">
                  <c:v>43.435640041678312</c:v>
                </c:pt>
                <c:pt idx="428">
                  <c:v>43.632290528348861</c:v>
                </c:pt>
                <c:pt idx="429">
                  <c:v>42.726956212356079</c:v>
                </c:pt>
                <c:pt idx="430">
                  <c:v>41.838318635797592</c:v>
                </c:pt>
                <c:pt idx="431">
                  <c:v>41.84573940887951</c:v>
                </c:pt>
                <c:pt idx="432">
                  <c:v>41.34854761239167</c:v>
                </c:pt>
                <c:pt idx="433">
                  <c:v>41.179725024778278</c:v>
                </c:pt>
                <c:pt idx="434">
                  <c:v>41.17230425169636</c:v>
                </c:pt>
                <c:pt idx="435">
                  <c:v>40.196472591425454</c:v>
                </c:pt>
                <c:pt idx="436">
                  <c:v>39.999822104754877</c:v>
                </c:pt>
                <c:pt idx="437">
                  <c:v>39.936745533558671</c:v>
                </c:pt>
                <c:pt idx="438">
                  <c:v>38.413631858497041</c:v>
                </c:pt>
                <c:pt idx="439">
                  <c:v>38.645531017306674</c:v>
                </c:pt>
                <c:pt idx="440">
                  <c:v>38.194719052580744</c:v>
                </c:pt>
                <c:pt idx="441">
                  <c:v>38.035172431319722</c:v>
                </c:pt>
                <c:pt idx="442">
                  <c:v>37.265267224071778</c:v>
                </c:pt>
                <c:pt idx="443">
                  <c:v>37.345040534702278</c:v>
                </c:pt>
                <c:pt idx="444">
                  <c:v>36.526900302421907</c:v>
                </c:pt>
                <c:pt idx="445">
                  <c:v>36.576990520724785</c:v>
                </c:pt>
                <c:pt idx="446">
                  <c:v>36.191110320465569</c:v>
                </c:pt>
                <c:pt idx="447">
                  <c:v>35.053876845663162</c:v>
                </c:pt>
                <c:pt idx="448">
                  <c:v>35.126229383211765</c:v>
                </c:pt>
                <c:pt idx="449">
                  <c:v>33.460265826323422</c:v>
                </c:pt>
                <c:pt idx="450">
                  <c:v>33.53632875041297</c:v>
                </c:pt>
                <c:pt idx="451">
                  <c:v>33.77193829576354</c:v>
                </c:pt>
                <c:pt idx="452">
                  <c:v>32.720043711403086</c:v>
                </c:pt>
                <c:pt idx="453">
                  <c:v>32.549365930519208</c:v>
                </c:pt>
                <c:pt idx="454">
                  <c:v>31.818419781951249</c:v>
                </c:pt>
                <c:pt idx="455">
                  <c:v>31.62919006836259</c:v>
                </c:pt>
                <c:pt idx="456">
                  <c:v>31.154260591120469</c:v>
                </c:pt>
                <c:pt idx="457">
                  <c:v>30.970596457343269</c:v>
                </c:pt>
                <c:pt idx="458">
                  <c:v>30.512363719535443</c:v>
                </c:pt>
                <c:pt idx="459">
                  <c:v>29.812955856565594</c:v>
                </c:pt>
                <c:pt idx="460">
                  <c:v>29.786983150778923</c:v>
                </c:pt>
                <c:pt idx="461">
                  <c:v>28.605225037485067</c:v>
                </c:pt>
                <c:pt idx="462">
                  <c:v>28.742509339500359</c:v>
                </c:pt>
                <c:pt idx="463">
                  <c:v>28.005997611121003</c:v>
                </c:pt>
                <c:pt idx="464">
                  <c:v>28.436402449871668</c:v>
                </c:pt>
                <c:pt idx="465">
                  <c:v>27.920658720679047</c:v>
                </c:pt>
                <c:pt idx="466">
                  <c:v>26.976365346006247</c:v>
                </c:pt>
                <c:pt idx="467">
                  <c:v>27.01903479122721</c:v>
                </c:pt>
                <c:pt idx="468">
                  <c:v>26.993062085440542</c:v>
                </c:pt>
                <c:pt idx="469">
                  <c:v>26.219446491651624</c:v>
                </c:pt>
                <c:pt idx="470">
                  <c:v>26.050623904038225</c:v>
                </c:pt>
                <c:pt idx="471">
                  <c:v>25.130448041881611</c:v>
                </c:pt>
                <c:pt idx="472">
                  <c:v>25.488500343083668</c:v>
                </c:pt>
                <c:pt idx="473">
                  <c:v>25.020991638923469</c:v>
                </c:pt>
                <c:pt idx="474">
                  <c:v>24.661084144450925</c:v>
                </c:pt>
                <c:pt idx="475">
                  <c:v>24.002490533431605</c:v>
                </c:pt>
                <c:pt idx="476">
                  <c:v>22.889374571145378</c:v>
                </c:pt>
                <c:pt idx="477">
                  <c:v>22.722407176802445</c:v>
                </c:pt>
                <c:pt idx="478">
                  <c:v>22.310554270756555</c:v>
                </c:pt>
                <c:pt idx="479">
                  <c:v>21.690919718417227</c:v>
                </c:pt>
                <c:pt idx="480">
                  <c:v>20.995222241988348</c:v>
                </c:pt>
                <c:pt idx="481">
                  <c:v>20.854227553432107</c:v>
                </c:pt>
                <c:pt idx="482">
                  <c:v>20.709522478334893</c:v>
                </c:pt>
                <c:pt idx="483">
                  <c:v>19.10478029937229</c:v>
                </c:pt>
                <c:pt idx="484">
                  <c:v>19.140028971511335</c:v>
                </c:pt>
                <c:pt idx="485">
                  <c:v>18.743017611629256</c:v>
                </c:pt>
                <c:pt idx="486">
                  <c:v>18.553787898040593</c:v>
                </c:pt>
                <c:pt idx="487">
                  <c:v>17.646598388777353</c:v>
                </c:pt>
                <c:pt idx="488">
                  <c:v>17.257007801977164</c:v>
                </c:pt>
                <c:pt idx="489">
                  <c:v>17.379450557828651</c:v>
                </c:pt>
                <c:pt idx="490">
                  <c:v>16.539048006302558</c:v>
                </c:pt>
                <c:pt idx="491">
                  <c:v>15.958372512643278</c:v>
                </c:pt>
                <c:pt idx="492">
                  <c:v>15.411090497852554</c:v>
                </c:pt>
                <c:pt idx="493">
                  <c:v>15.501994968105913</c:v>
                </c:pt>
                <c:pt idx="494">
                  <c:v>14.975120079290457</c:v>
                </c:pt>
                <c:pt idx="495">
                  <c:v>14.435258837581626</c:v>
                </c:pt>
                <c:pt idx="496">
                  <c:v>14.060509796945272</c:v>
                </c:pt>
                <c:pt idx="497">
                  <c:v>13.516938168695521</c:v>
                </c:pt>
                <c:pt idx="498">
                  <c:v>12.800833566291377</c:v>
                </c:pt>
                <c:pt idx="499">
                  <c:v>13.149609901141059</c:v>
                </c:pt>
                <c:pt idx="500">
                  <c:v>11.383465907646945</c:v>
                </c:pt>
                <c:pt idx="501">
                  <c:v>11.676586444382316</c:v>
                </c:pt>
                <c:pt idx="502">
                  <c:v>10.407634247376045</c:v>
                </c:pt>
                <c:pt idx="503">
                  <c:v>10.437317339703661</c:v>
                </c:pt>
                <c:pt idx="504">
                  <c:v>9.2518488398688561</c:v>
                </c:pt>
                <c:pt idx="505">
                  <c:v>8.8232991943886763</c:v>
                </c:pt>
                <c:pt idx="506">
                  <c:v>9.2258761340821867</c:v>
                </c:pt>
                <c:pt idx="507">
                  <c:v>8.7249739510533981</c:v>
                </c:pt>
                <c:pt idx="508">
                  <c:v>8.4281430277770575</c:v>
                </c:pt>
                <c:pt idx="509">
                  <c:v>7.9754758697806665</c:v>
                </c:pt>
                <c:pt idx="510">
                  <c:v>7.7973773158148934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44-4D85-9442-77DE2E6D6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plots'!$H$1</c:f>
              <c:strCache>
                <c:ptCount val="1"/>
                <c:pt idx="0">
                  <c:v>rl-rl (1)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plots'!$H$2:$H$513</c:f>
              <c:numCache>
                <c:formatCode>General</c:formatCode>
                <c:ptCount val="512"/>
                <c:pt idx="0">
                  <c:v>220</c:v>
                </c:pt>
                <c:pt idx="1">
                  <c:v>218.94598054471726</c:v>
                </c:pt>
                <c:pt idx="2">
                  <c:v>208.19498210083324</c:v>
                </c:pt>
                <c:pt idx="3">
                  <c:v>206.22691697392932</c:v>
                </c:pt>
                <c:pt idx="4">
                  <c:v>200.94332824848794</c:v>
                </c:pt>
                <c:pt idx="5">
                  <c:v>200.88767602124904</c:v>
                </c:pt>
                <c:pt idx="6">
                  <c:v>198.8487807869501</c:v>
                </c:pt>
                <c:pt idx="7">
                  <c:v>193.19755007550611</c:v>
                </c:pt>
                <c:pt idx="8">
                  <c:v>191.87201520854254</c:v>
                </c:pt>
                <c:pt idx="9">
                  <c:v>193.2650073206442</c:v>
                </c:pt>
                <c:pt idx="10">
                  <c:v>188.16861245046107</c:v>
                </c:pt>
                <c:pt idx="11">
                  <c:v>184.66926785892238</c:v>
                </c:pt>
                <c:pt idx="12">
                  <c:v>184.65746284102323</c:v>
                </c:pt>
                <c:pt idx="13">
                  <c:v>185.38937395077156</c:v>
                </c:pt>
                <c:pt idx="14">
                  <c:v>186.86837405042431</c:v>
                </c:pt>
                <c:pt idx="15">
                  <c:v>185.46357692042344</c:v>
                </c:pt>
                <c:pt idx="16">
                  <c:v>183.39263949468392</c:v>
                </c:pt>
                <c:pt idx="17">
                  <c:v>183.46009673982201</c:v>
                </c:pt>
                <c:pt idx="18">
                  <c:v>179.24401891869104</c:v>
                </c:pt>
                <c:pt idx="19">
                  <c:v>180.72301901834376</c:v>
                </c:pt>
                <c:pt idx="20">
                  <c:v>179.90004062765902</c:v>
                </c:pt>
                <c:pt idx="21">
                  <c:v>177.88812829141531</c:v>
                </c:pt>
                <c:pt idx="22">
                  <c:v>180.41777498409388</c:v>
                </c:pt>
                <c:pt idx="23">
                  <c:v>178.483438479759</c:v>
                </c:pt>
                <c:pt idx="24">
                  <c:v>175.87115666178624</c:v>
                </c:pt>
                <c:pt idx="25">
                  <c:v>175.88464811081388</c:v>
                </c:pt>
                <c:pt idx="26">
                  <c:v>177.46820694043066</c:v>
                </c:pt>
                <c:pt idx="27">
                  <c:v>175.9723425294934</c:v>
                </c:pt>
                <c:pt idx="28">
                  <c:v>175.25729573102956</c:v>
                </c:pt>
                <c:pt idx="29">
                  <c:v>175.34499014970908</c:v>
                </c:pt>
                <c:pt idx="30">
                  <c:v>174.23869132944435</c:v>
                </c:pt>
                <c:pt idx="31">
                  <c:v>174.04475174967229</c:v>
                </c:pt>
                <c:pt idx="32">
                  <c:v>173.28248487961181</c:v>
                </c:pt>
                <c:pt idx="33">
                  <c:v>171.77481545077538</c:v>
                </c:pt>
                <c:pt idx="34">
                  <c:v>172.21160111304457</c:v>
                </c:pt>
                <c:pt idx="35">
                  <c:v>169.58076855265884</c:v>
                </c:pt>
                <c:pt idx="36">
                  <c:v>169.90962262270705</c:v>
                </c:pt>
                <c:pt idx="37">
                  <c:v>169.98719845461585</c:v>
                </c:pt>
                <c:pt idx="38">
                  <c:v>170.35989973400382</c:v>
                </c:pt>
                <c:pt idx="39">
                  <c:v>168.90619610127786</c:v>
                </c:pt>
                <c:pt idx="40">
                  <c:v>168.56385058220201</c:v>
                </c:pt>
                <c:pt idx="41">
                  <c:v>169.06134776509546</c:v>
                </c:pt>
                <c:pt idx="42">
                  <c:v>167.55705119851592</c:v>
                </c:pt>
                <c:pt idx="43">
                  <c:v>168.34461453550321</c:v>
                </c:pt>
                <c:pt idx="44">
                  <c:v>167.63462703042475</c:v>
                </c:pt>
                <c:pt idx="45">
                  <c:v>167.32263727166108</c:v>
                </c:pt>
                <c:pt idx="46">
                  <c:v>167.00390178838356</c:v>
                </c:pt>
                <c:pt idx="47">
                  <c:v>165.97011950664222</c:v>
                </c:pt>
                <c:pt idx="48">
                  <c:v>167.05449472223711</c:v>
                </c:pt>
                <c:pt idx="49">
                  <c:v>166.0746782366063</c:v>
                </c:pt>
                <c:pt idx="50">
                  <c:v>164.90935432684569</c:v>
                </c:pt>
                <c:pt idx="51">
                  <c:v>165.08305673307629</c:v>
                </c:pt>
                <c:pt idx="52">
                  <c:v>164.87731213540508</c:v>
                </c:pt>
                <c:pt idx="53">
                  <c:v>164.61760174162342</c:v>
                </c:pt>
                <c:pt idx="54">
                  <c:v>163.1015001571447</c:v>
                </c:pt>
                <c:pt idx="55">
                  <c:v>165.62271469418104</c:v>
                </c:pt>
                <c:pt idx="56">
                  <c:v>163.92616497895793</c:v>
                </c:pt>
                <c:pt idx="57">
                  <c:v>163.49612504120259</c:v>
                </c:pt>
                <c:pt idx="58">
                  <c:v>163.2937533057883</c:v>
                </c:pt>
                <c:pt idx="59">
                  <c:v>162.79119682950946</c:v>
                </c:pt>
                <c:pt idx="60">
                  <c:v>162.96489923574009</c:v>
                </c:pt>
                <c:pt idx="61">
                  <c:v>162.48089350187425</c:v>
                </c:pt>
                <c:pt idx="62">
                  <c:v>162.85528121239068</c:v>
                </c:pt>
                <c:pt idx="63">
                  <c:v>161.28858669405841</c:v>
                </c:pt>
                <c:pt idx="64">
                  <c:v>161.99688776800841</c:v>
                </c:pt>
                <c:pt idx="65">
                  <c:v>162.16384444972519</c:v>
                </c:pt>
                <c:pt idx="66">
                  <c:v>161.43699263336222</c:v>
                </c:pt>
                <c:pt idx="67">
                  <c:v>161.76584670341043</c:v>
                </c:pt>
                <c:pt idx="68">
                  <c:v>162.25659816179004</c:v>
                </c:pt>
                <c:pt idx="69">
                  <c:v>161.40326401079312</c:v>
                </c:pt>
                <c:pt idx="70">
                  <c:v>161.32906104114124</c:v>
                </c:pt>
                <c:pt idx="71">
                  <c:v>160.8838432232298</c:v>
                </c:pt>
                <c:pt idx="72">
                  <c:v>160.45886257885979</c:v>
                </c:pt>
                <c:pt idx="73">
                  <c:v>160.21938935861957</c:v>
                </c:pt>
                <c:pt idx="74">
                  <c:v>159.64937563720267</c:v>
                </c:pt>
                <c:pt idx="75">
                  <c:v>159.31714870489756</c:v>
                </c:pt>
                <c:pt idx="76">
                  <c:v>159.23451357960337</c:v>
                </c:pt>
                <c:pt idx="77">
                  <c:v>158.72183851655385</c:v>
                </c:pt>
                <c:pt idx="78">
                  <c:v>158.53970395468102</c:v>
                </c:pt>
                <c:pt idx="79">
                  <c:v>159.13332771189621</c:v>
                </c:pt>
                <c:pt idx="80">
                  <c:v>159.03214184418914</c:v>
                </c:pt>
                <c:pt idx="81">
                  <c:v>157.87187722781385</c:v>
                </c:pt>
                <c:pt idx="82">
                  <c:v>157.63577686983052</c:v>
                </c:pt>
                <c:pt idx="83">
                  <c:v>156.60705388147454</c:v>
                </c:pt>
                <c:pt idx="84">
                  <c:v>157.57675178033472</c:v>
                </c:pt>
                <c:pt idx="85">
                  <c:v>157.86850436555693</c:v>
                </c:pt>
                <c:pt idx="86">
                  <c:v>156.59356243244693</c:v>
                </c:pt>
                <c:pt idx="87">
                  <c:v>156.56489310326322</c:v>
                </c:pt>
                <c:pt idx="88">
                  <c:v>155.81949054448731</c:v>
                </c:pt>
                <c:pt idx="89">
                  <c:v>156.24615761998572</c:v>
                </c:pt>
                <c:pt idx="90">
                  <c:v>156.10955669858112</c:v>
                </c:pt>
                <c:pt idx="91">
                  <c:v>155.75203329934919</c:v>
                </c:pt>
                <c:pt idx="92">
                  <c:v>155.82960913125802</c:v>
                </c:pt>
                <c:pt idx="93">
                  <c:v>155.19382459583144</c:v>
                </c:pt>
                <c:pt idx="94">
                  <c:v>155.14829095536322</c:v>
                </c:pt>
                <c:pt idx="95">
                  <c:v>154.40963412110108</c:v>
                </c:pt>
                <c:pt idx="96">
                  <c:v>153.7283159452063</c:v>
                </c:pt>
                <c:pt idx="97">
                  <c:v>153.80757820824357</c:v>
                </c:pt>
                <c:pt idx="98">
                  <c:v>152.9036511233931</c:v>
                </c:pt>
                <c:pt idx="99">
                  <c:v>152.89184610549393</c:v>
                </c:pt>
                <c:pt idx="100">
                  <c:v>153.44162265336939</c:v>
                </c:pt>
                <c:pt idx="101">
                  <c:v>152.31171379730631</c:v>
                </c:pt>
                <c:pt idx="102">
                  <c:v>151.42465102374035</c:v>
                </c:pt>
                <c:pt idx="103">
                  <c:v>151.66412424398061</c:v>
                </c:pt>
                <c:pt idx="104">
                  <c:v>150.92378097858997</c:v>
                </c:pt>
                <c:pt idx="105">
                  <c:v>152.16499428913099</c:v>
                </c:pt>
                <c:pt idx="106">
                  <c:v>150.90691666730547</c:v>
                </c:pt>
                <c:pt idx="107">
                  <c:v>150.729841398818</c:v>
                </c:pt>
                <c:pt idx="108">
                  <c:v>149.89505799023405</c:v>
                </c:pt>
                <c:pt idx="109">
                  <c:v>149.28794278399116</c:v>
                </c:pt>
                <c:pt idx="110">
                  <c:v>149.4599587590933</c:v>
                </c:pt>
                <c:pt idx="111">
                  <c:v>148.9826987497413</c:v>
                </c:pt>
                <c:pt idx="112">
                  <c:v>148.5357945007014</c:v>
                </c:pt>
                <c:pt idx="113">
                  <c:v>147.30638620805962</c:v>
                </c:pt>
                <c:pt idx="114">
                  <c:v>146.87465983917579</c:v>
                </c:pt>
                <c:pt idx="115">
                  <c:v>146.68746598391758</c:v>
                </c:pt>
                <c:pt idx="116">
                  <c:v>146.44293347029199</c:v>
                </c:pt>
                <c:pt idx="117">
                  <c:v>145.98591063448137</c:v>
                </c:pt>
                <c:pt idx="118">
                  <c:v>144.8728660897028</c:v>
                </c:pt>
                <c:pt idx="119">
                  <c:v>145.43444765547744</c:v>
                </c:pt>
                <c:pt idx="120">
                  <c:v>145.02295846013507</c:v>
                </c:pt>
                <c:pt idx="121">
                  <c:v>144.59629138463663</c:v>
                </c:pt>
                <c:pt idx="122">
                  <c:v>142.65352272465944</c:v>
                </c:pt>
                <c:pt idx="123">
                  <c:v>142.77325933477957</c:v>
                </c:pt>
                <c:pt idx="124">
                  <c:v>143.05489333323112</c:v>
                </c:pt>
                <c:pt idx="125">
                  <c:v>142.32635508573969</c:v>
                </c:pt>
                <c:pt idx="126">
                  <c:v>142.15096624838066</c:v>
                </c:pt>
                <c:pt idx="127">
                  <c:v>141.56914750906455</c:v>
                </c:pt>
                <c:pt idx="128">
                  <c:v>141.52530029972485</c:v>
                </c:pt>
                <c:pt idx="129">
                  <c:v>140.69726261565469</c:v>
                </c:pt>
                <c:pt idx="130">
                  <c:v>140.88445647091288</c:v>
                </c:pt>
                <c:pt idx="131">
                  <c:v>140.15254536116456</c:v>
                </c:pt>
                <c:pt idx="132">
                  <c:v>139.66685319617028</c:v>
                </c:pt>
                <c:pt idx="133">
                  <c:v>139.89958069189666</c:v>
                </c:pt>
                <c:pt idx="134">
                  <c:v>139.53362513702254</c:v>
                </c:pt>
                <c:pt idx="135">
                  <c:v>138.12882800702167</c:v>
                </c:pt>
                <c:pt idx="136">
                  <c:v>138.07317577978273</c:v>
                </c:pt>
                <c:pt idx="137">
                  <c:v>138.047879312856</c:v>
                </c:pt>
                <c:pt idx="138">
                  <c:v>138.44250419691383</c:v>
                </c:pt>
                <c:pt idx="139">
                  <c:v>136.55538776417561</c:v>
                </c:pt>
                <c:pt idx="140">
                  <c:v>136.36313461553206</c:v>
                </c:pt>
                <c:pt idx="141">
                  <c:v>135.78300230734442</c:v>
                </c:pt>
                <c:pt idx="142">
                  <c:v>136.14727143109013</c:v>
                </c:pt>
                <c:pt idx="143">
                  <c:v>135.54184265597573</c:v>
                </c:pt>
                <c:pt idx="144">
                  <c:v>134.79138080381438</c:v>
                </c:pt>
                <c:pt idx="145">
                  <c:v>134.66489846918049</c:v>
                </c:pt>
                <c:pt idx="146">
                  <c:v>133.79301357577057</c:v>
                </c:pt>
                <c:pt idx="147">
                  <c:v>133.45404091895168</c:v>
                </c:pt>
                <c:pt idx="148">
                  <c:v>133.38827010494202</c:v>
                </c:pt>
                <c:pt idx="149">
                  <c:v>133.28708423723486</c:v>
                </c:pt>
                <c:pt idx="150">
                  <c:v>132.94642514928748</c:v>
                </c:pt>
                <c:pt idx="151">
                  <c:v>131.63944102473687</c:v>
                </c:pt>
                <c:pt idx="152">
                  <c:v>131.86036350256413</c:v>
                </c:pt>
                <c:pt idx="153">
                  <c:v>131.77604194614153</c:v>
                </c:pt>
                <c:pt idx="154">
                  <c:v>132.89245935317703</c:v>
                </c:pt>
                <c:pt idx="155">
                  <c:v>132.52987666055975</c:v>
                </c:pt>
                <c:pt idx="156">
                  <c:v>131.64450031812225</c:v>
                </c:pt>
                <c:pt idx="157">
                  <c:v>130.95980927997056</c:v>
                </c:pt>
                <c:pt idx="158">
                  <c:v>130.44038849240724</c:v>
                </c:pt>
                <c:pt idx="159">
                  <c:v>131.41851854690961</c:v>
                </c:pt>
                <c:pt idx="160">
                  <c:v>130.08623795543221</c:v>
                </c:pt>
                <c:pt idx="161">
                  <c:v>130.58879443171105</c:v>
                </c:pt>
                <c:pt idx="162">
                  <c:v>129.51116494062995</c:v>
                </c:pt>
                <c:pt idx="163">
                  <c:v>129.8956712379171</c:v>
                </c:pt>
                <c:pt idx="164">
                  <c:v>129.17725157719639</c:v>
                </c:pt>
                <c:pt idx="165">
                  <c:v>129.82315469939365</c:v>
                </c:pt>
                <c:pt idx="166">
                  <c:v>129.00860846435111</c:v>
                </c:pt>
                <c:pt idx="167">
                  <c:v>128.06589346354625</c:v>
                </c:pt>
                <c:pt idx="168">
                  <c:v>128.15696074448269</c:v>
                </c:pt>
                <c:pt idx="169">
                  <c:v>128.10468137950065</c:v>
                </c:pt>
                <c:pt idx="170">
                  <c:v>128.52291629935687</c:v>
                </c:pt>
                <c:pt idx="171">
                  <c:v>128.49256053904472</c:v>
                </c:pt>
                <c:pt idx="172">
                  <c:v>127.6611499927177</c:v>
                </c:pt>
                <c:pt idx="173">
                  <c:v>126.61556269307721</c:v>
                </c:pt>
                <c:pt idx="174">
                  <c:v>127.01861973277734</c:v>
                </c:pt>
                <c:pt idx="175">
                  <c:v>126.27490360512984</c:v>
                </c:pt>
                <c:pt idx="176">
                  <c:v>126.43342813120437</c:v>
                </c:pt>
                <c:pt idx="177">
                  <c:v>126.39126735299303</c:v>
                </c:pt>
                <c:pt idx="178">
                  <c:v>126.20744635999172</c:v>
                </c:pt>
                <c:pt idx="179">
                  <c:v>125.08428322844242</c:v>
                </c:pt>
                <c:pt idx="180">
                  <c:v>125.95785455298075</c:v>
                </c:pt>
                <c:pt idx="181">
                  <c:v>125.89545660122805</c:v>
                </c:pt>
                <c:pt idx="182">
                  <c:v>125.24955347903077</c:v>
                </c:pt>
                <c:pt idx="183">
                  <c:v>126.02531179811889</c:v>
                </c:pt>
                <c:pt idx="184">
                  <c:v>125.08934252182779</c:v>
                </c:pt>
                <c:pt idx="185">
                  <c:v>125.31195143078352</c:v>
                </c:pt>
                <c:pt idx="186">
                  <c:v>125.27822280821445</c:v>
                </c:pt>
                <c:pt idx="187">
                  <c:v>124.4552444175297</c:v>
                </c:pt>
                <c:pt idx="188">
                  <c:v>124.49065947122722</c:v>
                </c:pt>
                <c:pt idx="189">
                  <c:v>124.06905168911412</c:v>
                </c:pt>
                <c:pt idx="190">
                  <c:v>123.62383387120266</c:v>
                </c:pt>
                <c:pt idx="191">
                  <c:v>123.87679854047053</c:v>
                </c:pt>
                <c:pt idx="192">
                  <c:v>122.57150084704838</c:v>
                </c:pt>
                <c:pt idx="193">
                  <c:v>123.50915655446788</c:v>
                </c:pt>
                <c:pt idx="194">
                  <c:v>122.82952480970158</c:v>
                </c:pt>
                <c:pt idx="195">
                  <c:v>123.11115880815314</c:v>
                </c:pt>
                <c:pt idx="196">
                  <c:v>122.74857611553585</c:v>
                </c:pt>
                <c:pt idx="197">
                  <c:v>123.05887944317109</c:v>
                </c:pt>
                <c:pt idx="198">
                  <c:v>122.26625681279847</c:v>
                </c:pt>
                <c:pt idx="199">
                  <c:v>122.37418840501941</c:v>
                </c:pt>
                <c:pt idx="200">
                  <c:v>122.64064452331492</c:v>
                </c:pt>
                <c:pt idx="201">
                  <c:v>123.16006531087825</c:v>
                </c:pt>
                <c:pt idx="202">
                  <c:v>122.56306869140612</c:v>
                </c:pt>
                <c:pt idx="203">
                  <c:v>121.85982691084148</c:v>
                </c:pt>
                <c:pt idx="204">
                  <c:v>121.74683602523515</c:v>
                </c:pt>
                <c:pt idx="205">
                  <c:v>122.32359547116585</c:v>
                </c:pt>
                <c:pt idx="206">
                  <c:v>121.87669122212597</c:v>
                </c:pt>
                <c:pt idx="207">
                  <c:v>122.01160571240214</c:v>
                </c:pt>
                <c:pt idx="208">
                  <c:v>122.04533433497122</c:v>
                </c:pt>
                <c:pt idx="209">
                  <c:v>121.90873341356659</c:v>
                </c:pt>
                <c:pt idx="210">
                  <c:v>121.5647014633623</c:v>
                </c:pt>
                <c:pt idx="211">
                  <c:v>121.36064329681953</c:v>
                </c:pt>
                <c:pt idx="212">
                  <c:v>121.16333085479062</c:v>
                </c:pt>
                <c:pt idx="213">
                  <c:v>121.35052471004882</c:v>
                </c:pt>
                <c:pt idx="214">
                  <c:v>121.30836393183755</c:v>
                </c:pt>
                <c:pt idx="215">
                  <c:v>120.84628180264158</c:v>
                </c:pt>
                <c:pt idx="216">
                  <c:v>120.95084053260561</c:v>
                </c:pt>
                <c:pt idx="217">
                  <c:v>120.34203889523431</c:v>
                </c:pt>
                <c:pt idx="218">
                  <c:v>120.56127494193312</c:v>
                </c:pt>
                <c:pt idx="219">
                  <c:v>120.40612327811547</c:v>
                </c:pt>
                <c:pt idx="220">
                  <c:v>120.12111641740705</c:v>
                </c:pt>
                <c:pt idx="221">
                  <c:v>120.29481882363761</c:v>
                </c:pt>
                <c:pt idx="222">
                  <c:v>119.99800694503001</c:v>
                </c:pt>
                <c:pt idx="223">
                  <c:v>120.45502978084063</c:v>
                </c:pt>
                <c:pt idx="224">
                  <c:v>119.73661012011989</c:v>
                </c:pt>
                <c:pt idx="225">
                  <c:v>119.82767740105632</c:v>
                </c:pt>
                <c:pt idx="226">
                  <c:v>119.91874468199275</c:v>
                </c:pt>
                <c:pt idx="227">
                  <c:v>120.56802066644691</c:v>
                </c:pt>
                <c:pt idx="228">
                  <c:v>119.99969337615848</c:v>
                </c:pt>
                <c:pt idx="229">
                  <c:v>119.5443569714763</c:v>
                </c:pt>
                <c:pt idx="230">
                  <c:v>118.8090729994711</c:v>
                </c:pt>
                <c:pt idx="231">
                  <c:v>118.72643787417692</c:v>
                </c:pt>
                <c:pt idx="232">
                  <c:v>119.64048354579812</c:v>
                </c:pt>
                <c:pt idx="233">
                  <c:v>118.88327596912298</c:v>
                </c:pt>
                <c:pt idx="234">
                  <c:v>119.63205139015587</c:v>
                </c:pt>
                <c:pt idx="235">
                  <c:v>119.48701831310893</c:v>
                </c:pt>
                <c:pt idx="236">
                  <c:v>119.39932389442943</c:v>
                </c:pt>
                <c:pt idx="237">
                  <c:v>119.28801943995155</c:v>
                </c:pt>
                <c:pt idx="238">
                  <c:v>118.39252451074333</c:v>
                </c:pt>
                <c:pt idx="239">
                  <c:v>118.75004790997522</c:v>
                </c:pt>
                <c:pt idx="240">
                  <c:v>118.84617448429704</c:v>
                </c:pt>
                <c:pt idx="241">
                  <c:v>118.61176055744214</c:v>
                </c:pt>
                <c:pt idx="242">
                  <c:v>118.77871723915896</c:v>
                </c:pt>
                <c:pt idx="243">
                  <c:v>118.33012655899059</c:v>
                </c:pt>
                <c:pt idx="244">
                  <c:v>118.71463285627775</c:v>
                </c:pt>
                <c:pt idx="245">
                  <c:v>118.26435574498096</c:v>
                </c:pt>
                <c:pt idx="246">
                  <c:v>118.78546296367276</c:v>
                </c:pt>
                <c:pt idx="247">
                  <c:v>118.67921780258023</c:v>
                </c:pt>
                <c:pt idx="248">
                  <c:v>118.39927023525713</c:v>
                </c:pt>
                <c:pt idx="249">
                  <c:v>117.85792584302391</c:v>
                </c:pt>
                <c:pt idx="250">
                  <c:v>118.75510720336059</c:v>
                </c:pt>
                <c:pt idx="251">
                  <c:v>118.28122005626547</c:v>
                </c:pt>
                <c:pt idx="252">
                  <c:v>118.39927023525713</c:v>
                </c:pt>
                <c:pt idx="253">
                  <c:v>117.88153587882226</c:v>
                </c:pt>
                <c:pt idx="254">
                  <c:v>118.32844012786212</c:v>
                </c:pt>
                <c:pt idx="255">
                  <c:v>117.6454355208389</c:v>
                </c:pt>
                <c:pt idx="256">
                  <c:v>117.69602845469247</c:v>
                </c:pt>
                <c:pt idx="257">
                  <c:v>117.43800449203927</c:v>
                </c:pt>
                <c:pt idx="258">
                  <c:v>117.46836025235142</c:v>
                </c:pt>
                <c:pt idx="259">
                  <c:v>117.24069205001035</c:v>
                </c:pt>
                <c:pt idx="260">
                  <c:v>116.30640920484774</c:v>
                </c:pt>
                <c:pt idx="261">
                  <c:v>116.09560531379118</c:v>
                </c:pt>
                <c:pt idx="262">
                  <c:v>116.84438073482403</c:v>
                </c:pt>
                <c:pt idx="263">
                  <c:v>116.35700213870132</c:v>
                </c:pt>
                <c:pt idx="264">
                  <c:v>116.08885958927735</c:v>
                </c:pt>
                <c:pt idx="265">
                  <c:v>116.27773987566405</c:v>
                </c:pt>
                <c:pt idx="266">
                  <c:v>116.0348937931669</c:v>
                </c:pt>
                <c:pt idx="267">
                  <c:v>115.89829287176222</c:v>
                </c:pt>
                <c:pt idx="268">
                  <c:v>115.942140081102</c:v>
                </c:pt>
                <c:pt idx="269">
                  <c:v>115.91515718304677</c:v>
                </c:pt>
                <c:pt idx="270">
                  <c:v>115.41597356902489</c:v>
                </c:pt>
                <c:pt idx="271">
                  <c:v>115.15963603750009</c:v>
                </c:pt>
                <c:pt idx="272">
                  <c:v>115.43283788030939</c:v>
                </c:pt>
                <c:pt idx="273">
                  <c:v>114.91004423048915</c:v>
                </c:pt>
                <c:pt idx="274">
                  <c:v>115.2372118694089</c:v>
                </c:pt>
                <c:pt idx="275">
                  <c:v>115.40585498225418</c:v>
                </c:pt>
                <c:pt idx="276">
                  <c:v>115.15794960637163</c:v>
                </c:pt>
                <c:pt idx="277">
                  <c:v>114.80379906939666</c:v>
                </c:pt>
                <c:pt idx="278">
                  <c:v>114.67057101024892</c:v>
                </c:pt>
                <c:pt idx="279">
                  <c:v>115.22709328263818</c:v>
                </c:pt>
                <c:pt idx="280">
                  <c:v>114.83752769196569</c:v>
                </c:pt>
                <c:pt idx="281">
                  <c:v>114.82066338068118</c:v>
                </c:pt>
                <c:pt idx="282">
                  <c:v>114.75995186005689</c:v>
                </c:pt>
                <c:pt idx="283">
                  <c:v>115.45813434723615</c:v>
                </c:pt>
                <c:pt idx="284">
                  <c:v>114.94208642192976</c:v>
                </c:pt>
                <c:pt idx="285">
                  <c:v>115.04158585850844</c:v>
                </c:pt>
                <c:pt idx="286">
                  <c:v>114.78187546472678</c:v>
                </c:pt>
                <c:pt idx="287">
                  <c:v>114.69755390830413</c:v>
                </c:pt>
                <c:pt idx="288">
                  <c:v>115.20685610909675</c:v>
                </c:pt>
                <c:pt idx="289">
                  <c:v>114.68574889040497</c:v>
                </c:pt>
                <c:pt idx="290">
                  <c:v>114.1612688094563</c:v>
                </c:pt>
                <c:pt idx="291">
                  <c:v>114.37881842502665</c:v>
                </c:pt>
                <c:pt idx="292">
                  <c:v>113.98587997209724</c:v>
                </c:pt>
                <c:pt idx="293">
                  <c:v>114.37544556276973</c:v>
                </c:pt>
                <c:pt idx="294">
                  <c:v>113.18819804833923</c:v>
                </c:pt>
                <c:pt idx="295">
                  <c:v>114.09381156431817</c:v>
                </c:pt>
                <c:pt idx="296">
                  <c:v>114.38725058066889</c:v>
                </c:pt>
                <c:pt idx="297">
                  <c:v>113.70930526703106</c:v>
                </c:pt>
                <c:pt idx="298">
                  <c:v>114.21186174330983</c:v>
                </c:pt>
                <c:pt idx="299">
                  <c:v>113.61992441722305</c:v>
                </c:pt>
                <c:pt idx="300">
                  <c:v>114.37881842502665</c:v>
                </c:pt>
                <c:pt idx="301">
                  <c:v>114.13091304914416</c:v>
                </c:pt>
                <c:pt idx="302">
                  <c:v>113.91336343357378</c:v>
                </c:pt>
                <c:pt idx="303">
                  <c:v>113.90324484680305</c:v>
                </c:pt>
                <c:pt idx="304">
                  <c:v>112.34160962185616</c:v>
                </c:pt>
                <c:pt idx="305">
                  <c:v>113.22361310203675</c:v>
                </c:pt>
                <c:pt idx="306">
                  <c:v>112.68058227867508</c:v>
                </c:pt>
                <c:pt idx="307">
                  <c:v>112.36353322652606</c:v>
                </c:pt>
                <c:pt idx="308">
                  <c:v>112.2623473588189</c:v>
                </c:pt>
                <c:pt idx="309">
                  <c:v>112.57602354871101</c:v>
                </c:pt>
                <c:pt idx="310">
                  <c:v>112.18983082029544</c:v>
                </c:pt>
                <c:pt idx="311">
                  <c:v>112.15441576659791</c:v>
                </c:pt>
                <c:pt idx="312">
                  <c:v>111.60295278759399</c:v>
                </c:pt>
                <c:pt idx="313">
                  <c:v>111.82724812767817</c:v>
                </c:pt>
                <c:pt idx="314">
                  <c:v>112.95715698374126</c:v>
                </c:pt>
                <c:pt idx="315">
                  <c:v>111.63330854790613</c:v>
                </c:pt>
                <c:pt idx="316">
                  <c:v>112.24211018527748</c:v>
                </c:pt>
                <c:pt idx="317">
                  <c:v>112.06672134791839</c:v>
                </c:pt>
                <c:pt idx="318">
                  <c:v>111.86603604363258</c:v>
                </c:pt>
                <c:pt idx="319">
                  <c:v>111.69570649965887</c:v>
                </c:pt>
                <c:pt idx="320">
                  <c:v>111.82050240316438</c:v>
                </c:pt>
                <c:pt idx="321">
                  <c:v>111.51357193778601</c:v>
                </c:pt>
                <c:pt idx="322">
                  <c:v>111.64174070354844</c:v>
                </c:pt>
                <c:pt idx="323">
                  <c:v>111.96216261795438</c:v>
                </c:pt>
                <c:pt idx="324">
                  <c:v>111.61138494323629</c:v>
                </c:pt>
                <c:pt idx="325">
                  <c:v>110.7681693790101</c:v>
                </c:pt>
                <c:pt idx="326">
                  <c:v>111.409013207822</c:v>
                </c:pt>
                <c:pt idx="327">
                  <c:v>111.51188550665755</c:v>
                </c:pt>
                <c:pt idx="328">
                  <c:v>111.65691858370448</c:v>
                </c:pt>
                <c:pt idx="329">
                  <c:v>112.01444198293638</c:v>
                </c:pt>
                <c:pt idx="330">
                  <c:v>111.58608847630947</c:v>
                </c:pt>
                <c:pt idx="331">
                  <c:v>110.85755022881806</c:v>
                </c:pt>
                <c:pt idx="332">
                  <c:v>111.2235057836922</c:v>
                </c:pt>
                <c:pt idx="333">
                  <c:v>110.99246471909423</c:v>
                </c:pt>
                <c:pt idx="334">
                  <c:v>111.16616712532483</c:v>
                </c:pt>
                <c:pt idx="335">
                  <c:v>110.20658781323539</c:v>
                </c:pt>
                <c:pt idx="336">
                  <c:v>108.69385909101361</c:v>
                </c:pt>
                <c:pt idx="337">
                  <c:v>107.9501429633661</c:v>
                </c:pt>
                <c:pt idx="338">
                  <c:v>107.36663779292157</c:v>
                </c:pt>
                <c:pt idx="339">
                  <c:v>106.31261833763882</c:v>
                </c:pt>
                <c:pt idx="340">
                  <c:v>105.30413252282432</c:v>
                </c:pt>
                <c:pt idx="341">
                  <c:v>104.67172084965468</c:v>
                </c:pt>
                <c:pt idx="342">
                  <c:v>103.93980973990634</c:v>
                </c:pt>
                <c:pt idx="343">
                  <c:v>102.42876744881298</c:v>
                </c:pt>
                <c:pt idx="344">
                  <c:v>103.34787241381956</c:v>
                </c:pt>
                <c:pt idx="345">
                  <c:v>101.93970242156179</c:v>
                </c:pt>
                <c:pt idx="346">
                  <c:v>101.08636827056488</c:v>
                </c:pt>
                <c:pt idx="347">
                  <c:v>100.52310027366177</c:v>
                </c:pt>
                <c:pt idx="348">
                  <c:v>98.759093313300582</c:v>
                </c:pt>
                <c:pt idx="349">
                  <c:v>97.976589269698678</c:v>
                </c:pt>
                <c:pt idx="350">
                  <c:v>96.188972273539136</c:v>
                </c:pt>
                <c:pt idx="351">
                  <c:v>95.187232183238422</c:v>
                </c:pt>
                <c:pt idx="352">
                  <c:v>93.568258299924111</c:v>
                </c:pt>
                <c:pt idx="353">
                  <c:v>92.681195526358138</c:v>
                </c:pt>
                <c:pt idx="354">
                  <c:v>91.986385901435796</c:v>
                </c:pt>
                <c:pt idx="355">
                  <c:v>91.198822564448491</c:v>
                </c:pt>
                <c:pt idx="356">
                  <c:v>90.871654925528759</c:v>
                </c:pt>
                <c:pt idx="357">
                  <c:v>90.230811096716806</c:v>
                </c:pt>
                <c:pt idx="358">
                  <c:v>88.402719753474457</c:v>
                </c:pt>
                <c:pt idx="359">
                  <c:v>89.006462097460371</c:v>
                </c:pt>
                <c:pt idx="360">
                  <c:v>87.171625029704174</c:v>
                </c:pt>
                <c:pt idx="361">
                  <c:v>86.996236192345151</c:v>
                </c:pt>
                <c:pt idx="362">
                  <c:v>85.830912282584535</c:v>
                </c:pt>
                <c:pt idx="363">
                  <c:v>85.432914536269749</c:v>
                </c:pt>
                <c:pt idx="364">
                  <c:v>84.515496002391686</c:v>
                </c:pt>
                <c:pt idx="365">
                  <c:v>83.992702352571442</c:v>
                </c:pt>
                <c:pt idx="366">
                  <c:v>83.709381922991412</c:v>
                </c:pt>
                <c:pt idx="367">
                  <c:v>82.501897235019499</c:v>
                </c:pt>
                <c:pt idx="368">
                  <c:v>82.771726215571874</c:v>
                </c:pt>
                <c:pt idx="369">
                  <c:v>81.800341885583308</c:v>
                </c:pt>
                <c:pt idx="370">
                  <c:v>81.144320176615352</c:v>
                </c:pt>
                <c:pt idx="371">
                  <c:v>80.493357761032698</c:v>
                </c:pt>
                <c:pt idx="372">
                  <c:v>79.805293860624133</c:v>
                </c:pt>
                <c:pt idx="373">
                  <c:v>79.471380497190552</c:v>
                </c:pt>
                <c:pt idx="374">
                  <c:v>77.501628939158152</c:v>
                </c:pt>
                <c:pt idx="375">
                  <c:v>78.154277785869212</c:v>
                </c:pt>
                <c:pt idx="376">
                  <c:v>77.37346017339577</c:v>
                </c:pt>
                <c:pt idx="377">
                  <c:v>76.221627712662794</c:v>
                </c:pt>
                <c:pt idx="378">
                  <c:v>76.192958383479123</c:v>
                </c:pt>
                <c:pt idx="379">
                  <c:v>74.835381325074934</c:v>
                </c:pt>
                <c:pt idx="380">
                  <c:v>75.270480556215659</c:v>
                </c:pt>
                <c:pt idx="381">
                  <c:v>73.766183989636133</c:v>
                </c:pt>
                <c:pt idx="382">
                  <c:v>73.196170268219191</c:v>
                </c:pt>
                <c:pt idx="383">
                  <c:v>72.499674212168387</c:v>
                </c:pt>
                <c:pt idx="384">
                  <c:v>72.334403961580023</c:v>
                </c:pt>
                <c:pt idx="385">
                  <c:v>72.649766582600634</c:v>
                </c:pt>
                <c:pt idx="386">
                  <c:v>71.307367404352547</c:v>
                </c:pt>
                <c:pt idx="387">
                  <c:v>71.204495105516941</c:v>
                </c:pt>
                <c:pt idx="388">
                  <c:v>70.302254451794923</c:v>
                </c:pt>
                <c:pt idx="389">
                  <c:v>69.339302277448596</c:v>
                </c:pt>
                <c:pt idx="390">
                  <c:v>70.781200892275379</c:v>
                </c:pt>
                <c:pt idx="391">
                  <c:v>68.58715399415884</c:v>
                </c:pt>
                <c:pt idx="392">
                  <c:v>69.192582769273216</c:v>
                </c:pt>
                <c:pt idx="393">
                  <c:v>67.931132285190841</c:v>
                </c:pt>
                <c:pt idx="394">
                  <c:v>67.106467463377612</c:v>
                </c:pt>
                <c:pt idx="395">
                  <c:v>67.227890504626203</c:v>
                </c:pt>
                <c:pt idx="396">
                  <c:v>65.41666347266829</c:v>
                </c:pt>
                <c:pt idx="397">
                  <c:v>65.53808651391688</c:v>
                </c:pt>
                <c:pt idx="398">
                  <c:v>65.136715905345213</c:v>
                </c:pt>
                <c:pt idx="399">
                  <c:v>63.865146834492123</c:v>
                </c:pt>
                <c:pt idx="400">
                  <c:v>64.649337309222503</c:v>
                </c:pt>
                <c:pt idx="401">
                  <c:v>61.544617601741628</c:v>
                </c:pt>
                <c:pt idx="402">
                  <c:v>63.096134239917824</c:v>
                </c:pt>
                <c:pt idx="403">
                  <c:v>61.775658666339595</c:v>
                </c:pt>
                <c:pt idx="404">
                  <c:v>61.428253853878402</c:v>
                </c:pt>
                <c:pt idx="405">
                  <c:v>60.971231018067805</c:v>
                </c:pt>
                <c:pt idx="406">
                  <c:v>58.866564969759231</c:v>
                </c:pt>
                <c:pt idx="407">
                  <c:v>59.844695024261618</c:v>
                </c:pt>
                <c:pt idx="408">
                  <c:v>58.266195488030164</c:v>
                </c:pt>
                <c:pt idx="409">
                  <c:v>58.519160157298039</c:v>
                </c:pt>
                <c:pt idx="410">
                  <c:v>57.084007266985047</c:v>
                </c:pt>
                <c:pt idx="411">
                  <c:v>56.859711926900893</c:v>
                </c:pt>
                <c:pt idx="412">
                  <c:v>56.085640038941236</c:v>
                </c:pt>
                <c:pt idx="413">
                  <c:v>55.530804197680389</c:v>
                </c:pt>
                <c:pt idx="414">
                  <c:v>54.846113159528727</c:v>
                </c:pt>
                <c:pt idx="415">
                  <c:v>54.070354840440615</c:v>
                </c:pt>
                <c:pt idx="416">
                  <c:v>54.109142756395038</c:v>
                </c:pt>
                <c:pt idx="417">
                  <c:v>52.594727603044767</c:v>
                </c:pt>
                <c:pt idx="418">
                  <c:v>51.90835013376465</c:v>
                </c:pt>
                <c:pt idx="419">
                  <c:v>52.083738971123701</c:v>
                </c:pt>
                <c:pt idx="420">
                  <c:v>50.383816393643698</c:v>
                </c:pt>
                <c:pt idx="421">
                  <c:v>50.707611170306542</c:v>
                </c:pt>
                <c:pt idx="422">
                  <c:v>49.296068315791906</c:v>
                </c:pt>
                <c:pt idx="423">
                  <c:v>48.854223360137382</c:v>
                </c:pt>
                <c:pt idx="424">
                  <c:v>48.98239212589975</c:v>
                </c:pt>
                <c:pt idx="425">
                  <c:v>47.769848144542493</c:v>
                </c:pt>
                <c:pt idx="426">
                  <c:v>47.754670264386419</c:v>
                </c:pt>
                <c:pt idx="427">
                  <c:v>46.660176462020807</c:v>
                </c:pt>
                <c:pt idx="428">
                  <c:v>46.624761408323309</c:v>
                </c:pt>
                <c:pt idx="429">
                  <c:v>45.636512767050213</c:v>
                </c:pt>
                <c:pt idx="430">
                  <c:v>44.251952810590801</c:v>
                </c:pt>
                <c:pt idx="431">
                  <c:v>44.56225613822604</c:v>
                </c:pt>
                <c:pt idx="432">
                  <c:v>43.149026852582921</c:v>
                </c:pt>
                <c:pt idx="433">
                  <c:v>43.024230949077449</c:v>
                </c:pt>
                <c:pt idx="434">
                  <c:v>42.958460135067796</c:v>
                </c:pt>
                <c:pt idx="435">
                  <c:v>41.744229722582077</c:v>
                </c:pt>
                <c:pt idx="436">
                  <c:v>41.675086046315535</c:v>
                </c:pt>
                <c:pt idx="437">
                  <c:v>41.020750768475999</c:v>
                </c:pt>
                <c:pt idx="438">
                  <c:v>40.194399515534336</c:v>
                </c:pt>
                <c:pt idx="439">
                  <c:v>40.437245598031488</c:v>
                </c:pt>
                <c:pt idx="440">
                  <c:v>39.848681134201598</c:v>
                </c:pt>
                <c:pt idx="441">
                  <c:v>39.47260699255672</c:v>
                </c:pt>
                <c:pt idx="442">
                  <c:v>38.362935310035041</c:v>
                </c:pt>
                <c:pt idx="443">
                  <c:v>38.561934183192413</c:v>
                </c:pt>
                <c:pt idx="444">
                  <c:v>37.899166749710616</c:v>
                </c:pt>
                <c:pt idx="445">
                  <c:v>37.5989820088461</c:v>
                </c:pt>
                <c:pt idx="446">
                  <c:v>37.044146167585275</c:v>
                </c:pt>
                <c:pt idx="447">
                  <c:v>36.266701417368722</c:v>
                </c:pt>
                <c:pt idx="448">
                  <c:v>36.259955692854909</c:v>
                </c:pt>
                <c:pt idx="449">
                  <c:v>34.799506335615128</c:v>
                </c:pt>
                <c:pt idx="450">
                  <c:v>34.251416218868101</c:v>
                </c:pt>
                <c:pt idx="451">
                  <c:v>34.281771979180249</c:v>
                </c:pt>
                <c:pt idx="452">
                  <c:v>33.367726307559046</c:v>
                </c:pt>
                <c:pt idx="453">
                  <c:v>33.300269062420959</c:v>
                </c:pt>
                <c:pt idx="454">
                  <c:v>32.659425233609035</c:v>
                </c:pt>
                <c:pt idx="455">
                  <c:v>31.934259848374523</c:v>
                </c:pt>
                <c:pt idx="456">
                  <c:v>31.632388676381538</c:v>
                </c:pt>
                <c:pt idx="457">
                  <c:v>31.620583658482364</c:v>
                </c:pt>
                <c:pt idx="458">
                  <c:v>31.507592772876063</c:v>
                </c:pt>
                <c:pt idx="459">
                  <c:v>30.212413666224627</c:v>
                </c:pt>
                <c:pt idx="460">
                  <c:v>30.190490061554737</c:v>
                </c:pt>
                <c:pt idx="461">
                  <c:v>29.192122833510926</c:v>
                </c:pt>
                <c:pt idx="462">
                  <c:v>29.303427287988786</c:v>
                </c:pt>
                <c:pt idx="463">
                  <c:v>28.488881052946272</c:v>
                </c:pt>
                <c:pt idx="464">
                  <c:v>28.640659854506996</c:v>
                </c:pt>
                <c:pt idx="465">
                  <c:v>28.122925498072103</c:v>
                </c:pt>
                <c:pt idx="466">
                  <c:v>27.37077721478234</c:v>
                </c:pt>
                <c:pt idx="467">
                  <c:v>26.987957348623642</c:v>
                </c:pt>
                <c:pt idx="468">
                  <c:v>26.321817052884956</c:v>
                </c:pt>
                <c:pt idx="469">
                  <c:v>25.876599234973529</c:v>
                </c:pt>
                <c:pt idx="470">
                  <c:v>25.809141989835425</c:v>
                </c:pt>
                <c:pt idx="471">
                  <c:v>25.257679010831495</c:v>
                </c:pt>
                <c:pt idx="472">
                  <c:v>25.458364315117329</c:v>
                </c:pt>
                <c:pt idx="473">
                  <c:v>25.046875119774946</c:v>
                </c:pt>
                <c:pt idx="474">
                  <c:v>23.932144143867909</c:v>
                </c:pt>
                <c:pt idx="475">
                  <c:v>23.497044912727201</c:v>
                </c:pt>
                <c:pt idx="476">
                  <c:v>22.586372103362898</c:v>
                </c:pt>
                <c:pt idx="477">
                  <c:v>22.532406307252426</c:v>
                </c:pt>
                <c:pt idx="478">
                  <c:v>21.687504311897769</c:v>
                </c:pt>
                <c:pt idx="479">
                  <c:v>21.154592075306809</c:v>
                </c:pt>
                <c:pt idx="480">
                  <c:v>20.62167983871587</c:v>
                </c:pt>
                <c:pt idx="481">
                  <c:v>20.409189516530866</c:v>
                </c:pt>
                <c:pt idx="482">
                  <c:v>19.67390554452561</c:v>
                </c:pt>
                <c:pt idx="483">
                  <c:v>19.399017270587873</c:v>
                </c:pt>
                <c:pt idx="484">
                  <c:v>19.127501858907038</c:v>
                </c:pt>
                <c:pt idx="485">
                  <c:v>18.45798870091145</c:v>
                </c:pt>
                <c:pt idx="486">
                  <c:v>17.941940775605023</c:v>
                </c:pt>
                <c:pt idx="487">
                  <c:v>17.614773136685255</c:v>
                </c:pt>
                <c:pt idx="488">
                  <c:v>16.881175595808461</c:v>
                </c:pt>
                <c:pt idx="489">
                  <c:v>16.783362590358209</c:v>
                </c:pt>
                <c:pt idx="490">
                  <c:v>15.827156140525716</c:v>
                </c:pt>
                <c:pt idx="491">
                  <c:v>14.897932588748443</c:v>
                </c:pt>
                <c:pt idx="492">
                  <c:v>14.889500433106189</c:v>
                </c:pt>
                <c:pt idx="493">
                  <c:v>14.189631514798435</c:v>
                </c:pt>
                <c:pt idx="494">
                  <c:v>13.92148896537452</c:v>
                </c:pt>
                <c:pt idx="495">
                  <c:v>13.322805914773914</c:v>
                </c:pt>
                <c:pt idx="496">
                  <c:v>13.098510574689728</c:v>
                </c:pt>
                <c:pt idx="497">
                  <c:v>12.666784205805939</c:v>
                </c:pt>
                <c:pt idx="498">
                  <c:v>11.484595984760798</c:v>
                </c:pt>
                <c:pt idx="499">
                  <c:v>11.454240224448654</c:v>
                </c:pt>
                <c:pt idx="500">
                  <c:v>10.577296037653417</c:v>
                </c:pt>
                <c:pt idx="501">
                  <c:v>10.607651797965561</c:v>
                </c:pt>
                <c:pt idx="502">
                  <c:v>9.2787440687450804</c:v>
                </c:pt>
                <c:pt idx="503">
                  <c:v>8.7930519037507739</c:v>
                </c:pt>
                <c:pt idx="504">
                  <c:v>8.6092309107494707</c:v>
                </c:pt>
                <c:pt idx="505">
                  <c:v>7.5164235395123287</c:v>
                </c:pt>
                <c:pt idx="506">
                  <c:v>7.9245398725977898</c:v>
                </c:pt>
                <c:pt idx="507">
                  <c:v>6.8384782258744643</c:v>
                </c:pt>
                <c:pt idx="508">
                  <c:v>7.3022467861988583</c:v>
                </c:pt>
                <c:pt idx="509">
                  <c:v>6.3258031628249336</c:v>
                </c:pt>
                <c:pt idx="510">
                  <c:v>6.4033789947337301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2D-4C3C-8EB9-FFE98EA55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plots'!$I$1</c:f>
              <c:strCache>
                <c:ptCount val="1"/>
                <c:pt idx="0">
                  <c:v>rl-rl (20)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plots'!$I$2:$I$513</c:f>
              <c:numCache>
                <c:formatCode>General</c:formatCode>
                <c:ptCount val="512"/>
                <c:pt idx="0">
                  <c:v>215.75</c:v>
                </c:pt>
                <c:pt idx="1">
                  <c:v>212.08806880866302</c:v>
                </c:pt>
                <c:pt idx="2">
                  <c:v>198.26427856136596</c:v>
                </c:pt>
                <c:pt idx="3">
                  <c:v>188.28551606497274</c:v>
                </c:pt>
                <c:pt idx="4">
                  <c:v>186.17990562995399</c:v>
                </c:pt>
                <c:pt idx="5">
                  <c:v>184.4716147291953</c:v>
                </c:pt>
                <c:pt idx="6">
                  <c:v>183.3272612319025</c:v>
                </c:pt>
                <c:pt idx="7">
                  <c:v>181.09165223959127</c:v>
                </c:pt>
                <c:pt idx="8">
                  <c:v>176.38423969312763</c:v>
                </c:pt>
                <c:pt idx="9">
                  <c:v>178.45689274742435</c:v>
                </c:pt>
                <c:pt idx="10">
                  <c:v>174.26764346453484</c:v>
                </c:pt>
                <c:pt idx="11">
                  <c:v>169.74698940882936</c:v>
                </c:pt>
                <c:pt idx="12">
                  <c:v>168.00574112734867</c:v>
                </c:pt>
                <c:pt idx="13">
                  <c:v>171.22457864453381</c:v>
                </c:pt>
                <c:pt idx="14">
                  <c:v>173.98201283161055</c:v>
                </c:pt>
                <c:pt idx="15">
                  <c:v>171.15866388308976</c:v>
                </c:pt>
                <c:pt idx="16">
                  <c:v>168.16137320298043</c:v>
                </c:pt>
                <c:pt idx="17">
                  <c:v>169.45769684471378</c:v>
                </c:pt>
                <c:pt idx="18">
                  <c:v>165.00112658485665</c:v>
                </c:pt>
                <c:pt idx="19">
                  <c:v>168.2181331364462</c:v>
                </c:pt>
                <c:pt idx="20">
                  <c:v>167.83912325814279</c:v>
                </c:pt>
                <c:pt idx="21">
                  <c:v>166.0447769743877</c:v>
                </c:pt>
                <c:pt idx="22">
                  <c:v>168.47263735424409</c:v>
                </c:pt>
                <c:pt idx="23">
                  <c:v>167.92884057233059</c:v>
                </c:pt>
                <c:pt idx="24">
                  <c:v>164.83084678445948</c:v>
                </c:pt>
                <c:pt idx="25">
                  <c:v>165.2318282499109</c:v>
                </c:pt>
                <c:pt idx="26">
                  <c:v>167.17448274691515</c:v>
                </c:pt>
                <c:pt idx="27">
                  <c:v>166.18393035965849</c:v>
                </c:pt>
                <c:pt idx="28">
                  <c:v>165.57055688510957</c:v>
                </c:pt>
                <c:pt idx="29">
                  <c:v>164.99929561926101</c:v>
                </c:pt>
                <c:pt idx="30">
                  <c:v>164.3071906240983</c:v>
                </c:pt>
                <c:pt idx="31">
                  <c:v>164.75760816063277</c:v>
                </c:pt>
                <c:pt idx="32">
                  <c:v>164.04353157832202</c:v>
                </c:pt>
                <c:pt idx="33">
                  <c:v>162.69227896871868</c:v>
                </c:pt>
                <c:pt idx="34">
                  <c:v>163.02185277593904</c:v>
                </c:pt>
                <c:pt idx="35">
                  <c:v>159.70048118539643</c:v>
                </c:pt>
                <c:pt idx="36">
                  <c:v>161.72919106539709</c:v>
                </c:pt>
                <c:pt idx="37">
                  <c:v>161.42158884532481</c:v>
                </c:pt>
                <c:pt idx="38">
                  <c:v>161.55891126499992</c:v>
                </c:pt>
                <c:pt idx="39">
                  <c:v>159.63456642395235</c:v>
                </c:pt>
                <c:pt idx="40">
                  <c:v>159.35442868781507</c:v>
                </c:pt>
                <c:pt idx="41">
                  <c:v>160.44568418283345</c:v>
                </c:pt>
                <c:pt idx="42">
                  <c:v>158.45542458034183</c:v>
                </c:pt>
                <c:pt idx="43">
                  <c:v>159.68583346063104</c:v>
                </c:pt>
                <c:pt idx="44">
                  <c:v>159.33978096304975</c:v>
                </c:pt>
                <c:pt idx="45">
                  <c:v>158.85457508019755</c:v>
                </c:pt>
                <c:pt idx="46">
                  <c:v>157.71754544528744</c:v>
                </c:pt>
                <c:pt idx="47">
                  <c:v>157.56923723203826</c:v>
                </c:pt>
                <c:pt idx="48">
                  <c:v>158.91865887604601</c:v>
                </c:pt>
                <c:pt idx="49">
                  <c:v>157.36600005091907</c:v>
                </c:pt>
                <c:pt idx="50">
                  <c:v>155.41235976034082</c:v>
                </c:pt>
                <c:pt idx="51">
                  <c:v>155.76207418911349</c:v>
                </c:pt>
                <c:pt idx="52">
                  <c:v>155.06264533156812</c:v>
                </c:pt>
                <c:pt idx="53">
                  <c:v>154.97292801738038</c:v>
                </c:pt>
                <c:pt idx="54">
                  <c:v>153.23351070149533</c:v>
                </c:pt>
                <c:pt idx="55">
                  <c:v>156.32967352377074</c:v>
                </c:pt>
                <c:pt idx="56">
                  <c:v>153.16210304326427</c:v>
                </c:pt>
                <c:pt idx="57">
                  <c:v>152.39492845867915</c:v>
                </c:pt>
                <c:pt idx="58">
                  <c:v>152.35281624997879</c:v>
                </c:pt>
                <c:pt idx="59">
                  <c:v>151.67535897958143</c:v>
                </c:pt>
                <c:pt idx="60">
                  <c:v>152.01958051156714</c:v>
                </c:pt>
                <c:pt idx="61">
                  <c:v>150.52734355109729</c:v>
                </c:pt>
                <c:pt idx="62">
                  <c:v>150.83311480557393</c:v>
                </c:pt>
                <c:pt idx="63">
                  <c:v>149.32989205153009</c:v>
                </c:pt>
                <c:pt idx="64">
                  <c:v>149.55510081979736</c:v>
                </c:pt>
                <c:pt idx="65">
                  <c:v>149.75284510412953</c:v>
                </c:pt>
                <c:pt idx="66">
                  <c:v>149.1266548704109</c:v>
                </c:pt>
                <c:pt idx="67">
                  <c:v>148.66525154030242</c:v>
                </c:pt>
                <c:pt idx="68">
                  <c:v>149.49101702394896</c:v>
                </c:pt>
                <c:pt idx="69">
                  <c:v>147.88159826535636</c:v>
                </c:pt>
                <c:pt idx="70">
                  <c:v>147.41836396965223</c:v>
                </c:pt>
                <c:pt idx="71">
                  <c:v>146.61640103874939</c:v>
                </c:pt>
                <c:pt idx="72">
                  <c:v>146.34724909618615</c:v>
                </c:pt>
                <c:pt idx="73">
                  <c:v>145.69908727531956</c:v>
                </c:pt>
                <c:pt idx="74">
                  <c:v>145.45373788549995</c:v>
                </c:pt>
                <c:pt idx="75">
                  <c:v>143.27488882665443</c:v>
                </c:pt>
                <c:pt idx="76">
                  <c:v>143.21995985878439</c:v>
                </c:pt>
                <c:pt idx="77">
                  <c:v>142.21475974676238</c:v>
                </c:pt>
                <c:pt idx="78">
                  <c:v>141.86138338679839</c:v>
                </c:pt>
                <c:pt idx="79">
                  <c:v>142.21475974676238</c:v>
                </c:pt>
                <c:pt idx="80">
                  <c:v>142.15616884770103</c:v>
                </c:pt>
                <c:pt idx="81">
                  <c:v>140.64012933448751</c:v>
                </c:pt>
                <c:pt idx="82">
                  <c:v>139.87478571549809</c:v>
                </c:pt>
                <c:pt idx="83">
                  <c:v>138.46677317242901</c:v>
                </c:pt>
                <c:pt idx="84">
                  <c:v>139.88943344026345</c:v>
                </c:pt>
                <c:pt idx="85">
                  <c:v>139.51591645874706</c:v>
                </c:pt>
                <c:pt idx="86">
                  <c:v>138.32578882156253</c:v>
                </c:pt>
                <c:pt idx="87">
                  <c:v>138.83845918834973</c:v>
                </c:pt>
                <c:pt idx="88">
                  <c:v>137.95776473683318</c:v>
                </c:pt>
                <c:pt idx="89">
                  <c:v>137.47622078517236</c:v>
                </c:pt>
                <c:pt idx="90">
                  <c:v>137.64100768878254</c:v>
                </c:pt>
                <c:pt idx="91">
                  <c:v>137.91199059694148</c:v>
                </c:pt>
                <c:pt idx="92">
                  <c:v>138.25987406011848</c:v>
                </c:pt>
                <c:pt idx="93">
                  <c:v>137.96325763362017</c:v>
                </c:pt>
                <c:pt idx="94">
                  <c:v>137.57692389293413</c:v>
                </c:pt>
                <c:pt idx="95">
                  <c:v>136.90862145051511</c:v>
                </c:pt>
                <c:pt idx="96">
                  <c:v>135.75511312524398</c:v>
                </c:pt>
                <c:pt idx="97">
                  <c:v>136.10848948520797</c:v>
                </c:pt>
                <c:pt idx="98">
                  <c:v>135.41272255885397</c:v>
                </c:pt>
                <c:pt idx="99">
                  <c:v>136.27693832000949</c:v>
                </c:pt>
                <c:pt idx="100">
                  <c:v>136.76946806524433</c:v>
                </c:pt>
                <c:pt idx="101">
                  <c:v>135.82652078347505</c:v>
                </c:pt>
                <c:pt idx="102">
                  <c:v>134.68949114856494</c:v>
                </c:pt>
                <c:pt idx="103">
                  <c:v>136.23299514571346</c:v>
                </c:pt>
                <c:pt idx="104">
                  <c:v>135.12709192592973</c:v>
                </c:pt>
                <c:pt idx="105">
                  <c:v>137.086225113295</c:v>
                </c:pt>
                <c:pt idx="106">
                  <c:v>136.01511023982891</c:v>
                </c:pt>
                <c:pt idx="107">
                  <c:v>136.40144398051498</c:v>
                </c:pt>
                <c:pt idx="108">
                  <c:v>135.81187305870972</c:v>
                </c:pt>
                <c:pt idx="109">
                  <c:v>135.44751090517167</c:v>
                </c:pt>
                <c:pt idx="110">
                  <c:v>136.52594964102042</c:v>
                </c:pt>
                <c:pt idx="111">
                  <c:v>136.40876784289765</c:v>
                </c:pt>
                <c:pt idx="112">
                  <c:v>135.63976229271691</c:v>
                </c:pt>
                <c:pt idx="113">
                  <c:v>135.23694986166979</c:v>
                </c:pt>
                <c:pt idx="114">
                  <c:v>135.56469270329444</c:v>
                </c:pt>
                <c:pt idx="115">
                  <c:v>135.48229925148939</c:v>
                </c:pt>
                <c:pt idx="116">
                  <c:v>135.31201945109225</c:v>
                </c:pt>
                <c:pt idx="117">
                  <c:v>135.34314586621861</c:v>
                </c:pt>
                <c:pt idx="118">
                  <c:v>134.26470713036986</c:v>
                </c:pt>
                <c:pt idx="119">
                  <c:v>135.00258626542424</c:v>
                </c:pt>
                <c:pt idx="120">
                  <c:v>134.90371412325814</c:v>
                </c:pt>
                <c:pt idx="121">
                  <c:v>135.47497538910673</c:v>
                </c:pt>
                <c:pt idx="122">
                  <c:v>133.52133509852845</c:v>
                </c:pt>
                <c:pt idx="123">
                  <c:v>133.06908659639831</c:v>
                </c:pt>
                <c:pt idx="124">
                  <c:v>134.24090457762617</c:v>
                </c:pt>
                <c:pt idx="125">
                  <c:v>133.69893876130831</c:v>
                </c:pt>
                <c:pt idx="126">
                  <c:v>133.99006229101957</c:v>
                </c:pt>
                <c:pt idx="127">
                  <c:v>134.27203099275252</c:v>
                </c:pt>
                <c:pt idx="128">
                  <c:v>134.40386051564064</c:v>
                </c:pt>
                <c:pt idx="129">
                  <c:v>132.51430402091077</c:v>
                </c:pt>
                <c:pt idx="130">
                  <c:v>134.08161057080298</c:v>
                </c:pt>
                <c:pt idx="131">
                  <c:v>132.46669891542339</c:v>
                </c:pt>
                <c:pt idx="132">
                  <c:v>133.46274419946704</c:v>
                </c:pt>
                <c:pt idx="133">
                  <c:v>134.06513188044198</c:v>
                </c:pt>
                <c:pt idx="134">
                  <c:v>131.70501722762532</c:v>
                </c:pt>
                <c:pt idx="135">
                  <c:v>131.1886849296468</c:v>
                </c:pt>
                <c:pt idx="136">
                  <c:v>131.5841734983112</c:v>
                </c:pt>
                <c:pt idx="137">
                  <c:v>131.79290357621736</c:v>
                </c:pt>
                <c:pt idx="138">
                  <c:v>131.86248026885278</c:v>
                </c:pt>
                <c:pt idx="139">
                  <c:v>130.46179158816642</c:v>
                </c:pt>
                <c:pt idx="140">
                  <c:v>129.52616816877978</c:v>
                </c:pt>
                <c:pt idx="141">
                  <c:v>129.4987036848448</c:v>
                </c:pt>
                <c:pt idx="142">
                  <c:v>129.54264685914083</c:v>
                </c:pt>
                <c:pt idx="143">
                  <c:v>129.47856306329246</c:v>
                </c:pt>
                <c:pt idx="144">
                  <c:v>129.40532443946572</c:v>
                </c:pt>
                <c:pt idx="145">
                  <c:v>128.91462565982656</c:v>
                </c:pt>
                <c:pt idx="146">
                  <c:v>128.84321800159546</c:v>
                </c:pt>
                <c:pt idx="147">
                  <c:v>127.02140723390531</c:v>
                </c:pt>
                <c:pt idx="148">
                  <c:v>127.15323675679345</c:v>
                </c:pt>
                <c:pt idx="149">
                  <c:v>126.01071422509634</c:v>
                </c:pt>
                <c:pt idx="150">
                  <c:v>126.10043153928409</c:v>
                </c:pt>
                <c:pt idx="151">
                  <c:v>125.16663908549313</c:v>
                </c:pt>
                <c:pt idx="152">
                  <c:v>125.67930945228031</c:v>
                </c:pt>
                <c:pt idx="153">
                  <c:v>125.93015173888688</c:v>
                </c:pt>
                <c:pt idx="154">
                  <c:v>125.66283076191932</c:v>
                </c:pt>
                <c:pt idx="155">
                  <c:v>126.04367160581836</c:v>
                </c:pt>
                <c:pt idx="156">
                  <c:v>124.96157093877827</c:v>
                </c:pt>
                <c:pt idx="157">
                  <c:v>124.35369036101633</c:v>
                </c:pt>
                <c:pt idx="158">
                  <c:v>123.6121492947706</c:v>
                </c:pt>
                <c:pt idx="159">
                  <c:v>123.76228847361541</c:v>
                </c:pt>
                <c:pt idx="160">
                  <c:v>124.01129979462631</c:v>
                </c:pt>
                <c:pt idx="161">
                  <c:v>123.79707681993312</c:v>
                </c:pt>
                <c:pt idx="162">
                  <c:v>121.79949335505879</c:v>
                </c:pt>
                <c:pt idx="163">
                  <c:v>122.56849890523958</c:v>
                </c:pt>
                <c:pt idx="164">
                  <c:v>122.16568647419253</c:v>
                </c:pt>
                <c:pt idx="165">
                  <c:v>122.51723186856088</c:v>
                </c:pt>
                <c:pt idx="166">
                  <c:v>120.97922076819934</c:v>
                </c:pt>
                <c:pt idx="167">
                  <c:v>120.78696938065413</c:v>
                </c:pt>
                <c:pt idx="168">
                  <c:v>119.96486582819901</c:v>
                </c:pt>
                <c:pt idx="169">
                  <c:v>119.87697947960692</c:v>
                </c:pt>
                <c:pt idx="170">
                  <c:v>119.65909457372237</c:v>
                </c:pt>
                <c:pt idx="171">
                  <c:v>118.2034769251659</c:v>
                </c:pt>
                <c:pt idx="172">
                  <c:v>119.6810661608704</c:v>
                </c:pt>
                <c:pt idx="173">
                  <c:v>117.95629656975066</c:v>
                </c:pt>
                <c:pt idx="174">
                  <c:v>119.17755062206156</c:v>
                </c:pt>
                <c:pt idx="175">
                  <c:v>116.71673286148312</c:v>
                </c:pt>
                <c:pt idx="176">
                  <c:v>115.19336948588695</c:v>
                </c:pt>
                <c:pt idx="177">
                  <c:v>114.90773885296267</c:v>
                </c:pt>
                <c:pt idx="178">
                  <c:v>115.61815350408204</c:v>
                </c:pt>
                <c:pt idx="179">
                  <c:v>115.70237792148276</c:v>
                </c:pt>
                <c:pt idx="180">
                  <c:v>115.06520189419012</c:v>
                </c:pt>
                <c:pt idx="181">
                  <c:v>116.42927126296316</c:v>
                </c:pt>
                <c:pt idx="182">
                  <c:v>115.28674873126603</c:v>
                </c:pt>
                <c:pt idx="183">
                  <c:v>114.90041499057995</c:v>
                </c:pt>
                <c:pt idx="184">
                  <c:v>114.29802730960505</c:v>
                </c:pt>
                <c:pt idx="185">
                  <c:v>113.85310266985762</c:v>
                </c:pt>
                <c:pt idx="186">
                  <c:v>113.00902753025443</c:v>
                </c:pt>
                <c:pt idx="187">
                  <c:v>112.38100633094017</c:v>
                </c:pt>
                <c:pt idx="188">
                  <c:v>111.02426082454978</c:v>
                </c:pt>
                <c:pt idx="189">
                  <c:v>111.32270821664378</c:v>
                </c:pt>
                <c:pt idx="190">
                  <c:v>110.61046259992871</c:v>
                </c:pt>
                <c:pt idx="191">
                  <c:v>111.20735738411662</c:v>
                </c:pt>
                <c:pt idx="192">
                  <c:v>110.70750377649914</c:v>
                </c:pt>
                <c:pt idx="193">
                  <c:v>110.36328224451348</c:v>
                </c:pt>
                <c:pt idx="194">
                  <c:v>110.0172297469321</c:v>
                </c:pt>
                <c:pt idx="195">
                  <c:v>109.77371132270822</c:v>
                </c:pt>
                <c:pt idx="196">
                  <c:v>109.47343296501856</c:v>
                </c:pt>
                <c:pt idx="197">
                  <c:v>109.14019722660693</c:v>
                </c:pt>
                <c:pt idx="198">
                  <c:v>108.98273418537941</c:v>
                </c:pt>
                <c:pt idx="199">
                  <c:v>108.85639755927832</c:v>
                </c:pt>
                <c:pt idx="200">
                  <c:v>107.07303706909724</c:v>
                </c:pt>
                <c:pt idx="201">
                  <c:v>107.84936648166061</c:v>
                </c:pt>
                <c:pt idx="202">
                  <c:v>107.70838213079416</c:v>
                </c:pt>
                <c:pt idx="203">
                  <c:v>107.77063496104692</c:v>
                </c:pt>
                <c:pt idx="204">
                  <c:v>106.79106836736429</c:v>
                </c:pt>
                <c:pt idx="205">
                  <c:v>106.26008834462039</c:v>
                </c:pt>
                <c:pt idx="206">
                  <c:v>105.8353043264253</c:v>
                </c:pt>
                <c:pt idx="207">
                  <c:v>106.19966647996335</c:v>
                </c:pt>
                <c:pt idx="208">
                  <c:v>106.04586536992718</c:v>
                </c:pt>
                <c:pt idx="209">
                  <c:v>105.93600743418709</c:v>
                </c:pt>
                <c:pt idx="210">
                  <c:v>105.05897491386185</c:v>
                </c:pt>
                <c:pt idx="211">
                  <c:v>104.4144750241866</c:v>
                </c:pt>
                <c:pt idx="212">
                  <c:v>104.72573917545022</c:v>
                </c:pt>
                <c:pt idx="213">
                  <c:v>104.52433295992665</c:v>
                </c:pt>
                <c:pt idx="214">
                  <c:v>102.50843983909566</c:v>
                </c:pt>
                <c:pt idx="215">
                  <c:v>103.37082463465552</c:v>
                </c:pt>
                <c:pt idx="216">
                  <c:v>102.42421542169492</c:v>
                </c:pt>
                <c:pt idx="217">
                  <c:v>102.38027224739886</c:v>
                </c:pt>
                <c:pt idx="218">
                  <c:v>102.9130832357384</c:v>
                </c:pt>
                <c:pt idx="219">
                  <c:v>102.03971264660453</c:v>
                </c:pt>
                <c:pt idx="220">
                  <c:v>100.89535914931172</c:v>
                </c:pt>
                <c:pt idx="221">
                  <c:v>100.21057801653171</c:v>
                </c:pt>
                <c:pt idx="222">
                  <c:v>101.15718722949231</c:v>
                </c:pt>
                <c:pt idx="223">
                  <c:v>100.55479954851742</c:v>
                </c:pt>
                <c:pt idx="224">
                  <c:v>100.83676825025036</c:v>
                </c:pt>
                <c:pt idx="225">
                  <c:v>100.70860065855359</c:v>
                </c:pt>
                <c:pt idx="226">
                  <c:v>100.04029821613457</c:v>
                </c:pt>
                <c:pt idx="227">
                  <c:v>99.328052599419507</c:v>
                </c:pt>
                <c:pt idx="228">
                  <c:v>99.873680346928722</c:v>
                </c:pt>
                <c:pt idx="229">
                  <c:v>98.862987338119737</c:v>
                </c:pt>
                <c:pt idx="230">
                  <c:v>98.575525739599769</c:v>
                </c:pt>
                <c:pt idx="231">
                  <c:v>97.780886671079642</c:v>
                </c:pt>
                <c:pt idx="232">
                  <c:v>97.687507425700574</c:v>
                </c:pt>
                <c:pt idx="233">
                  <c:v>97.938349712307158</c:v>
                </c:pt>
                <c:pt idx="234">
                  <c:v>97.859618191693414</c:v>
                </c:pt>
                <c:pt idx="235">
                  <c:v>97.744267359166315</c:v>
                </c:pt>
                <c:pt idx="236">
                  <c:v>98.018912198516531</c:v>
                </c:pt>
                <c:pt idx="237">
                  <c:v>97.683845494509228</c:v>
                </c:pt>
                <c:pt idx="238">
                  <c:v>97.218780233209444</c:v>
                </c:pt>
                <c:pt idx="239">
                  <c:v>97.017374017685881</c:v>
                </c:pt>
                <c:pt idx="240">
                  <c:v>96.393014749562965</c:v>
                </c:pt>
                <c:pt idx="241">
                  <c:v>96.402169577541301</c:v>
                </c:pt>
                <c:pt idx="242">
                  <c:v>95.38781463754097</c:v>
                </c:pt>
                <c:pt idx="243">
                  <c:v>95.607530509021174</c:v>
                </c:pt>
                <c:pt idx="244">
                  <c:v>95.263308977035479</c:v>
                </c:pt>
                <c:pt idx="245">
                  <c:v>94.48881053006771</c:v>
                </c:pt>
                <c:pt idx="246">
                  <c:v>94.543739497937764</c:v>
                </c:pt>
                <c:pt idx="247">
                  <c:v>94.09698389259465</c:v>
                </c:pt>
                <c:pt idx="248">
                  <c:v>93.538539385915755</c:v>
                </c:pt>
                <c:pt idx="249">
                  <c:v>93.263894546565524</c:v>
                </c:pt>
                <c:pt idx="250">
                  <c:v>93.725297876673949</c:v>
                </c:pt>
                <c:pt idx="251">
                  <c:v>93.538539385915755</c:v>
                </c:pt>
                <c:pt idx="252">
                  <c:v>94.393600319092954</c:v>
                </c:pt>
                <c:pt idx="253">
                  <c:v>93.468962693280389</c:v>
                </c:pt>
                <c:pt idx="254">
                  <c:v>91.914472902557861</c:v>
                </c:pt>
                <c:pt idx="255">
                  <c:v>91.832079450752744</c:v>
                </c:pt>
                <c:pt idx="256">
                  <c:v>91.75700986133036</c:v>
                </c:pt>
                <c:pt idx="257">
                  <c:v>92.178131948334084</c:v>
                </c:pt>
                <c:pt idx="258">
                  <c:v>91.518984333893457</c:v>
                </c:pt>
                <c:pt idx="259">
                  <c:v>92.064612081402672</c:v>
                </c:pt>
                <c:pt idx="260">
                  <c:v>90.671247263098962</c:v>
                </c:pt>
                <c:pt idx="261">
                  <c:v>90.599839604867867</c:v>
                </c:pt>
                <c:pt idx="262">
                  <c:v>89.957170680788224</c:v>
                </c:pt>
                <c:pt idx="263">
                  <c:v>90.402095320535651</c:v>
                </c:pt>
                <c:pt idx="264">
                  <c:v>90.202520070607832</c:v>
                </c:pt>
                <c:pt idx="265">
                  <c:v>89.708159359777326</c:v>
                </c:pt>
                <c:pt idx="266">
                  <c:v>89.188165130607473</c:v>
                </c:pt>
                <c:pt idx="267">
                  <c:v>88.778028837177715</c:v>
                </c:pt>
                <c:pt idx="268">
                  <c:v>88.798169458730058</c:v>
                </c:pt>
                <c:pt idx="269">
                  <c:v>87.373678225299997</c:v>
                </c:pt>
                <c:pt idx="270">
                  <c:v>88.470426617105446</c:v>
                </c:pt>
                <c:pt idx="271">
                  <c:v>87.238186771220555</c:v>
                </c:pt>
                <c:pt idx="272">
                  <c:v>87.03494959010132</c:v>
                </c:pt>
                <c:pt idx="273">
                  <c:v>87.71240686049866</c:v>
                </c:pt>
                <c:pt idx="274">
                  <c:v>87.031287658910017</c:v>
                </c:pt>
                <c:pt idx="275">
                  <c:v>86.496645704974824</c:v>
                </c:pt>
                <c:pt idx="276">
                  <c:v>86.300732386238295</c:v>
                </c:pt>
                <c:pt idx="277">
                  <c:v>86.254958246346575</c:v>
                </c:pt>
                <c:pt idx="278">
                  <c:v>86.302563351833911</c:v>
                </c:pt>
                <c:pt idx="279">
                  <c:v>85.729471120389718</c:v>
                </c:pt>
                <c:pt idx="280">
                  <c:v>85.641584771797611</c:v>
                </c:pt>
                <c:pt idx="281">
                  <c:v>84.777369010642076</c:v>
                </c:pt>
                <c:pt idx="282">
                  <c:v>85.174688544902153</c:v>
                </c:pt>
                <c:pt idx="283">
                  <c:v>84.841452806490466</c:v>
                </c:pt>
                <c:pt idx="284">
                  <c:v>84.153009742519146</c:v>
                </c:pt>
                <c:pt idx="285">
                  <c:v>83.698930274793341</c:v>
                </c:pt>
                <c:pt idx="286">
                  <c:v>83.715408965154396</c:v>
                </c:pt>
                <c:pt idx="287">
                  <c:v>83.255836600641587</c:v>
                </c:pt>
                <c:pt idx="288">
                  <c:v>83.314427499703001</c:v>
                </c:pt>
                <c:pt idx="289">
                  <c:v>81.732473225045425</c:v>
                </c:pt>
                <c:pt idx="290">
                  <c:v>83.288793981363625</c:v>
                </c:pt>
                <c:pt idx="291">
                  <c:v>82.360494424359686</c:v>
                </c:pt>
                <c:pt idx="292">
                  <c:v>81.805711848872136</c:v>
                </c:pt>
                <c:pt idx="293">
                  <c:v>81.882612403890221</c:v>
                </c:pt>
                <c:pt idx="294">
                  <c:v>81.109944922518125</c:v>
                </c:pt>
                <c:pt idx="295">
                  <c:v>82.287255800532961</c:v>
                </c:pt>
                <c:pt idx="296">
                  <c:v>82.149933380857789</c:v>
                </c:pt>
                <c:pt idx="297">
                  <c:v>81.474307076056121</c:v>
                </c:pt>
                <c:pt idx="298">
                  <c:v>80.703470560279712</c:v>
                </c:pt>
                <c:pt idx="299">
                  <c:v>80.551500415839229</c:v>
                </c:pt>
                <c:pt idx="300">
                  <c:v>80.201785987066543</c:v>
                </c:pt>
                <c:pt idx="301">
                  <c:v>79.714749138618743</c:v>
                </c:pt>
                <c:pt idx="302">
                  <c:v>79.271655464466988</c:v>
                </c:pt>
                <c:pt idx="303">
                  <c:v>79.650665342770353</c:v>
                </c:pt>
                <c:pt idx="304">
                  <c:v>79.136164010387503</c:v>
                </c:pt>
                <c:pt idx="305">
                  <c:v>80.11756156966581</c:v>
                </c:pt>
                <c:pt idx="306">
                  <c:v>79.128840148004841</c:v>
                </c:pt>
                <c:pt idx="307">
                  <c:v>79.394330159376736</c:v>
                </c:pt>
                <c:pt idx="308">
                  <c:v>78.96222227879899</c:v>
                </c:pt>
                <c:pt idx="309">
                  <c:v>78.854195308654553</c:v>
                </c:pt>
                <c:pt idx="310">
                  <c:v>78.129132932769821</c:v>
                </c:pt>
                <c:pt idx="311">
                  <c:v>78.420256462481134</c:v>
                </c:pt>
                <c:pt idx="312">
                  <c:v>77.15139730468286</c:v>
                </c:pt>
                <c:pt idx="313">
                  <c:v>77.156890201469892</c:v>
                </c:pt>
                <c:pt idx="314">
                  <c:v>76.847457015801893</c:v>
                </c:pt>
                <c:pt idx="315">
                  <c:v>76.402532376054467</c:v>
                </c:pt>
                <c:pt idx="316">
                  <c:v>76.770556460783808</c:v>
                </c:pt>
                <c:pt idx="317">
                  <c:v>75.360712952119059</c:v>
                </c:pt>
                <c:pt idx="318">
                  <c:v>75.606062341938667</c:v>
                </c:pt>
                <c:pt idx="319">
                  <c:v>74.538609399663954</c:v>
                </c:pt>
                <c:pt idx="320">
                  <c:v>75.920988424393641</c:v>
                </c:pt>
                <c:pt idx="321">
                  <c:v>75.368036814501778</c:v>
                </c:pt>
                <c:pt idx="322">
                  <c:v>74.86269031009725</c:v>
                </c:pt>
                <c:pt idx="323">
                  <c:v>74.273119388292002</c:v>
                </c:pt>
                <c:pt idx="324">
                  <c:v>74.509313950133262</c:v>
                </c:pt>
                <c:pt idx="325">
                  <c:v>74.240162007569964</c:v>
                </c:pt>
                <c:pt idx="326">
                  <c:v>74.436075326306479</c:v>
                </c:pt>
                <c:pt idx="327">
                  <c:v>73.363129487244777</c:v>
                </c:pt>
                <c:pt idx="328">
                  <c:v>73.650591085764702</c:v>
                </c:pt>
                <c:pt idx="329">
                  <c:v>73.830025714140234</c:v>
                </c:pt>
                <c:pt idx="330">
                  <c:v>73.515099631685274</c:v>
                </c:pt>
                <c:pt idx="331">
                  <c:v>72.819332705331263</c:v>
                </c:pt>
                <c:pt idx="332">
                  <c:v>72.632574214573054</c:v>
                </c:pt>
                <c:pt idx="333">
                  <c:v>72.619757455403374</c:v>
                </c:pt>
                <c:pt idx="334">
                  <c:v>72.780882427822192</c:v>
                </c:pt>
                <c:pt idx="335">
                  <c:v>71.955116944175714</c:v>
                </c:pt>
                <c:pt idx="336">
                  <c:v>71.297800295330717</c:v>
                </c:pt>
                <c:pt idx="337">
                  <c:v>70.942592969771056</c:v>
                </c:pt>
                <c:pt idx="338">
                  <c:v>70.569075988254653</c:v>
                </c:pt>
                <c:pt idx="339">
                  <c:v>69.902604511431321</c:v>
                </c:pt>
                <c:pt idx="340">
                  <c:v>68.604449904102367</c:v>
                </c:pt>
                <c:pt idx="341">
                  <c:v>68.474451346809914</c:v>
                </c:pt>
                <c:pt idx="342">
                  <c:v>68.025864775871128</c:v>
                </c:pt>
                <c:pt idx="343">
                  <c:v>66.700245684607168</c:v>
                </c:pt>
                <c:pt idx="344">
                  <c:v>67.602911723271717</c:v>
                </c:pt>
                <c:pt idx="345">
                  <c:v>67.256859225690391</c:v>
                </c:pt>
                <c:pt idx="346">
                  <c:v>66.301095184751446</c:v>
                </c:pt>
                <c:pt idx="347">
                  <c:v>66.529965884210014</c:v>
                </c:pt>
                <c:pt idx="348">
                  <c:v>66.55743036814502</c:v>
                </c:pt>
                <c:pt idx="349">
                  <c:v>66.200392076989672</c:v>
                </c:pt>
                <c:pt idx="350">
                  <c:v>65.801241577133965</c:v>
                </c:pt>
                <c:pt idx="351">
                  <c:v>65.341669212621156</c:v>
                </c:pt>
                <c:pt idx="352">
                  <c:v>65.045052786122852</c:v>
                </c:pt>
                <c:pt idx="353">
                  <c:v>64.001402396591843</c:v>
                </c:pt>
                <c:pt idx="354">
                  <c:v>63.466760442656636</c:v>
                </c:pt>
                <c:pt idx="355">
                  <c:v>63.056624149226863</c:v>
                </c:pt>
                <c:pt idx="356">
                  <c:v>63.237889743198075</c:v>
                </c:pt>
                <c:pt idx="357">
                  <c:v>63.226903949624067</c:v>
                </c:pt>
                <c:pt idx="358">
                  <c:v>62.37367398204254</c:v>
                </c:pt>
                <c:pt idx="359">
                  <c:v>61.419740906699282</c:v>
                </c:pt>
                <c:pt idx="360">
                  <c:v>60.550032248756708</c:v>
                </c:pt>
                <c:pt idx="361">
                  <c:v>61.681568986879874</c:v>
                </c:pt>
                <c:pt idx="362">
                  <c:v>60.921718264677423</c:v>
                </c:pt>
                <c:pt idx="363">
                  <c:v>60.753269429875942</c:v>
                </c:pt>
                <c:pt idx="364">
                  <c:v>59.61807076056148</c:v>
                </c:pt>
                <c:pt idx="365">
                  <c:v>60.0044045012475</c:v>
                </c:pt>
                <c:pt idx="366">
                  <c:v>59.019345010777883</c:v>
                </c:pt>
                <c:pt idx="367">
                  <c:v>59.301313712510826</c:v>
                </c:pt>
                <c:pt idx="368">
                  <c:v>57.944568206120458</c:v>
                </c:pt>
                <c:pt idx="369">
                  <c:v>57.684571091535538</c:v>
                </c:pt>
                <c:pt idx="370">
                  <c:v>57.541755775073391</c:v>
                </c:pt>
                <c:pt idx="371">
                  <c:v>56.725145119405255</c:v>
                </c:pt>
                <c:pt idx="372">
                  <c:v>56.536555663051431</c:v>
                </c:pt>
                <c:pt idx="373">
                  <c:v>56.468809936011688</c:v>
                </c:pt>
                <c:pt idx="374">
                  <c:v>55.884731910993416</c:v>
                </c:pt>
                <c:pt idx="375">
                  <c:v>55.573467759729795</c:v>
                </c:pt>
                <c:pt idx="376">
                  <c:v>54.80446220954903</c:v>
                </c:pt>
                <c:pt idx="377">
                  <c:v>54.094047558429651</c:v>
                </c:pt>
                <c:pt idx="378">
                  <c:v>53.674756437021564</c:v>
                </c:pt>
                <c:pt idx="379">
                  <c:v>53.372647113736278</c:v>
                </c:pt>
                <c:pt idx="380">
                  <c:v>53.206029244530434</c:v>
                </c:pt>
                <c:pt idx="381">
                  <c:v>52.946032129945522</c:v>
                </c:pt>
                <c:pt idx="382">
                  <c:v>52.418714038393006</c:v>
                </c:pt>
                <c:pt idx="383">
                  <c:v>51.693651662508287</c:v>
                </c:pt>
                <c:pt idx="384">
                  <c:v>51.246896057165173</c:v>
                </c:pt>
                <c:pt idx="385">
                  <c:v>50.930139009114519</c:v>
                </c:pt>
                <c:pt idx="386">
                  <c:v>50.975913149006239</c:v>
                </c:pt>
                <c:pt idx="387">
                  <c:v>50.684789619294946</c:v>
                </c:pt>
                <c:pt idx="388">
                  <c:v>50.247188841930168</c:v>
                </c:pt>
                <c:pt idx="389">
                  <c:v>49.371987287200639</c:v>
                </c:pt>
                <c:pt idx="390">
                  <c:v>50.120852215829068</c:v>
                </c:pt>
                <c:pt idx="391">
                  <c:v>49.011287064853946</c:v>
                </c:pt>
                <c:pt idx="392">
                  <c:v>48.745797053482029</c:v>
                </c:pt>
                <c:pt idx="393">
                  <c:v>48.84283823005245</c:v>
                </c:pt>
                <c:pt idx="394">
                  <c:v>47.865102601965496</c:v>
                </c:pt>
                <c:pt idx="395">
                  <c:v>47.61059838416756</c:v>
                </c:pt>
                <c:pt idx="396">
                  <c:v>46.610891168932582</c:v>
                </c:pt>
                <c:pt idx="397">
                  <c:v>46.925817251387556</c:v>
                </c:pt>
                <c:pt idx="398">
                  <c:v>47.032013255936313</c:v>
                </c:pt>
                <c:pt idx="399">
                  <c:v>46.696946551928995</c:v>
                </c:pt>
                <c:pt idx="400">
                  <c:v>47.022858427957978</c:v>
                </c:pt>
                <c:pt idx="401">
                  <c:v>45.916955208174215</c:v>
                </c:pt>
                <c:pt idx="402">
                  <c:v>45.169921245141474</c:v>
                </c:pt>
                <c:pt idx="403">
                  <c:v>45.380482288643343</c:v>
                </c:pt>
                <c:pt idx="404">
                  <c:v>44.30387451839028</c:v>
                </c:pt>
                <c:pt idx="405">
                  <c:v>44.111623130845089</c:v>
                </c:pt>
                <c:pt idx="406">
                  <c:v>43.227266748137225</c:v>
                </c:pt>
                <c:pt idx="407">
                  <c:v>43.686839112649999</c:v>
                </c:pt>
                <c:pt idx="408">
                  <c:v>43.038677291783358</c:v>
                </c:pt>
                <c:pt idx="409">
                  <c:v>42.090237113227083</c:v>
                </c:pt>
                <c:pt idx="410">
                  <c:v>41.784465858750437</c:v>
                </c:pt>
                <c:pt idx="411">
                  <c:v>41.949252762360615</c:v>
                </c:pt>
                <c:pt idx="412">
                  <c:v>40.706027122901709</c:v>
                </c:pt>
                <c:pt idx="413">
                  <c:v>40.920250097594923</c:v>
                </c:pt>
                <c:pt idx="414">
                  <c:v>39.828994602576508</c:v>
                </c:pt>
                <c:pt idx="415">
                  <c:v>40.229976068027916</c:v>
                </c:pt>
                <c:pt idx="416">
                  <c:v>39.669700595753341</c:v>
                </c:pt>
                <c:pt idx="417">
                  <c:v>39.310831339002327</c:v>
                </c:pt>
                <c:pt idx="418">
                  <c:v>39.303507476619664</c:v>
                </c:pt>
                <c:pt idx="419">
                  <c:v>39.157030228966192</c:v>
                </c:pt>
                <c:pt idx="420">
                  <c:v>38.77985131625848</c:v>
                </c:pt>
                <c:pt idx="421">
                  <c:v>38.803653869002147</c:v>
                </c:pt>
                <c:pt idx="422">
                  <c:v>38.285490605427967</c:v>
                </c:pt>
                <c:pt idx="423">
                  <c:v>37.243671181492623</c:v>
                </c:pt>
                <c:pt idx="424">
                  <c:v>37.697750649218385</c:v>
                </c:pt>
                <c:pt idx="425">
                  <c:v>36.157908583261211</c:v>
                </c:pt>
                <c:pt idx="426">
                  <c:v>36.410581835463468</c:v>
                </c:pt>
                <c:pt idx="427">
                  <c:v>35.623266629326004</c:v>
                </c:pt>
                <c:pt idx="428">
                  <c:v>35.258904475787979</c:v>
                </c:pt>
                <c:pt idx="429">
                  <c:v>34.95496418690702</c:v>
                </c:pt>
                <c:pt idx="430">
                  <c:v>34.788346317701169</c:v>
                </c:pt>
                <c:pt idx="431">
                  <c:v>34.182296705534903</c:v>
                </c:pt>
                <c:pt idx="432">
                  <c:v>33.552444540624954</c:v>
                </c:pt>
                <c:pt idx="433">
                  <c:v>33.003154861924408</c:v>
                </c:pt>
                <c:pt idx="434">
                  <c:v>33.83807517354925</c:v>
                </c:pt>
                <c:pt idx="435">
                  <c:v>32.825551199144556</c:v>
                </c:pt>
                <c:pt idx="436">
                  <c:v>32.52344187585927</c:v>
                </c:pt>
                <c:pt idx="437">
                  <c:v>31.759929222465509</c:v>
                </c:pt>
                <c:pt idx="438">
                  <c:v>31.397398034523135</c:v>
                </c:pt>
                <c:pt idx="439">
                  <c:v>31.849646536653278</c:v>
                </c:pt>
                <c:pt idx="440">
                  <c:v>31.293032995570051</c:v>
                </c:pt>
                <c:pt idx="441">
                  <c:v>30.584449310046349</c:v>
                </c:pt>
                <c:pt idx="442">
                  <c:v>30.179805913403609</c:v>
                </c:pt>
                <c:pt idx="443">
                  <c:v>30.260368399613018</c:v>
                </c:pt>
                <c:pt idx="444">
                  <c:v>29.324744980226431</c:v>
                </c:pt>
                <c:pt idx="445">
                  <c:v>28.709540540081822</c:v>
                </c:pt>
                <c:pt idx="446">
                  <c:v>28.039407132067154</c:v>
                </c:pt>
                <c:pt idx="447">
                  <c:v>27.770255189503878</c:v>
                </c:pt>
                <c:pt idx="448">
                  <c:v>26.990263845749105</c:v>
                </c:pt>
                <c:pt idx="449">
                  <c:v>27.25575385712105</c:v>
                </c:pt>
                <c:pt idx="450">
                  <c:v>26.442805132644242</c:v>
                </c:pt>
                <c:pt idx="451">
                  <c:v>26.569141758745371</c:v>
                </c:pt>
                <c:pt idx="452">
                  <c:v>25.899008350730707</c:v>
                </c:pt>
                <c:pt idx="453">
                  <c:v>25.479717229322603</c:v>
                </c:pt>
                <c:pt idx="454">
                  <c:v>25.706756963185509</c:v>
                </c:pt>
                <c:pt idx="455">
                  <c:v>25.584082268275708</c:v>
                </c:pt>
                <c:pt idx="456">
                  <c:v>25.476055298131271</c:v>
                </c:pt>
                <c:pt idx="457">
                  <c:v>25.260001357842398</c:v>
                </c:pt>
                <c:pt idx="458">
                  <c:v>24.340856628816805</c:v>
                </c:pt>
                <c:pt idx="459">
                  <c:v>24.273110901777084</c:v>
                </c:pt>
                <c:pt idx="460">
                  <c:v>24.373814009538837</c:v>
                </c:pt>
                <c:pt idx="461">
                  <c:v>23.740299913437561</c:v>
                </c:pt>
                <c:pt idx="462">
                  <c:v>23.652413564845471</c:v>
                </c:pt>
                <c:pt idx="463">
                  <c:v>23.115940645314595</c:v>
                </c:pt>
                <c:pt idx="464">
                  <c:v>23.443683486939257</c:v>
                </c:pt>
                <c:pt idx="465">
                  <c:v>22.974956294448123</c:v>
                </c:pt>
                <c:pt idx="466">
                  <c:v>21.903841420982072</c:v>
                </c:pt>
                <c:pt idx="467">
                  <c:v>22.044825771848544</c:v>
                </c:pt>
                <c:pt idx="468">
                  <c:v>21.184271941884361</c:v>
                </c:pt>
                <c:pt idx="469">
                  <c:v>21.125681042822951</c:v>
                </c:pt>
                <c:pt idx="470">
                  <c:v>20.938922552064781</c:v>
                </c:pt>
                <c:pt idx="471">
                  <c:v>20.616672607227127</c:v>
                </c:pt>
                <c:pt idx="472">
                  <c:v>19.891610231342405</c:v>
                </c:pt>
                <c:pt idx="473">
                  <c:v>20.234000797732403</c:v>
                </c:pt>
                <c:pt idx="474">
                  <c:v>19.203167167371049</c:v>
                </c:pt>
                <c:pt idx="475">
                  <c:v>19.049366057334886</c:v>
                </c:pt>
                <c:pt idx="476">
                  <c:v>18.397542305276918</c:v>
                </c:pt>
                <c:pt idx="477">
                  <c:v>17.881210007298414</c:v>
                </c:pt>
                <c:pt idx="478">
                  <c:v>17.436285367550955</c:v>
                </c:pt>
                <c:pt idx="479">
                  <c:v>17.771352071558297</c:v>
                </c:pt>
                <c:pt idx="480">
                  <c:v>16.603196021521796</c:v>
                </c:pt>
                <c:pt idx="481">
                  <c:v>17.018825211738552</c:v>
                </c:pt>
                <c:pt idx="482">
                  <c:v>17.200090805709735</c:v>
                </c:pt>
                <c:pt idx="483">
                  <c:v>16.324889250980185</c:v>
                </c:pt>
                <c:pt idx="484">
                  <c:v>15.651093911774193</c:v>
                </c:pt>
                <c:pt idx="485">
                  <c:v>15.149409338561027</c:v>
                </c:pt>
                <c:pt idx="486">
                  <c:v>15.458842524228997</c:v>
                </c:pt>
                <c:pt idx="487">
                  <c:v>14.592795797477805</c:v>
                </c:pt>
                <c:pt idx="488">
                  <c:v>14.056322877946954</c:v>
                </c:pt>
                <c:pt idx="489">
                  <c:v>14.594626763073483</c:v>
                </c:pt>
                <c:pt idx="490">
                  <c:v>13.970267494950543</c:v>
                </c:pt>
                <c:pt idx="491">
                  <c:v>13.214078703939437</c:v>
                </c:pt>
                <c:pt idx="492">
                  <c:v>13.188445185600086</c:v>
                </c:pt>
                <c:pt idx="493">
                  <c:v>12.952250623758843</c:v>
                </c:pt>
                <c:pt idx="494">
                  <c:v>12.855209447188418</c:v>
                </c:pt>
                <c:pt idx="495">
                  <c:v>12.514649846394095</c:v>
                </c:pt>
                <c:pt idx="496">
                  <c:v>12.990700901267882</c:v>
                </c:pt>
                <c:pt idx="497">
                  <c:v>12.276624318957174</c:v>
                </c:pt>
                <c:pt idx="498">
                  <c:v>11.85916416314477</c:v>
                </c:pt>
                <c:pt idx="499">
                  <c:v>11.403253729823327</c:v>
                </c:pt>
                <c:pt idx="500">
                  <c:v>10.782556392891713</c:v>
                </c:pt>
                <c:pt idx="501">
                  <c:v>10.945512330906206</c:v>
                </c:pt>
                <c:pt idx="502">
                  <c:v>9.9494670468625301</c:v>
                </c:pt>
                <c:pt idx="503">
                  <c:v>10.522559278306771</c:v>
                </c:pt>
                <c:pt idx="504">
                  <c:v>9.2335594989561702</c:v>
                </c:pt>
                <c:pt idx="505">
                  <c:v>8.9149714853098434</c:v>
                </c:pt>
                <c:pt idx="506">
                  <c:v>8.8344089991004342</c:v>
                </c:pt>
                <c:pt idx="507">
                  <c:v>8.4608920175840758</c:v>
                </c:pt>
                <c:pt idx="508">
                  <c:v>8.2924431827825522</c:v>
                </c:pt>
                <c:pt idx="509">
                  <c:v>8.4535681552013919</c:v>
                </c:pt>
                <c:pt idx="510">
                  <c:v>8.3400482882699514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84-4F07-BA8F-615CC4E3D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plots'!$F$1</c:f>
              <c:strCache>
                <c:ptCount val="1"/>
                <c:pt idx="0">
                  <c:v>w-rl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plots'!$F$2:$F$513</c:f>
              <c:numCache>
                <c:formatCode>General</c:formatCode>
                <c:ptCount val="512"/>
                <c:pt idx="0">
                  <c:v>226.83015</c:v>
                </c:pt>
                <c:pt idx="1">
                  <c:v>222.40845000000002</c:v>
                </c:pt>
                <c:pt idx="2">
                  <c:v>218.49267</c:v>
                </c:pt>
                <c:pt idx="3">
                  <c:v>216.60464999999999</c:v>
                </c:pt>
                <c:pt idx="4">
                  <c:v>213.50869499999999</c:v>
                </c:pt>
                <c:pt idx="5">
                  <c:v>211.67243999999999</c:v>
                </c:pt>
                <c:pt idx="6">
                  <c:v>209.81399999999999</c:v>
                </c:pt>
                <c:pt idx="7">
                  <c:v>206.02903499999999</c:v>
                </c:pt>
                <c:pt idx="8">
                  <c:v>204.43961999999996</c:v>
                </c:pt>
                <c:pt idx="9">
                  <c:v>203.83042499999996</c:v>
                </c:pt>
                <c:pt idx="10">
                  <c:v>201.52165499999998</c:v>
                </c:pt>
                <c:pt idx="11">
                  <c:v>199.25597999999997</c:v>
                </c:pt>
                <c:pt idx="12">
                  <c:v>198.17324999999997</c:v>
                </c:pt>
                <c:pt idx="13">
                  <c:v>197.36031</c:v>
                </c:pt>
                <c:pt idx="14">
                  <c:v>196.279875</c:v>
                </c:pt>
                <c:pt idx="15">
                  <c:v>195.43837500000001</c:v>
                </c:pt>
                <c:pt idx="16">
                  <c:v>194.15087999999997</c:v>
                </c:pt>
                <c:pt idx="17">
                  <c:v>193.54500000000002</c:v>
                </c:pt>
                <c:pt idx="18">
                  <c:v>191.06843999999998</c:v>
                </c:pt>
                <c:pt idx="19">
                  <c:v>190.72240500000001</c:v>
                </c:pt>
                <c:pt idx="20">
                  <c:v>189.19112999999999</c:v>
                </c:pt>
                <c:pt idx="21">
                  <c:v>187.45814999999999</c:v>
                </c:pt>
                <c:pt idx="22">
                  <c:v>188.00078999999999</c:v>
                </c:pt>
                <c:pt idx="23">
                  <c:v>186.02351999999999</c:v>
                </c:pt>
                <c:pt idx="24">
                  <c:v>184.28340000000003</c:v>
                </c:pt>
                <c:pt idx="25">
                  <c:v>183.69944999999998</c:v>
                </c:pt>
                <c:pt idx="26">
                  <c:v>183.31847999999999</c:v>
                </c:pt>
                <c:pt idx="27">
                  <c:v>181.81525500000001</c:v>
                </c:pt>
                <c:pt idx="28">
                  <c:v>180.55632</c:v>
                </c:pt>
                <c:pt idx="29">
                  <c:v>179.94942</c:v>
                </c:pt>
                <c:pt idx="30">
                  <c:v>179.13290999999998</c:v>
                </c:pt>
                <c:pt idx="31">
                  <c:v>178.30262999999997</c:v>
                </c:pt>
                <c:pt idx="32">
                  <c:v>177.03629999999998</c:v>
                </c:pt>
                <c:pt idx="33">
                  <c:v>175.78425000000001</c:v>
                </c:pt>
                <c:pt idx="34">
                  <c:v>174.95703</c:v>
                </c:pt>
                <c:pt idx="35">
                  <c:v>173.48568</c:v>
                </c:pt>
                <c:pt idx="36">
                  <c:v>173.08890000000005</c:v>
                </c:pt>
                <c:pt idx="37">
                  <c:v>172.268565</c:v>
                </c:pt>
                <c:pt idx="38">
                  <c:v>171.22995</c:v>
                </c:pt>
                <c:pt idx="39">
                  <c:v>170.8245</c:v>
                </c:pt>
                <c:pt idx="40">
                  <c:v>169.1619</c:v>
                </c:pt>
                <c:pt idx="41">
                  <c:v>168.75288</c:v>
                </c:pt>
                <c:pt idx="42">
                  <c:v>167.51154000000002</c:v>
                </c:pt>
                <c:pt idx="43">
                  <c:v>166.89163500000001</c:v>
                </c:pt>
                <c:pt idx="44">
                  <c:v>165.85964999999999</c:v>
                </c:pt>
                <c:pt idx="45">
                  <c:v>165.23719500000001</c:v>
                </c:pt>
                <c:pt idx="46">
                  <c:v>163.79823000000002</c:v>
                </c:pt>
                <c:pt idx="47">
                  <c:v>162.97305000000003</c:v>
                </c:pt>
                <c:pt idx="48">
                  <c:v>162.54872999999998</c:v>
                </c:pt>
                <c:pt idx="49">
                  <c:v>161.31555000000003</c:v>
                </c:pt>
                <c:pt idx="50">
                  <c:v>159.89494500000001</c:v>
                </c:pt>
                <c:pt idx="51">
                  <c:v>159.66315000000006</c:v>
                </c:pt>
                <c:pt idx="52">
                  <c:v>158.44476</c:v>
                </c:pt>
                <c:pt idx="53">
                  <c:v>157.80420000000001</c:v>
                </c:pt>
                <c:pt idx="54">
                  <c:v>156.00900000000001</c:v>
                </c:pt>
                <c:pt idx="55">
                  <c:v>156.34458000000001</c:v>
                </c:pt>
                <c:pt idx="56">
                  <c:v>154.55856</c:v>
                </c:pt>
                <c:pt idx="57">
                  <c:v>154.10236500000002</c:v>
                </c:pt>
                <c:pt idx="58">
                  <c:v>153.277185</c:v>
                </c:pt>
                <c:pt idx="59">
                  <c:v>152.64045000000004</c:v>
                </c:pt>
                <c:pt idx="60">
                  <c:v>151.42053000000001</c:v>
                </c:pt>
                <c:pt idx="61">
                  <c:v>150.78150000000002</c:v>
                </c:pt>
                <c:pt idx="62">
                  <c:v>149.95529999999999</c:v>
                </c:pt>
                <c:pt idx="63">
                  <c:v>148.94498999999996</c:v>
                </c:pt>
                <c:pt idx="64">
                  <c:v>147.91351500000002</c:v>
                </c:pt>
                <c:pt idx="65">
                  <c:v>147.08833499999997</c:v>
                </c:pt>
                <c:pt idx="66">
                  <c:v>146.26315500000001</c:v>
                </c:pt>
                <c:pt idx="67">
                  <c:v>145.61775000000003</c:v>
                </c:pt>
                <c:pt idx="68">
                  <c:v>144.79155</c:v>
                </c:pt>
                <c:pt idx="69">
                  <c:v>143.75880000000001</c:v>
                </c:pt>
                <c:pt idx="70">
                  <c:v>143.10906</c:v>
                </c:pt>
                <c:pt idx="71">
                  <c:v>142.10640000000001</c:v>
                </c:pt>
                <c:pt idx="72">
                  <c:v>140.93136000000001</c:v>
                </c:pt>
                <c:pt idx="73">
                  <c:v>139.728015</c:v>
                </c:pt>
                <c:pt idx="74">
                  <c:v>138.904875</c:v>
                </c:pt>
                <c:pt idx="75">
                  <c:v>138.08173500000004</c:v>
                </c:pt>
                <c:pt idx="76">
                  <c:v>137.08851000000001</c:v>
                </c:pt>
                <c:pt idx="77">
                  <c:v>136.26639</c:v>
                </c:pt>
                <c:pt idx="78">
                  <c:v>135.07095000000004</c:v>
                </c:pt>
                <c:pt idx="79">
                  <c:v>134.58339000000001</c:v>
                </c:pt>
                <c:pt idx="80">
                  <c:v>133.92599999999999</c:v>
                </c:pt>
                <c:pt idx="81">
                  <c:v>132.77238</c:v>
                </c:pt>
                <c:pt idx="82">
                  <c:v>131.78655000000001</c:v>
                </c:pt>
                <c:pt idx="83">
                  <c:v>130.64007000000001</c:v>
                </c:pt>
                <c:pt idx="84">
                  <c:v>129.77766000000003</c:v>
                </c:pt>
                <c:pt idx="85">
                  <c:v>128.95758000000001</c:v>
                </c:pt>
                <c:pt idx="86">
                  <c:v>127.81874999999999</c:v>
                </c:pt>
                <c:pt idx="87">
                  <c:v>127.31742</c:v>
                </c:pt>
                <c:pt idx="88">
                  <c:v>126.18267</c:v>
                </c:pt>
                <c:pt idx="89">
                  <c:v>125.36463000000001</c:v>
                </c:pt>
                <c:pt idx="90">
                  <c:v>124.34208</c:v>
                </c:pt>
                <c:pt idx="91">
                  <c:v>123.37002</c:v>
                </c:pt>
                <c:pt idx="92">
                  <c:v>122.55300000000001</c:v>
                </c:pt>
                <c:pt idx="93">
                  <c:v>121.73598</c:v>
                </c:pt>
                <c:pt idx="94">
                  <c:v>120.91896</c:v>
                </c:pt>
                <c:pt idx="95">
                  <c:v>119.952</c:v>
                </c:pt>
                <c:pt idx="96">
                  <c:v>119.136</c:v>
                </c:pt>
                <c:pt idx="97">
                  <c:v>118.4679</c:v>
                </c:pt>
                <c:pt idx="98">
                  <c:v>117.65088</c:v>
                </c:pt>
                <c:pt idx="99">
                  <c:v>116.48399999999999</c:v>
                </c:pt>
                <c:pt idx="100">
                  <c:v>115.812585</c:v>
                </c:pt>
                <c:pt idx="101">
                  <c:v>114.85199999999999</c:v>
                </c:pt>
                <c:pt idx="102">
                  <c:v>113.89345500000002</c:v>
                </c:pt>
                <c:pt idx="103">
                  <c:v>113.22000000000001</c:v>
                </c:pt>
                <c:pt idx="104">
                  <c:v>112.54450500000002</c:v>
                </c:pt>
                <c:pt idx="105">
                  <c:v>111.86697000000002</c:v>
                </c:pt>
                <c:pt idx="106">
                  <c:v>110.77200000000002</c:v>
                </c:pt>
                <c:pt idx="107">
                  <c:v>110.09344500000002</c:v>
                </c:pt>
                <c:pt idx="108">
                  <c:v>109.27642500000003</c:v>
                </c:pt>
                <c:pt idx="109">
                  <c:v>108.59481000000002</c:v>
                </c:pt>
                <c:pt idx="110">
                  <c:v>107.64238499999999</c:v>
                </c:pt>
                <c:pt idx="111">
                  <c:v>106.82536500000001</c:v>
                </c:pt>
                <c:pt idx="112">
                  <c:v>106.27303500000001</c:v>
                </c:pt>
                <c:pt idx="113">
                  <c:v>105.19132500000001</c:v>
                </c:pt>
                <c:pt idx="114">
                  <c:v>104.37430500000001</c:v>
                </c:pt>
                <c:pt idx="115">
                  <c:v>103.29871500000002</c:v>
                </c:pt>
                <c:pt idx="116">
                  <c:v>102.483735</c:v>
                </c:pt>
                <c:pt idx="117">
                  <c:v>101.92324500000001</c:v>
                </c:pt>
                <c:pt idx="118">
                  <c:v>100.98</c:v>
                </c:pt>
                <c:pt idx="119">
                  <c:v>100.03879500000001</c:v>
                </c:pt>
                <c:pt idx="120">
                  <c:v>99.223815000000002</c:v>
                </c:pt>
                <c:pt idx="121">
                  <c:v>98.532000000000011</c:v>
                </c:pt>
                <c:pt idx="122">
                  <c:v>97.593855000000005</c:v>
                </c:pt>
                <c:pt idx="123">
                  <c:v>96.9</c:v>
                </c:pt>
                <c:pt idx="124">
                  <c:v>96.084000000000003</c:v>
                </c:pt>
                <c:pt idx="125">
                  <c:v>95.148915000000017</c:v>
                </c:pt>
                <c:pt idx="126">
                  <c:v>94.333934999999997</c:v>
                </c:pt>
                <c:pt idx="127">
                  <c:v>93.63600000000001</c:v>
                </c:pt>
                <c:pt idx="128">
                  <c:v>92.703975</c:v>
                </c:pt>
                <c:pt idx="129">
                  <c:v>91.888995000000008</c:v>
                </c:pt>
                <c:pt idx="130">
                  <c:v>91.163520000000005</c:v>
                </c:pt>
                <c:pt idx="131">
                  <c:v>90.462780000000009</c:v>
                </c:pt>
                <c:pt idx="132">
                  <c:v>89.647800000000004</c:v>
                </c:pt>
                <c:pt idx="133">
                  <c:v>88.832819999999998</c:v>
                </c:pt>
                <c:pt idx="134">
                  <c:v>87.907679999999999</c:v>
                </c:pt>
                <c:pt idx="135">
                  <c:v>86.984580000000008</c:v>
                </c:pt>
                <c:pt idx="136">
                  <c:v>86.38788000000001</c:v>
                </c:pt>
                <c:pt idx="137">
                  <c:v>85.561935000000005</c:v>
                </c:pt>
                <c:pt idx="138">
                  <c:v>84.748995000000008</c:v>
                </c:pt>
                <c:pt idx="139">
                  <c:v>83.936054999999996</c:v>
                </c:pt>
                <c:pt idx="140">
                  <c:v>83.123115000000013</c:v>
                </c:pt>
                <c:pt idx="141">
                  <c:v>82.206900000000019</c:v>
                </c:pt>
                <c:pt idx="142">
                  <c:v>81.70047000000001</c:v>
                </c:pt>
                <c:pt idx="143">
                  <c:v>80.786040000000014</c:v>
                </c:pt>
                <c:pt idx="144">
                  <c:v>79.974119999999999</c:v>
                </c:pt>
                <c:pt idx="145">
                  <c:v>79.261650000000017</c:v>
                </c:pt>
                <c:pt idx="146">
                  <c:v>78.350280000000012</c:v>
                </c:pt>
                <c:pt idx="147">
                  <c:v>77.643675000000002</c:v>
                </c:pt>
                <c:pt idx="148">
                  <c:v>76.639485000000008</c:v>
                </c:pt>
                <c:pt idx="149">
                  <c:v>75.830624999999998</c:v>
                </c:pt>
                <c:pt idx="150">
                  <c:v>75.021765000000002</c:v>
                </c:pt>
                <c:pt idx="151">
                  <c:v>74.415120000000002</c:v>
                </c:pt>
                <c:pt idx="152">
                  <c:v>73.699080000000009</c:v>
                </c:pt>
                <c:pt idx="153">
                  <c:v>72.797399999999996</c:v>
                </c:pt>
                <c:pt idx="154">
                  <c:v>72.190754999999996</c:v>
                </c:pt>
                <c:pt idx="155">
                  <c:v>71.471909999999994</c:v>
                </c:pt>
                <c:pt idx="156">
                  <c:v>70.57303499999999</c:v>
                </c:pt>
                <c:pt idx="157">
                  <c:v>70.054619999999986</c:v>
                </c:pt>
                <c:pt idx="158">
                  <c:v>69.157530000000008</c:v>
                </c:pt>
                <c:pt idx="159">
                  <c:v>68.176290000000009</c:v>
                </c:pt>
                <c:pt idx="160">
                  <c:v>67.571175000000011</c:v>
                </c:pt>
                <c:pt idx="161">
                  <c:v>66.764355000000009</c:v>
                </c:pt>
                <c:pt idx="162">
                  <c:v>65.957535000000007</c:v>
                </c:pt>
                <c:pt idx="163">
                  <c:v>65.269800000000004</c:v>
                </c:pt>
                <c:pt idx="164">
                  <c:v>64.382400000000004</c:v>
                </c:pt>
                <c:pt idx="165">
                  <c:v>63.697980000000001</c:v>
                </c:pt>
                <c:pt idx="166">
                  <c:v>62.814405000000008</c:v>
                </c:pt>
                <c:pt idx="167">
                  <c:v>61.932870000000001</c:v>
                </c:pt>
                <c:pt idx="168">
                  <c:v>61.253550000000004</c:v>
                </c:pt>
                <c:pt idx="169">
                  <c:v>60.375840000000004</c:v>
                </c:pt>
                <c:pt idx="170">
                  <c:v>59.852325</c:v>
                </c:pt>
                <c:pt idx="171">
                  <c:v>58.976399999999998</c:v>
                </c:pt>
                <c:pt idx="172">
                  <c:v>58.451100000000004</c:v>
                </c:pt>
                <c:pt idx="173">
                  <c:v>57.430079999999997</c:v>
                </c:pt>
                <c:pt idx="174">
                  <c:v>56.686500000000002</c:v>
                </c:pt>
                <c:pt idx="175">
                  <c:v>55.890900000000009</c:v>
                </c:pt>
                <c:pt idx="176">
                  <c:v>55.152420000000014</c:v>
                </c:pt>
                <c:pt idx="177">
                  <c:v>54.219120000000011</c:v>
                </c:pt>
                <c:pt idx="178">
                  <c:v>53.625480000000003</c:v>
                </c:pt>
                <c:pt idx="179">
                  <c:v>53.031840000000003</c:v>
                </c:pt>
                <c:pt idx="180">
                  <c:v>52.105680000000007</c:v>
                </c:pt>
                <c:pt idx="181">
                  <c:v>51.447015000000007</c:v>
                </c:pt>
                <c:pt idx="182">
                  <c:v>50.593020000000003</c:v>
                </c:pt>
                <c:pt idx="183">
                  <c:v>49.937670000000004</c:v>
                </c:pt>
                <c:pt idx="184">
                  <c:v>49.219844999999999</c:v>
                </c:pt>
                <c:pt idx="185">
                  <c:v>48.309494999999998</c:v>
                </c:pt>
                <c:pt idx="186">
                  <c:v>47.598299999999995</c:v>
                </c:pt>
                <c:pt idx="187">
                  <c:v>46.695599999999999</c:v>
                </c:pt>
                <c:pt idx="188">
                  <c:v>45.991035000000004</c:v>
                </c:pt>
                <c:pt idx="189">
                  <c:v>45.349199999999996</c:v>
                </c:pt>
                <c:pt idx="190">
                  <c:v>44.591085000000007</c:v>
                </c:pt>
                <c:pt idx="191">
                  <c:v>43.818945000000006</c:v>
                </c:pt>
                <c:pt idx="192">
                  <c:v>43.125599999999999</c:v>
                </c:pt>
                <c:pt idx="193">
                  <c:v>42.378959999999999</c:v>
                </c:pt>
                <c:pt idx="194">
                  <c:v>41.69250000000001</c:v>
                </c:pt>
                <c:pt idx="195">
                  <c:v>40.872929999999997</c:v>
                </c:pt>
                <c:pt idx="196">
                  <c:v>40.192334999999993</c:v>
                </c:pt>
                <c:pt idx="197">
                  <c:v>39.514799999999994</c:v>
                </c:pt>
                <c:pt idx="198">
                  <c:v>38.788049999999998</c:v>
                </c:pt>
                <c:pt idx="199">
                  <c:v>37.877445000000009</c:v>
                </c:pt>
                <c:pt idx="200">
                  <c:v>37.312110000000004</c:v>
                </c:pt>
                <c:pt idx="201">
                  <c:v>36.498150000000003</c:v>
                </c:pt>
                <c:pt idx="202">
                  <c:v>35.936639999999997</c:v>
                </c:pt>
                <c:pt idx="203">
                  <c:v>35.18235</c:v>
                </c:pt>
                <c:pt idx="204">
                  <c:v>34.57647</c:v>
                </c:pt>
                <c:pt idx="205">
                  <c:v>33.832124999999998</c:v>
                </c:pt>
                <c:pt idx="206">
                  <c:v>33.185699999999997</c:v>
                </c:pt>
                <c:pt idx="207">
                  <c:v>32.452064999999997</c:v>
                </c:pt>
                <c:pt idx="208">
                  <c:v>31.724550000000001</c:v>
                </c:pt>
                <c:pt idx="209">
                  <c:v>31.046759999999995</c:v>
                </c:pt>
                <c:pt idx="210">
                  <c:v>30.277934999999999</c:v>
                </c:pt>
                <c:pt idx="211">
                  <c:v>29.441279999999999</c:v>
                </c:pt>
                <c:pt idx="212">
                  <c:v>28.779554999999998</c:v>
                </c:pt>
                <c:pt idx="213">
                  <c:v>28.300409999999999</c:v>
                </c:pt>
                <c:pt idx="214">
                  <c:v>27.607319999999998</c:v>
                </c:pt>
                <c:pt idx="215">
                  <c:v>26.803305000000002</c:v>
                </c:pt>
                <c:pt idx="216">
                  <c:v>26.086500000000001</c:v>
                </c:pt>
                <c:pt idx="217">
                  <c:v>25.03998</c:v>
                </c:pt>
                <c:pt idx="218">
                  <c:v>23.868000000000006</c:v>
                </c:pt>
                <c:pt idx="219">
                  <c:v>22.615694999999999</c:v>
                </c:pt>
                <c:pt idx="220">
                  <c:v>21.184380000000004</c:v>
                </c:pt>
                <c:pt idx="221">
                  <c:v>20.17305</c:v>
                </c:pt>
                <c:pt idx="222">
                  <c:v>18.958485000000003</c:v>
                </c:pt>
                <c:pt idx="223">
                  <c:v>17.6358</c:v>
                </c:pt>
                <c:pt idx="224">
                  <c:v>16.645890000000001</c:v>
                </c:pt>
                <c:pt idx="225">
                  <c:v>15.272460000000001</c:v>
                </c:pt>
                <c:pt idx="226">
                  <c:v>14.31672</c:v>
                </c:pt>
                <c:pt idx="227">
                  <c:v>13.200074999999998</c:v>
                </c:pt>
                <c:pt idx="228">
                  <c:v>12.039059999999999</c:v>
                </c:pt>
                <c:pt idx="229">
                  <c:v>10.776810000000001</c:v>
                </c:pt>
                <c:pt idx="230">
                  <c:v>9.8501399999999997</c:v>
                </c:pt>
                <c:pt idx="231">
                  <c:v>8.6200200000000002</c:v>
                </c:pt>
                <c:pt idx="232">
                  <c:v>7.4970000000000008</c:v>
                </c:pt>
                <c:pt idx="233">
                  <c:v>6.119745</c:v>
                </c:pt>
                <c:pt idx="234">
                  <c:v>4.8450000000000006</c:v>
                </c:pt>
                <c:pt idx="235">
                  <c:v>3.4236300000000006</c:v>
                </c:pt>
                <c:pt idx="236">
                  <c:v>1.6473000000000004</c:v>
                </c:pt>
                <c:pt idx="237">
                  <c:v>1.2759999999999998</c:v>
                </c:pt>
                <c:pt idx="238">
                  <c:v>1.7699999999999996</c:v>
                </c:pt>
                <c:pt idx="239">
                  <c:v>2.4549999999999983</c:v>
                </c:pt>
                <c:pt idx="240">
                  <c:v>1.6610000000000014</c:v>
                </c:pt>
                <c:pt idx="241">
                  <c:v>1.7399999999999984</c:v>
                </c:pt>
                <c:pt idx="242">
                  <c:v>1.745000000000001</c:v>
                </c:pt>
                <c:pt idx="243">
                  <c:v>1.5330000000000013</c:v>
                </c:pt>
                <c:pt idx="244">
                  <c:v>1.6720000000000006</c:v>
                </c:pt>
                <c:pt idx="245">
                  <c:v>2.1260000000000012</c:v>
                </c:pt>
                <c:pt idx="246">
                  <c:v>1.629999999999999</c:v>
                </c:pt>
                <c:pt idx="247">
                  <c:v>1.9110000000000014</c:v>
                </c:pt>
                <c:pt idx="248">
                  <c:v>1.7779999999999987</c:v>
                </c:pt>
                <c:pt idx="249">
                  <c:v>2.0180000000000007</c:v>
                </c:pt>
                <c:pt idx="250">
                  <c:v>2.1000000000000014</c:v>
                </c:pt>
                <c:pt idx="251">
                  <c:v>2.7890000000000015</c:v>
                </c:pt>
                <c:pt idx="252">
                  <c:v>2.7459999999999987</c:v>
                </c:pt>
                <c:pt idx="253">
                  <c:v>2.7270000000000003</c:v>
                </c:pt>
                <c:pt idx="254">
                  <c:v>2.7830000000000013</c:v>
                </c:pt>
                <c:pt idx="255">
                  <c:v>2.7890000000000015</c:v>
                </c:pt>
                <c:pt idx="256">
                  <c:v>2.7880000000000003</c:v>
                </c:pt>
                <c:pt idx="257">
                  <c:v>3.0339999999999989</c:v>
                </c:pt>
                <c:pt idx="258">
                  <c:v>2.7319999999999993</c:v>
                </c:pt>
                <c:pt idx="259">
                  <c:v>2.8019999999999996</c:v>
                </c:pt>
                <c:pt idx="260">
                  <c:v>3.1400000000000006</c:v>
                </c:pt>
                <c:pt idx="261">
                  <c:v>2.9879999999999995</c:v>
                </c:pt>
                <c:pt idx="262">
                  <c:v>2.1430000000000007</c:v>
                </c:pt>
                <c:pt idx="263">
                  <c:v>2.4420000000000002</c:v>
                </c:pt>
                <c:pt idx="264">
                  <c:v>1.5910000000000011</c:v>
                </c:pt>
                <c:pt idx="265">
                  <c:v>2.3930000000000007</c:v>
                </c:pt>
                <c:pt idx="266">
                  <c:v>2.0839999999999996</c:v>
                </c:pt>
                <c:pt idx="267">
                  <c:v>2.254999999999999</c:v>
                </c:pt>
                <c:pt idx="268">
                  <c:v>1.6059999999999981</c:v>
                </c:pt>
                <c:pt idx="269">
                  <c:v>1.9959999999999987</c:v>
                </c:pt>
                <c:pt idx="270">
                  <c:v>2.0090000000000003</c:v>
                </c:pt>
                <c:pt idx="271">
                  <c:v>2.1720000000000006</c:v>
                </c:pt>
                <c:pt idx="272">
                  <c:v>1.8530000000000015</c:v>
                </c:pt>
                <c:pt idx="273">
                  <c:v>1.8399999999999999</c:v>
                </c:pt>
                <c:pt idx="274">
                  <c:v>1.6269999999999989</c:v>
                </c:pt>
                <c:pt idx="275">
                  <c:v>1.8030000000000008</c:v>
                </c:pt>
                <c:pt idx="276">
                  <c:v>1.7100000000000009</c:v>
                </c:pt>
                <c:pt idx="277">
                  <c:v>1.8140000000000001</c:v>
                </c:pt>
                <c:pt idx="278">
                  <c:v>1.6439999999999984</c:v>
                </c:pt>
                <c:pt idx="279">
                  <c:v>2.0060000000000002</c:v>
                </c:pt>
                <c:pt idx="280">
                  <c:v>1.3589999999999982</c:v>
                </c:pt>
                <c:pt idx="281">
                  <c:v>1.3079999999999998</c:v>
                </c:pt>
                <c:pt idx="282">
                  <c:v>1.9089999999999989</c:v>
                </c:pt>
                <c:pt idx="283">
                  <c:v>1.1439999999999984</c:v>
                </c:pt>
                <c:pt idx="284">
                  <c:v>1.1400000000000006</c:v>
                </c:pt>
                <c:pt idx="285">
                  <c:v>1.5899999999999999</c:v>
                </c:pt>
                <c:pt idx="286">
                  <c:v>1.3569999999999993</c:v>
                </c:pt>
                <c:pt idx="287">
                  <c:v>1.838000000000001</c:v>
                </c:pt>
                <c:pt idx="288">
                  <c:v>1.4460000000000015</c:v>
                </c:pt>
                <c:pt idx="289">
                  <c:v>1.6340000000000003</c:v>
                </c:pt>
                <c:pt idx="290">
                  <c:v>1.8470000000000013</c:v>
                </c:pt>
                <c:pt idx="291">
                  <c:v>1.5249999999999986</c:v>
                </c:pt>
                <c:pt idx="292">
                  <c:v>1.6649999999999991</c:v>
                </c:pt>
                <c:pt idx="293">
                  <c:v>1.0330000000000013</c:v>
                </c:pt>
                <c:pt idx="294">
                  <c:v>1.2880000000000003</c:v>
                </c:pt>
                <c:pt idx="295">
                  <c:v>1.3200000000000003</c:v>
                </c:pt>
                <c:pt idx="296">
                  <c:v>1.0970000000000013</c:v>
                </c:pt>
                <c:pt idx="297">
                  <c:v>1.343</c:v>
                </c:pt>
                <c:pt idx="298">
                  <c:v>1.2330000000000005</c:v>
                </c:pt>
                <c:pt idx="299">
                  <c:v>1.6260000000000012</c:v>
                </c:pt>
                <c:pt idx="300">
                  <c:v>1.6559999999999988</c:v>
                </c:pt>
                <c:pt idx="301">
                  <c:v>1.213000000000001</c:v>
                </c:pt>
                <c:pt idx="302">
                  <c:v>1.4450000000000003</c:v>
                </c:pt>
                <c:pt idx="303">
                  <c:v>1.2680000000000007</c:v>
                </c:pt>
                <c:pt idx="304">
                  <c:v>1.6890000000000001</c:v>
                </c:pt>
                <c:pt idx="305">
                  <c:v>1.4770000000000003</c:v>
                </c:pt>
                <c:pt idx="306">
                  <c:v>1.5300000000000011</c:v>
                </c:pt>
                <c:pt idx="307">
                  <c:v>1.5010000000000012</c:v>
                </c:pt>
                <c:pt idx="308">
                  <c:v>1.3629999999999995</c:v>
                </c:pt>
                <c:pt idx="309">
                  <c:v>1.6759999999999984</c:v>
                </c:pt>
                <c:pt idx="310">
                  <c:v>0.75400000000000134</c:v>
                </c:pt>
                <c:pt idx="311">
                  <c:v>1.3769999999999989</c:v>
                </c:pt>
                <c:pt idx="312">
                  <c:v>1.0249999999999986</c:v>
                </c:pt>
                <c:pt idx="313">
                  <c:v>1.2459999999999987</c:v>
                </c:pt>
                <c:pt idx="314">
                  <c:v>1.5090000000000003</c:v>
                </c:pt>
                <c:pt idx="315">
                  <c:v>1.6119999999999983</c:v>
                </c:pt>
                <c:pt idx="316">
                  <c:v>1.1080000000000005</c:v>
                </c:pt>
                <c:pt idx="317">
                  <c:v>1.2429999999999986</c:v>
                </c:pt>
                <c:pt idx="318">
                  <c:v>1.1829999999999998</c:v>
                </c:pt>
                <c:pt idx="319">
                  <c:v>1.6580000000000013</c:v>
                </c:pt>
                <c:pt idx="320">
                  <c:v>1.3559999999999981</c:v>
                </c:pt>
                <c:pt idx="321">
                  <c:v>1.7169999999999987</c:v>
                </c:pt>
                <c:pt idx="322">
                  <c:v>1.6529999999999987</c:v>
                </c:pt>
                <c:pt idx="323">
                  <c:v>1.2689999999999984</c:v>
                </c:pt>
                <c:pt idx="324">
                  <c:v>1.3399999999999999</c:v>
                </c:pt>
                <c:pt idx="325">
                  <c:v>1.2409999999999997</c:v>
                </c:pt>
                <c:pt idx="326">
                  <c:v>1.0100000000000016</c:v>
                </c:pt>
                <c:pt idx="327">
                  <c:v>1.1709999999999994</c:v>
                </c:pt>
                <c:pt idx="328">
                  <c:v>0.72800000000000153</c:v>
                </c:pt>
                <c:pt idx="329">
                  <c:v>1.1879999999999988</c:v>
                </c:pt>
                <c:pt idx="330">
                  <c:v>0.8559999999999981</c:v>
                </c:pt>
                <c:pt idx="331">
                  <c:v>1.1159999999999997</c:v>
                </c:pt>
                <c:pt idx="332">
                  <c:v>0.80900000000000105</c:v>
                </c:pt>
                <c:pt idx="333">
                  <c:v>0.75700000000000145</c:v>
                </c:pt>
                <c:pt idx="334">
                  <c:v>0.79100000000000037</c:v>
                </c:pt>
                <c:pt idx="335">
                  <c:v>0.86499999999999844</c:v>
                </c:pt>
                <c:pt idx="336">
                  <c:v>0.71699999999999875</c:v>
                </c:pt>
                <c:pt idx="337">
                  <c:v>0.56800000000000139</c:v>
                </c:pt>
                <c:pt idx="338">
                  <c:v>0.42899999999999849</c:v>
                </c:pt>
                <c:pt idx="339">
                  <c:v>0.80000000000000071</c:v>
                </c:pt>
                <c:pt idx="340">
                  <c:v>0.76399999999999935</c:v>
                </c:pt>
                <c:pt idx="341">
                  <c:v>1.2349999999999994</c:v>
                </c:pt>
                <c:pt idx="342">
                  <c:v>0.4269999999999996</c:v>
                </c:pt>
                <c:pt idx="343">
                  <c:v>0.98000000000000043</c:v>
                </c:pt>
                <c:pt idx="344">
                  <c:v>0.64999999999999858</c:v>
                </c:pt>
                <c:pt idx="345">
                  <c:v>0.875</c:v>
                </c:pt>
                <c:pt idx="346">
                  <c:v>0.98799999999999955</c:v>
                </c:pt>
                <c:pt idx="347">
                  <c:v>0.67599999999999838</c:v>
                </c:pt>
                <c:pt idx="348">
                  <c:v>0.33699999999999974</c:v>
                </c:pt>
                <c:pt idx="349">
                  <c:v>0.50499999999999901</c:v>
                </c:pt>
                <c:pt idx="350">
                  <c:v>0.63799999999999812</c:v>
                </c:pt>
                <c:pt idx="351">
                  <c:v>0.90700000000000003</c:v>
                </c:pt>
                <c:pt idx="352">
                  <c:v>0.96999999999999886</c:v>
                </c:pt>
                <c:pt idx="353">
                  <c:v>0.59499999999999886</c:v>
                </c:pt>
                <c:pt idx="354">
                  <c:v>0.47299999999999898</c:v>
                </c:pt>
                <c:pt idx="355">
                  <c:v>0.78399999999999892</c:v>
                </c:pt>
                <c:pt idx="356">
                  <c:v>0.66799999999999926</c:v>
                </c:pt>
                <c:pt idx="357">
                  <c:v>0.74200000000000088</c:v>
                </c:pt>
                <c:pt idx="358">
                  <c:v>0.59199999999999875</c:v>
                </c:pt>
                <c:pt idx="359">
                  <c:v>1.0090000000000003</c:v>
                </c:pt>
                <c:pt idx="360">
                  <c:v>0.7759999999999998</c:v>
                </c:pt>
                <c:pt idx="361">
                  <c:v>0.52700000000000102</c:v>
                </c:pt>
                <c:pt idx="362">
                  <c:v>1.129999999999999</c:v>
                </c:pt>
                <c:pt idx="363">
                  <c:v>0.76000000000000156</c:v>
                </c:pt>
                <c:pt idx="364">
                  <c:v>0.46999999999999886</c:v>
                </c:pt>
                <c:pt idx="365">
                  <c:v>0.94500000000000028</c:v>
                </c:pt>
                <c:pt idx="366">
                  <c:v>0.78699999999999903</c:v>
                </c:pt>
                <c:pt idx="367">
                  <c:v>0.72800000000000153</c:v>
                </c:pt>
                <c:pt idx="368">
                  <c:v>0.60300000000000153</c:v>
                </c:pt>
                <c:pt idx="369">
                  <c:v>0.55900000000000105</c:v>
                </c:pt>
                <c:pt idx="370">
                  <c:v>0.45499999999999829</c:v>
                </c:pt>
                <c:pt idx="371">
                  <c:v>0.9269999999999996</c:v>
                </c:pt>
                <c:pt idx="372">
                  <c:v>0.93900000000000006</c:v>
                </c:pt>
                <c:pt idx="373">
                  <c:v>0.74899999999999878</c:v>
                </c:pt>
                <c:pt idx="374">
                  <c:v>0.70899999999999963</c:v>
                </c:pt>
                <c:pt idx="375">
                  <c:v>1.1039999999999992</c:v>
                </c:pt>
                <c:pt idx="376">
                  <c:v>0.84299999999999997</c:v>
                </c:pt>
                <c:pt idx="377">
                  <c:v>0.92299999999999827</c:v>
                </c:pt>
                <c:pt idx="378">
                  <c:v>0.7309999999999981</c:v>
                </c:pt>
                <c:pt idx="379">
                  <c:v>0.75700000000000145</c:v>
                </c:pt>
                <c:pt idx="380">
                  <c:v>0.71099999999999852</c:v>
                </c:pt>
                <c:pt idx="381">
                  <c:v>1.0249999999999986</c:v>
                </c:pt>
                <c:pt idx="382">
                  <c:v>1.0199999999999996</c:v>
                </c:pt>
                <c:pt idx="383">
                  <c:v>1.6699999999999982</c:v>
                </c:pt>
                <c:pt idx="384">
                  <c:v>1.3689999999999998</c:v>
                </c:pt>
                <c:pt idx="385">
                  <c:v>1.2680000000000007</c:v>
                </c:pt>
                <c:pt idx="386">
                  <c:v>0.82400000000000162</c:v>
                </c:pt>
                <c:pt idx="387">
                  <c:v>1.1679999999999993</c:v>
                </c:pt>
                <c:pt idx="388">
                  <c:v>1.1789999999999985</c:v>
                </c:pt>
                <c:pt idx="389">
                  <c:v>1.3559999999999981</c:v>
                </c:pt>
                <c:pt idx="390">
                  <c:v>1.1129999999999995</c:v>
                </c:pt>
                <c:pt idx="391">
                  <c:v>1.1829999999999998</c:v>
                </c:pt>
                <c:pt idx="392">
                  <c:v>1.1370000000000005</c:v>
                </c:pt>
                <c:pt idx="393">
                  <c:v>0.8490000000000002</c:v>
                </c:pt>
                <c:pt idx="394">
                  <c:v>0.77899999999999991</c:v>
                </c:pt>
                <c:pt idx="395">
                  <c:v>0.87800000000000011</c:v>
                </c:pt>
                <c:pt idx="396">
                  <c:v>0.78099999999999881</c:v>
                </c:pt>
                <c:pt idx="397">
                  <c:v>0.51399999999999935</c:v>
                </c:pt>
                <c:pt idx="398">
                  <c:v>0.50100000000000122</c:v>
                </c:pt>
                <c:pt idx="399">
                  <c:v>1.0189999999999984</c:v>
                </c:pt>
                <c:pt idx="400">
                  <c:v>0.68700000000000117</c:v>
                </c:pt>
                <c:pt idx="401">
                  <c:v>0.89000000000000057</c:v>
                </c:pt>
                <c:pt idx="402">
                  <c:v>0.5210000000000008</c:v>
                </c:pt>
                <c:pt idx="403">
                  <c:v>1.0090000000000003</c:v>
                </c:pt>
                <c:pt idx="404">
                  <c:v>0.93400000000000105</c:v>
                </c:pt>
                <c:pt idx="405">
                  <c:v>0.61299999999999955</c:v>
                </c:pt>
                <c:pt idx="406">
                  <c:v>0.51099999999999923</c:v>
                </c:pt>
                <c:pt idx="407">
                  <c:v>0.59600000000000009</c:v>
                </c:pt>
                <c:pt idx="408">
                  <c:v>0.89399999999999835</c:v>
                </c:pt>
                <c:pt idx="409">
                  <c:v>0.56099999999999994</c:v>
                </c:pt>
                <c:pt idx="410">
                  <c:v>0.53300000000000125</c:v>
                </c:pt>
                <c:pt idx="411">
                  <c:v>0.77700000000000102</c:v>
                </c:pt>
                <c:pt idx="412">
                  <c:v>0.84799999999999898</c:v>
                </c:pt>
                <c:pt idx="413">
                  <c:v>0.63200000000000145</c:v>
                </c:pt>
                <c:pt idx="414">
                  <c:v>0.57100000000000151</c:v>
                </c:pt>
                <c:pt idx="415">
                  <c:v>0.82100000000000151</c:v>
                </c:pt>
                <c:pt idx="416">
                  <c:v>0.27899999999999991</c:v>
                </c:pt>
                <c:pt idx="417">
                  <c:v>0.73999999999999844</c:v>
                </c:pt>
                <c:pt idx="418">
                  <c:v>0.98999999999999844</c:v>
                </c:pt>
                <c:pt idx="419">
                  <c:v>0.51500000000000057</c:v>
                </c:pt>
                <c:pt idx="420">
                  <c:v>0.73999999999999844</c:v>
                </c:pt>
                <c:pt idx="421">
                  <c:v>0.25</c:v>
                </c:pt>
                <c:pt idx="422">
                  <c:v>0.38799999999999812</c:v>
                </c:pt>
                <c:pt idx="423">
                  <c:v>0.68299999999999983</c:v>
                </c:pt>
                <c:pt idx="424">
                  <c:v>0.56899999999999906</c:v>
                </c:pt>
                <c:pt idx="425">
                  <c:v>0.44999999999999929</c:v>
                </c:pt>
                <c:pt idx="426">
                  <c:v>0.75100000000000122</c:v>
                </c:pt>
                <c:pt idx="427">
                  <c:v>0.44500000000000028</c:v>
                </c:pt>
                <c:pt idx="428">
                  <c:v>0.39099999999999824</c:v>
                </c:pt>
                <c:pt idx="429">
                  <c:v>0.4529999999999994</c:v>
                </c:pt>
                <c:pt idx="430">
                  <c:v>0.91499999999999915</c:v>
                </c:pt>
                <c:pt idx="431">
                  <c:v>0.67599999999999838</c:v>
                </c:pt>
                <c:pt idx="432">
                  <c:v>0.26399999999999935</c:v>
                </c:pt>
                <c:pt idx="433">
                  <c:v>0.14900000000000091</c:v>
                </c:pt>
                <c:pt idx="434">
                  <c:v>0.43700000000000117</c:v>
                </c:pt>
                <c:pt idx="435">
                  <c:v>0.49299999999999855</c:v>
                </c:pt>
                <c:pt idx="436">
                  <c:v>0.32699999999999818</c:v>
                </c:pt>
                <c:pt idx="437">
                  <c:v>0.54599999999999937</c:v>
                </c:pt>
                <c:pt idx="438">
                  <c:v>0.17299999999999827</c:v>
                </c:pt>
                <c:pt idx="439">
                  <c:v>0.25700000000000145</c:v>
                </c:pt>
                <c:pt idx="440">
                  <c:v>0.41700000000000159</c:v>
                </c:pt>
                <c:pt idx="441">
                  <c:v>0.38400000000000034</c:v>
                </c:pt>
                <c:pt idx="442">
                  <c:v>0.41499999999999915</c:v>
                </c:pt>
                <c:pt idx="443">
                  <c:v>0.87300000000000111</c:v>
                </c:pt>
                <c:pt idx="444">
                  <c:v>0.88700000000000045</c:v>
                </c:pt>
                <c:pt idx="445">
                  <c:v>0.70899999999999963</c:v>
                </c:pt>
                <c:pt idx="446">
                  <c:v>1.0279999999999987</c:v>
                </c:pt>
                <c:pt idx="447">
                  <c:v>1.1950000000000003</c:v>
                </c:pt>
                <c:pt idx="448">
                  <c:v>0.65599999999999881</c:v>
                </c:pt>
                <c:pt idx="449">
                  <c:v>0.4740000000000002</c:v>
                </c:pt>
                <c:pt idx="450">
                  <c:v>0.81500000000000128</c:v>
                </c:pt>
                <c:pt idx="451">
                  <c:v>0.34100000000000108</c:v>
                </c:pt>
                <c:pt idx="452">
                  <c:v>0.62199999999999989</c:v>
                </c:pt>
                <c:pt idx="453">
                  <c:v>0.50700000000000145</c:v>
                </c:pt>
                <c:pt idx="454">
                  <c:v>0.37699999999999889</c:v>
                </c:pt>
                <c:pt idx="455">
                  <c:v>0.54299999999999926</c:v>
                </c:pt>
                <c:pt idx="456">
                  <c:v>0.66700000000000159</c:v>
                </c:pt>
                <c:pt idx="457">
                  <c:v>0.40800000000000125</c:v>
                </c:pt>
                <c:pt idx="458">
                  <c:v>0.5779999999999994</c:v>
                </c:pt>
                <c:pt idx="459">
                  <c:v>0.37099999999999866</c:v>
                </c:pt>
                <c:pt idx="460">
                  <c:v>0.24699999999999989</c:v>
                </c:pt>
                <c:pt idx="461">
                  <c:v>0.21999999999999886</c:v>
                </c:pt>
                <c:pt idx="462">
                  <c:v>0.1980000000000004</c:v>
                </c:pt>
                <c:pt idx="463">
                  <c:v>0.59700000000000131</c:v>
                </c:pt>
                <c:pt idx="464">
                  <c:v>0.54599999999999937</c:v>
                </c:pt>
                <c:pt idx="465">
                  <c:v>0.43599999999999994</c:v>
                </c:pt>
                <c:pt idx="466">
                  <c:v>0.39199999999999946</c:v>
                </c:pt>
                <c:pt idx="467">
                  <c:v>0.35200000000000031</c:v>
                </c:pt>
                <c:pt idx="468">
                  <c:v>0.61400000000000077</c:v>
                </c:pt>
                <c:pt idx="469">
                  <c:v>0.19699999999999918</c:v>
                </c:pt>
                <c:pt idx="470">
                  <c:v>0.4009999999999998</c:v>
                </c:pt>
                <c:pt idx="471">
                  <c:v>0.45599999999999952</c:v>
                </c:pt>
                <c:pt idx="472">
                  <c:v>0.50400000000000134</c:v>
                </c:pt>
                <c:pt idx="473">
                  <c:v>3.8000000000000256E-2</c:v>
                </c:pt>
                <c:pt idx="474">
                  <c:v>0.5990000000000002</c:v>
                </c:pt>
                <c:pt idx="475">
                  <c:v>0.2759999999999998</c:v>
                </c:pt>
                <c:pt idx="476">
                  <c:v>0.49599999999999866</c:v>
                </c:pt>
                <c:pt idx="477">
                  <c:v>0.1769999999999996</c:v>
                </c:pt>
                <c:pt idx="478">
                  <c:v>0.18400000000000105</c:v>
                </c:pt>
                <c:pt idx="479">
                  <c:v>0.94099999999999895</c:v>
                </c:pt>
                <c:pt idx="480">
                  <c:v>0.44699999999999918</c:v>
                </c:pt>
                <c:pt idx="481">
                  <c:v>0.49699999999999989</c:v>
                </c:pt>
                <c:pt idx="482">
                  <c:v>0.65500000000000114</c:v>
                </c:pt>
                <c:pt idx="483">
                  <c:v>0.18499999999999872</c:v>
                </c:pt>
                <c:pt idx="484">
                  <c:v>0.15700000000000003</c:v>
                </c:pt>
                <c:pt idx="485">
                  <c:v>0.48900000000000077</c:v>
                </c:pt>
                <c:pt idx="486">
                  <c:v>0.25</c:v>
                </c:pt>
                <c:pt idx="487">
                  <c:v>0.7029999999999994</c:v>
                </c:pt>
                <c:pt idx="488">
                  <c:v>0.63500000000000156</c:v>
                </c:pt>
                <c:pt idx="489">
                  <c:v>0.72500000000000142</c:v>
                </c:pt>
                <c:pt idx="490">
                  <c:v>0.16199999999999903</c:v>
                </c:pt>
                <c:pt idx="491">
                  <c:v>0.7240000000000002</c:v>
                </c:pt>
                <c:pt idx="492">
                  <c:v>0.65899999999999892</c:v>
                </c:pt>
                <c:pt idx="493">
                  <c:v>0.35500000000000043</c:v>
                </c:pt>
                <c:pt idx="494">
                  <c:v>0.58999999999999986</c:v>
                </c:pt>
                <c:pt idx="495">
                  <c:v>0.68799999999999883</c:v>
                </c:pt>
                <c:pt idx="496">
                  <c:v>0.65599999999999881</c:v>
                </c:pt>
                <c:pt idx="497">
                  <c:v>0.38299999999999912</c:v>
                </c:pt>
                <c:pt idx="498">
                  <c:v>0.11899999999999977</c:v>
                </c:pt>
                <c:pt idx="499">
                  <c:v>0.44300000000000139</c:v>
                </c:pt>
                <c:pt idx="500">
                  <c:v>0.91000000000000014</c:v>
                </c:pt>
                <c:pt idx="501">
                  <c:v>0.47200000000000131</c:v>
                </c:pt>
                <c:pt idx="502">
                  <c:v>0.57699999999999818</c:v>
                </c:pt>
                <c:pt idx="503">
                  <c:v>0.64300000000000068</c:v>
                </c:pt>
                <c:pt idx="504">
                  <c:v>0.62900000000000134</c:v>
                </c:pt>
                <c:pt idx="505">
                  <c:v>1.0799999999999983</c:v>
                </c:pt>
                <c:pt idx="506">
                  <c:v>0.91100000000000136</c:v>
                </c:pt>
                <c:pt idx="507">
                  <c:v>0.73499999999999943</c:v>
                </c:pt>
                <c:pt idx="508">
                  <c:v>0.58299999999999841</c:v>
                </c:pt>
                <c:pt idx="509">
                  <c:v>0.95599999999999952</c:v>
                </c:pt>
                <c:pt idx="510">
                  <c:v>1.5829999999999984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4F-4D17-955B-9347EF85A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3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3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2C52-36B5-44A5-B603-A99645233B0C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5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8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12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6.xml"/><Relationship Id="rId5" Type="http://schemas.openxmlformats.org/officeDocument/2006/relationships/chart" Target="../charts/chart2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" y="534302"/>
            <a:ext cx="1620000" cy="1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1484" y="483500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RL: 5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w: 0.2 a: 0.1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684255"/>
              </p:ext>
            </p:extLst>
          </p:nvPr>
        </p:nvGraphicFramePr>
        <p:xfrm>
          <a:off x="1658640" y="53430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" y="3850505"/>
            <a:ext cx="1620000" cy="1619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9523" y="3791705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RL: 5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RL: 5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518957"/>
              </p:ext>
            </p:extLst>
          </p:nvPr>
        </p:nvGraphicFramePr>
        <p:xfrm>
          <a:off x="1658816" y="3850505"/>
          <a:ext cx="2700000" cy="16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" y="2192404"/>
            <a:ext cx="1620000" cy="16199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9523" y="2133604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RL: 1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RL: 1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934086"/>
              </p:ext>
            </p:extLst>
          </p:nvPr>
        </p:nvGraphicFramePr>
        <p:xfrm>
          <a:off x="1729093" y="2192404"/>
          <a:ext cx="2700000" cy="16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" y="5508606"/>
            <a:ext cx="1620000" cy="16199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2505" y="5449806"/>
            <a:ext cx="75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RL: 20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RL: 20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585031"/>
              </p:ext>
            </p:extLst>
          </p:nvPr>
        </p:nvGraphicFramePr>
        <p:xfrm>
          <a:off x="1729093" y="5508606"/>
          <a:ext cx="2700000" cy="16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8814" y="55452"/>
            <a:ext cx="1620000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1" dirty="0"/>
              <a:t>Cropped, contrast-enhanced image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4442" y="265403"/>
            <a:ext cx="817853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Line profile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9815" y="54456"/>
            <a:ext cx="1342612" cy="431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Radially-averaged</a:t>
            </a:r>
            <a:br>
              <a:rPr lang="en-GB" sz="1401" dirty="0"/>
            </a:br>
            <a:r>
              <a:rPr lang="en-GB" sz="1401" dirty="0"/>
              <a:t>Fourier image plot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76831"/>
              </p:ext>
            </p:extLst>
          </p:nvPr>
        </p:nvGraphicFramePr>
        <p:xfrm>
          <a:off x="4224869" y="2192403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787403"/>
              </p:ext>
            </p:extLst>
          </p:nvPr>
        </p:nvGraphicFramePr>
        <p:xfrm>
          <a:off x="4224869" y="3850504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0000000-0008-0000-01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676986"/>
              </p:ext>
            </p:extLst>
          </p:nvPr>
        </p:nvGraphicFramePr>
        <p:xfrm>
          <a:off x="4224869" y="5508605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634858"/>
              </p:ext>
            </p:extLst>
          </p:nvPr>
        </p:nvGraphicFramePr>
        <p:xfrm>
          <a:off x="4224869" y="53430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058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7</cp:revision>
  <dcterms:created xsi:type="dcterms:W3CDTF">2018-08-29T11:20:08Z</dcterms:created>
  <dcterms:modified xsi:type="dcterms:W3CDTF">2018-12-09T17:41:51Z</dcterms:modified>
</cp:coreProperties>
</file>