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6858000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7" autoAdjust="0"/>
    <p:restoredTop sz="94660"/>
  </p:normalViewPr>
  <p:slideViewPr>
    <p:cSldViewPr snapToGrid="0">
      <p:cViewPr>
        <p:scale>
          <a:sx n="125" d="100"/>
          <a:sy n="125" d="100"/>
        </p:scale>
        <p:origin x="141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tore\m\MJF74\My%20Pictures\Thesis%20wiener%20figure\Line%20and%20fourier%20plo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My%20Pictures\Thesis%20wiener%20figure\Line%20and%20fourier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Reconstruction%20figures\Line%20and%20fourier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profiles'!$U$1</c:f>
              <c:strCache>
                <c:ptCount val="1"/>
                <c:pt idx="0">
                  <c:v>Widefield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profiles'!$T$2:$T$19</c:f>
              <c:numCache>
                <c:formatCode>0.0</c:formatCode>
                <c:ptCount val="18"/>
                <c:pt idx="0">
                  <c:v>0</c:v>
                </c:pt>
                <c:pt idx="1">
                  <c:v>8.3000000000000004E-2</c:v>
                </c:pt>
                <c:pt idx="2">
                  <c:v>0.16600000000000001</c:v>
                </c:pt>
                <c:pt idx="3">
                  <c:v>0.249</c:v>
                </c:pt>
                <c:pt idx="4">
                  <c:v>0.33200000000000002</c:v>
                </c:pt>
                <c:pt idx="5">
                  <c:v>0.41499999999999998</c:v>
                </c:pt>
                <c:pt idx="6">
                  <c:v>0.498</c:v>
                </c:pt>
                <c:pt idx="7">
                  <c:v>0.58099999999999996</c:v>
                </c:pt>
                <c:pt idx="8">
                  <c:v>0.66400000000000003</c:v>
                </c:pt>
                <c:pt idx="9">
                  <c:v>0.747</c:v>
                </c:pt>
                <c:pt idx="10">
                  <c:v>0.83</c:v>
                </c:pt>
                <c:pt idx="11">
                  <c:v>0.91300000000000003</c:v>
                </c:pt>
                <c:pt idx="12">
                  <c:v>0.996</c:v>
                </c:pt>
                <c:pt idx="13">
                  <c:v>1.079</c:v>
                </c:pt>
                <c:pt idx="14">
                  <c:v>1.1619999999999999</c:v>
                </c:pt>
                <c:pt idx="15">
                  <c:v>1.2450000000000001</c:v>
                </c:pt>
                <c:pt idx="16">
                  <c:v>1.3280000000000001</c:v>
                </c:pt>
                <c:pt idx="17">
                  <c:v>1.411</c:v>
                </c:pt>
              </c:numCache>
            </c:numRef>
          </c:xVal>
          <c:yVal>
            <c:numRef>
              <c:f>'Line profiles'!$U$2:$U$19</c:f>
              <c:numCache>
                <c:formatCode>General</c:formatCode>
                <c:ptCount val="18"/>
                <c:pt idx="0">
                  <c:v>0.54253625213546153</c:v>
                </c:pt>
                <c:pt idx="1">
                  <c:v>0.54538588183854786</c:v>
                </c:pt>
                <c:pt idx="2">
                  <c:v>0.55668157169966959</c:v>
                </c:pt>
                <c:pt idx="3">
                  <c:v>0.56648300195177803</c:v>
                </c:pt>
                <c:pt idx="4">
                  <c:v>0.58066663586493517</c:v>
                </c:pt>
                <c:pt idx="5">
                  <c:v>0.62273325550261671</c:v>
                </c:pt>
                <c:pt idx="6">
                  <c:v>0.71601911660634043</c:v>
                </c:pt>
                <c:pt idx="7">
                  <c:v>0.86156744001550611</c:v>
                </c:pt>
                <c:pt idx="8">
                  <c:v>0.98721089569932707</c:v>
                </c:pt>
                <c:pt idx="9">
                  <c:v>1</c:v>
                </c:pt>
                <c:pt idx="10">
                  <c:v>0.91652965530608665</c:v>
                </c:pt>
                <c:pt idx="11">
                  <c:v>0.79858090412848382</c:v>
                </c:pt>
                <c:pt idx="12">
                  <c:v>0.69794854833693198</c:v>
                </c:pt>
                <c:pt idx="13">
                  <c:v>0.64006458221583162</c:v>
                </c:pt>
                <c:pt idx="14">
                  <c:v>0.60256666696717132</c:v>
                </c:pt>
                <c:pt idx="15">
                  <c:v>0.58894084489900789</c:v>
                </c:pt>
                <c:pt idx="16">
                  <c:v>0.57407121510577019</c:v>
                </c:pt>
                <c:pt idx="17">
                  <c:v>0.57393260731398388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2D-4289-A29D-3A742B9ED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4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profiles'!$N$1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profiles'!$O$2:$O$37</c:f>
              <c:numCache>
                <c:formatCode>General</c:formatCode>
                <c:ptCount val="36"/>
                <c:pt idx="0">
                  <c:v>0.32251204757204283</c:v>
                </c:pt>
                <c:pt idx="1">
                  <c:v>0.30763383743729811</c:v>
                </c:pt>
                <c:pt idx="2">
                  <c:v>0.29210004823508856</c:v>
                </c:pt>
                <c:pt idx="3">
                  <c:v>0.28614010277209895</c:v>
                </c:pt>
                <c:pt idx="4">
                  <c:v>0.29705795826694165</c:v>
                </c:pt>
                <c:pt idx="5">
                  <c:v>0.32546588674162269</c:v>
                </c:pt>
                <c:pt idx="6">
                  <c:v>0.36298322822663626</c:v>
                </c:pt>
                <c:pt idx="7">
                  <c:v>0.3934534680730008</c:v>
                </c:pt>
                <c:pt idx="8">
                  <c:v>0.3985965530578508</c:v>
                </c:pt>
                <c:pt idx="9">
                  <c:v>0.36706603727093934</c:v>
                </c:pt>
                <c:pt idx="10">
                  <c:v>0.30366153602623513</c:v>
                </c:pt>
                <c:pt idx="11">
                  <c:v>0.23376396465547755</c:v>
                </c:pt>
                <c:pt idx="12">
                  <c:v>0.19818648013774628</c:v>
                </c:pt>
                <c:pt idx="13">
                  <c:v>0.23715236762604219</c:v>
                </c:pt>
                <c:pt idx="14">
                  <c:v>0.36873261184791167</c:v>
                </c:pt>
                <c:pt idx="15">
                  <c:v>0.57295669146119466</c:v>
                </c:pt>
                <c:pt idx="16">
                  <c:v>0.79269813346634088</c:v>
                </c:pt>
                <c:pt idx="17">
                  <c:v>0.95442904140601559</c:v>
                </c:pt>
                <c:pt idx="18">
                  <c:v>1</c:v>
                </c:pt>
                <c:pt idx="19">
                  <c:v>0.91299017228737367</c:v>
                </c:pt>
                <c:pt idx="20">
                  <c:v>0.7255378660378683</c:v>
                </c:pt>
                <c:pt idx="21">
                  <c:v>0.50249911519226098</c:v>
                </c:pt>
                <c:pt idx="22">
                  <c:v>0.31230950500047039</c:v>
                </c:pt>
                <c:pt idx="23">
                  <c:v>0.19996356234795867</c:v>
                </c:pt>
                <c:pt idx="24">
                  <c:v>0.17448109946134996</c:v>
                </c:pt>
                <c:pt idx="25">
                  <c:v>0.21388453744342084</c:v>
                </c:pt>
                <c:pt idx="26">
                  <c:v>0.28159136965251325</c:v>
                </c:pt>
                <c:pt idx="27">
                  <c:v>0.34392364818550947</c:v>
                </c:pt>
                <c:pt idx="28">
                  <c:v>0.38080034406700947</c:v>
                </c:pt>
                <c:pt idx="29">
                  <c:v>0.3873665881664245</c:v>
                </c:pt>
                <c:pt idx="30">
                  <c:v>0.36948973847024585</c:v>
                </c:pt>
                <c:pt idx="31">
                  <c:v>0.33772476729929801</c:v>
                </c:pt>
                <c:pt idx="32">
                  <c:v>0.30284019550891006</c:v>
                </c:pt>
                <c:pt idx="33">
                  <c:v>0.27351385900122011</c:v>
                </c:pt>
                <c:pt idx="34">
                  <c:v>0.25536074022194116</c:v>
                </c:pt>
                <c:pt idx="35">
                  <c:v>0.25052827128727956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04-4BD3-B29E-F3538940E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profiles'!$N$1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profiles'!$P$2:$P$37</c:f>
              <c:numCache>
                <c:formatCode>General</c:formatCode>
                <c:ptCount val="36"/>
                <c:pt idx="0">
                  <c:v>0.21441049064109996</c:v>
                </c:pt>
                <c:pt idx="1">
                  <c:v>0.23820392079226585</c:v>
                </c:pt>
                <c:pt idx="2">
                  <c:v>0.25328657418536793</c:v>
                </c:pt>
                <c:pt idx="3">
                  <c:v>0.25141809371626811</c:v>
                </c:pt>
                <c:pt idx="4">
                  <c:v>0.2352758176958864</c:v>
                </c:pt>
                <c:pt idx="5">
                  <c:v>0.21737158910398724</c:v>
                </c:pt>
                <c:pt idx="6">
                  <c:v>0.2116162544602665</c:v>
                </c:pt>
                <c:pt idx="7">
                  <c:v>0.22285447629282915</c:v>
                </c:pt>
                <c:pt idx="8">
                  <c:v>0.24049097105363632</c:v>
                </c:pt>
                <c:pt idx="9">
                  <c:v>0.24162224076247577</c:v>
                </c:pt>
                <c:pt idx="10">
                  <c:v>0.2058232108262511</c:v>
                </c:pt>
                <c:pt idx="11">
                  <c:v>0.13593808183793618</c:v>
                </c:pt>
                <c:pt idx="12">
                  <c:v>7.0336694147093343E-2</c:v>
                </c:pt>
                <c:pt idx="13">
                  <c:v>7.1636711587501345E-2</c:v>
                </c:pt>
                <c:pt idx="14">
                  <c:v>0.19081691813849566</c:v>
                </c:pt>
                <c:pt idx="15">
                  <c:v>0.42664045891841185</c:v>
                </c:pt>
                <c:pt idx="16">
                  <c:v>0.71037138641816433</c:v>
                </c:pt>
                <c:pt idx="17">
                  <c:v>0.93263665973763954</c:v>
                </c:pt>
                <c:pt idx="18">
                  <c:v>1</c:v>
                </c:pt>
                <c:pt idx="19">
                  <c:v>0.88597932604607088</c:v>
                </c:pt>
                <c:pt idx="20">
                  <c:v>0.64364909899081313</c:v>
                </c:pt>
                <c:pt idx="21">
                  <c:v>0.37311443264467287</c:v>
                </c:pt>
                <c:pt idx="22">
                  <c:v>0.16686228205382014</c:v>
                </c:pt>
                <c:pt idx="23">
                  <c:v>6.7682923955107444E-2</c:v>
                </c:pt>
                <c:pt idx="24">
                  <c:v>6.1401548896776348E-2</c:v>
                </c:pt>
                <c:pt idx="25">
                  <c:v>0.10159273347757021</c:v>
                </c:pt>
                <c:pt idx="26">
                  <c:v>0.14447539724064462</c:v>
                </c:pt>
                <c:pt idx="27">
                  <c:v>0.17077364707213258</c:v>
                </c:pt>
                <c:pt idx="28">
                  <c:v>0.18507572436613542</c:v>
                </c:pt>
                <c:pt idx="29">
                  <c:v>0.20017723225438483</c:v>
                </c:pt>
                <c:pt idx="30">
                  <c:v>0.22174017562962225</c:v>
                </c:pt>
                <c:pt idx="31">
                  <c:v>0.24397905265589132</c:v>
                </c:pt>
                <c:pt idx="32">
                  <c:v>0.25618545281426908</c:v>
                </c:pt>
                <c:pt idx="33">
                  <c:v>0.25207988649593915</c:v>
                </c:pt>
                <c:pt idx="34">
                  <c:v>0.23432555114046127</c:v>
                </c:pt>
                <c:pt idx="35">
                  <c:v>0.21219885836031882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88-4683-8F70-A00BA8968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'Line profiles'!$N$1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'Line profiles'!$M$2:$M$37</c:f>
              <c:numCache>
                <c:formatCode>0.0</c:formatCode>
                <c:ptCount val="36"/>
                <c:pt idx="0">
                  <c:v>0</c:v>
                </c:pt>
                <c:pt idx="1">
                  <c:v>4.1500000000000002E-2</c:v>
                </c:pt>
                <c:pt idx="2">
                  <c:v>8.3000000000000004E-2</c:v>
                </c:pt>
                <c:pt idx="3">
                  <c:v>0.1245</c:v>
                </c:pt>
                <c:pt idx="4">
                  <c:v>0.16600000000000001</c:v>
                </c:pt>
                <c:pt idx="5">
                  <c:v>0.20749999999999999</c:v>
                </c:pt>
                <c:pt idx="6">
                  <c:v>0.249</c:v>
                </c:pt>
                <c:pt idx="7">
                  <c:v>0.29049999999999998</c:v>
                </c:pt>
                <c:pt idx="8">
                  <c:v>0.33200000000000002</c:v>
                </c:pt>
                <c:pt idx="9">
                  <c:v>0.3735</c:v>
                </c:pt>
                <c:pt idx="10">
                  <c:v>0.41499999999999998</c:v>
                </c:pt>
                <c:pt idx="11">
                  <c:v>0.45650000000000002</c:v>
                </c:pt>
                <c:pt idx="12">
                  <c:v>0.498</c:v>
                </c:pt>
                <c:pt idx="13">
                  <c:v>0.53949999999999998</c:v>
                </c:pt>
                <c:pt idx="14">
                  <c:v>0.58099999999999996</c:v>
                </c:pt>
                <c:pt idx="15">
                  <c:v>0.62250000000000005</c:v>
                </c:pt>
                <c:pt idx="16">
                  <c:v>0.66400000000000003</c:v>
                </c:pt>
                <c:pt idx="17">
                  <c:v>0.70550000000000002</c:v>
                </c:pt>
                <c:pt idx="18">
                  <c:v>0.747</c:v>
                </c:pt>
                <c:pt idx="19">
                  <c:v>0.78849999999999998</c:v>
                </c:pt>
                <c:pt idx="20">
                  <c:v>0.83</c:v>
                </c:pt>
                <c:pt idx="21">
                  <c:v>0.87150000000000005</c:v>
                </c:pt>
                <c:pt idx="22">
                  <c:v>0.91300000000000003</c:v>
                </c:pt>
                <c:pt idx="23">
                  <c:v>0.95450000000000002</c:v>
                </c:pt>
                <c:pt idx="24">
                  <c:v>0.996</c:v>
                </c:pt>
                <c:pt idx="25">
                  <c:v>1.0375000000000001</c:v>
                </c:pt>
                <c:pt idx="26">
                  <c:v>1.079</c:v>
                </c:pt>
                <c:pt idx="27">
                  <c:v>1.1205000000000001</c:v>
                </c:pt>
                <c:pt idx="28">
                  <c:v>1.1619999999999999</c:v>
                </c:pt>
                <c:pt idx="29">
                  <c:v>1.2035</c:v>
                </c:pt>
                <c:pt idx="30">
                  <c:v>1.2450000000000001</c:v>
                </c:pt>
                <c:pt idx="31">
                  <c:v>1.2865</c:v>
                </c:pt>
                <c:pt idx="32">
                  <c:v>1.3280000000000001</c:v>
                </c:pt>
                <c:pt idx="33">
                  <c:v>1.3694999999999999</c:v>
                </c:pt>
                <c:pt idx="34">
                  <c:v>1.411</c:v>
                </c:pt>
                <c:pt idx="35">
                  <c:v>1.4524999999999999</c:v>
                </c:pt>
              </c:numCache>
            </c:numRef>
          </c:xVal>
          <c:yVal>
            <c:numRef>
              <c:f>'Line profiles'!$N$2:$N$37</c:f>
              <c:numCache>
                <c:formatCode>General</c:formatCode>
                <c:ptCount val="36"/>
                <c:pt idx="0">
                  <c:v>0.14155223188296603</c:v>
                </c:pt>
                <c:pt idx="1">
                  <c:v>0.25277465966823576</c:v>
                </c:pt>
                <c:pt idx="2">
                  <c:v>0.23952045404645594</c:v>
                </c:pt>
                <c:pt idx="3">
                  <c:v>0.12890608214817373</c:v>
                </c:pt>
                <c:pt idx="4">
                  <c:v>4.6459472457069662E-2</c:v>
                </c:pt>
                <c:pt idx="5">
                  <c:v>6.334082268254479E-2</c:v>
                </c:pt>
                <c:pt idx="6">
                  <c:v>0.12054693243751534</c:v>
                </c:pt>
                <c:pt idx="7">
                  <c:v>0.1282668288149032</c:v>
                </c:pt>
                <c:pt idx="8">
                  <c:v>0.10038985035232513</c:v>
                </c:pt>
                <c:pt idx="9">
                  <c:v>0.12586639134429797</c:v>
                </c:pt>
                <c:pt idx="10">
                  <c:v>0.20734646883169097</c:v>
                </c:pt>
                <c:pt idx="11">
                  <c:v>0.20793745441788214</c:v>
                </c:pt>
                <c:pt idx="12">
                  <c:v>2.1326103374209836E-2</c:v>
                </c:pt>
                <c:pt idx="13">
                  <c:v>-0.2382955128065517</c:v>
                </c:pt>
                <c:pt idx="14">
                  <c:v>-0.29854366788964581</c:v>
                </c:pt>
                <c:pt idx="15">
                  <c:v>-7.9059037929619727E-3</c:v>
                </c:pt>
                <c:pt idx="16">
                  <c:v>0.49040678526797721</c:v>
                </c:pt>
                <c:pt idx="17">
                  <c:v>0.89123510689834395</c:v>
                </c:pt>
                <c:pt idx="18">
                  <c:v>1</c:v>
                </c:pt>
                <c:pt idx="19">
                  <c:v>0.84364428554021909</c:v>
                </c:pt>
                <c:pt idx="20">
                  <c:v>0.56051156748331377</c:v>
                </c:pt>
                <c:pt idx="21">
                  <c:v>0.26702541767788579</c:v>
                </c:pt>
                <c:pt idx="22">
                  <c:v>4.4063744034959981E-2</c:v>
                </c:pt>
                <c:pt idx="23">
                  <c:v>-3.5808782022265562E-2</c:v>
                </c:pt>
                <c:pt idx="24">
                  <c:v>4.4725953979646321E-2</c:v>
                </c:pt>
                <c:pt idx="25">
                  <c:v>0.18644300255995649</c:v>
                </c:pt>
                <c:pt idx="26">
                  <c:v>0.2358279713948849</c:v>
                </c:pt>
                <c:pt idx="27">
                  <c:v>0.14294846476189579</c:v>
                </c:pt>
                <c:pt idx="28">
                  <c:v>2.1519762993589219E-2</c:v>
                </c:pt>
                <c:pt idx="29">
                  <c:v>1.7997394718919837E-2</c:v>
                </c:pt>
                <c:pt idx="30">
                  <c:v>0.14297259863543546</c:v>
                </c:pt>
                <c:pt idx="31">
                  <c:v>0.27039297598326406</c:v>
                </c:pt>
                <c:pt idx="32">
                  <c:v>0.29348614980542803</c:v>
                </c:pt>
                <c:pt idx="33">
                  <c:v>0.23456418050489239</c:v>
                </c:pt>
                <c:pt idx="34">
                  <c:v>0.18635411926960305</c:v>
                </c:pt>
                <c:pt idx="35">
                  <c:v>0.18662547818915895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C7-47CD-9EE7-A87ECCED5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036400"/>
        <c:axId val="1080036816"/>
      </c:scatterChart>
      <c:valAx>
        <c:axId val="1080036400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Distance</a:t>
                </a:r>
                <a:r>
                  <a:rPr lang="en-GB" baseline="0"/>
                  <a:t> (µm)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816"/>
        <c:crosses val="autoZero"/>
        <c:crossBetween val="midCat"/>
        <c:majorUnit val="0.2"/>
      </c:valAx>
      <c:valAx>
        <c:axId val="1080036816"/>
        <c:scaling>
          <c:orientation val="minMax"/>
          <c:max val="1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Normalised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3640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plots'!$C$1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plots'!$L$2:$L$257</c:f>
              <c:numCache>
                <c:formatCode>0.00</c:formatCode>
                <c:ptCount val="256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</c:numCache>
            </c:numRef>
          </c:xVal>
          <c:yVal>
            <c:numRef>
              <c:f>'Fourier plots'!$M$2:$M$257</c:f>
              <c:numCache>
                <c:formatCode>General</c:formatCode>
                <c:ptCount val="256"/>
                <c:pt idx="0">
                  <c:v>210</c:v>
                </c:pt>
                <c:pt idx="1">
                  <c:v>196.67489366171299</c:v>
                </c:pt>
                <c:pt idx="2">
                  <c:v>180.59286877067689</c:v>
                </c:pt>
                <c:pt idx="3">
                  <c:v>168.49367221551228</c:v>
                </c:pt>
                <c:pt idx="4">
                  <c:v>162.48910360762486</c:v>
                </c:pt>
                <c:pt idx="5">
                  <c:v>163.43932153547235</c:v>
                </c:pt>
                <c:pt idx="6">
                  <c:v>152.18190411174712</c:v>
                </c:pt>
                <c:pt idx="7">
                  <c:v>147.64034028251851</c:v>
                </c:pt>
                <c:pt idx="8">
                  <c:v>142.58598960247861</c:v>
                </c:pt>
                <c:pt idx="9">
                  <c:v>135.56319907577586</c:v>
                </c:pt>
                <c:pt idx="10">
                  <c:v>132.63351362705458</c:v>
                </c:pt>
                <c:pt idx="11">
                  <c:v>129.36013233209053</c:v>
                </c:pt>
                <c:pt idx="12">
                  <c:v>125.09426035813684</c:v>
                </c:pt>
                <c:pt idx="13">
                  <c:v>123.11479283726304</c:v>
                </c:pt>
                <c:pt idx="14">
                  <c:v>125.37730399621908</c:v>
                </c:pt>
                <c:pt idx="15">
                  <c:v>119.97925746993643</c:v>
                </c:pt>
                <c:pt idx="16">
                  <c:v>118.60998792207111</c:v>
                </c:pt>
                <c:pt idx="17">
                  <c:v>116.7555007089219</c:v>
                </c:pt>
                <c:pt idx="18">
                  <c:v>110.23079346741586</c:v>
                </c:pt>
                <c:pt idx="19">
                  <c:v>113.50785065378354</c:v>
                </c:pt>
                <c:pt idx="20">
                  <c:v>111.03213779341489</c:v>
                </c:pt>
                <c:pt idx="21">
                  <c:v>108.56193877015174</c:v>
                </c:pt>
                <c:pt idx="22">
                  <c:v>111.64417371212517</c:v>
                </c:pt>
                <c:pt idx="23">
                  <c:v>109.51767053510477</c:v>
                </c:pt>
                <c:pt idx="24">
                  <c:v>106.35272803654887</c:v>
                </c:pt>
                <c:pt idx="25">
                  <c:v>105.63409126713229</c:v>
                </c:pt>
                <c:pt idx="26">
                  <c:v>105.75171979204957</c:v>
                </c:pt>
                <c:pt idx="27">
                  <c:v>105.14887360184844</c:v>
                </c:pt>
                <c:pt idx="28">
                  <c:v>101.82954366433857</c:v>
                </c:pt>
                <c:pt idx="29">
                  <c:v>102.22653993593444</c:v>
                </c:pt>
                <c:pt idx="30">
                  <c:v>99.245392007561847</c:v>
                </c:pt>
                <c:pt idx="31">
                  <c:v>99.116735808433504</c:v>
                </c:pt>
                <c:pt idx="32">
                  <c:v>98.168355826287865</c:v>
                </c:pt>
                <c:pt idx="33">
                  <c:v>95.111852124140128</c:v>
                </c:pt>
                <c:pt idx="34">
                  <c:v>95.71102242293756</c:v>
                </c:pt>
                <c:pt idx="35">
                  <c:v>89.724833272068466</c:v>
                </c:pt>
                <c:pt idx="36">
                  <c:v>89.131176810376488</c:v>
                </c:pt>
                <c:pt idx="37">
                  <c:v>92.270388069106744</c:v>
                </c:pt>
                <c:pt idx="38">
                  <c:v>90.355248647797069</c:v>
                </c:pt>
                <c:pt idx="39">
                  <c:v>88.072520086120889</c:v>
                </c:pt>
                <c:pt idx="40">
                  <c:v>84.317597017276668</c:v>
                </c:pt>
                <c:pt idx="41">
                  <c:v>85.813684818568476</c:v>
                </c:pt>
                <c:pt idx="42">
                  <c:v>85.058289135115231</c:v>
                </c:pt>
                <c:pt idx="43">
                  <c:v>84.313921125873051</c:v>
                </c:pt>
                <c:pt idx="44">
                  <c:v>84.194454655253864</c:v>
                </c:pt>
                <c:pt idx="45">
                  <c:v>80.450559260620707</c:v>
                </c:pt>
                <c:pt idx="46">
                  <c:v>79.619807803392334</c:v>
                </c:pt>
                <c:pt idx="47">
                  <c:v>79.176862889250629</c:v>
                </c:pt>
                <c:pt idx="48">
                  <c:v>78.199075775875627</c:v>
                </c:pt>
                <c:pt idx="49">
                  <c:v>78.039174499816198</c:v>
                </c:pt>
                <c:pt idx="50">
                  <c:v>74.786010607572308</c:v>
                </c:pt>
                <c:pt idx="51">
                  <c:v>74.344903639132497</c:v>
                </c:pt>
                <c:pt idx="52">
                  <c:v>73.703460589192858</c:v>
                </c:pt>
                <c:pt idx="53">
                  <c:v>72.801029249593029</c:v>
                </c:pt>
                <c:pt idx="54">
                  <c:v>71.459328887255182</c:v>
                </c:pt>
                <c:pt idx="55">
                  <c:v>72.453657511946659</c:v>
                </c:pt>
                <c:pt idx="56">
                  <c:v>70.029407131229306</c:v>
                </c:pt>
                <c:pt idx="57">
                  <c:v>67.640077718846825</c:v>
                </c:pt>
                <c:pt idx="58">
                  <c:v>67.678674578585301</c:v>
                </c:pt>
                <c:pt idx="59">
                  <c:v>65.8517565509636</c:v>
                </c:pt>
                <c:pt idx="60">
                  <c:v>64.925431917239948</c:v>
                </c:pt>
                <c:pt idx="61">
                  <c:v>63.659087328677174</c:v>
                </c:pt>
                <c:pt idx="62">
                  <c:v>64.32442367274065</c:v>
                </c:pt>
                <c:pt idx="63">
                  <c:v>61.543611825867771</c:v>
                </c:pt>
                <c:pt idx="64">
                  <c:v>60.317702042745367</c:v>
                </c:pt>
                <c:pt idx="65">
                  <c:v>59.463057291393156</c:v>
                </c:pt>
                <c:pt idx="66">
                  <c:v>59.253531481384222</c:v>
                </c:pt>
                <c:pt idx="67">
                  <c:v>60.639342540566105</c:v>
                </c:pt>
                <c:pt idx="68">
                  <c:v>59.685448721314927</c:v>
                </c:pt>
                <c:pt idx="69">
                  <c:v>57.400882213936868</c:v>
                </c:pt>
                <c:pt idx="70">
                  <c:v>56.059181851599</c:v>
                </c:pt>
                <c:pt idx="71">
                  <c:v>55.36811426770992</c:v>
                </c:pt>
                <c:pt idx="72">
                  <c:v>54.416058394160586</c:v>
                </c:pt>
                <c:pt idx="73">
                  <c:v>52.872184004621111</c:v>
                </c:pt>
                <c:pt idx="74">
                  <c:v>51.673843407026197</c:v>
                </c:pt>
                <c:pt idx="75">
                  <c:v>51.929317859580934</c:v>
                </c:pt>
                <c:pt idx="76">
                  <c:v>49.94249855589981</c:v>
                </c:pt>
                <c:pt idx="77">
                  <c:v>48.036548863099299</c:v>
                </c:pt>
                <c:pt idx="78">
                  <c:v>47.393267867457865</c:v>
                </c:pt>
                <c:pt idx="79">
                  <c:v>47.314236202279041</c:v>
                </c:pt>
                <c:pt idx="80">
                  <c:v>45.077456283148656</c:v>
                </c:pt>
                <c:pt idx="81">
                  <c:v>44.572021215144659</c:v>
                </c:pt>
                <c:pt idx="82">
                  <c:v>43.491309142467045</c:v>
                </c:pt>
                <c:pt idx="83">
                  <c:v>40.16095153074621</c:v>
                </c:pt>
                <c:pt idx="84">
                  <c:v>41.60741479808852</c:v>
                </c:pt>
                <c:pt idx="85">
                  <c:v>38.462689702252781</c:v>
                </c:pt>
                <c:pt idx="86">
                  <c:v>38.657511946647062</c:v>
                </c:pt>
                <c:pt idx="87">
                  <c:v>38.789844037178995</c:v>
                </c:pt>
                <c:pt idx="88">
                  <c:v>36.920653258415157</c:v>
                </c:pt>
                <c:pt idx="89">
                  <c:v>36.194664706191247</c:v>
                </c:pt>
                <c:pt idx="90">
                  <c:v>33.358714488263388</c:v>
                </c:pt>
                <c:pt idx="91">
                  <c:v>33.797983511001412</c:v>
                </c:pt>
                <c:pt idx="92">
                  <c:v>33.746521031350085</c:v>
                </c:pt>
                <c:pt idx="93">
                  <c:v>33.068319067373821</c:v>
                </c:pt>
                <c:pt idx="94">
                  <c:v>29.785748043900625</c:v>
                </c:pt>
                <c:pt idx="95">
                  <c:v>31.829543664338601</c:v>
                </c:pt>
                <c:pt idx="96">
                  <c:v>28.921913564039262</c:v>
                </c:pt>
                <c:pt idx="97">
                  <c:v>28.447723572966435</c:v>
                </c:pt>
                <c:pt idx="98">
                  <c:v>26.176022685501216</c:v>
                </c:pt>
                <c:pt idx="99">
                  <c:v>26.984718794307621</c:v>
                </c:pt>
                <c:pt idx="100">
                  <c:v>25.076931155805266</c:v>
                </c:pt>
                <c:pt idx="101">
                  <c:v>23.659875019692258</c:v>
                </c:pt>
                <c:pt idx="102">
                  <c:v>23.082760069316805</c:v>
                </c:pt>
                <c:pt idx="103">
                  <c:v>22.529538413065161</c:v>
                </c:pt>
                <c:pt idx="104">
                  <c:v>21.456178123194864</c:v>
                </c:pt>
                <c:pt idx="105">
                  <c:v>20.759596702200287</c:v>
                </c:pt>
                <c:pt idx="106">
                  <c:v>19.99133539883421</c:v>
                </c:pt>
                <c:pt idx="107">
                  <c:v>17.629575171979202</c:v>
                </c:pt>
                <c:pt idx="108">
                  <c:v>19.934359082077382</c:v>
                </c:pt>
                <c:pt idx="109">
                  <c:v>16.749199180801345</c:v>
                </c:pt>
                <c:pt idx="110">
                  <c:v>16.449614031402596</c:v>
                </c:pt>
                <c:pt idx="111">
                  <c:v>17.137005723888038</c:v>
                </c:pt>
                <c:pt idx="112">
                  <c:v>15.900068266554632</c:v>
                </c:pt>
                <c:pt idx="113">
                  <c:v>15.014178438271275</c:v>
                </c:pt>
                <c:pt idx="114">
                  <c:v>14.488525967547123</c:v>
                </c:pt>
                <c:pt idx="115">
                  <c:v>13.027359134590126</c:v>
                </c:pt>
                <c:pt idx="116">
                  <c:v>12.571548600535611</c:v>
                </c:pt>
                <c:pt idx="117">
                  <c:v>9.4580685816310464</c:v>
                </c:pt>
                <c:pt idx="118">
                  <c:v>10.426665966496879</c:v>
                </c:pt>
                <c:pt idx="119">
                  <c:v>10.592081079661803</c:v>
                </c:pt>
                <c:pt idx="120">
                  <c:v>10.117891088588975</c:v>
                </c:pt>
                <c:pt idx="121">
                  <c:v>9.355143622328395</c:v>
                </c:pt>
                <c:pt idx="122">
                  <c:v>8.494985033870714</c:v>
                </c:pt>
                <c:pt idx="123">
                  <c:v>8.0557160111326915</c:v>
                </c:pt>
                <c:pt idx="124">
                  <c:v>8.3222181378984263</c:v>
                </c:pt>
                <c:pt idx="125">
                  <c:v>6.6937982460746657</c:v>
                </c:pt>
                <c:pt idx="126">
                  <c:v>5.749094155332668</c:v>
                </c:pt>
                <c:pt idx="127">
                  <c:v>7.40692117838576</c:v>
                </c:pt>
                <c:pt idx="128">
                  <c:v>8.5905582103659999</c:v>
                </c:pt>
                <c:pt idx="129">
                  <c:v>6.0983038386808763</c:v>
                </c:pt>
                <c:pt idx="130">
                  <c:v>5.2289555217140142</c:v>
                </c:pt>
                <c:pt idx="131">
                  <c:v>5.5542719109383869</c:v>
                </c:pt>
                <c:pt idx="132">
                  <c:v>6.9988972325788872</c:v>
                </c:pt>
                <c:pt idx="133">
                  <c:v>5.9053195399884357</c:v>
                </c:pt>
                <c:pt idx="134">
                  <c:v>6.3886992595704442</c:v>
                </c:pt>
                <c:pt idx="135">
                  <c:v>5.648007141731858</c:v>
                </c:pt>
                <c:pt idx="136">
                  <c:v>6.2324738749146507</c:v>
                </c:pt>
                <c:pt idx="137">
                  <c:v>5.3668014493514713</c:v>
                </c:pt>
                <c:pt idx="138">
                  <c:v>5.3833429606679655</c:v>
                </c:pt>
                <c:pt idx="139">
                  <c:v>5.061702462847224</c:v>
                </c:pt>
                <c:pt idx="140">
                  <c:v>5.2804180013653141</c:v>
                </c:pt>
                <c:pt idx="141">
                  <c:v>4.2493304626371859</c:v>
                </c:pt>
                <c:pt idx="142">
                  <c:v>5.2896077298744943</c:v>
                </c:pt>
                <c:pt idx="143">
                  <c:v>4.7345481279210091</c:v>
                </c:pt>
                <c:pt idx="144">
                  <c:v>2.8616814577535097</c:v>
                </c:pt>
                <c:pt idx="145">
                  <c:v>4.0655358924538998</c:v>
                </c:pt>
                <c:pt idx="146">
                  <c:v>4.5489156120359091</c:v>
                </c:pt>
                <c:pt idx="147">
                  <c:v>1.8875702357821791</c:v>
                </c:pt>
                <c:pt idx="148">
                  <c:v>3.4057133854959729</c:v>
                </c:pt>
                <c:pt idx="149">
                  <c:v>4.4570183269442794</c:v>
                </c:pt>
                <c:pt idx="150">
                  <c:v>3.4994486162894436</c:v>
                </c:pt>
                <c:pt idx="151">
                  <c:v>4.0967809693850743</c:v>
                </c:pt>
                <c:pt idx="152">
                  <c:v>3.2035393582943774</c:v>
                </c:pt>
                <c:pt idx="153">
                  <c:v>3.4516620280418002</c:v>
                </c:pt>
                <c:pt idx="154">
                  <c:v>4.4643701097516191</c:v>
                </c:pt>
                <c:pt idx="155">
                  <c:v>4.515832589402919</c:v>
                </c:pt>
                <c:pt idx="156">
                  <c:v>3.7971958199863516</c:v>
                </c:pt>
                <c:pt idx="157">
                  <c:v>4.6205954944073868</c:v>
                </c:pt>
                <c:pt idx="158">
                  <c:v>2.7348632043270484</c:v>
                </c:pt>
                <c:pt idx="159">
                  <c:v>5.4053983090899598</c:v>
                </c:pt>
                <c:pt idx="160">
                  <c:v>2.659507430551888</c:v>
                </c:pt>
                <c:pt idx="161">
                  <c:v>3.8302788426193155</c:v>
                </c:pt>
                <c:pt idx="162">
                  <c:v>3.7438953946331837</c:v>
                </c:pt>
                <c:pt idx="163">
                  <c:v>2.7826497925746918</c:v>
                </c:pt>
                <c:pt idx="164">
                  <c:v>2.9315233944231456</c:v>
                </c:pt>
                <c:pt idx="165">
                  <c:v>2.8984403717901559</c:v>
                </c:pt>
                <c:pt idx="166">
                  <c:v>1.374783384970838</c:v>
                </c:pt>
                <c:pt idx="167">
                  <c:v>2.255159376148697</c:v>
                </c:pt>
                <c:pt idx="168">
                  <c:v>2.3084598015018649</c:v>
                </c:pt>
                <c:pt idx="169">
                  <c:v>1.5328467153284469</c:v>
                </c:pt>
                <c:pt idx="170">
                  <c:v>3.3303576117208382</c:v>
                </c:pt>
                <c:pt idx="171">
                  <c:v>2.0603371317544417</c:v>
                </c:pt>
                <c:pt idx="172">
                  <c:v>1.9059496928004893</c:v>
                </c:pt>
                <c:pt idx="173">
                  <c:v>2.3948432494879959</c:v>
                </c:pt>
                <c:pt idx="174">
                  <c:v>2.8984403717901559</c:v>
                </c:pt>
                <c:pt idx="175">
                  <c:v>1.2350995116315653</c:v>
                </c:pt>
                <c:pt idx="176">
                  <c:v>2.3727879010660029</c:v>
                </c:pt>
                <c:pt idx="177">
                  <c:v>1.345376253741531</c:v>
                </c:pt>
                <c:pt idx="178">
                  <c:v>2.4095468151026491</c:v>
                </c:pt>
                <c:pt idx="179">
                  <c:v>1.8379457018326946</c:v>
                </c:pt>
                <c:pt idx="180">
                  <c:v>2.6815627789738814</c:v>
                </c:pt>
                <c:pt idx="181">
                  <c:v>2.2147245707083938</c:v>
                </c:pt>
                <c:pt idx="182">
                  <c:v>1.8085385706033617</c:v>
                </c:pt>
                <c:pt idx="183">
                  <c:v>3.3193299375098411</c:v>
                </c:pt>
                <c:pt idx="184">
                  <c:v>2.4573334033502925</c:v>
                </c:pt>
                <c:pt idx="185">
                  <c:v>3.2402982723310236</c:v>
                </c:pt>
                <c:pt idx="186">
                  <c:v>3.0546657564459232</c:v>
                </c:pt>
                <c:pt idx="187">
                  <c:v>1.1229848238197579</c:v>
                </c:pt>
                <c:pt idx="188">
                  <c:v>1.9500603896444757</c:v>
                </c:pt>
                <c:pt idx="189">
                  <c:v>1.5806333035761162</c:v>
                </c:pt>
                <c:pt idx="190">
                  <c:v>3.0307724623221151</c:v>
                </c:pt>
                <c:pt idx="191">
                  <c:v>2.7679462269600381</c:v>
                </c:pt>
                <c:pt idx="192">
                  <c:v>1.2865619912828652</c:v>
                </c:pt>
                <c:pt idx="193">
                  <c:v>3.0307724623221151</c:v>
                </c:pt>
                <c:pt idx="194">
                  <c:v>2.2386178648322024</c:v>
                </c:pt>
                <c:pt idx="195">
                  <c:v>1.2663445885627136</c:v>
                </c:pt>
                <c:pt idx="196">
                  <c:v>1.5254949325211333</c:v>
                </c:pt>
                <c:pt idx="197">
                  <c:v>1.900435855694991</c:v>
                </c:pt>
                <c:pt idx="198">
                  <c:v>1.4409494302368175</c:v>
                </c:pt>
                <c:pt idx="199">
                  <c:v>0.96492149346214895</c:v>
                </c:pt>
                <c:pt idx="200">
                  <c:v>0.88221393687967453</c:v>
                </c:pt>
                <c:pt idx="201">
                  <c:v>2.0327679462269499</c:v>
                </c:pt>
                <c:pt idx="202">
                  <c:v>2.3231633671165182</c:v>
                </c:pt>
                <c:pt idx="203">
                  <c:v>2.1779656566717471</c:v>
                </c:pt>
                <c:pt idx="204">
                  <c:v>2.556582471249262</c:v>
                </c:pt>
                <c:pt idx="205">
                  <c:v>0.45397258835267534</c:v>
                </c:pt>
                <c:pt idx="206">
                  <c:v>1.4611668329569953</c:v>
                </c:pt>
                <c:pt idx="207">
                  <c:v>2.2349419734285454</c:v>
                </c:pt>
                <c:pt idx="208">
                  <c:v>0.5164627422149719</c:v>
                </c:pt>
                <c:pt idx="209">
                  <c:v>1.4409494302368175</c:v>
                </c:pt>
                <c:pt idx="210">
                  <c:v>2.0640130231580982</c:v>
                </c:pt>
                <c:pt idx="211">
                  <c:v>0.97227327626948867</c:v>
                </c:pt>
                <c:pt idx="212">
                  <c:v>1.6210681090164196</c:v>
                </c:pt>
                <c:pt idx="213">
                  <c:v>2.5804757653730963</c:v>
                </c:pt>
                <c:pt idx="214">
                  <c:v>2.2257522449193905</c:v>
                </c:pt>
                <c:pt idx="215">
                  <c:v>1.8600010502546878</c:v>
                </c:pt>
                <c:pt idx="216">
                  <c:v>2.0346058919287917</c:v>
                </c:pt>
                <c:pt idx="217">
                  <c:v>1.4060284619020122</c:v>
                </c:pt>
                <c:pt idx="218">
                  <c:v>2.3305151499238579</c:v>
                </c:pt>
                <c:pt idx="219">
                  <c:v>2.1761277109699058</c:v>
                </c:pt>
                <c:pt idx="220">
                  <c:v>1.5089534212046385</c:v>
                </c:pt>
                <c:pt idx="221">
                  <c:v>0.60652208160478605</c:v>
                </c:pt>
                <c:pt idx="222">
                  <c:v>1.3214829596176965</c:v>
                </c:pt>
                <c:pt idx="223">
                  <c:v>1.4721945071679918</c:v>
                </c:pt>
                <c:pt idx="224">
                  <c:v>1.959250118153657</c:v>
                </c:pt>
                <c:pt idx="225">
                  <c:v>0</c:v>
                </c:pt>
                <c:pt idx="226">
                  <c:v>0.67085018116892414</c:v>
                </c:pt>
                <c:pt idx="227">
                  <c:v>1.4740324528698072</c:v>
                </c:pt>
                <c:pt idx="228">
                  <c:v>0.79583048889354335</c:v>
                </c:pt>
                <c:pt idx="229">
                  <c:v>0.57711495037545313</c:v>
                </c:pt>
                <c:pt idx="230">
                  <c:v>1.05865672425562</c:v>
                </c:pt>
                <c:pt idx="231">
                  <c:v>2.1724518195662488</c:v>
                </c:pt>
                <c:pt idx="232">
                  <c:v>1.2167200546132289</c:v>
                </c:pt>
                <c:pt idx="233">
                  <c:v>1.1193089324161012</c:v>
                </c:pt>
                <c:pt idx="234">
                  <c:v>1.4005146247965141</c:v>
                </c:pt>
                <c:pt idx="235">
                  <c:v>2.3323530956256735</c:v>
                </c:pt>
                <c:pt idx="236">
                  <c:v>0.9594076563566506</c:v>
                </c:pt>
                <c:pt idx="237">
                  <c:v>0.43375518563249754</c:v>
                </c:pt>
                <c:pt idx="238">
                  <c:v>1.4483012130441573</c:v>
                </c:pt>
                <c:pt idx="239">
                  <c:v>1.413380244709326</c:v>
                </c:pt>
                <c:pt idx="240">
                  <c:v>1.1634196292600876</c:v>
                </c:pt>
                <c:pt idx="241">
                  <c:v>1.4391114845350022</c:v>
                </c:pt>
                <c:pt idx="242">
                  <c:v>1.455652995851497</c:v>
                </c:pt>
                <c:pt idx="243">
                  <c:v>0.79399254319172796</c:v>
                </c:pt>
                <c:pt idx="244">
                  <c:v>1.2259097831224102</c:v>
                </c:pt>
                <c:pt idx="245">
                  <c:v>1.0421152129391251</c:v>
                </c:pt>
                <c:pt idx="246">
                  <c:v>0.3639132489628612</c:v>
                </c:pt>
                <c:pt idx="247">
                  <c:v>1.9868193036811224</c:v>
                </c:pt>
                <c:pt idx="248">
                  <c:v>1.2075303261040737</c:v>
                </c:pt>
                <c:pt idx="249">
                  <c:v>1.1873129233839221</c:v>
                </c:pt>
                <c:pt idx="250">
                  <c:v>1.4868980727826453</c:v>
                </c:pt>
                <c:pt idx="251">
                  <c:v>0.96675943916399043</c:v>
                </c:pt>
                <c:pt idx="252">
                  <c:v>2.1412067426350743</c:v>
                </c:pt>
                <c:pt idx="253">
                  <c:v>0.85648269705402458</c:v>
                </c:pt>
                <c:pt idx="254">
                  <c:v>1.6504752402457525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A8-4CF4-88C1-43CA3571E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plots'!$C$1</c:f>
              <c:strCache>
                <c:ptCount val="1"/>
                <c:pt idx="0">
                  <c:v>low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plots'!$C$2:$C$513</c:f>
              <c:numCache>
                <c:formatCode>General</c:formatCode>
                <c:ptCount val="512"/>
                <c:pt idx="0">
                  <c:v>222</c:v>
                </c:pt>
                <c:pt idx="1">
                  <c:v>216.88704886546364</c:v>
                </c:pt>
                <c:pt idx="2">
                  <c:v>211.71212256566017</c:v>
                </c:pt>
                <c:pt idx="3">
                  <c:v>209.91484277291406</c:v>
                </c:pt>
                <c:pt idx="4">
                  <c:v>206.69213417902452</c:v>
                </c:pt>
                <c:pt idx="5">
                  <c:v>205.47370242987319</c:v>
                </c:pt>
                <c:pt idx="6">
                  <c:v>203.56238833303556</c:v>
                </c:pt>
                <c:pt idx="7">
                  <c:v>199.24643782383424</c:v>
                </c:pt>
                <c:pt idx="8">
                  <c:v>197.69705869215653</c:v>
                </c:pt>
                <c:pt idx="9">
                  <c:v>197.79373994997317</c:v>
                </c:pt>
                <c:pt idx="10">
                  <c:v>195.31225433267824</c:v>
                </c:pt>
                <c:pt idx="11">
                  <c:v>193.08858540289444</c:v>
                </c:pt>
                <c:pt idx="12">
                  <c:v>192.46759424691805</c:v>
                </c:pt>
                <c:pt idx="13">
                  <c:v>192.19614302304811</c:v>
                </c:pt>
                <c:pt idx="14">
                  <c:v>191.42517196712527</c:v>
                </c:pt>
                <c:pt idx="15">
                  <c:v>191.52929024477402</c:v>
                </c:pt>
                <c:pt idx="16">
                  <c:v>190.86243746649993</c:v>
                </c:pt>
                <c:pt idx="17">
                  <c:v>191.0334889226371</c:v>
                </c:pt>
                <c:pt idx="18">
                  <c:v>188.16155976415936</c:v>
                </c:pt>
                <c:pt idx="19">
                  <c:v>189.23373012328034</c:v>
                </c:pt>
                <c:pt idx="20">
                  <c:v>187.67319546185459</c:v>
                </c:pt>
                <c:pt idx="21">
                  <c:v>186.12753484009292</c:v>
                </c:pt>
                <c:pt idx="22">
                  <c:v>188.16155976415936</c:v>
                </c:pt>
                <c:pt idx="23">
                  <c:v>186.54400795068793</c:v>
                </c:pt>
                <c:pt idx="24">
                  <c:v>185.12477666607111</c:v>
                </c:pt>
                <c:pt idx="25">
                  <c:v>185.11114212971236</c:v>
                </c:pt>
                <c:pt idx="26">
                  <c:v>185.99366848311595</c:v>
                </c:pt>
                <c:pt idx="27">
                  <c:v>184.53477309272824</c:v>
                </c:pt>
                <c:pt idx="28">
                  <c:v>183.94972753260674</c:v>
                </c:pt>
                <c:pt idx="29">
                  <c:v>184.37983517956047</c:v>
                </c:pt>
                <c:pt idx="30">
                  <c:v>184.26704037877431</c:v>
                </c:pt>
                <c:pt idx="31">
                  <c:v>183.8976683937824</c:v>
                </c:pt>
                <c:pt idx="32">
                  <c:v>182.78831293550118</c:v>
                </c:pt>
                <c:pt idx="33">
                  <c:v>182.35820528854745</c:v>
                </c:pt>
                <c:pt idx="34">
                  <c:v>182.96804091477577</c:v>
                </c:pt>
                <c:pt idx="35">
                  <c:v>181.39511122029666</c:v>
                </c:pt>
                <c:pt idx="36">
                  <c:v>182.14005270680727</c:v>
                </c:pt>
                <c:pt idx="37">
                  <c:v>182.11278363408968</c:v>
                </c:pt>
                <c:pt idx="38">
                  <c:v>182.02601840271572</c:v>
                </c:pt>
                <c:pt idx="39">
                  <c:v>182.51438270502055</c:v>
                </c:pt>
                <c:pt idx="40">
                  <c:v>181.45212837234237</c:v>
                </c:pt>
                <c:pt idx="41">
                  <c:v>181.86612247632664</c:v>
                </c:pt>
                <c:pt idx="42">
                  <c:v>180.94145301054135</c:v>
                </c:pt>
                <c:pt idx="43">
                  <c:v>182.03097641593715</c:v>
                </c:pt>
                <c:pt idx="44">
                  <c:v>181.90702608540289</c:v>
                </c:pt>
                <c:pt idx="45">
                  <c:v>181.87479899946399</c:v>
                </c:pt>
                <c:pt idx="46">
                  <c:v>181.03689476505269</c:v>
                </c:pt>
                <c:pt idx="47">
                  <c:v>181.59715025906735</c:v>
                </c:pt>
                <c:pt idx="48">
                  <c:v>182.02601840271572</c:v>
                </c:pt>
                <c:pt idx="49">
                  <c:v>181.59838976237273</c:v>
                </c:pt>
                <c:pt idx="50">
                  <c:v>181.08151688404502</c:v>
                </c:pt>
                <c:pt idx="51">
                  <c:v>181.82769787386104</c:v>
                </c:pt>
                <c:pt idx="52">
                  <c:v>180.98855413614436</c:v>
                </c:pt>
                <c:pt idx="53">
                  <c:v>181.80042880114351</c:v>
                </c:pt>
                <c:pt idx="54">
                  <c:v>180.36508397355729</c:v>
                </c:pt>
                <c:pt idx="55">
                  <c:v>182.57387886367698</c:v>
                </c:pt>
                <c:pt idx="56">
                  <c:v>180.67619930319816</c:v>
                </c:pt>
                <c:pt idx="57">
                  <c:v>181.57979721279256</c:v>
                </c:pt>
                <c:pt idx="58">
                  <c:v>181.89834956226548</c:v>
                </c:pt>
                <c:pt idx="59">
                  <c:v>182.2280574414865</c:v>
                </c:pt>
                <c:pt idx="60">
                  <c:v>181.93305565481509</c:v>
                </c:pt>
                <c:pt idx="61">
                  <c:v>182.24045247453995</c:v>
                </c:pt>
                <c:pt idx="62">
                  <c:v>182.55280730748615</c:v>
                </c:pt>
                <c:pt idx="63">
                  <c:v>181.94669019117387</c:v>
                </c:pt>
                <c:pt idx="64">
                  <c:v>182.26648204395212</c:v>
                </c:pt>
                <c:pt idx="65">
                  <c:v>182.21814141504382</c:v>
                </c:pt>
                <c:pt idx="66">
                  <c:v>182.31234366624977</c:v>
                </c:pt>
                <c:pt idx="67">
                  <c:v>183.01018402715746</c:v>
                </c:pt>
                <c:pt idx="68">
                  <c:v>182.96804091477577</c:v>
                </c:pt>
                <c:pt idx="69">
                  <c:v>183.01142353046276</c:v>
                </c:pt>
                <c:pt idx="70">
                  <c:v>183.44772869394316</c:v>
                </c:pt>
                <c:pt idx="71">
                  <c:v>183.23949213864574</c:v>
                </c:pt>
                <c:pt idx="72">
                  <c:v>182.47471859924963</c:v>
                </c:pt>
                <c:pt idx="73">
                  <c:v>182.13881320350188</c:v>
                </c:pt>
                <c:pt idx="74">
                  <c:v>182.29375111666965</c:v>
                </c:pt>
                <c:pt idx="75">
                  <c:v>182.17104028944081</c:v>
                </c:pt>
                <c:pt idx="76">
                  <c:v>182.24045247453995</c:v>
                </c:pt>
                <c:pt idx="77">
                  <c:v>182.34581025549406</c:v>
                </c:pt>
                <c:pt idx="78">
                  <c:v>182.13137618366989</c:v>
                </c:pt>
                <c:pt idx="79">
                  <c:v>183.09818876183672</c:v>
                </c:pt>
                <c:pt idx="80">
                  <c:v>183.48615329640882</c:v>
                </c:pt>
                <c:pt idx="81">
                  <c:v>182.70650571734862</c:v>
                </c:pt>
                <c:pt idx="82">
                  <c:v>182.58131588350906</c:v>
                </c:pt>
                <c:pt idx="83">
                  <c:v>181.59095274254065</c:v>
                </c:pt>
                <c:pt idx="84">
                  <c:v>182.25408701089873</c:v>
                </c:pt>
                <c:pt idx="85">
                  <c:v>182.34457075218867</c:v>
                </c:pt>
                <c:pt idx="86">
                  <c:v>181.6801969805253</c:v>
                </c:pt>
                <c:pt idx="87">
                  <c:v>182.22185992495983</c:v>
                </c:pt>
                <c:pt idx="88">
                  <c:v>181.57979721279256</c:v>
                </c:pt>
                <c:pt idx="89">
                  <c:v>181.91322360192959</c:v>
                </c:pt>
                <c:pt idx="90">
                  <c:v>181.4917924781133</c:v>
                </c:pt>
                <c:pt idx="91">
                  <c:v>181.42609880293014</c:v>
                </c:pt>
                <c:pt idx="92">
                  <c:v>181.2785979095944</c:v>
                </c:pt>
                <c:pt idx="93">
                  <c:v>181.24761032696088</c:v>
                </c:pt>
                <c:pt idx="94">
                  <c:v>181.30586698231201</c:v>
                </c:pt>
                <c:pt idx="95">
                  <c:v>180.79519162051099</c:v>
                </c:pt>
                <c:pt idx="96">
                  <c:v>180.51134536358765</c:v>
                </c:pt>
                <c:pt idx="97">
                  <c:v>180.68859433625155</c:v>
                </c:pt>
                <c:pt idx="98">
                  <c:v>180.80758665356441</c:v>
                </c:pt>
                <c:pt idx="99">
                  <c:v>180.48903430409146</c:v>
                </c:pt>
                <c:pt idx="100">
                  <c:v>180.8051076469537</c:v>
                </c:pt>
                <c:pt idx="101">
                  <c:v>180.31054582812226</c:v>
                </c:pt>
                <c:pt idx="102">
                  <c:v>179.7255002680007</c:v>
                </c:pt>
                <c:pt idx="103">
                  <c:v>180.07132169019118</c:v>
                </c:pt>
                <c:pt idx="104">
                  <c:v>180.27707923887797</c:v>
                </c:pt>
                <c:pt idx="105">
                  <c:v>180.55100946935858</c:v>
                </c:pt>
                <c:pt idx="106">
                  <c:v>179.89035420761121</c:v>
                </c:pt>
                <c:pt idx="107">
                  <c:v>180.11098579596216</c:v>
                </c:pt>
                <c:pt idx="108">
                  <c:v>179.88167768447389</c:v>
                </c:pt>
                <c:pt idx="109">
                  <c:v>180.03289708772556</c:v>
                </c:pt>
                <c:pt idx="110">
                  <c:v>179.63253752010007</c:v>
                </c:pt>
                <c:pt idx="111">
                  <c:v>179.66228559942829</c:v>
                </c:pt>
                <c:pt idx="112">
                  <c:v>180.11842281579419</c:v>
                </c:pt>
                <c:pt idx="113">
                  <c:v>179.33381722351263</c:v>
                </c:pt>
                <c:pt idx="114">
                  <c:v>179.35117026978745</c:v>
                </c:pt>
                <c:pt idx="115">
                  <c:v>178.8008308022155</c:v>
                </c:pt>
                <c:pt idx="116">
                  <c:v>178.77232222619259</c:v>
                </c:pt>
                <c:pt idx="117">
                  <c:v>179.49123414329108</c:v>
                </c:pt>
                <c:pt idx="118">
                  <c:v>178.80454931213151</c:v>
                </c:pt>
                <c:pt idx="119">
                  <c:v>178.65332990887973</c:v>
                </c:pt>
                <c:pt idx="120">
                  <c:v>178.5330980882616</c:v>
                </c:pt>
                <c:pt idx="121">
                  <c:v>178.91238609969625</c:v>
                </c:pt>
                <c:pt idx="122">
                  <c:v>178.5603671609791</c:v>
                </c:pt>
                <c:pt idx="123">
                  <c:v>179.14169421118456</c:v>
                </c:pt>
                <c:pt idx="124">
                  <c:v>178.81694434518494</c:v>
                </c:pt>
                <c:pt idx="125">
                  <c:v>178.90866758978024</c:v>
                </c:pt>
                <c:pt idx="126">
                  <c:v>178.73265812042166</c:v>
                </c:pt>
                <c:pt idx="127">
                  <c:v>178.91238609969625</c:v>
                </c:pt>
                <c:pt idx="128">
                  <c:v>178.88511702697875</c:v>
                </c:pt>
                <c:pt idx="129">
                  <c:v>178.57895971055922</c:v>
                </c:pt>
                <c:pt idx="130">
                  <c:v>178.78595676255139</c:v>
                </c:pt>
                <c:pt idx="131">
                  <c:v>178.92726013936036</c:v>
                </c:pt>
                <c:pt idx="132">
                  <c:v>178.91362560300163</c:v>
                </c:pt>
                <c:pt idx="133">
                  <c:v>178.55788815436841</c:v>
                </c:pt>
                <c:pt idx="134">
                  <c:v>178.69299401465074</c:v>
                </c:pt>
                <c:pt idx="135">
                  <c:v>178.24801232803287</c:v>
                </c:pt>
                <c:pt idx="136">
                  <c:v>179.35612828300876</c:v>
                </c:pt>
                <c:pt idx="137">
                  <c:v>178.8330578881544</c:v>
                </c:pt>
                <c:pt idx="138">
                  <c:v>179.15037073432197</c:v>
                </c:pt>
                <c:pt idx="139">
                  <c:v>179.36976281936757</c:v>
                </c:pt>
                <c:pt idx="140">
                  <c:v>179.28547659460423</c:v>
                </c:pt>
                <c:pt idx="141">
                  <c:v>179.16028676076468</c:v>
                </c:pt>
                <c:pt idx="142">
                  <c:v>179.4714020904056</c:v>
                </c:pt>
                <c:pt idx="143">
                  <c:v>179.1776398070395</c:v>
                </c:pt>
                <c:pt idx="144">
                  <c:v>179.67715963909239</c:v>
                </c:pt>
                <c:pt idx="145">
                  <c:v>180.17915847775592</c:v>
                </c:pt>
                <c:pt idx="146">
                  <c:v>179.61270546721457</c:v>
                </c:pt>
                <c:pt idx="147">
                  <c:v>179.72178175808469</c:v>
                </c:pt>
                <c:pt idx="148">
                  <c:v>179.33381722351263</c:v>
                </c:pt>
                <c:pt idx="149">
                  <c:v>179.11194613185634</c:v>
                </c:pt>
                <c:pt idx="150">
                  <c:v>179.52594023584064</c:v>
                </c:pt>
                <c:pt idx="151">
                  <c:v>180.1283388422369</c:v>
                </c:pt>
                <c:pt idx="152">
                  <c:v>180.69355234947292</c:v>
                </c:pt>
                <c:pt idx="153">
                  <c:v>181.02202072538859</c:v>
                </c:pt>
                <c:pt idx="154">
                  <c:v>180.67495979989283</c:v>
                </c:pt>
                <c:pt idx="155">
                  <c:v>181.50294800786139</c:v>
                </c:pt>
                <c:pt idx="156">
                  <c:v>181.2909929426479</c:v>
                </c:pt>
                <c:pt idx="157">
                  <c:v>182.29251161336433</c:v>
                </c:pt>
                <c:pt idx="158">
                  <c:v>182.17475879935679</c:v>
                </c:pt>
                <c:pt idx="159">
                  <c:v>182.07188002501343</c:v>
                </c:pt>
                <c:pt idx="160">
                  <c:v>182.26524254064682</c:v>
                </c:pt>
                <c:pt idx="161">
                  <c:v>182.8825151867072</c:v>
                </c:pt>
                <c:pt idx="162">
                  <c:v>183.10438627836339</c:v>
                </c:pt>
                <c:pt idx="163">
                  <c:v>183.47747677327138</c:v>
                </c:pt>
                <c:pt idx="164">
                  <c:v>183.76504154011081</c:v>
                </c:pt>
                <c:pt idx="165">
                  <c:v>183.67579730212614</c:v>
                </c:pt>
                <c:pt idx="166">
                  <c:v>183.55556548150801</c:v>
                </c:pt>
                <c:pt idx="167">
                  <c:v>183.98195461854567</c:v>
                </c:pt>
                <c:pt idx="168">
                  <c:v>184.05508531356082</c:v>
                </c:pt>
                <c:pt idx="169">
                  <c:v>184.34512908701095</c:v>
                </c:pt>
                <c:pt idx="170">
                  <c:v>184.87935501161337</c:v>
                </c:pt>
                <c:pt idx="171">
                  <c:v>185.47927461139895</c:v>
                </c:pt>
                <c:pt idx="172">
                  <c:v>186.48203278542078</c:v>
                </c:pt>
                <c:pt idx="173">
                  <c:v>185.89822672860464</c:v>
                </c:pt>
                <c:pt idx="174">
                  <c:v>186.15108540289444</c:v>
                </c:pt>
                <c:pt idx="175">
                  <c:v>186.58739056637484</c:v>
                </c:pt>
                <c:pt idx="176">
                  <c:v>187.1885496694658</c:v>
                </c:pt>
                <c:pt idx="177">
                  <c:v>187.2530038413436</c:v>
                </c:pt>
                <c:pt idx="178">
                  <c:v>188.07107602286942</c:v>
                </c:pt>
                <c:pt idx="179">
                  <c:v>188.83337055565482</c:v>
                </c:pt>
                <c:pt idx="180">
                  <c:v>189.02797257459355</c:v>
                </c:pt>
                <c:pt idx="181">
                  <c:v>189.31429783812757</c:v>
                </c:pt>
                <c:pt idx="182">
                  <c:v>190.20921922458464</c:v>
                </c:pt>
                <c:pt idx="183">
                  <c:v>191.00126183669826</c:v>
                </c:pt>
                <c:pt idx="184">
                  <c:v>191.199582365553</c:v>
                </c:pt>
                <c:pt idx="185">
                  <c:v>191.51441620510994</c:v>
                </c:pt>
                <c:pt idx="186">
                  <c:v>192.24944166517776</c:v>
                </c:pt>
                <c:pt idx="187">
                  <c:v>192.50477934607827</c:v>
                </c:pt>
                <c:pt idx="188">
                  <c:v>192.69814186171166</c:v>
                </c:pt>
                <c:pt idx="189">
                  <c:v>193.58562622833662</c:v>
                </c:pt>
                <c:pt idx="190">
                  <c:v>193.2658343755584</c:v>
                </c:pt>
                <c:pt idx="191">
                  <c:v>195.07922771127392</c:v>
                </c:pt>
                <c:pt idx="192">
                  <c:v>195.47338976237268</c:v>
                </c:pt>
                <c:pt idx="193">
                  <c:v>195.5700710201894</c:v>
                </c:pt>
                <c:pt idx="194">
                  <c:v>196.2245287654101</c:v>
                </c:pt>
                <c:pt idx="195">
                  <c:v>197.05747498659997</c:v>
                </c:pt>
                <c:pt idx="196">
                  <c:v>197.94124084330898</c:v>
                </c:pt>
                <c:pt idx="197">
                  <c:v>198.8522757727354</c:v>
                </c:pt>
                <c:pt idx="198">
                  <c:v>199.67530596748259</c:v>
                </c:pt>
                <c:pt idx="199">
                  <c:v>199.67034795426125</c:v>
                </c:pt>
                <c:pt idx="200">
                  <c:v>201.54199794532784</c:v>
                </c:pt>
                <c:pt idx="201">
                  <c:v>201.22840360907631</c:v>
                </c:pt>
                <c:pt idx="202">
                  <c:v>202.83479989279971</c:v>
                </c:pt>
                <c:pt idx="203">
                  <c:v>203.39753439342505</c:v>
                </c:pt>
                <c:pt idx="204">
                  <c:v>204.47094425585135</c:v>
                </c:pt>
                <c:pt idx="205">
                  <c:v>205.02376273003398</c:v>
                </c:pt>
                <c:pt idx="206">
                  <c:v>206.71568474182604</c:v>
                </c:pt>
                <c:pt idx="207">
                  <c:v>207.0515901375737</c:v>
                </c:pt>
                <c:pt idx="208">
                  <c:v>208.22292076112203</c:v>
                </c:pt>
                <c:pt idx="209">
                  <c:v>208.71872208325891</c:v>
                </c:pt>
                <c:pt idx="210">
                  <c:v>210.90892442379848</c:v>
                </c:pt>
                <c:pt idx="211">
                  <c:v>210.75398651063071</c:v>
                </c:pt>
                <c:pt idx="212">
                  <c:v>212.56861934965161</c:v>
                </c:pt>
                <c:pt idx="213">
                  <c:v>213.51931838484902</c:v>
                </c:pt>
                <c:pt idx="214">
                  <c:v>214.99680632481687</c:v>
                </c:pt>
                <c:pt idx="215">
                  <c:v>215.27197605860283</c:v>
                </c:pt>
                <c:pt idx="216">
                  <c:v>215.53227175272471</c:v>
                </c:pt>
                <c:pt idx="217">
                  <c:v>213.08425272467395</c:v>
                </c:pt>
                <c:pt idx="218">
                  <c:v>209.11908165088443</c:v>
                </c:pt>
                <c:pt idx="219">
                  <c:v>204.26022869394316</c:v>
                </c:pt>
                <c:pt idx="220">
                  <c:v>197.67722663927105</c:v>
                </c:pt>
                <c:pt idx="221">
                  <c:v>193.97235125960339</c:v>
                </c:pt>
                <c:pt idx="222">
                  <c:v>187.15508308022157</c:v>
                </c:pt>
                <c:pt idx="223">
                  <c:v>179.57180185813834</c:v>
                </c:pt>
                <c:pt idx="224">
                  <c:v>175.1864391638378</c:v>
                </c:pt>
                <c:pt idx="225">
                  <c:v>166.34754109344291</c:v>
                </c:pt>
                <c:pt idx="226">
                  <c:v>162.45178220475259</c:v>
                </c:pt>
                <c:pt idx="227">
                  <c:v>153.67485929962484</c:v>
                </c:pt>
                <c:pt idx="228">
                  <c:v>146.23659996426659</c:v>
                </c:pt>
                <c:pt idx="229">
                  <c:v>136.23380829015548</c:v>
                </c:pt>
                <c:pt idx="230">
                  <c:v>128.46584107557618</c:v>
                </c:pt>
                <c:pt idx="231">
                  <c:v>116.7339422905128</c:v>
                </c:pt>
                <c:pt idx="232">
                  <c:v>106.21427773807396</c:v>
                </c:pt>
                <c:pt idx="233">
                  <c:v>90.679582812220843</c:v>
                </c:pt>
                <c:pt idx="234">
                  <c:v>75.752244505985345</c:v>
                </c:pt>
                <c:pt idx="235">
                  <c:v>56.435824995533331</c:v>
                </c:pt>
                <c:pt idx="236">
                  <c:v>32.76007236019295</c:v>
                </c:pt>
                <c:pt idx="237">
                  <c:v>8.0815615508307985</c:v>
                </c:pt>
                <c:pt idx="238">
                  <c:v>8.0022333392888996</c:v>
                </c:pt>
                <c:pt idx="239">
                  <c:v>7.4704864212971245</c:v>
                </c:pt>
                <c:pt idx="240">
                  <c:v>7.1519340718241873</c:v>
                </c:pt>
                <c:pt idx="241">
                  <c:v>7.0403787743433988</c:v>
                </c:pt>
                <c:pt idx="242">
                  <c:v>7.3440570841522224</c:v>
                </c:pt>
                <c:pt idx="243">
                  <c:v>7.0217862247632663</c:v>
                </c:pt>
                <c:pt idx="244">
                  <c:v>6.3177483473289282</c:v>
                </c:pt>
                <c:pt idx="245">
                  <c:v>7.4729654279078037</c:v>
                </c:pt>
                <c:pt idx="246">
                  <c:v>6.8445372520993368</c:v>
                </c:pt>
                <c:pt idx="247">
                  <c:v>6.5098713596569633</c:v>
                </c:pt>
                <c:pt idx="248">
                  <c:v>6.8036336430230451</c:v>
                </c:pt>
                <c:pt idx="249">
                  <c:v>6.637540200107197</c:v>
                </c:pt>
                <c:pt idx="250">
                  <c:v>6.3970765588708254</c:v>
                </c:pt>
                <c:pt idx="251">
                  <c:v>6.6276241736644659</c:v>
                </c:pt>
                <c:pt idx="252">
                  <c:v>6.4974763266035351</c:v>
                </c:pt>
                <c:pt idx="253">
                  <c:v>6.5668885117027003</c:v>
                </c:pt>
                <c:pt idx="254">
                  <c:v>6.0847217259246014</c:v>
                </c:pt>
                <c:pt idx="255">
                  <c:v>5.4438985170627072</c:v>
                </c:pt>
                <c:pt idx="256">
                  <c:v>5.5170292120779001</c:v>
                </c:pt>
                <c:pt idx="257">
                  <c:v>5.028664909773096</c:v>
                </c:pt>
                <c:pt idx="258">
                  <c:v>5.4562935501161354</c:v>
                </c:pt>
                <c:pt idx="259">
                  <c:v>4.7411001429337096</c:v>
                </c:pt>
                <c:pt idx="260">
                  <c:v>6.0004355011613386</c:v>
                </c:pt>
                <c:pt idx="261">
                  <c:v>5.008832856887615</c:v>
                </c:pt>
                <c:pt idx="262">
                  <c:v>4.9357021618724319</c:v>
                </c:pt>
                <c:pt idx="263">
                  <c:v>4.2837234232624573</c:v>
                </c:pt>
                <c:pt idx="264">
                  <c:v>5.2195484187957817</c:v>
                </c:pt>
                <c:pt idx="265">
                  <c:v>4.2725678935143865</c:v>
                </c:pt>
                <c:pt idx="266">
                  <c:v>4.6605324280864728</c:v>
                </c:pt>
                <c:pt idx="267">
                  <c:v>3.9490575308200828</c:v>
                </c:pt>
                <c:pt idx="268">
                  <c:v>4.5886412363766285</c:v>
                </c:pt>
                <c:pt idx="269">
                  <c:v>4.218029748079327</c:v>
                </c:pt>
                <c:pt idx="270">
                  <c:v>4.8786850098266932</c:v>
                </c:pt>
                <c:pt idx="271">
                  <c:v>4.4027157405753075</c:v>
                </c:pt>
                <c:pt idx="272">
                  <c:v>4.6518559049490804</c:v>
                </c:pt>
                <c:pt idx="273">
                  <c:v>4.4733674289798131</c:v>
                </c:pt>
                <c:pt idx="274">
                  <c:v>4.4857624620332315</c:v>
                </c:pt>
                <c:pt idx="275">
                  <c:v>4.9914798106128302</c:v>
                </c:pt>
                <c:pt idx="276">
                  <c:v>4.7175495801322107</c:v>
                </c:pt>
                <c:pt idx="277">
                  <c:v>4.7968777916741079</c:v>
                </c:pt>
                <c:pt idx="278">
                  <c:v>4.5774857066285488</c:v>
                </c:pt>
                <c:pt idx="279">
                  <c:v>4.5427796140789702</c:v>
                </c:pt>
                <c:pt idx="280">
                  <c:v>4.5192290512774713</c:v>
                </c:pt>
                <c:pt idx="281">
                  <c:v>5.4042344112917631</c:v>
                </c:pt>
                <c:pt idx="282">
                  <c:v>4.7646507057352174</c:v>
                </c:pt>
                <c:pt idx="283">
                  <c:v>5.2158299088797557</c:v>
                </c:pt>
                <c:pt idx="284">
                  <c:v>5.5319032517420057</c:v>
                </c:pt>
                <c:pt idx="285">
                  <c:v>4.989000804002143</c:v>
                </c:pt>
                <c:pt idx="286">
                  <c:v>5.3893603716276566</c:v>
                </c:pt>
                <c:pt idx="287">
                  <c:v>4.7150705735215324</c:v>
                </c:pt>
                <c:pt idx="288">
                  <c:v>4.9034750759335308</c:v>
                </c:pt>
                <c:pt idx="289">
                  <c:v>5.4426590137573685</c:v>
                </c:pt>
                <c:pt idx="290">
                  <c:v>6.3276643737716602</c:v>
                </c:pt>
                <c:pt idx="291">
                  <c:v>5.9719269251384652</c:v>
                </c:pt>
                <c:pt idx="292">
                  <c:v>5.3608517956047832</c:v>
                </c:pt>
                <c:pt idx="293">
                  <c:v>5.5641303376808979</c:v>
                </c:pt>
                <c:pt idx="294">
                  <c:v>6.0115910309094174</c:v>
                </c:pt>
                <c:pt idx="295">
                  <c:v>4.9518157048418772</c:v>
                </c:pt>
                <c:pt idx="296">
                  <c:v>5.4909996426657139</c:v>
                </c:pt>
                <c:pt idx="297">
                  <c:v>5.3658098088261577</c:v>
                </c:pt>
                <c:pt idx="298">
                  <c:v>4.9666897445059828</c:v>
                </c:pt>
                <c:pt idx="299">
                  <c:v>4.3605726281936761</c:v>
                </c:pt>
                <c:pt idx="300">
                  <c:v>4.7274656065749507</c:v>
                </c:pt>
                <c:pt idx="301">
                  <c:v>4.5179895479721237</c:v>
                </c:pt>
                <c:pt idx="302">
                  <c:v>4.5006365016973389</c:v>
                </c:pt>
                <c:pt idx="303">
                  <c:v>4.457253886010359</c:v>
                </c:pt>
                <c:pt idx="304">
                  <c:v>4.8278653743076605</c:v>
                </c:pt>
                <c:pt idx="305">
                  <c:v>4.3196690191173834</c:v>
                </c:pt>
                <c:pt idx="306">
                  <c:v>4.2229877613006925</c:v>
                </c:pt>
                <c:pt idx="307">
                  <c:v>4.3047949794532778</c:v>
                </c:pt>
                <c:pt idx="308">
                  <c:v>4.7163100768268711</c:v>
                </c:pt>
                <c:pt idx="309">
                  <c:v>4.0829238877970306</c:v>
                </c:pt>
                <c:pt idx="310">
                  <c:v>3.9850031266750006</c:v>
                </c:pt>
                <c:pt idx="311">
                  <c:v>4.4770859388958399</c:v>
                </c:pt>
                <c:pt idx="312">
                  <c:v>4.3878417009112018</c:v>
                </c:pt>
                <c:pt idx="313">
                  <c:v>4.2948789530105378</c:v>
                </c:pt>
                <c:pt idx="314">
                  <c:v>3.7185099160264432</c:v>
                </c:pt>
                <c:pt idx="315">
                  <c:v>4.0147512060032131</c:v>
                </c:pt>
                <c:pt idx="316">
                  <c:v>4.4250268000714676</c:v>
                </c:pt>
                <c:pt idx="317">
                  <c:v>4.560132660353764</c:v>
                </c:pt>
                <c:pt idx="318">
                  <c:v>4.4027157405753075</c:v>
                </c:pt>
                <c:pt idx="319">
                  <c:v>4.2081137216365869</c:v>
                </c:pt>
                <c:pt idx="320">
                  <c:v>4.0531758084688185</c:v>
                </c:pt>
                <c:pt idx="321">
                  <c:v>3.868489815972846</c:v>
                </c:pt>
                <c:pt idx="322">
                  <c:v>4.1151509737359309</c:v>
                </c:pt>
                <c:pt idx="323">
                  <c:v>4.2477778274075391</c:v>
                </c:pt>
                <c:pt idx="324">
                  <c:v>4.3556146149723016</c:v>
                </c:pt>
                <c:pt idx="325">
                  <c:v>4.6778854743612666</c:v>
                </c:pt>
                <c:pt idx="326">
                  <c:v>4.4956784884759724</c:v>
                </c:pt>
                <c:pt idx="327">
                  <c:v>4.6506164016437408</c:v>
                </c:pt>
                <c:pt idx="328">
                  <c:v>5.0534549758799336</c:v>
                </c:pt>
                <c:pt idx="329">
                  <c:v>4.7534951759871378</c:v>
                </c:pt>
                <c:pt idx="330">
                  <c:v>4.6555744148651073</c:v>
                </c:pt>
                <c:pt idx="331">
                  <c:v>4.1052349472931899</c:v>
                </c:pt>
                <c:pt idx="332">
                  <c:v>4.3283455422547759</c:v>
                </c:pt>
                <c:pt idx="333">
                  <c:v>3.9602130605681625</c:v>
                </c:pt>
                <c:pt idx="334">
                  <c:v>4.1362225299267426</c:v>
                </c:pt>
                <c:pt idx="335">
                  <c:v>4.4411403430409138</c:v>
                </c:pt>
                <c:pt idx="336">
                  <c:v>4.2824839199571185</c:v>
                </c:pt>
                <c:pt idx="337">
                  <c:v>3.7804850812935467</c:v>
                </c:pt>
                <c:pt idx="338">
                  <c:v>4.1659706092549547</c:v>
                </c:pt>
                <c:pt idx="339">
                  <c:v>3.5536559764159339</c:v>
                </c:pt>
                <c:pt idx="340">
                  <c:v>4.3109924959799919</c:v>
                </c:pt>
                <c:pt idx="341">
                  <c:v>4.1139114704305912</c:v>
                </c:pt>
                <c:pt idx="342">
                  <c:v>4.340740575308204</c:v>
                </c:pt>
                <c:pt idx="343">
                  <c:v>4.4931994818652852</c:v>
                </c:pt>
                <c:pt idx="344">
                  <c:v>4.4275058066821549</c:v>
                </c:pt>
                <c:pt idx="345">
                  <c:v>4.4275058066821549</c:v>
                </c:pt>
                <c:pt idx="346">
                  <c:v>4.7063940503841311</c:v>
                </c:pt>
                <c:pt idx="347">
                  <c:v>4.5663301768804692</c:v>
                </c:pt>
                <c:pt idx="348">
                  <c:v>4.8067938181168488</c:v>
                </c:pt>
                <c:pt idx="349">
                  <c:v>5.1402202072538845</c:v>
                </c:pt>
                <c:pt idx="350">
                  <c:v>4.1870421654457752</c:v>
                </c:pt>
                <c:pt idx="351">
                  <c:v>4.4213082901554408</c:v>
                </c:pt>
                <c:pt idx="352">
                  <c:v>4.2911604430945109</c:v>
                </c:pt>
                <c:pt idx="353">
                  <c:v>3.9688895837055544</c:v>
                </c:pt>
                <c:pt idx="354">
                  <c:v>4.2601728604609583</c:v>
                </c:pt>
                <c:pt idx="355">
                  <c:v>3.7222284259424696</c:v>
                </c:pt>
                <c:pt idx="356">
                  <c:v>3.852376273003391</c:v>
                </c:pt>
                <c:pt idx="357">
                  <c:v>4.1920001786671408</c:v>
                </c:pt>
                <c:pt idx="358">
                  <c:v>3.9329439878506367</c:v>
                </c:pt>
                <c:pt idx="359">
                  <c:v>3.5065548508129365</c:v>
                </c:pt>
                <c:pt idx="360">
                  <c:v>3.4582142219045906</c:v>
                </c:pt>
                <c:pt idx="361">
                  <c:v>3.6106731284616718</c:v>
                </c:pt>
                <c:pt idx="362">
                  <c:v>3.9577340539574752</c:v>
                </c:pt>
                <c:pt idx="363">
                  <c:v>3.5710090226907281</c:v>
                </c:pt>
                <c:pt idx="364">
                  <c:v>3.4978783276755441</c:v>
                </c:pt>
                <c:pt idx="365">
                  <c:v>3.3156713417902415</c:v>
                </c:pt>
                <c:pt idx="366">
                  <c:v>3.0095140253707311</c:v>
                </c:pt>
                <c:pt idx="367">
                  <c:v>2.7616133643023066</c:v>
                </c:pt>
                <c:pt idx="368">
                  <c:v>3.5127523673396417</c:v>
                </c:pt>
                <c:pt idx="369">
                  <c:v>3.4024365731641923</c:v>
                </c:pt>
                <c:pt idx="370">
                  <c:v>2.9376228336608867</c:v>
                </c:pt>
                <c:pt idx="371">
                  <c:v>3.1061952831874229</c:v>
                </c:pt>
                <c:pt idx="372">
                  <c:v>3.5524164731105952</c:v>
                </c:pt>
                <c:pt idx="373">
                  <c:v>3.1322248525996086</c:v>
                </c:pt>
                <c:pt idx="374">
                  <c:v>3.3739279971413279</c:v>
                </c:pt>
                <c:pt idx="375">
                  <c:v>3.3094738252635363</c:v>
                </c:pt>
                <c:pt idx="376">
                  <c:v>3.3131923351795631</c:v>
                </c:pt>
                <c:pt idx="377">
                  <c:v>2.9921609790959467</c:v>
                </c:pt>
                <c:pt idx="378">
                  <c:v>2.8991982311952817</c:v>
                </c:pt>
                <c:pt idx="379">
                  <c:v>3.8957588886903709</c:v>
                </c:pt>
                <c:pt idx="380">
                  <c:v>3.2834442558513501</c:v>
                </c:pt>
                <c:pt idx="381">
                  <c:v>3.4259871359656908</c:v>
                </c:pt>
                <c:pt idx="382">
                  <c:v>3.2797257459353237</c:v>
                </c:pt>
                <c:pt idx="383">
                  <c:v>3.2289061104162906</c:v>
                </c:pt>
                <c:pt idx="384">
                  <c:v>2.730625781668746</c:v>
                </c:pt>
                <c:pt idx="385">
                  <c:v>3.438382169019119</c:v>
                </c:pt>
                <c:pt idx="386">
                  <c:v>2.4058759156691116</c:v>
                </c:pt>
                <c:pt idx="387">
                  <c:v>2.8744081650884437</c:v>
                </c:pt>
                <c:pt idx="388">
                  <c:v>3.2586541897445032</c:v>
                </c:pt>
                <c:pt idx="389">
                  <c:v>3.2090740575308185</c:v>
                </c:pt>
                <c:pt idx="390">
                  <c:v>2.9661314096837601</c:v>
                </c:pt>
                <c:pt idx="391">
                  <c:v>2.8446600857602311</c:v>
                </c:pt>
                <c:pt idx="392">
                  <c:v>2.6736086296230082</c:v>
                </c:pt>
                <c:pt idx="393">
                  <c:v>2.7132727353939616</c:v>
                </c:pt>
                <c:pt idx="394">
                  <c:v>2.828546542790777</c:v>
                </c:pt>
                <c:pt idx="395">
                  <c:v>3.0603336608897642</c:v>
                </c:pt>
                <c:pt idx="396">
                  <c:v>2.4009179024477367</c:v>
                </c:pt>
                <c:pt idx="397">
                  <c:v>2.7913614436305196</c:v>
                </c:pt>
                <c:pt idx="398">
                  <c:v>2.7231887618367017</c:v>
                </c:pt>
                <c:pt idx="399">
                  <c:v>3.1347038592102869</c:v>
                </c:pt>
                <c:pt idx="400">
                  <c:v>2.5992384313024854</c:v>
                </c:pt>
                <c:pt idx="401">
                  <c:v>3.2549356798284772</c:v>
                </c:pt>
                <c:pt idx="402">
                  <c:v>2.7492183312488794</c:v>
                </c:pt>
                <c:pt idx="403">
                  <c:v>2.8025169733785904</c:v>
                </c:pt>
                <c:pt idx="404">
                  <c:v>3.0504176344470233</c:v>
                </c:pt>
                <c:pt idx="405">
                  <c:v>2.9177907807754146</c:v>
                </c:pt>
                <c:pt idx="406">
                  <c:v>3.2351036269430047</c:v>
                </c:pt>
                <c:pt idx="407">
                  <c:v>2.9884424691799198</c:v>
                </c:pt>
                <c:pt idx="408">
                  <c:v>2.9376228336608867</c:v>
                </c:pt>
                <c:pt idx="409">
                  <c:v>2.7454998213328525</c:v>
                </c:pt>
                <c:pt idx="410">
                  <c:v>3.217750580668211</c:v>
                </c:pt>
                <c:pt idx="411">
                  <c:v>3.1855234947293201</c:v>
                </c:pt>
                <c:pt idx="412">
                  <c:v>2.8880427014472021</c:v>
                </c:pt>
                <c:pt idx="413">
                  <c:v>3.2028765410041045</c:v>
                </c:pt>
                <c:pt idx="414">
                  <c:v>2.5112336966231865</c:v>
                </c:pt>
                <c:pt idx="415">
                  <c:v>2.7975589601572248</c:v>
                </c:pt>
                <c:pt idx="416">
                  <c:v>2.5806458817223525</c:v>
                </c:pt>
                <c:pt idx="417">
                  <c:v>2.9388623369662352</c:v>
                </c:pt>
                <c:pt idx="418">
                  <c:v>2.6860036626764359</c:v>
                </c:pt>
                <c:pt idx="419">
                  <c:v>3.2760072360192969</c:v>
                </c:pt>
                <c:pt idx="420">
                  <c:v>3.3602934607825605</c:v>
                </c:pt>
                <c:pt idx="421">
                  <c:v>3.1297458459889214</c:v>
                </c:pt>
                <c:pt idx="422">
                  <c:v>3.1123927997141276</c:v>
                </c:pt>
                <c:pt idx="423">
                  <c:v>3.287162765767377</c:v>
                </c:pt>
                <c:pt idx="424">
                  <c:v>2.9450598534929404</c:v>
                </c:pt>
                <c:pt idx="425">
                  <c:v>3.0157115418974452</c:v>
                </c:pt>
                <c:pt idx="426">
                  <c:v>3.0553756476683898</c:v>
                </c:pt>
                <c:pt idx="427">
                  <c:v>3.6850433267822038</c:v>
                </c:pt>
                <c:pt idx="428">
                  <c:v>3.0938002501340036</c:v>
                </c:pt>
                <c:pt idx="429">
                  <c:v>2.9004377345006214</c:v>
                </c:pt>
                <c:pt idx="430">
                  <c:v>3.536302930141149</c:v>
                </c:pt>
                <c:pt idx="431">
                  <c:v>3.3578144541718733</c:v>
                </c:pt>
                <c:pt idx="432">
                  <c:v>2.8694501518670692</c:v>
                </c:pt>
                <c:pt idx="433">
                  <c:v>3.023148561729498</c:v>
                </c:pt>
                <c:pt idx="434">
                  <c:v>2.7492183312488794</c:v>
                </c:pt>
                <c:pt idx="435">
                  <c:v>3.2227085938895854</c:v>
                </c:pt>
                <c:pt idx="436">
                  <c:v>3.0243880650348376</c:v>
                </c:pt>
                <c:pt idx="437">
                  <c:v>3.0305855815615517</c:v>
                </c:pt>
                <c:pt idx="438">
                  <c:v>3.0541361443630501</c:v>
                </c:pt>
                <c:pt idx="439">
                  <c:v>2.7640923709129854</c:v>
                </c:pt>
                <c:pt idx="440">
                  <c:v>2.7789664105770919</c:v>
                </c:pt>
                <c:pt idx="441">
                  <c:v>2.7479788279435402</c:v>
                </c:pt>
                <c:pt idx="442">
                  <c:v>3.1433803823476882</c:v>
                </c:pt>
                <c:pt idx="443">
                  <c:v>3.2115530641415058</c:v>
                </c:pt>
                <c:pt idx="444">
                  <c:v>2.5570953189208536</c:v>
                </c:pt>
                <c:pt idx="445">
                  <c:v>2.8830846882258361</c:v>
                </c:pt>
                <c:pt idx="446">
                  <c:v>2.8892822047525408</c:v>
                </c:pt>
                <c:pt idx="447">
                  <c:v>3.3305453814543475</c:v>
                </c:pt>
                <c:pt idx="448">
                  <c:v>3.023148561729498</c:v>
                </c:pt>
                <c:pt idx="449">
                  <c:v>2.7950799535465465</c:v>
                </c:pt>
                <c:pt idx="450">
                  <c:v>2.8669711452563909</c:v>
                </c:pt>
                <c:pt idx="451">
                  <c:v>3.0776867071645491</c:v>
                </c:pt>
                <c:pt idx="452">
                  <c:v>3.0553756476683898</c:v>
                </c:pt>
                <c:pt idx="453">
                  <c:v>2.6847641593710878</c:v>
                </c:pt>
                <c:pt idx="454">
                  <c:v>3.217750580668211</c:v>
                </c:pt>
                <c:pt idx="455">
                  <c:v>2.843420582454883</c:v>
                </c:pt>
                <c:pt idx="456">
                  <c:v>2.7145122386993008</c:v>
                </c:pt>
                <c:pt idx="457">
                  <c:v>2.7938404502411984</c:v>
                </c:pt>
                <c:pt idx="458">
                  <c:v>2.9103537609433614</c:v>
                </c:pt>
                <c:pt idx="459">
                  <c:v>2.828546542790777</c:v>
                </c:pt>
                <c:pt idx="460">
                  <c:v>2.5769273718063257</c:v>
                </c:pt>
                <c:pt idx="461">
                  <c:v>3.0442201179203097</c:v>
                </c:pt>
                <c:pt idx="462">
                  <c:v>2.7516973378595666</c:v>
                </c:pt>
                <c:pt idx="463">
                  <c:v>2.5174312131499006</c:v>
                </c:pt>
                <c:pt idx="464">
                  <c:v>2.9215092906914415</c:v>
                </c:pt>
                <c:pt idx="465">
                  <c:v>2.4765276040736079</c:v>
                </c:pt>
                <c:pt idx="466">
                  <c:v>2.4889226371270357</c:v>
                </c:pt>
                <c:pt idx="467">
                  <c:v>2.5261077362872926</c:v>
                </c:pt>
                <c:pt idx="468">
                  <c:v>2.6215494907986447</c:v>
                </c:pt>
                <c:pt idx="469">
                  <c:v>2.9363833303555471</c:v>
                </c:pt>
                <c:pt idx="470">
                  <c:v>3.399957566553514</c:v>
                </c:pt>
                <c:pt idx="471">
                  <c:v>3.2499776666071107</c:v>
                </c:pt>
                <c:pt idx="472">
                  <c:v>3.0095140253707311</c:v>
                </c:pt>
                <c:pt idx="473">
                  <c:v>2.78020591388244</c:v>
                </c:pt>
                <c:pt idx="474">
                  <c:v>3.657774254064678</c:v>
                </c:pt>
                <c:pt idx="475">
                  <c:v>3.2921207789887426</c:v>
                </c:pt>
                <c:pt idx="476">
                  <c:v>3.6317446846524923</c:v>
                </c:pt>
                <c:pt idx="477">
                  <c:v>3.6317446846524923</c:v>
                </c:pt>
                <c:pt idx="478">
                  <c:v>3.5325844202251222</c:v>
                </c:pt>
                <c:pt idx="479">
                  <c:v>3.0206695551188107</c:v>
                </c:pt>
                <c:pt idx="480">
                  <c:v>2.8297860460961246</c:v>
                </c:pt>
                <c:pt idx="481">
                  <c:v>2.2943206181883142</c:v>
                </c:pt>
                <c:pt idx="482">
                  <c:v>2.0774075397534419</c:v>
                </c:pt>
                <c:pt idx="483">
                  <c:v>2.5062756834018209</c:v>
                </c:pt>
                <c:pt idx="484">
                  <c:v>2.8322650527068034</c:v>
                </c:pt>
                <c:pt idx="485">
                  <c:v>2.2496984991959952</c:v>
                </c:pt>
                <c:pt idx="486">
                  <c:v>2.2249084330891571</c:v>
                </c:pt>
                <c:pt idx="487">
                  <c:v>2.4554560478827967</c:v>
                </c:pt>
                <c:pt idx="488">
                  <c:v>2.2596145256387357</c:v>
                </c:pt>
                <c:pt idx="489">
                  <c:v>2.3129131677684471</c:v>
                </c:pt>
                <c:pt idx="490">
                  <c:v>2.2397824727532636</c:v>
                </c:pt>
                <c:pt idx="491">
                  <c:v>1.9732892621046978</c:v>
                </c:pt>
                <c:pt idx="492">
                  <c:v>2.3674513132034978</c:v>
                </c:pt>
                <c:pt idx="493">
                  <c:v>2.0154323744863292</c:v>
                </c:pt>
                <c:pt idx="494">
                  <c:v>2.1492987314632863</c:v>
                </c:pt>
                <c:pt idx="495">
                  <c:v>2.0030373414329103</c:v>
                </c:pt>
                <c:pt idx="496">
                  <c:v>2.4281869751652625</c:v>
                </c:pt>
                <c:pt idx="497">
                  <c:v>2.1145926389136989</c:v>
                </c:pt>
                <c:pt idx="498">
                  <c:v>1.9993188315168837</c:v>
                </c:pt>
                <c:pt idx="499">
                  <c:v>1.9509782026085378</c:v>
                </c:pt>
                <c:pt idx="500">
                  <c:v>1.7836452563873506</c:v>
                </c:pt>
                <c:pt idx="501">
                  <c:v>1.824548865463643</c:v>
                </c:pt>
                <c:pt idx="502">
                  <c:v>1.9708102554940101</c:v>
                </c:pt>
                <c:pt idx="503">
                  <c:v>2.0203903877077041</c:v>
                </c:pt>
                <c:pt idx="504">
                  <c:v>1.8964400571734874</c:v>
                </c:pt>
                <c:pt idx="505">
                  <c:v>1.8865240307307469</c:v>
                </c:pt>
                <c:pt idx="506">
                  <c:v>1.5258285688761859</c:v>
                </c:pt>
                <c:pt idx="507">
                  <c:v>1.9608942290512785</c:v>
                </c:pt>
                <c:pt idx="508">
                  <c:v>2.4083549222797904</c:v>
                </c:pt>
                <c:pt idx="509">
                  <c:v>1.8319858852956961</c:v>
                </c:pt>
                <c:pt idx="510">
                  <c:v>2.1121136323030205</c:v>
                </c:pt>
                <c:pt idx="5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F3-4EC6-A327-3F6380F61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plots'!$D$1</c:f>
              <c:strCache>
                <c:ptCount val="1"/>
                <c:pt idx="0">
                  <c:v>high w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plots'!$D$2:$D$513</c:f>
              <c:numCache>
                <c:formatCode>General</c:formatCode>
                <c:ptCount val="512"/>
                <c:pt idx="0">
                  <c:v>221.99999999999997</c:v>
                </c:pt>
                <c:pt idx="1">
                  <c:v>217.37626101972188</c:v>
                </c:pt>
                <c:pt idx="2">
                  <c:v>212.69647671847071</c:v>
                </c:pt>
                <c:pt idx="3">
                  <c:v>211.07116241025173</c:v>
                </c:pt>
                <c:pt idx="4">
                  <c:v>208.15680571965223</c:v>
                </c:pt>
                <c:pt idx="5">
                  <c:v>207.05495470932169</c:v>
                </c:pt>
                <c:pt idx="6">
                  <c:v>205.32651701051228</c:v>
                </c:pt>
                <c:pt idx="7">
                  <c:v>201.42352085794786</c:v>
                </c:pt>
                <c:pt idx="8">
                  <c:v>200.02238783362114</c:v>
                </c:pt>
                <c:pt idx="9">
                  <c:v>200.10981853433913</c:v>
                </c:pt>
                <c:pt idx="10">
                  <c:v>197.86576388257748</c:v>
                </c:pt>
                <c:pt idx="11">
                  <c:v>195.85485776606382</c:v>
                </c:pt>
                <c:pt idx="12">
                  <c:v>195.24396376745736</c:v>
                </c:pt>
                <c:pt idx="13">
                  <c:v>195.04780514405167</c:v>
                </c:pt>
                <c:pt idx="14">
                  <c:v>194.32706231633796</c:v>
                </c:pt>
                <c:pt idx="15">
                  <c:v>194.44475749038139</c:v>
                </c:pt>
                <c:pt idx="16">
                  <c:v>193.82265442758035</c:v>
                </c:pt>
                <c:pt idx="17">
                  <c:v>193.97733951346601</c:v>
                </c:pt>
                <c:pt idx="18">
                  <c:v>191.38019933957406</c:v>
                </c:pt>
                <c:pt idx="19">
                  <c:v>192.36883880153897</c:v>
                </c:pt>
                <c:pt idx="20">
                  <c:v>190.91053954981976</c:v>
                </c:pt>
                <c:pt idx="21">
                  <c:v>189.55984731436882</c:v>
                </c:pt>
                <c:pt idx="22">
                  <c:v>191.39925474870489</c:v>
                </c:pt>
                <c:pt idx="23">
                  <c:v>189.93647187130782</c:v>
                </c:pt>
                <c:pt idx="24">
                  <c:v>188.61268138992395</c:v>
                </c:pt>
                <c:pt idx="25">
                  <c:v>188.55103153685357</c:v>
                </c:pt>
                <c:pt idx="26">
                  <c:v>189.41188766699992</c:v>
                </c:pt>
                <c:pt idx="27">
                  <c:v>188.09258081129389</c:v>
                </c:pt>
                <c:pt idx="28">
                  <c:v>187.57920567118057</c:v>
                </c:pt>
                <c:pt idx="29">
                  <c:v>187.91996122269686</c:v>
                </c:pt>
                <c:pt idx="30">
                  <c:v>187.84486049259291</c:v>
                </c:pt>
                <c:pt idx="31">
                  <c:v>187.49850040897937</c:v>
                </c:pt>
                <c:pt idx="32">
                  <c:v>186.50874004059497</c:v>
                </c:pt>
                <c:pt idx="33">
                  <c:v>186.10185101033051</c:v>
                </c:pt>
                <c:pt idx="34">
                  <c:v>186.61634705686328</c:v>
                </c:pt>
                <c:pt idx="35">
                  <c:v>185.23202762882852</c:v>
                </c:pt>
                <c:pt idx="36">
                  <c:v>185.8855160713745</c:v>
                </c:pt>
                <c:pt idx="37">
                  <c:v>185.86870247508256</c:v>
                </c:pt>
                <c:pt idx="38">
                  <c:v>185.78799721288132</c:v>
                </c:pt>
                <c:pt idx="39">
                  <c:v>186.21618346511556</c:v>
                </c:pt>
                <c:pt idx="40">
                  <c:v>185.27350116634858</c:v>
                </c:pt>
                <c:pt idx="41">
                  <c:v>185.63891665909296</c:v>
                </c:pt>
                <c:pt idx="42">
                  <c:v>184.79935775091641</c:v>
                </c:pt>
                <c:pt idx="43">
                  <c:v>185.74876548820018</c:v>
                </c:pt>
                <c:pt idx="44">
                  <c:v>185.65348844254601</c:v>
                </c:pt>
                <c:pt idx="45">
                  <c:v>185.64676300402922</c:v>
                </c:pt>
                <c:pt idx="46">
                  <c:v>184.84867763337269</c:v>
                </c:pt>
                <c:pt idx="47">
                  <c:v>185.36989911842224</c:v>
                </c:pt>
                <c:pt idx="48">
                  <c:v>185.7543700202975</c:v>
                </c:pt>
                <c:pt idx="49">
                  <c:v>185.33066739374112</c:v>
                </c:pt>
                <c:pt idx="50">
                  <c:v>184.87221666818141</c:v>
                </c:pt>
                <c:pt idx="51">
                  <c:v>185.56381592898907</c:v>
                </c:pt>
                <c:pt idx="52">
                  <c:v>184.77581871610772</c:v>
                </c:pt>
                <c:pt idx="53">
                  <c:v>185.45957163197917</c:v>
                </c:pt>
                <c:pt idx="54">
                  <c:v>184.17501287527642</c:v>
                </c:pt>
                <c:pt idx="55">
                  <c:v>186.22178799721289</c:v>
                </c:pt>
                <c:pt idx="56">
                  <c:v>184.48102032778937</c:v>
                </c:pt>
                <c:pt idx="57">
                  <c:v>185.27462207276801</c:v>
                </c:pt>
                <c:pt idx="58">
                  <c:v>185.58847587021722</c:v>
                </c:pt>
                <c:pt idx="59">
                  <c:v>185.86197703656578</c:v>
                </c:pt>
                <c:pt idx="60">
                  <c:v>185.58175043170044</c:v>
                </c:pt>
                <c:pt idx="61">
                  <c:v>185.87318610076039</c:v>
                </c:pt>
                <c:pt idx="62">
                  <c:v>186.09736738465267</c:v>
                </c:pt>
                <c:pt idx="63">
                  <c:v>185.56493683540853</c:v>
                </c:pt>
                <c:pt idx="64">
                  <c:v>185.88663697779396</c:v>
                </c:pt>
                <c:pt idx="65">
                  <c:v>185.81153624769001</c:v>
                </c:pt>
                <c:pt idx="66">
                  <c:v>185.89784604198854</c:v>
                </c:pt>
                <c:pt idx="67">
                  <c:v>186.55805992305127</c:v>
                </c:pt>
                <c:pt idx="68">
                  <c:v>186.49192644430306</c:v>
                </c:pt>
                <c:pt idx="69">
                  <c:v>186.53676270108153</c:v>
                </c:pt>
                <c:pt idx="70">
                  <c:v>186.97391620467147</c:v>
                </c:pt>
                <c:pt idx="71">
                  <c:v>186.73852585658454</c:v>
                </c:pt>
                <c:pt idx="72">
                  <c:v>186.06374019206882</c:v>
                </c:pt>
                <c:pt idx="73">
                  <c:v>185.77342542942836</c:v>
                </c:pt>
                <c:pt idx="74">
                  <c:v>185.90008785482746</c:v>
                </c:pt>
                <c:pt idx="75">
                  <c:v>185.8182616862068</c:v>
                </c:pt>
                <c:pt idx="76">
                  <c:v>185.86421884940472</c:v>
                </c:pt>
                <c:pt idx="77">
                  <c:v>185.92362688963615</c:v>
                </c:pt>
                <c:pt idx="78">
                  <c:v>185.69720379290496</c:v>
                </c:pt>
                <c:pt idx="79">
                  <c:v>186.65669968796388</c:v>
                </c:pt>
                <c:pt idx="80">
                  <c:v>186.93356357357086</c:v>
                </c:pt>
                <c:pt idx="81">
                  <c:v>186.29464691447785</c:v>
                </c:pt>
                <c:pt idx="82">
                  <c:v>186.06374019206882</c:v>
                </c:pt>
                <c:pt idx="83">
                  <c:v>185.27350116634858</c:v>
                </c:pt>
                <c:pt idx="84">
                  <c:v>185.79920627707597</c:v>
                </c:pt>
                <c:pt idx="85">
                  <c:v>185.89560422914963</c:v>
                </c:pt>
                <c:pt idx="86">
                  <c:v>185.38783362113361</c:v>
                </c:pt>
                <c:pt idx="87">
                  <c:v>185.84404253385441</c:v>
                </c:pt>
                <c:pt idx="88">
                  <c:v>185.18943318488897</c:v>
                </c:pt>
                <c:pt idx="89">
                  <c:v>185.54588142627767</c:v>
                </c:pt>
                <c:pt idx="90">
                  <c:v>185.1502014602078</c:v>
                </c:pt>
                <c:pt idx="91">
                  <c:v>185.04147353752006</c:v>
                </c:pt>
                <c:pt idx="92">
                  <c:v>185.00224181283892</c:v>
                </c:pt>
                <c:pt idx="93">
                  <c:v>184.91032748644309</c:v>
                </c:pt>
                <c:pt idx="94">
                  <c:v>184.97870277803025</c:v>
                </c:pt>
                <c:pt idx="95">
                  <c:v>184.48326214062831</c:v>
                </c:pt>
                <c:pt idx="96">
                  <c:v>184.26916901451119</c:v>
                </c:pt>
                <c:pt idx="97">
                  <c:v>184.39807325274927</c:v>
                </c:pt>
                <c:pt idx="98">
                  <c:v>184.45972310581962</c:v>
                </c:pt>
                <c:pt idx="99">
                  <c:v>184.21312369353814</c:v>
                </c:pt>
                <c:pt idx="100">
                  <c:v>184.41600775546064</c:v>
                </c:pt>
                <c:pt idx="101">
                  <c:v>183.99342603532369</c:v>
                </c:pt>
                <c:pt idx="102">
                  <c:v>183.48341361446879</c:v>
                </c:pt>
                <c:pt idx="103">
                  <c:v>183.79278378624011</c:v>
                </c:pt>
                <c:pt idx="104">
                  <c:v>183.96204065557876</c:v>
                </c:pt>
                <c:pt idx="105">
                  <c:v>184.18846375230999</c:v>
                </c:pt>
                <c:pt idx="106">
                  <c:v>183.59214153715655</c:v>
                </c:pt>
                <c:pt idx="107">
                  <c:v>183.77821200278711</c:v>
                </c:pt>
                <c:pt idx="108">
                  <c:v>183.52264533914993</c:v>
                </c:pt>
                <c:pt idx="109">
                  <c:v>183.65827501590476</c:v>
                </c:pt>
                <c:pt idx="110">
                  <c:v>183.31976127722743</c:v>
                </c:pt>
                <c:pt idx="111">
                  <c:v>183.30967311945227</c:v>
                </c:pt>
                <c:pt idx="112">
                  <c:v>183.68405586355237</c:v>
                </c:pt>
                <c:pt idx="113">
                  <c:v>182.91623496622134</c:v>
                </c:pt>
                <c:pt idx="114">
                  <c:v>182.91511405980188</c:v>
                </c:pt>
                <c:pt idx="115">
                  <c:v>182.41182707746373</c:v>
                </c:pt>
                <c:pt idx="116">
                  <c:v>182.36026538216851</c:v>
                </c:pt>
                <c:pt idx="117">
                  <c:v>182.95322487806357</c:v>
                </c:pt>
                <c:pt idx="118">
                  <c:v>182.40398073252751</c:v>
                </c:pt>
                <c:pt idx="119">
                  <c:v>182.21678936047746</c:v>
                </c:pt>
                <c:pt idx="120">
                  <c:v>182.09236874791722</c:v>
                </c:pt>
                <c:pt idx="121">
                  <c:v>182.34681450513494</c:v>
                </c:pt>
                <c:pt idx="122">
                  <c:v>182.0721924323669</c:v>
                </c:pt>
                <c:pt idx="123">
                  <c:v>182.52728043866824</c:v>
                </c:pt>
                <c:pt idx="124">
                  <c:v>182.20221757702447</c:v>
                </c:pt>
                <c:pt idx="125">
                  <c:v>182.27283468145052</c:v>
                </c:pt>
                <c:pt idx="126">
                  <c:v>182.04865339755824</c:v>
                </c:pt>
                <c:pt idx="127">
                  <c:v>182.15065588172925</c:v>
                </c:pt>
                <c:pt idx="128">
                  <c:v>182.08788512223941</c:v>
                </c:pt>
                <c:pt idx="129">
                  <c:v>181.79644945317943</c:v>
                </c:pt>
                <c:pt idx="130">
                  <c:v>181.94104638128996</c:v>
                </c:pt>
                <c:pt idx="131">
                  <c:v>182.00830076645764</c:v>
                </c:pt>
                <c:pt idx="132">
                  <c:v>181.89733103093099</c:v>
                </c:pt>
                <c:pt idx="133">
                  <c:v>181.53527825744493</c:v>
                </c:pt>
                <c:pt idx="134">
                  <c:v>181.6114998939683</c:v>
                </c:pt>
                <c:pt idx="135">
                  <c:v>181.08915750249932</c:v>
                </c:pt>
                <c:pt idx="136">
                  <c:v>182.04865339755824</c:v>
                </c:pt>
                <c:pt idx="137">
                  <c:v>181.53303644460601</c:v>
                </c:pt>
                <c:pt idx="138">
                  <c:v>181.72919506801176</c:v>
                </c:pt>
                <c:pt idx="139">
                  <c:v>181.80765851737408</c:v>
                </c:pt>
                <c:pt idx="140">
                  <c:v>181.67875427913597</c:v>
                </c:pt>
                <c:pt idx="141">
                  <c:v>181.45457299524375</c:v>
                </c:pt>
                <c:pt idx="142">
                  <c:v>181.67202884061919</c:v>
                </c:pt>
                <c:pt idx="143">
                  <c:v>181.28083250022721</c:v>
                </c:pt>
                <c:pt idx="144">
                  <c:v>181.60701626829047</c:v>
                </c:pt>
                <c:pt idx="145">
                  <c:v>181.94104638128996</c:v>
                </c:pt>
                <c:pt idx="146">
                  <c:v>181.34696597897542</c:v>
                </c:pt>
                <c:pt idx="147">
                  <c:v>181.27298615529097</c:v>
                </c:pt>
                <c:pt idx="148">
                  <c:v>180.78763367566421</c:v>
                </c:pt>
                <c:pt idx="149">
                  <c:v>180.44351540488955</c:v>
                </c:pt>
                <c:pt idx="150">
                  <c:v>180.66993850162075</c:v>
                </c:pt>
                <c:pt idx="151">
                  <c:v>181.03199127510678</c:v>
                </c:pt>
                <c:pt idx="152">
                  <c:v>181.34696597897542</c:v>
                </c:pt>
                <c:pt idx="153">
                  <c:v>181.45905662092153</c:v>
                </c:pt>
                <c:pt idx="154">
                  <c:v>180.92326335241904</c:v>
                </c:pt>
                <c:pt idx="155">
                  <c:v>181.48707928140809</c:v>
                </c:pt>
                <c:pt idx="156">
                  <c:v>181.10260837953288</c:v>
                </c:pt>
                <c:pt idx="157">
                  <c:v>181.6843588112333</c:v>
                </c:pt>
                <c:pt idx="158">
                  <c:v>181.38956042291497</c:v>
                </c:pt>
                <c:pt idx="159">
                  <c:v>181.00172680178133</c:v>
                </c:pt>
                <c:pt idx="160">
                  <c:v>180.90869156896605</c:v>
                </c:pt>
                <c:pt idx="161">
                  <c:v>181.16762095186161</c:v>
                </c:pt>
                <c:pt idx="162">
                  <c:v>180.98155048623104</c:v>
                </c:pt>
                <c:pt idx="163">
                  <c:v>181.05889302917387</c:v>
                </c:pt>
                <c:pt idx="164">
                  <c:v>180.96922051561694</c:v>
                </c:pt>
                <c:pt idx="165">
                  <c:v>180.54775970189948</c:v>
                </c:pt>
                <c:pt idx="166">
                  <c:v>180.05119815807811</c:v>
                </c:pt>
                <c:pt idx="167">
                  <c:v>179.97273470871579</c:v>
                </c:pt>
                <c:pt idx="168">
                  <c:v>179.62077009300495</c:v>
                </c:pt>
                <c:pt idx="169">
                  <c:v>179.40107243479054</c:v>
                </c:pt>
                <c:pt idx="170">
                  <c:v>179.4952285740253</c:v>
                </c:pt>
                <c:pt idx="171">
                  <c:v>179.52549304735072</c:v>
                </c:pt>
                <c:pt idx="172">
                  <c:v>179.87073222454484</c:v>
                </c:pt>
                <c:pt idx="173">
                  <c:v>178.82044290950952</c:v>
                </c:pt>
                <c:pt idx="174">
                  <c:v>178.47520373231541</c:v>
                </c:pt>
                <c:pt idx="175">
                  <c:v>178.26447332545669</c:v>
                </c:pt>
                <c:pt idx="176">
                  <c:v>178.26447332545669</c:v>
                </c:pt>
                <c:pt idx="177">
                  <c:v>177.60762216365231</c:v>
                </c:pt>
                <c:pt idx="178">
                  <c:v>177.73764730830987</c:v>
                </c:pt>
                <c:pt idx="179">
                  <c:v>177.65357932685026</c:v>
                </c:pt>
                <c:pt idx="180">
                  <c:v>177.17943591141812</c:v>
                </c:pt>
                <c:pt idx="181">
                  <c:v>176.61449907600957</c:v>
                </c:pt>
                <c:pt idx="182">
                  <c:v>176.69072071253296</c:v>
                </c:pt>
                <c:pt idx="183">
                  <c:v>176.56966281923113</c:v>
                </c:pt>
                <c:pt idx="184">
                  <c:v>175.9139325638462</c:v>
                </c:pt>
                <c:pt idx="185">
                  <c:v>175.32321488079009</c:v>
                </c:pt>
                <c:pt idx="186">
                  <c:v>175.0788572813475</c:v>
                </c:pt>
                <c:pt idx="187">
                  <c:v>174.37829076918416</c:v>
                </c:pt>
                <c:pt idx="188">
                  <c:v>173.58580993062498</c:v>
                </c:pt>
                <c:pt idx="189">
                  <c:v>173.37620043018575</c:v>
                </c:pt>
                <c:pt idx="190">
                  <c:v>172.04344269744615</c:v>
                </c:pt>
                <c:pt idx="191">
                  <c:v>172.61286315853252</c:v>
                </c:pt>
                <c:pt idx="192">
                  <c:v>171.89324123723833</c:v>
                </c:pt>
                <c:pt idx="193">
                  <c:v>170.83398467084734</c:v>
                </c:pt>
                <c:pt idx="194">
                  <c:v>170.28698233815021</c:v>
                </c:pt>
                <c:pt idx="195">
                  <c:v>169.74110091187248</c:v>
                </c:pt>
                <c:pt idx="196">
                  <c:v>169.34093732012479</c:v>
                </c:pt>
                <c:pt idx="197">
                  <c:v>168.8567057469175</c:v>
                </c:pt>
                <c:pt idx="198">
                  <c:v>168.13147929352601</c:v>
                </c:pt>
                <c:pt idx="199">
                  <c:v>166.86149232027631</c:v>
                </c:pt>
                <c:pt idx="200">
                  <c:v>167.04868369232636</c:v>
                </c:pt>
                <c:pt idx="201">
                  <c:v>165.43569935472144</c:v>
                </c:pt>
                <c:pt idx="202">
                  <c:v>165.30343239722501</c:v>
                </c:pt>
                <c:pt idx="203">
                  <c:v>164.13881062740464</c:v>
                </c:pt>
                <c:pt idx="204">
                  <c:v>163.62319367445241</c:v>
                </c:pt>
                <c:pt idx="205">
                  <c:v>162.28034778393771</c:v>
                </c:pt>
                <c:pt idx="206">
                  <c:v>162.09651913114604</c:v>
                </c:pt>
                <c:pt idx="207">
                  <c:v>160.41628040837347</c:v>
                </c:pt>
                <c:pt idx="208">
                  <c:v>159.56439152958285</c:v>
                </c:pt>
                <c:pt idx="209">
                  <c:v>158.2428428610379</c:v>
                </c:pt>
                <c:pt idx="210">
                  <c:v>158.03323336059862</c:v>
                </c:pt>
                <c:pt idx="211">
                  <c:v>155.77796964464235</c:v>
                </c:pt>
                <c:pt idx="212">
                  <c:v>154.99557696385835</c:v>
                </c:pt>
                <c:pt idx="213">
                  <c:v>153.68187464024962</c:v>
                </c:pt>
                <c:pt idx="214">
                  <c:v>152.77281953406649</c:v>
                </c:pt>
                <c:pt idx="215">
                  <c:v>150.47384046775122</c:v>
                </c:pt>
                <c:pt idx="216">
                  <c:v>148.56942046108639</c:v>
                </c:pt>
                <c:pt idx="217">
                  <c:v>144.76618497985399</c:v>
                </c:pt>
                <c:pt idx="218">
                  <c:v>140.91923414826257</c:v>
                </c:pt>
                <c:pt idx="219">
                  <c:v>136.17892090036051</c:v>
                </c:pt>
                <c:pt idx="220">
                  <c:v>129.95564845951102</c:v>
                </c:pt>
                <c:pt idx="221">
                  <c:v>126.19500742221818</c:v>
                </c:pt>
                <c:pt idx="222">
                  <c:v>120.11296919022087</c:v>
                </c:pt>
                <c:pt idx="223">
                  <c:v>114.62501136053802</c:v>
                </c:pt>
                <c:pt idx="224">
                  <c:v>109.69078130206913</c:v>
                </c:pt>
                <c:pt idx="225">
                  <c:v>102.52146384319428</c:v>
                </c:pt>
                <c:pt idx="226">
                  <c:v>98.017661849798543</c:v>
                </c:pt>
                <c:pt idx="227">
                  <c:v>91.734981368717612</c:v>
                </c:pt>
                <c:pt idx="228">
                  <c:v>85.37047471901603</c:v>
                </c:pt>
                <c:pt idx="229">
                  <c:v>78.164167348298946</c:v>
                </c:pt>
                <c:pt idx="230">
                  <c:v>71.91511405980188</c:v>
                </c:pt>
                <c:pt idx="231">
                  <c:v>64.724499378957248</c:v>
                </c:pt>
                <c:pt idx="232">
                  <c:v>57.155018328334705</c:v>
                </c:pt>
                <c:pt idx="233">
                  <c:v>47.385197976309492</c:v>
                </c:pt>
                <c:pt idx="234">
                  <c:v>38.272228786088647</c:v>
                </c:pt>
                <c:pt idx="235">
                  <c:v>27.789511951286009</c:v>
                </c:pt>
                <c:pt idx="236">
                  <c:v>13.85552425096186</c:v>
                </c:pt>
                <c:pt idx="237">
                  <c:v>2.3998606440667678</c:v>
                </c:pt>
                <c:pt idx="238">
                  <c:v>2.1801629858523395</c:v>
                </c:pt>
                <c:pt idx="239">
                  <c:v>2.5545457299524372</c:v>
                </c:pt>
                <c:pt idx="240">
                  <c:v>2.1398103547517331</c:v>
                </c:pt>
                <c:pt idx="241">
                  <c:v>1.8797600654366986</c:v>
                </c:pt>
                <c:pt idx="242">
                  <c:v>1.7015359447423397</c:v>
                </c:pt>
                <c:pt idx="243">
                  <c:v>1.4033748371656201</c:v>
                </c:pt>
                <c:pt idx="244">
                  <c:v>1.971674391832527</c:v>
                </c:pt>
                <c:pt idx="245">
                  <c:v>2.208185646338876</c:v>
                </c:pt>
                <c:pt idx="246">
                  <c:v>1.9862461752855265</c:v>
                </c:pt>
                <c:pt idx="247">
                  <c:v>2.1543821382047286</c:v>
                </c:pt>
                <c:pt idx="248">
                  <c:v>1.8551001242085465</c:v>
                </c:pt>
                <c:pt idx="249">
                  <c:v>1.8237147444636297</c:v>
                </c:pt>
                <c:pt idx="250">
                  <c:v>2.6330091793147328</c:v>
                </c:pt>
                <c:pt idx="251">
                  <c:v>2.2238783362113344</c:v>
                </c:pt>
                <c:pt idx="252">
                  <c:v>2.5220394437880578</c:v>
                </c:pt>
                <c:pt idx="253">
                  <c:v>2.7338907570662543</c:v>
                </c:pt>
                <c:pt idx="254">
                  <c:v>2.6072283316671174</c:v>
                </c:pt>
                <c:pt idx="255">
                  <c:v>3.2024296404011023</c:v>
                </c:pt>
                <c:pt idx="256">
                  <c:v>3.4277318307128359</c:v>
                </c:pt>
                <c:pt idx="257">
                  <c:v>2.8381350540761612</c:v>
                </c:pt>
                <c:pt idx="258">
                  <c:v>3.6126813899239587</c:v>
                </c:pt>
                <c:pt idx="259">
                  <c:v>3.3122784695083141</c:v>
                </c:pt>
                <c:pt idx="260">
                  <c:v>2.9726438244115214</c:v>
                </c:pt>
                <c:pt idx="261">
                  <c:v>3.0398982095792055</c:v>
                </c:pt>
                <c:pt idx="262">
                  <c:v>2.5063467539155955</c:v>
                </c:pt>
                <c:pt idx="263">
                  <c:v>2.8796085915962299</c:v>
                </c:pt>
                <c:pt idx="264">
                  <c:v>2.402102456905689</c:v>
                </c:pt>
                <c:pt idx="265">
                  <c:v>2.1510194189463445</c:v>
                </c:pt>
                <c:pt idx="266">
                  <c:v>2.5377321336605161</c:v>
                </c:pt>
                <c:pt idx="267">
                  <c:v>2.1824047986912651</c:v>
                </c:pt>
                <c:pt idx="268">
                  <c:v>2.2664727801508664</c:v>
                </c:pt>
                <c:pt idx="269">
                  <c:v>1.8842436911145417</c:v>
                </c:pt>
                <c:pt idx="270">
                  <c:v>2.2922536277984773</c:v>
                </c:pt>
                <c:pt idx="271">
                  <c:v>2.3942561119694621</c:v>
                </c:pt>
                <c:pt idx="272">
                  <c:v>2.5276439758853635</c:v>
                </c:pt>
                <c:pt idx="273">
                  <c:v>2.0804023145202803</c:v>
                </c:pt>
                <c:pt idx="274">
                  <c:v>1.8842436911145417</c:v>
                </c:pt>
                <c:pt idx="275">
                  <c:v>1.9940925202217576</c:v>
                </c:pt>
                <c:pt idx="276">
                  <c:v>2.4693568420733731</c:v>
                </c:pt>
                <c:pt idx="277">
                  <c:v>1.9032991002453841</c:v>
                </c:pt>
                <c:pt idx="278">
                  <c:v>2.0378078705807483</c:v>
                </c:pt>
                <c:pt idx="279">
                  <c:v>1.9671907661546839</c:v>
                </c:pt>
                <c:pt idx="280">
                  <c:v>1.878639159017236</c:v>
                </c:pt>
                <c:pt idx="281">
                  <c:v>1.6813596291920385</c:v>
                </c:pt>
                <c:pt idx="282">
                  <c:v>1.6925686933866499</c:v>
                </c:pt>
                <c:pt idx="283">
                  <c:v>2.3157926626071665</c:v>
                </c:pt>
                <c:pt idx="284">
                  <c:v>2.1633493895604223</c:v>
                </c:pt>
                <c:pt idx="285">
                  <c:v>2.3370898845769306</c:v>
                </c:pt>
                <c:pt idx="286">
                  <c:v>1.1847980853706548</c:v>
                </c:pt>
                <c:pt idx="287">
                  <c:v>2.5679966069859699</c:v>
                </c:pt>
                <c:pt idx="288">
                  <c:v>1.7418885758429501</c:v>
                </c:pt>
                <c:pt idx="289">
                  <c:v>2.1790420794328811</c:v>
                </c:pt>
                <c:pt idx="290">
                  <c:v>1.6432488109303494</c:v>
                </c:pt>
                <c:pt idx="291">
                  <c:v>2.0613469053894375</c:v>
                </c:pt>
                <c:pt idx="292">
                  <c:v>1.8943318488896941</c:v>
                </c:pt>
                <c:pt idx="293">
                  <c:v>1.4919264443030684</c:v>
                </c:pt>
                <c:pt idx="294">
                  <c:v>1.3417249840952459</c:v>
                </c:pt>
                <c:pt idx="295">
                  <c:v>2.1398103547517331</c:v>
                </c:pt>
                <c:pt idx="296">
                  <c:v>1.2677451604107972</c:v>
                </c:pt>
                <c:pt idx="297">
                  <c:v>1.9940925202217576</c:v>
                </c:pt>
                <c:pt idx="298">
                  <c:v>1.2968887273167924</c:v>
                </c:pt>
                <c:pt idx="299">
                  <c:v>1.8147474931079399</c:v>
                </c:pt>
                <c:pt idx="300">
                  <c:v>1.2296343421491083</c:v>
                </c:pt>
                <c:pt idx="301">
                  <c:v>1.2542942833772606</c:v>
                </c:pt>
                <c:pt idx="302">
                  <c:v>1.9156290708594621</c:v>
                </c:pt>
                <c:pt idx="303">
                  <c:v>1.8057802417522462</c:v>
                </c:pt>
                <c:pt idx="304">
                  <c:v>2.2283619618891812</c:v>
                </c:pt>
                <c:pt idx="305">
                  <c:v>1.2251507164712654</c:v>
                </c:pt>
                <c:pt idx="306">
                  <c:v>1.9481353570238416</c:v>
                </c:pt>
                <c:pt idx="307">
                  <c:v>1.417946620618616</c:v>
                </c:pt>
                <c:pt idx="308">
                  <c:v>1.3843194280347777</c:v>
                </c:pt>
                <c:pt idx="309">
                  <c:v>1.633160653155197</c:v>
                </c:pt>
                <c:pt idx="310">
                  <c:v>1.3495713290314728</c:v>
                </c:pt>
                <c:pt idx="311">
                  <c:v>1.8091429610106302</c:v>
                </c:pt>
                <c:pt idx="312">
                  <c:v>1.4639037838165321</c:v>
                </c:pt>
                <c:pt idx="313">
                  <c:v>1.2744705989275618</c:v>
                </c:pt>
                <c:pt idx="314">
                  <c:v>1.6264352146384287</c:v>
                </c:pt>
                <c:pt idx="315">
                  <c:v>1.6791178163531131</c:v>
                </c:pt>
                <c:pt idx="316">
                  <c:v>0.81377806052894563</c:v>
                </c:pt>
                <c:pt idx="317">
                  <c:v>1.6544578751249648</c:v>
                </c:pt>
                <c:pt idx="318">
                  <c:v>1.3148232300281721</c:v>
                </c:pt>
                <c:pt idx="319">
                  <c:v>2.1599866703020383</c:v>
                </c:pt>
                <c:pt idx="320">
                  <c:v>1.878639159017236</c:v>
                </c:pt>
                <c:pt idx="321">
                  <c:v>1.3596594868066256</c:v>
                </c:pt>
                <c:pt idx="322">
                  <c:v>1.7755157684267922</c:v>
                </c:pt>
                <c:pt idx="323">
                  <c:v>1.5064982277560639</c:v>
                </c:pt>
                <c:pt idx="324">
                  <c:v>1.2811960374443301</c:v>
                </c:pt>
                <c:pt idx="325">
                  <c:v>0.95164955012269403</c:v>
                </c:pt>
                <c:pt idx="326">
                  <c:v>0.60865218576751712</c:v>
                </c:pt>
                <c:pt idx="327">
                  <c:v>1.8988154745675412</c:v>
                </c:pt>
                <c:pt idx="328">
                  <c:v>1.2711078796691775</c:v>
                </c:pt>
                <c:pt idx="329">
                  <c:v>1.0155412160319899</c:v>
                </c:pt>
                <c:pt idx="330">
                  <c:v>1.3518131418703985</c:v>
                </c:pt>
                <c:pt idx="331">
                  <c:v>1.206095307340419</c:v>
                </c:pt>
                <c:pt idx="332">
                  <c:v>0.49656154382137963</c:v>
                </c:pt>
                <c:pt idx="333">
                  <c:v>1.2733496925081029</c:v>
                </c:pt>
                <c:pt idx="334">
                  <c:v>0.87094428792147305</c:v>
                </c:pt>
                <c:pt idx="335">
                  <c:v>0.94940773728376859</c:v>
                </c:pt>
                <c:pt idx="336">
                  <c:v>1.4482110939440735</c:v>
                </c:pt>
                <c:pt idx="337">
                  <c:v>0.9550122693810742</c:v>
                </c:pt>
                <c:pt idx="338">
                  <c:v>1.1982489624041917</c:v>
                </c:pt>
                <c:pt idx="339">
                  <c:v>1.0682238177466745</c:v>
                </c:pt>
                <c:pt idx="340">
                  <c:v>0.97630949135084222</c:v>
                </c:pt>
                <c:pt idx="341">
                  <c:v>0.74876548820018696</c:v>
                </c:pt>
                <c:pt idx="342">
                  <c:v>0.5615741161501383</c:v>
                </c:pt>
                <c:pt idx="343">
                  <c:v>1.3058559786724824</c:v>
                </c:pt>
                <c:pt idx="344">
                  <c:v>0.75324911387802995</c:v>
                </c:pt>
                <c:pt idx="345">
                  <c:v>1.3327577327395561</c:v>
                </c:pt>
                <c:pt idx="346">
                  <c:v>1.0345966251628325</c:v>
                </c:pt>
                <c:pt idx="347">
                  <c:v>0.9292314217334634</c:v>
                </c:pt>
                <c:pt idx="348">
                  <c:v>0.83507528249870955</c:v>
                </c:pt>
                <c:pt idx="349">
                  <c:v>1.1601381441425067</c:v>
                </c:pt>
                <c:pt idx="350">
                  <c:v>1.032354812323911</c:v>
                </c:pt>
                <c:pt idx="351">
                  <c:v>1.1623799569814282</c:v>
                </c:pt>
                <c:pt idx="352">
                  <c:v>1.0043321518373745</c:v>
                </c:pt>
                <c:pt idx="353">
                  <c:v>0.9292314217334634</c:v>
                </c:pt>
                <c:pt idx="354">
                  <c:v>1.2262716228907242</c:v>
                </c:pt>
                <c:pt idx="355">
                  <c:v>1.1623799569814282</c:v>
                </c:pt>
                <c:pt idx="356">
                  <c:v>1.011057590354143</c:v>
                </c:pt>
                <c:pt idx="357">
                  <c:v>0.53467236208306457</c:v>
                </c:pt>
                <c:pt idx="358">
                  <c:v>1.0861583204580543</c:v>
                </c:pt>
                <c:pt idx="359">
                  <c:v>1.0839165076191328</c:v>
                </c:pt>
                <c:pt idx="360">
                  <c:v>1.2419643127631823</c:v>
                </c:pt>
                <c:pt idx="361">
                  <c:v>0.88999969705231563</c:v>
                </c:pt>
                <c:pt idx="362">
                  <c:v>1.306976885091941</c:v>
                </c:pt>
                <c:pt idx="363">
                  <c:v>1.3305159199006302</c:v>
                </c:pt>
                <c:pt idx="364">
                  <c:v>0.95052864370323131</c:v>
                </c:pt>
                <c:pt idx="365">
                  <c:v>1.1478081735284287</c:v>
                </c:pt>
                <c:pt idx="366">
                  <c:v>1.0424429700990634</c:v>
                </c:pt>
                <c:pt idx="367">
                  <c:v>1.1534127056257384</c:v>
                </c:pt>
                <c:pt idx="368">
                  <c:v>1.3484504226120142</c:v>
                </c:pt>
                <c:pt idx="369">
                  <c:v>1.0973673846526695</c:v>
                </c:pt>
                <c:pt idx="370">
                  <c:v>0.80481080917325565</c:v>
                </c:pt>
                <c:pt idx="371">
                  <c:v>0.96061680147838391</c:v>
                </c:pt>
                <c:pt idx="372">
                  <c:v>0.86533975582416756</c:v>
                </c:pt>
                <c:pt idx="373">
                  <c:v>0.46629707049592178</c:v>
                </c:pt>
                <c:pt idx="374">
                  <c:v>0.55372777121391115</c:v>
                </c:pt>
                <c:pt idx="375">
                  <c:v>1.2038534945014974</c:v>
                </c:pt>
                <c:pt idx="376">
                  <c:v>1.0771910691023643</c:v>
                </c:pt>
                <c:pt idx="377">
                  <c:v>0.96397952073676807</c:v>
                </c:pt>
                <c:pt idx="378">
                  <c:v>0.5313096428246844</c:v>
                </c:pt>
                <c:pt idx="379">
                  <c:v>1.0514102214547534</c:v>
                </c:pt>
                <c:pt idx="380">
                  <c:v>1.0872792268775169</c:v>
                </c:pt>
                <c:pt idx="381">
                  <c:v>0.9707049592535365</c:v>
                </c:pt>
                <c:pt idx="382">
                  <c:v>1.5188281983701379</c:v>
                </c:pt>
                <c:pt idx="383">
                  <c:v>2.1812838922718023</c:v>
                </c:pt>
                <c:pt idx="384">
                  <c:v>1.5008936956587582</c:v>
                </c:pt>
                <c:pt idx="385">
                  <c:v>1.4157048077796943</c:v>
                </c:pt>
                <c:pt idx="386">
                  <c:v>1.8943318488896941</c:v>
                </c:pt>
                <c:pt idx="387">
                  <c:v>1.5603017358902111</c:v>
                </c:pt>
                <c:pt idx="388">
                  <c:v>1.0592565663909805</c:v>
                </c:pt>
                <c:pt idx="389">
                  <c:v>1.5277954497258319</c:v>
                </c:pt>
                <c:pt idx="390">
                  <c:v>1.4358811233299995</c:v>
                </c:pt>
                <c:pt idx="391">
                  <c:v>1.2980096337362512</c:v>
                </c:pt>
                <c:pt idx="392">
                  <c:v>1.2666242539913346</c:v>
                </c:pt>
                <c:pt idx="393">
                  <c:v>1.2128207458571874</c:v>
                </c:pt>
                <c:pt idx="394">
                  <c:v>1.6522160622860436</c:v>
                </c:pt>
                <c:pt idx="395">
                  <c:v>1.2329970614074925</c:v>
                </c:pt>
                <c:pt idx="396">
                  <c:v>1.0076948710957587</c:v>
                </c:pt>
                <c:pt idx="397">
                  <c:v>0.9852767427065322</c:v>
                </c:pt>
                <c:pt idx="398">
                  <c:v>1.0267502802266013</c:v>
                </c:pt>
                <c:pt idx="399">
                  <c:v>1.2217879972128811</c:v>
                </c:pt>
                <c:pt idx="400">
                  <c:v>1.125390045139202</c:v>
                </c:pt>
                <c:pt idx="401">
                  <c:v>0.74876548820018696</c:v>
                </c:pt>
                <c:pt idx="402">
                  <c:v>0.61089399860643856</c:v>
                </c:pt>
                <c:pt idx="403">
                  <c:v>1.5008936956587582</c:v>
                </c:pt>
                <c:pt idx="404">
                  <c:v>1.0121784967736058</c:v>
                </c:pt>
                <c:pt idx="405">
                  <c:v>0.93147323457238873</c:v>
                </c:pt>
                <c:pt idx="406">
                  <c:v>1.1197855130418963</c:v>
                </c:pt>
                <c:pt idx="407">
                  <c:v>0.69159926080765555</c:v>
                </c:pt>
                <c:pt idx="408">
                  <c:v>1.0312339059044482</c:v>
                </c:pt>
                <c:pt idx="409">
                  <c:v>0.73531461116665009</c:v>
                </c:pt>
                <c:pt idx="410">
                  <c:v>1.1141809809445906</c:v>
                </c:pt>
                <c:pt idx="411">
                  <c:v>0.70392923142173358</c:v>
                </c:pt>
                <c:pt idx="412">
                  <c:v>1.1399618285922015</c:v>
                </c:pt>
                <c:pt idx="413">
                  <c:v>1.0446847829379851</c:v>
                </c:pt>
                <c:pt idx="414">
                  <c:v>0.78575540004240929</c:v>
                </c:pt>
                <c:pt idx="415">
                  <c:v>1.2195461843739557</c:v>
                </c:pt>
                <c:pt idx="416">
                  <c:v>1.0256293738071427</c:v>
                </c:pt>
                <c:pt idx="417">
                  <c:v>1.0738283498439802</c:v>
                </c:pt>
                <c:pt idx="418">
                  <c:v>1.0525311278742162</c:v>
                </c:pt>
                <c:pt idx="419">
                  <c:v>1.1153018873640492</c:v>
                </c:pt>
                <c:pt idx="420">
                  <c:v>0.63779575267351218</c:v>
                </c:pt>
                <c:pt idx="421">
                  <c:v>0.7510073010391084</c:v>
                </c:pt>
                <c:pt idx="422">
                  <c:v>0.35084370929140402</c:v>
                </c:pt>
                <c:pt idx="423">
                  <c:v>1.2811960374443301</c:v>
                </c:pt>
                <c:pt idx="424">
                  <c:v>0.64003756551243374</c:v>
                </c:pt>
                <c:pt idx="425">
                  <c:v>0.84740525311278769</c:v>
                </c:pt>
                <c:pt idx="426">
                  <c:v>0.71065466993849802</c:v>
                </c:pt>
                <c:pt idx="427">
                  <c:v>0.93259414099184756</c:v>
                </c:pt>
                <c:pt idx="428">
                  <c:v>0.47078069617376866</c:v>
                </c:pt>
                <c:pt idx="429">
                  <c:v>0.85413069162955202</c:v>
                </c:pt>
                <c:pt idx="430">
                  <c:v>0.91017601260262082</c:v>
                </c:pt>
                <c:pt idx="431">
                  <c:v>1.3619012996455511</c:v>
                </c:pt>
                <c:pt idx="432">
                  <c:v>0.92698960889454185</c:v>
                </c:pt>
                <c:pt idx="433">
                  <c:v>0.56381592898906374</c:v>
                </c:pt>
                <c:pt idx="434">
                  <c:v>0.23202762882849817</c:v>
                </c:pt>
                <c:pt idx="435">
                  <c:v>0.61649853070374427</c:v>
                </c:pt>
                <c:pt idx="436">
                  <c:v>0.76221636523372371</c:v>
                </c:pt>
                <c:pt idx="437">
                  <c:v>0.60304765367021151</c:v>
                </c:pt>
                <c:pt idx="438">
                  <c:v>0.53355145566360584</c:v>
                </c:pt>
                <c:pt idx="439">
                  <c:v>0.63779575267351218</c:v>
                </c:pt>
                <c:pt idx="440">
                  <c:v>0.8317125632403255</c:v>
                </c:pt>
                <c:pt idx="441">
                  <c:v>0.34523917719409836</c:v>
                </c:pt>
                <c:pt idx="442">
                  <c:v>0.65236753612650777</c:v>
                </c:pt>
                <c:pt idx="443">
                  <c:v>1.0334757187433696</c:v>
                </c:pt>
                <c:pt idx="444">
                  <c:v>1.1287527643975861</c:v>
                </c:pt>
                <c:pt idx="445">
                  <c:v>0.68263200945196567</c:v>
                </c:pt>
                <c:pt idx="446">
                  <c:v>1.1018510103305124</c:v>
                </c:pt>
                <c:pt idx="447">
                  <c:v>1.2386015935047983</c:v>
                </c:pt>
                <c:pt idx="448">
                  <c:v>0.62098215638159115</c:v>
                </c:pt>
                <c:pt idx="449">
                  <c:v>0.73083098548880321</c:v>
                </c:pt>
                <c:pt idx="450">
                  <c:v>0.83843800175709382</c:v>
                </c:pt>
                <c:pt idx="451">
                  <c:v>0.48086885394892132</c:v>
                </c:pt>
                <c:pt idx="452">
                  <c:v>0.4416371292677736</c:v>
                </c:pt>
                <c:pt idx="453">
                  <c:v>0.79023902572025617</c:v>
                </c:pt>
                <c:pt idx="454">
                  <c:v>0.60192674725074868</c:v>
                </c:pt>
                <c:pt idx="455">
                  <c:v>0.72971007906934449</c:v>
                </c:pt>
                <c:pt idx="456">
                  <c:v>0.48647338604622703</c:v>
                </c:pt>
                <c:pt idx="457">
                  <c:v>0.63667484625404946</c:v>
                </c:pt>
                <c:pt idx="458">
                  <c:v>0.68039019661304412</c:v>
                </c:pt>
                <c:pt idx="459">
                  <c:v>0.71401738919688218</c:v>
                </c:pt>
                <c:pt idx="460">
                  <c:v>0.19840043624466011</c:v>
                </c:pt>
                <c:pt idx="461">
                  <c:v>0.38783362113363029</c:v>
                </c:pt>
                <c:pt idx="462">
                  <c:v>0.32954648732163611</c:v>
                </c:pt>
                <c:pt idx="463">
                  <c:v>0.87879063285770431</c:v>
                </c:pt>
                <c:pt idx="464">
                  <c:v>0.6949619800660396</c:v>
                </c:pt>
                <c:pt idx="465">
                  <c:v>0.1244206125602076</c:v>
                </c:pt>
                <c:pt idx="466">
                  <c:v>0.42594443939531534</c:v>
                </c:pt>
                <c:pt idx="467">
                  <c:v>0.29928201399618226</c:v>
                </c:pt>
                <c:pt idx="468">
                  <c:v>0.58062952528098066</c:v>
                </c:pt>
                <c:pt idx="469">
                  <c:v>0.26229210215395599</c:v>
                </c:pt>
                <c:pt idx="470">
                  <c:v>0.17710321427489215</c:v>
                </c:pt>
                <c:pt idx="471">
                  <c:v>0.32730467448271461</c:v>
                </c:pt>
                <c:pt idx="472">
                  <c:v>0.38671271471416757</c:v>
                </c:pt>
                <c:pt idx="473">
                  <c:v>9.4156139234753744E-2</c:v>
                </c:pt>
                <c:pt idx="474">
                  <c:v>0.73643551758611292</c:v>
                </c:pt>
                <c:pt idx="475">
                  <c:v>0.52458420430791597</c:v>
                </c:pt>
                <c:pt idx="476">
                  <c:v>0.3721409312611681</c:v>
                </c:pt>
                <c:pt idx="477">
                  <c:v>0.22754400315065521</c:v>
                </c:pt>
                <c:pt idx="478">
                  <c:v>0.47862704110999987</c:v>
                </c:pt>
                <c:pt idx="479">
                  <c:v>1.0637401920688276</c:v>
                </c:pt>
                <c:pt idx="480">
                  <c:v>0.31273289102971907</c:v>
                </c:pt>
                <c:pt idx="481">
                  <c:v>0.21073040685873418</c:v>
                </c:pt>
                <c:pt idx="482">
                  <c:v>0.63443303341512802</c:v>
                </c:pt>
                <c:pt idx="483">
                  <c:v>0.60080584083128596</c:v>
                </c:pt>
                <c:pt idx="484">
                  <c:v>0.57278318034475362</c:v>
                </c:pt>
                <c:pt idx="485">
                  <c:v>0.46517616407646306</c:v>
                </c:pt>
                <c:pt idx="486">
                  <c:v>0.39231724681147329</c:v>
                </c:pt>
                <c:pt idx="487">
                  <c:v>0.63219122057620658</c:v>
                </c:pt>
                <c:pt idx="488">
                  <c:v>0.60192674725074868</c:v>
                </c:pt>
                <c:pt idx="489">
                  <c:v>0.47862704110999987</c:v>
                </c:pt>
                <c:pt idx="490">
                  <c:v>0.38447090187524607</c:v>
                </c:pt>
                <c:pt idx="491">
                  <c:v>0.68599472871034983</c:v>
                </c:pt>
                <c:pt idx="492">
                  <c:v>1.9055409130842499E-2</c:v>
                </c:pt>
                <c:pt idx="493">
                  <c:v>0.46405525765700029</c:v>
                </c:pt>
                <c:pt idx="494">
                  <c:v>0.60528946650913296</c:v>
                </c:pt>
                <c:pt idx="495">
                  <c:v>0.74876548820018696</c:v>
                </c:pt>
                <c:pt idx="496">
                  <c:v>0.64676300402920206</c:v>
                </c:pt>
                <c:pt idx="497">
                  <c:v>0.22754400315065521</c:v>
                </c:pt>
                <c:pt idx="498">
                  <c:v>0.68039019661304412</c:v>
                </c:pt>
                <c:pt idx="499">
                  <c:v>0.41025174952285703</c:v>
                </c:pt>
                <c:pt idx="500">
                  <c:v>0.84067981459601926</c:v>
                </c:pt>
                <c:pt idx="501">
                  <c:v>0.59408040231451753</c:v>
                </c:pt>
                <c:pt idx="502">
                  <c:v>0.56381592898906374</c:v>
                </c:pt>
                <c:pt idx="503">
                  <c:v>0.82947075040140394</c:v>
                </c:pt>
                <c:pt idx="504">
                  <c:v>0.83619618891817238</c:v>
                </c:pt>
                <c:pt idx="505">
                  <c:v>1.3495713290314728</c:v>
                </c:pt>
                <c:pt idx="506">
                  <c:v>0.65236753612650777</c:v>
                </c:pt>
                <c:pt idx="507">
                  <c:v>0.939319579508616</c:v>
                </c:pt>
                <c:pt idx="508">
                  <c:v>1.2935260080584083</c:v>
                </c:pt>
                <c:pt idx="509">
                  <c:v>1.1365991093338172</c:v>
                </c:pt>
                <c:pt idx="510">
                  <c:v>1.7362840437456444</c:v>
                </c:pt>
                <c:pt idx="5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DB-4CA2-8C64-80171B491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'Fourier plots'!$E$1</c:f>
              <c:strCache>
                <c:ptCount val="1"/>
                <c:pt idx="0">
                  <c:v>good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'Fourier plots'!$B$2:$B$513</c:f>
              <c:numCache>
                <c:formatCode>0.00</c:formatCode>
                <c:ptCount val="512"/>
                <c:pt idx="0">
                  <c:v>0</c:v>
                </c:pt>
                <c:pt idx="1">
                  <c:v>2.3531626506024094E-2</c:v>
                </c:pt>
                <c:pt idx="2">
                  <c:v>4.7063253012048188E-2</c:v>
                </c:pt>
                <c:pt idx="3">
                  <c:v>7.0594879518072279E-2</c:v>
                </c:pt>
                <c:pt idx="4">
                  <c:v>9.4126506024096376E-2</c:v>
                </c:pt>
                <c:pt idx="5">
                  <c:v>0.11765813253012047</c:v>
                </c:pt>
                <c:pt idx="6">
                  <c:v>0.14118975903614456</c:v>
                </c:pt>
                <c:pt idx="7">
                  <c:v>0.16472138554216867</c:v>
                </c:pt>
                <c:pt idx="8">
                  <c:v>0.18825301204819275</c:v>
                </c:pt>
                <c:pt idx="9">
                  <c:v>0.21178463855421684</c:v>
                </c:pt>
                <c:pt idx="10">
                  <c:v>0.23531626506024095</c:v>
                </c:pt>
                <c:pt idx="11">
                  <c:v>0.25884789156626503</c:v>
                </c:pt>
                <c:pt idx="12">
                  <c:v>0.28237951807228912</c:v>
                </c:pt>
                <c:pt idx="13">
                  <c:v>0.3059111445783132</c:v>
                </c:pt>
                <c:pt idx="14">
                  <c:v>0.32944277108433734</c:v>
                </c:pt>
                <c:pt idx="15">
                  <c:v>0.35297439759036142</c:v>
                </c:pt>
                <c:pt idx="16">
                  <c:v>0.37650602409638551</c:v>
                </c:pt>
                <c:pt idx="17">
                  <c:v>0.40003765060240959</c:v>
                </c:pt>
                <c:pt idx="18">
                  <c:v>0.42356927710843367</c:v>
                </c:pt>
                <c:pt idx="19">
                  <c:v>0.44710090361445781</c:v>
                </c:pt>
                <c:pt idx="20">
                  <c:v>0.4706325301204819</c:v>
                </c:pt>
                <c:pt idx="21">
                  <c:v>0.49416415662650598</c:v>
                </c:pt>
                <c:pt idx="22">
                  <c:v>0.51769578313253006</c:v>
                </c:pt>
                <c:pt idx="23">
                  <c:v>0.5412274096385542</c:v>
                </c:pt>
                <c:pt idx="24">
                  <c:v>0.56475903614457823</c:v>
                </c:pt>
                <c:pt idx="25">
                  <c:v>0.58829066265060237</c:v>
                </c:pt>
                <c:pt idx="26">
                  <c:v>0.6118222891566264</c:v>
                </c:pt>
                <c:pt idx="27">
                  <c:v>0.63535391566265054</c:v>
                </c:pt>
                <c:pt idx="28">
                  <c:v>0.65888554216867468</c:v>
                </c:pt>
                <c:pt idx="29">
                  <c:v>0.6824171686746987</c:v>
                </c:pt>
                <c:pt idx="30">
                  <c:v>0.70594879518072284</c:v>
                </c:pt>
                <c:pt idx="31">
                  <c:v>0.72948042168674687</c:v>
                </c:pt>
                <c:pt idx="32">
                  <c:v>0.75301204819277101</c:v>
                </c:pt>
                <c:pt idx="33">
                  <c:v>0.77654367469879515</c:v>
                </c:pt>
                <c:pt idx="34">
                  <c:v>0.80007530120481918</c:v>
                </c:pt>
                <c:pt idx="35">
                  <c:v>0.82360692771084332</c:v>
                </c:pt>
                <c:pt idx="36">
                  <c:v>0.84713855421686735</c:v>
                </c:pt>
                <c:pt idx="37">
                  <c:v>0.87067018072289148</c:v>
                </c:pt>
                <c:pt idx="38">
                  <c:v>0.89420180722891562</c:v>
                </c:pt>
                <c:pt idx="39">
                  <c:v>0.91773343373493965</c:v>
                </c:pt>
                <c:pt idx="40">
                  <c:v>0.94126506024096379</c:v>
                </c:pt>
                <c:pt idx="41">
                  <c:v>0.96479668674698782</c:v>
                </c:pt>
                <c:pt idx="42">
                  <c:v>0.98832831325301196</c:v>
                </c:pt>
                <c:pt idx="43">
                  <c:v>1.011859939759036</c:v>
                </c:pt>
                <c:pt idx="44">
                  <c:v>1.0353915662650601</c:v>
                </c:pt>
                <c:pt idx="45">
                  <c:v>1.0589231927710843</c:v>
                </c:pt>
                <c:pt idx="46">
                  <c:v>1.0824548192771084</c:v>
                </c:pt>
                <c:pt idx="47">
                  <c:v>1.1059864457831323</c:v>
                </c:pt>
                <c:pt idx="48">
                  <c:v>1.1295180722891565</c:v>
                </c:pt>
                <c:pt idx="49">
                  <c:v>1.1530496987951806</c:v>
                </c:pt>
                <c:pt idx="50">
                  <c:v>1.1765813253012047</c:v>
                </c:pt>
                <c:pt idx="51">
                  <c:v>1.2001129518072289</c:v>
                </c:pt>
                <c:pt idx="52">
                  <c:v>1.2236445783132528</c:v>
                </c:pt>
                <c:pt idx="53">
                  <c:v>1.2471762048192769</c:v>
                </c:pt>
                <c:pt idx="54">
                  <c:v>1.2707078313253011</c:v>
                </c:pt>
                <c:pt idx="55">
                  <c:v>1.2942394578313252</c:v>
                </c:pt>
                <c:pt idx="56">
                  <c:v>1.3177710843373494</c:v>
                </c:pt>
                <c:pt idx="57">
                  <c:v>1.3413027108433733</c:v>
                </c:pt>
                <c:pt idx="58">
                  <c:v>1.3648343373493974</c:v>
                </c:pt>
                <c:pt idx="59">
                  <c:v>1.3883659638554215</c:v>
                </c:pt>
                <c:pt idx="60">
                  <c:v>1.4118975903614457</c:v>
                </c:pt>
                <c:pt idx="61">
                  <c:v>1.4354292168674698</c:v>
                </c:pt>
                <c:pt idx="62">
                  <c:v>1.4589608433734937</c:v>
                </c:pt>
                <c:pt idx="63">
                  <c:v>1.4824924698795179</c:v>
                </c:pt>
                <c:pt idx="64">
                  <c:v>1.506024096385542</c:v>
                </c:pt>
                <c:pt idx="65">
                  <c:v>1.5295557228915662</c:v>
                </c:pt>
                <c:pt idx="66">
                  <c:v>1.5530873493975903</c:v>
                </c:pt>
                <c:pt idx="67">
                  <c:v>1.5766189759036142</c:v>
                </c:pt>
                <c:pt idx="68">
                  <c:v>1.6001506024096384</c:v>
                </c:pt>
                <c:pt idx="69">
                  <c:v>1.6236822289156625</c:v>
                </c:pt>
                <c:pt idx="70">
                  <c:v>1.6472138554216866</c:v>
                </c:pt>
                <c:pt idx="71">
                  <c:v>1.6707454819277108</c:v>
                </c:pt>
                <c:pt idx="72">
                  <c:v>1.6942771084337347</c:v>
                </c:pt>
                <c:pt idx="73">
                  <c:v>1.7178087349397588</c:v>
                </c:pt>
                <c:pt idx="74">
                  <c:v>1.741340361445783</c:v>
                </c:pt>
                <c:pt idx="75">
                  <c:v>1.7648719879518071</c:v>
                </c:pt>
                <c:pt idx="76">
                  <c:v>1.7884036144578312</c:v>
                </c:pt>
                <c:pt idx="77">
                  <c:v>1.8119352409638552</c:v>
                </c:pt>
                <c:pt idx="78">
                  <c:v>1.8354668674698793</c:v>
                </c:pt>
                <c:pt idx="79">
                  <c:v>1.8589984939759034</c:v>
                </c:pt>
                <c:pt idx="80">
                  <c:v>1.8825301204819276</c:v>
                </c:pt>
                <c:pt idx="81">
                  <c:v>1.9060617469879517</c:v>
                </c:pt>
                <c:pt idx="82">
                  <c:v>1.9295933734939756</c:v>
                </c:pt>
                <c:pt idx="83">
                  <c:v>1.9531249999999998</c:v>
                </c:pt>
                <c:pt idx="84">
                  <c:v>1.9766566265060239</c:v>
                </c:pt>
                <c:pt idx="85">
                  <c:v>2.0001882530120478</c:v>
                </c:pt>
                <c:pt idx="86">
                  <c:v>2.023719879518072</c:v>
                </c:pt>
                <c:pt idx="87">
                  <c:v>2.0472515060240961</c:v>
                </c:pt>
                <c:pt idx="88">
                  <c:v>2.0707831325301203</c:v>
                </c:pt>
                <c:pt idx="89">
                  <c:v>2.0943147590361444</c:v>
                </c:pt>
                <c:pt idx="90">
                  <c:v>2.1178463855421685</c:v>
                </c:pt>
                <c:pt idx="91">
                  <c:v>2.1413780120481927</c:v>
                </c:pt>
                <c:pt idx="92">
                  <c:v>2.1649096385542168</c:v>
                </c:pt>
                <c:pt idx="93">
                  <c:v>2.1884412650602409</c:v>
                </c:pt>
                <c:pt idx="94">
                  <c:v>2.2119728915662646</c:v>
                </c:pt>
                <c:pt idx="95">
                  <c:v>2.2355045180722888</c:v>
                </c:pt>
                <c:pt idx="96">
                  <c:v>2.2590361445783129</c:v>
                </c:pt>
                <c:pt idx="97">
                  <c:v>2.2825677710843371</c:v>
                </c:pt>
                <c:pt idx="98">
                  <c:v>2.3060993975903612</c:v>
                </c:pt>
                <c:pt idx="99">
                  <c:v>2.3296310240963853</c:v>
                </c:pt>
                <c:pt idx="100">
                  <c:v>2.3531626506024095</c:v>
                </c:pt>
                <c:pt idx="101">
                  <c:v>2.3766942771084336</c:v>
                </c:pt>
                <c:pt idx="102">
                  <c:v>2.4002259036144578</c:v>
                </c:pt>
                <c:pt idx="103">
                  <c:v>2.4237575301204819</c:v>
                </c:pt>
                <c:pt idx="104">
                  <c:v>2.4472891566265056</c:v>
                </c:pt>
                <c:pt idx="105">
                  <c:v>2.4708207831325297</c:v>
                </c:pt>
                <c:pt idx="106">
                  <c:v>2.4943524096385539</c:v>
                </c:pt>
                <c:pt idx="107">
                  <c:v>2.517884036144578</c:v>
                </c:pt>
                <c:pt idx="108">
                  <c:v>2.5414156626506021</c:v>
                </c:pt>
                <c:pt idx="109">
                  <c:v>2.5649472891566263</c:v>
                </c:pt>
                <c:pt idx="110">
                  <c:v>2.5884789156626504</c:v>
                </c:pt>
                <c:pt idx="111">
                  <c:v>2.6120105421686746</c:v>
                </c:pt>
                <c:pt idx="112">
                  <c:v>2.6355421686746987</c:v>
                </c:pt>
                <c:pt idx="113">
                  <c:v>2.6590737951807228</c:v>
                </c:pt>
                <c:pt idx="114">
                  <c:v>2.6826054216867465</c:v>
                </c:pt>
                <c:pt idx="115">
                  <c:v>2.7061370481927707</c:v>
                </c:pt>
                <c:pt idx="116">
                  <c:v>2.7296686746987948</c:v>
                </c:pt>
                <c:pt idx="117">
                  <c:v>2.753200301204819</c:v>
                </c:pt>
                <c:pt idx="118">
                  <c:v>2.7767319277108431</c:v>
                </c:pt>
                <c:pt idx="119">
                  <c:v>2.8002635542168672</c:v>
                </c:pt>
                <c:pt idx="120">
                  <c:v>2.8237951807228914</c:v>
                </c:pt>
                <c:pt idx="121">
                  <c:v>2.8473268072289155</c:v>
                </c:pt>
                <c:pt idx="122">
                  <c:v>2.8708584337349397</c:v>
                </c:pt>
                <c:pt idx="123">
                  <c:v>2.8943900602409638</c:v>
                </c:pt>
                <c:pt idx="124">
                  <c:v>2.9179216867469875</c:v>
                </c:pt>
                <c:pt idx="125">
                  <c:v>2.9414533132530116</c:v>
                </c:pt>
                <c:pt idx="126">
                  <c:v>2.9649849397590358</c:v>
                </c:pt>
                <c:pt idx="127">
                  <c:v>2.9885165662650599</c:v>
                </c:pt>
                <c:pt idx="128">
                  <c:v>3.012048192771084</c:v>
                </c:pt>
                <c:pt idx="129">
                  <c:v>3.0355798192771082</c:v>
                </c:pt>
                <c:pt idx="130">
                  <c:v>3.0591114457831323</c:v>
                </c:pt>
                <c:pt idx="131">
                  <c:v>3.0826430722891565</c:v>
                </c:pt>
                <c:pt idx="132">
                  <c:v>3.1061746987951806</c:v>
                </c:pt>
                <c:pt idx="133">
                  <c:v>3.1297063253012043</c:v>
                </c:pt>
                <c:pt idx="134">
                  <c:v>3.1532379518072284</c:v>
                </c:pt>
                <c:pt idx="135">
                  <c:v>3.1767695783132526</c:v>
                </c:pt>
                <c:pt idx="136">
                  <c:v>3.2003012048192767</c:v>
                </c:pt>
                <c:pt idx="137">
                  <c:v>3.2238328313253009</c:v>
                </c:pt>
                <c:pt idx="138">
                  <c:v>3.247364457831325</c:v>
                </c:pt>
                <c:pt idx="139">
                  <c:v>3.2708960843373491</c:v>
                </c:pt>
                <c:pt idx="140">
                  <c:v>3.2944277108433733</c:v>
                </c:pt>
                <c:pt idx="141">
                  <c:v>3.3179593373493974</c:v>
                </c:pt>
                <c:pt idx="142">
                  <c:v>3.3414909638554215</c:v>
                </c:pt>
                <c:pt idx="143">
                  <c:v>3.3650225903614452</c:v>
                </c:pt>
                <c:pt idx="144">
                  <c:v>3.3885542168674694</c:v>
                </c:pt>
                <c:pt idx="145">
                  <c:v>3.4120858433734935</c:v>
                </c:pt>
                <c:pt idx="146">
                  <c:v>3.4356174698795177</c:v>
                </c:pt>
                <c:pt idx="147">
                  <c:v>3.4591490963855418</c:v>
                </c:pt>
                <c:pt idx="148">
                  <c:v>3.4826807228915659</c:v>
                </c:pt>
                <c:pt idx="149">
                  <c:v>3.5062123493975901</c:v>
                </c:pt>
                <c:pt idx="150">
                  <c:v>3.5297439759036142</c:v>
                </c:pt>
                <c:pt idx="151">
                  <c:v>3.5532756024096384</c:v>
                </c:pt>
                <c:pt idx="152">
                  <c:v>3.5768072289156625</c:v>
                </c:pt>
                <c:pt idx="153">
                  <c:v>3.6003388554216862</c:v>
                </c:pt>
                <c:pt idx="154">
                  <c:v>3.6238704819277103</c:v>
                </c:pt>
                <c:pt idx="155">
                  <c:v>3.6474021084337345</c:v>
                </c:pt>
                <c:pt idx="156">
                  <c:v>3.6709337349397586</c:v>
                </c:pt>
                <c:pt idx="157">
                  <c:v>3.6944653614457827</c:v>
                </c:pt>
                <c:pt idx="158">
                  <c:v>3.7179969879518069</c:v>
                </c:pt>
                <c:pt idx="159">
                  <c:v>3.741528614457831</c:v>
                </c:pt>
                <c:pt idx="160">
                  <c:v>3.7650602409638552</c:v>
                </c:pt>
                <c:pt idx="161">
                  <c:v>3.7885918674698793</c:v>
                </c:pt>
                <c:pt idx="162">
                  <c:v>3.8121234939759034</c:v>
                </c:pt>
                <c:pt idx="163">
                  <c:v>3.8356551204819271</c:v>
                </c:pt>
                <c:pt idx="164">
                  <c:v>3.8591867469879513</c:v>
                </c:pt>
                <c:pt idx="165">
                  <c:v>3.8827183734939754</c:v>
                </c:pt>
                <c:pt idx="166">
                  <c:v>3.9062499999999996</c:v>
                </c:pt>
                <c:pt idx="167">
                  <c:v>3.9297816265060237</c:v>
                </c:pt>
                <c:pt idx="168">
                  <c:v>3.9533132530120478</c:v>
                </c:pt>
                <c:pt idx="169">
                  <c:v>3.976844879518072</c:v>
                </c:pt>
                <c:pt idx="170">
                  <c:v>4.0003765060240957</c:v>
                </c:pt>
                <c:pt idx="171">
                  <c:v>4.0239081325301198</c:v>
                </c:pt>
                <c:pt idx="172">
                  <c:v>4.0474397590361439</c:v>
                </c:pt>
                <c:pt idx="173">
                  <c:v>4.0709713855421681</c:v>
                </c:pt>
                <c:pt idx="174">
                  <c:v>4.0945030120481922</c:v>
                </c:pt>
                <c:pt idx="175">
                  <c:v>4.1180346385542164</c:v>
                </c:pt>
                <c:pt idx="176">
                  <c:v>4.1415662650602405</c:v>
                </c:pt>
                <c:pt idx="177">
                  <c:v>4.1650978915662646</c:v>
                </c:pt>
                <c:pt idx="178">
                  <c:v>4.1886295180722888</c:v>
                </c:pt>
                <c:pt idx="179">
                  <c:v>4.2121611445783129</c:v>
                </c:pt>
                <c:pt idx="180">
                  <c:v>4.2356927710843371</c:v>
                </c:pt>
                <c:pt idx="181">
                  <c:v>4.2592243975903612</c:v>
                </c:pt>
                <c:pt idx="182">
                  <c:v>4.2827560240963853</c:v>
                </c:pt>
                <c:pt idx="183">
                  <c:v>4.3062876506024095</c:v>
                </c:pt>
                <c:pt idx="184">
                  <c:v>4.3298192771084336</c:v>
                </c:pt>
                <c:pt idx="185">
                  <c:v>4.3533509036144578</c:v>
                </c:pt>
                <c:pt idx="186">
                  <c:v>4.3768825301204819</c:v>
                </c:pt>
                <c:pt idx="187">
                  <c:v>4.400414156626506</c:v>
                </c:pt>
                <c:pt idx="188">
                  <c:v>4.4239457831325293</c:v>
                </c:pt>
                <c:pt idx="189">
                  <c:v>4.4474774096385534</c:v>
                </c:pt>
                <c:pt idx="190">
                  <c:v>4.4710090361445776</c:v>
                </c:pt>
                <c:pt idx="191">
                  <c:v>4.4945406626506017</c:v>
                </c:pt>
                <c:pt idx="192">
                  <c:v>4.5180722891566258</c:v>
                </c:pt>
                <c:pt idx="193">
                  <c:v>4.54160391566265</c:v>
                </c:pt>
                <c:pt idx="194">
                  <c:v>4.5651355421686741</c:v>
                </c:pt>
                <c:pt idx="195">
                  <c:v>4.5886671686746983</c:v>
                </c:pt>
                <c:pt idx="196">
                  <c:v>4.6121987951807224</c:v>
                </c:pt>
                <c:pt idx="197">
                  <c:v>4.6357304216867465</c:v>
                </c:pt>
                <c:pt idx="198">
                  <c:v>4.6592620481927707</c:v>
                </c:pt>
                <c:pt idx="199">
                  <c:v>4.6827936746987948</c:v>
                </c:pt>
                <c:pt idx="200">
                  <c:v>4.706325301204819</c:v>
                </c:pt>
                <c:pt idx="201">
                  <c:v>4.7298569277108431</c:v>
                </c:pt>
                <c:pt idx="202">
                  <c:v>4.7533885542168672</c:v>
                </c:pt>
                <c:pt idx="203">
                  <c:v>4.7769201807228914</c:v>
                </c:pt>
                <c:pt idx="204">
                  <c:v>4.8004518072289155</c:v>
                </c:pt>
                <c:pt idx="205">
                  <c:v>4.8239834337349397</c:v>
                </c:pt>
                <c:pt idx="206">
                  <c:v>4.8475150602409638</c:v>
                </c:pt>
                <c:pt idx="207">
                  <c:v>4.871046686746987</c:v>
                </c:pt>
                <c:pt idx="208">
                  <c:v>4.8945783132530112</c:v>
                </c:pt>
                <c:pt idx="209">
                  <c:v>4.9181099397590353</c:v>
                </c:pt>
                <c:pt idx="210">
                  <c:v>4.9416415662650595</c:v>
                </c:pt>
                <c:pt idx="211">
                  <c:v>4.9651731927710836</c:v>
                </c:pt>
                <c:pt idx="212">
                  <c:v>4.9887048192771077</c:v>
                </c:pt>
                <c:pt idx="213">
                  <c:v>5.0122364457831319</c:v>
                </c:pt>
                <c:pt idx="214">
                  <c:v>5.035768072289156</c:v>
                </c:pt>
                <c:pt idx="215">
                  <c:v>5.0592996987951802</c:v>
                </c:pt>
                <c:pt idx="216">
                  <c:v>5.0828313253012043</c:v>
                </c:pt>
                <c:pt idx="217">
                  <c:v>5.1063629518072284</c:v>
                </c:pt>
                <c:pt idx="218">
                  <c:v>5.1298945783132526</c:v>
                </c:pt>
                <c:pt idx="219">
                  <c:v>5.1534262048192767</c:v>
                </c:pt>
                <c:pt idx="220">
                  <c:v>5.1769578313253009</c:v>
                </c:pt>
                <c:pt idx="221">
                  <c:v>5.200489457831325</c:v>
                </c:pt>
                <c:pt idx="222">
                  <c:v>5.2240210843373491</c:v>
                </c:pt>
                <c:pt idx="223">
                  <c:v>5.2475527108433733</c:v>
                </c:pt>
                <c:pt idx="224">
                  <c:v>5.2710843373493974</c:v>
                </c:pt>
                <c:pt idx="225">
                  <c:v>5.2946159638554215</c:v>
                </c:pt>
                <c:pt idx="226">
                  <c:v>5.3181475903614457</c:v>
                </c:pt>
                <c:pt idx="227">
                  <c:v>5.3416792168674689</c:v>
                </c:pt>
                <c:pt idx="228">
                  <c:v>5.3652108433734931</c:v>
                </c:pt>
                <c:pt idx="229">
                  <c:v>5.3887424698795172</c:v>
                </c:pt>
                <c:pt idx="230">
                  <c:v>5.4122740963855414</c:v>
                </c:pt>
                <c:pt idx="231">
                  <c:v>5.4358057228915655</c:v>
                </c:pt>
                <c:pt idx="232">
                  <c:v>5.4593373493975896</c:v>
                </c:pt>
                <c:pt idx="233">
                  <c:v>5.4828689759036138</c:v>
                </c:pt>
                <c:pt idx="234">
                  <c:v>5.5064006024096379</c:v>
                </c:pt>
                <c:pt idx="235">
                  <c:v>5.5299322289156621</c:v>
                </c:pt>
                <c:pt idx="236">
                  <c:v>5.5534638554216862</c:v>
                </c:pt>
                <c:pt idx="237">
                  <c:v>5.5769954819277103</c:v>
                </c:pt>
                <c:pt idx="238">
                  <c:v>5.6005271084337345</c:v>
                </c:pt>
                <c:pt idx="239">
                  <c:v>5.6240587349397586</c:v>
                </c:pt>
                <c:pt idx="240">
                  <c:v>5.6475903614457827</c:v>
                </c:pt>
                <c:pt idx="241">
                  <c:v>5.6711219879518069</c:v>
                </c:pt>
                <c:pt idx="242">
                  <c:v>5.694653614457831</c:v>
                </c:pt>
                <c:pt idx="243">
                  <c:v>5.7181852409638552</c:v>
                </c:pt>
                <c:pt idx="244">
                  <c:v>5.7417168674698793</c:v>
                </c:pt>
                <c:pt idx="245">
                  <c:v>5.7652484939759034</c:v>
                </c:pt>
                <c:pt idx="246">
                  <c:v>5.7887801204819276</c:v>
                </c:pt>
                <c:pt idx="247">
                  <c:v>5.8123117469879508</c:v>
                </c:pt>
                <c:pt idx="248">
                  <c:v>5.835843373493975</c:v>
                </c:pt>
                <c:pt idx="249">
                  <c:v>5.8593749999999991</c:v>
                </c:pt>
                <c:pt idx="250">
                  <c:v>5.8829066265060233</c:v>
                </c:pt>
                <c:pt idx="251">
                  <c:v>5.9064382530120474</c:v>
                </c:pt>
                <c:pt idx="252">
                  <c:v>5.9299698795180715</c:v>
                </c:pt>
                <c:pt idx="253">
                  <c:v>5.9535015060240957</c:v>
                </c:pt>
                <c:pt idx="254">
                  <c:v>5.9770331325301198</c:v>
                </c:pt>
                <c:pt idx="255">
                  <c:v>6.0005647590361439</c:v>
                </c:pt>
                <c:pt idx="256">
                  <c:v>6.0240963855421681</c:v>
                </c:pt>
                <c:pt idx="257">
                  <c:v>6.0476280120481922</c:v>
                </c:pt>
                <c:pt idx="258">
                  <c:v>6.0711596385542164</c:v>
                </c:pt>
                <c:pt idx="259">
                  <c:v>6.0946912650602405</c:v>
                </c:pt>
                <c:pt idx="260">
                  <c:v>6.1182228915662646</c:v>
                </c:pt>
                <c:pt idx="261">
                  <c:v>6.1417545180722888</c:v>
                </c:pt>
                <c:pt idx="262">
                  <c:v>6.1652861445783129</c:v>
                </c:pt>
                <c:pt idx="263">
                  <c:v>6.1888177710843371</c:v>
                </c:pt>
                <c:pt idx="264">
                  <c:v>6.2123493975903612</c:v>
                </c:pt>
                <c:pt idx="265">
                  <c:v>6.2358810240963853</c:v>
                </c:pt>
                <c:pt idx="266">
                  <c:v>6.2594126506024086</c:v>
                </c:pt>
                <c:pt idx="267">
                  <c:v>6.2829442771084327</c:v>
                </c:pt>
                <c:pt idx="268">
                  <c:v>6.3064759036144569</c:v>
                </c:pt>
                <c:pt idx="269">
                  <c:v>6.330007530120481</c:v>
                </c:pt>
                <c:pt idx="270">
                  <c:v>6.3535391566265051</c:v>
                </c:pt>
                <c:pt idx="271">
                  <c:v>6.3770707831325293</c:v>
                </c:pt>
                <c:pt idx="272">
                  <c:v>6.4006024096385534</c:v>
                </c:pt>
                <c:pt idx="273">
                  <c:v>6.4241340361445776</c:v>
                </c:pt>
                <c:pt idx="274">
                  <c:v>6.4476656626506017</c:v>
                </c:pt>
                <c:pt idx="275">
                  <c:v>6.4711972891566258</c:v>
                </c:pt>
                <c:pt idx="276">
                  <c:v>6.49472891566265</c:v>
                </c:pt>
                <c:pt idx="277">
                  <c:v>6.5182605421686741</c:v>
                </c:pt>
                <c:pt idx="278">
                  <c:v>6.5417921686746983</c:v>
                </c:pt>
                <c:pt idx="279">
                  <c:v>6.5653237951807224</c:v>
                </c:pt>
                <c:pt idx="280">
                  <c:v>6.5888554216867465</c:v>
                </c:pt>
                <c:pt idx="281">
                  <c:v>6.6123870481927707</c:v>
                </c:pt>
                <c:pt idx="282">
                  <c:v>6.6359186746987948</c:v>
                </c:pt>
                <c:pt idx="283">
                  <c:v>6.659450301204819</c:v>
                </c:pt>
                <c:pt idx="284">
                  <c:v>6.6829819277108431</c:v>
                </c:pt>
                <c:pt idx="285">
                  <c:v>6.7065135542168672</c:v>
                </c:pt>
                <c:pt idx="286">
                  <c:v>6.7300451807228905</c:v>
                </c:pt>
                <c:pt idx="287">
                  <c:v>6.7535768072289146</c:v>
                </c:pt>
                <c:pt idx="288">
                  <c:v>6.7771084337349388</c:v>
                </c:pt>
                <c:pt idx="289">
                  <c:v>6.8006400602409629</c:v>
                </c:pt>
                <c:pt idx="290">
                  <c:v>6.824171686746987</c:v>
                </c:pt>
                <c:pt idx="291">
                  <c:v>6.8477033132530112</c:v>
                </c:pt>
                <c:pt idx="292">
                  <c:v>6.8712349397590353</c:v>
                </c:pt>
                <c:pt idx="293">
                  <c:v>6.8947665662650595</c:v>
                </c:pt>
                <c:pt idx="294">
                  <c:v>6.9182981927710836</c:v>
                </c:pt>
                <c:pt idx="295">
                  <c:v>6.9418298192771077</c:v>
                </c:pt>
                <c:pt idx="296">
                  <c:v>6.9653614457831319</c:v>
                </c:pt>
                <c:pt idx="297">
                  <c:v>6.988893072289156</c:v>
                </c:pt>
                <c:pt idx="298">
                  <c:v>7.0124246987951802</c:v>
                </c:pt>
                <c:pt idx="299">
                  <c:v>7.0359563253012043</c:v>
                </c:pt>
                <c:pt idx="300">
                  <c:v>7.0594879518072284</c:v>
                </c:pt>
                <c:pt idx="301">
                  <c:v>7.0830195783132526</c:v>
                </c:pt>
                <c:pt idx="302">
                  <c:v>7.1065512048192767</c:v>
                </c:pt>
                <c:pt idx="303">
                  <c:v>7.1300828313253009</c:v>
                </c:pt>
                <c:pt idx="304">
                  <c:v>7.153614457831325</c:v>
                </c:pt>
                <c:pt idx="305">
                  <c:v>7.1771460843373491</c:v>
                </c:pt>
                <c:pt idx="306">
                  <c:v>7.2006777108433724</c:v>
                </c:pt>
                <c:pt idx="307">
                  <c:v>7.2242093373493965</c:v>
                </c:pt>
                <c:pt idx="308">
                  <c:v>7.2477409638554207</c:v>
                </c:pt>
                <c:pt idx="309">
                  <c:v>7.2712725903614448</c:v>
                </c:pt>
                <c:pt idx="310">
                  <c:v>7.2948042168674689</c:v>
                </c:pt>
                <c:pt idx="311">
                  <c:v>7.3183358433734931</c:v>
                </c:pt>
                <c:pt idx="312">
                  <c:v>7.3418674698795172</c:v>
                </c:pt>
                <c:pt idx="313">
                  <c:v>7.3653990963855414</c:v>
                </c:pt>
                <c:pt idx="314">
                  <c:v>7.3889307228915655</c:v>
                </c:pt>
                <c:pt idx="315">
                  <c:v>7.4124623493975896</c:v>
                </c:pt>
                <c:pt idx="316">
                  <c:v>7.4359939759036138</c:v>
                </c:pt>
                <c:pt idx="317">
                  <c:v>7.4595256024096379</c:v>
                </c:pt>
                <c:pt idx="318">
                  <c:v>7.4830572289156621</c:v>
                </c:pt>
                <c:pt idx="319">
                  <c:v>7.5065888554216862</c:v>
                </c:pt>
                <c:pt idx="320">
                  <c:v>7.5301204819277103</c:v>
                </c:pt>
                <c:pt idx="321">
                  <c:v>7.5536521084337345</c:v>
                </c:pt>
                <c:pt idx="322">
                  <c:v>7.5771837349397586</c:v>
                </c:pt>
                <c:pt idx="323">
                  <c:v>7.6007153614457827</c:v>
                </c:pt>
                <c:pt idx="324">
                  <c:v>7.6242469879518069</c:v>
                </c:pt>
                <c:pt idx="325">
                  <c:v>7.6477786144578301</c:v>
                </c:pt>
                <c:pt idx="326">
                  <c:v>7.6713102409638543</c:v>
                </c:pt>
                <c:pt idx="327">
                  <c:v>7.6948418674698784</c:v>
                </c:pt>
                <c:pt idx="328">
                  <c:v>7.7183734939759026</c:v>
                </c:pt>
                <c:pt idx="329">
                  <c:v>7.7419051204819267</c:v>
                </c:pt>
                <c:pt idx="330">
                  <c:v>7.7654367469879508</c:v>
                </c:pt>
                <c:pt idx="331">
                  <c:v>7.788968373493975</c:v>
                </c:pt>
                <c:pt idx="332">
                  <c:v>7.8124999999999991</c:v>
                </c:pt>
                <c:pt idx="333">
                  <c:v>7.8360316265060233</c:v>
                </c:pt>
                <c:pt idx="334">
                  <c:v>7.8595632530120474</c:v>
                </c:pt>
                <c:pt idx="335">
                  <c:v>7.8830948795180715</c:v>
                </c:pt>
                <c:pt idx="336">
                  <c:v>7.9066265060240957</c:v>
                </c:pt>
                <c:pt idx="337">
                  <c:v>7.9301581325301198</c:v>
                </c:pt>
                <c:pt idx="338">
                  <c:v>7.9536897590361439</c:v>
                </c:pt>
                <c:pt idx="339">
                  <c:v>7.9772213855421681</c:v>
                </c:pt>
                <c:pt idx="340">
                  <c:v>8.0007530120481913</c:v>
                </c:pt>
                <c:pt idx="341">
                  <c:v>8.0242846385542155</c:v>
                </c:pt>
                <c:pt idx="342">
                  <c:v>8.0478162650602396</c:v>
                </c:pt>
                <c:pt idx="343">
                  <c:v>8.0713478915662638</c:v>
                </c:pt>
                <c:pt idx="344">
                  <c:v>8.0948795180722879</c:v>
                </c:pt>
                <c:pt idx="345">
                  <c:v>8.118411144578312</c:v>
                </c:pt>
                <c:pt idx="346">
                  <c:v>8.1419427710843362</c:v>
                </c:pt>
                <c:pt idx="347">
                  <c:v>8.1654743975903603</c:v>
                </c:pt>
                <c:pt idx="348">
                  <c:v>8.1890060240963845</c:v>
                </c:pt>
                <c:pt idx="349">
                  <c:v>8.2125376506024086</c:v>
                </c:pt>
                <c:pt idx="350">
                  <c:v>8.2360692771084327</c:v>
                </c:pt>
                <c:pt idx="351">
                  <c:v>8.2596009036144569</c:v>
                </c:pt>
                <c:pt idx="352">
                  <c:v>8.283132530120481</c:v>
                </c:pt>
                <c:pt idx="353">
                  <c:v>8.3066641566265051</c:v>
                </c:pt>
                <c:pt idx="354">
                  <c:v>8.3301957831325293</c:v>
                </c:pt>
                <c:pt idx="355">
                  <c:v>8.3537274096385534</c:v>
                </c:pt>
                <c:pt idx="356">
                  <c:v>8.3772590361445776</c:v>
                </c:pt>
                <c:pt idx="357">
                  <c:v>8.4007906626506017</c:v>
                </c:pt>
                <c:pt idx="358">
                  <c:v>8.4243222891566258</c:v>
                </c:pt>
                <c:pt idx="359">
                  <c:v>8.44785391566265</c:v>
                </c:pt>
                <c:pt idx="360">
                  <c:v>8.4713855421686741</c:v>
                </c:pt>
                <c:pt idx="361">
                  <c:v>8.4949171686746983</c:v>
                </c:pt>
                <c:pt idx="362">
                  <c:v>8.5184487951807224</c:v>
                </c:pt>
                <c:pt idx="363">
                  <c:v>8.5419804216867465</c:v>
                </c:pt>
                <c:pt idx="364">
                  <c:v>8.5655120481927707</c:v>
                </c:pt>
                <c:pt idx="365">
                  <c:v>8.5890436746987948</c:v>
                </c:pt>
                <c:pt idx="366">
                  <c:v>8.612575301204819</c:v>
                </c:pt>
                <c:pt idx="367">
                  <c:v>8.6361069277108431</c:v>
                </c:pt>
                <c:pt idx="368">
                  <c:v>8.6596385542168672</c:v>
                </c:pt>
                <c:pt idx="369">
                  <c:v>8.6831701807228914</c:v>
                </c:pt>
                <c:pt idx="370">
                  <c:v>8.7067018072289155</c:v>
                </c:pt>
                <c:pt idx="371">
                  <c:v>8.7302334337349397</c:v>
                </c:pt>
                <c:pt idx="372">
                  <c:v>8.7537650602409638</c:v>
                </c:pt>
                <c:pt idx="373">
                  <c:v>8.7772966867469879</c:v>
                </c:pt>
                <c:pt idx="374">
                  <c:v>8.8008283132530121</c:v>
                </c:pt>
                <c:pt idx="375">
                  <c:v>8.8243599397590344</c:v>
                </c:pt>
                <c:pt idx="376">
                  <c:v>8.8478915662650586</c:v>
                </c:pt>
                <c:pt idx="377">
                  <c:v>8.8714231927710827</c:v>
                </c:pt>
                <c:pt idx="378">
                  <c:v>8.8949548192771068</c:v>
                </c:pt>
                <c:pt idx="379">
                  <c:v>8.918486445783131</c:v>
                </c:pt>
                <c:pt idx="380">
                  <c:v>8.9420180722891551</c:v>
                </c:pt>
                <c:pt idx="381">
                  <c:v>8.9655496987951793</c:v>
                </c:pt>
                <c:pt idx="382">
                  <c:v>8.9890813253012034</c:v>
                </c:pt>
                <c:pt idx="383">
                  <c:v>9.0126129518072275</c:v>
                </c:pt>
                <c:pt idx="384">
                  <c:v>9.0361445783132517</c:v>
                </c:pt>
                <c:pt idx="385">
                  <c:v>9.0596762048192758</c:v>
                </c:pt>
                <c:pt idx="386">
                  <c:v>9.0832078313253</c:v>
                </c:pt>
                <c:pt idx="387">
                  <c:v>9.1067394578313241</c:v>
                </c:pt>
                <c:pt idx="388">
                  <c:v>9.1302710843373482</c:v>
                </c:pt>
                <c:pt idx="389">
                  <c:v>9.1538027108433724</c:v>
                </c:pt>
                <c:pt idx="390">
                  <c:v>9.1773343373493965</c:v>
                </c:pt>
                <c:pt idx="391">
                  <c:v>9.2008659638554207</c:v>
                </c:pt>
                <c:pt idx="392">
                  <c:v>9.2243975903614448</c:v>
                </c:pt>
                <c:pt idx="393">
                  <c:v>9.2479292168674689</c:v>
                </c:pt>
                <c:pt idx="394">
                  <c:v>9.2714608433734931</c:v>
                </c:pt>
                <c:pt idx="395">
                  <c:v>9.2949924698795172</c:v>
                </c:pt>
                <c:pt idx="396">
                  <c:v>9.3185240963855414</c:v>
                </c:pt>
                <c:pt idx="397">
                  <c:v>9.3420557228915655</c:v>
                </c:pt>
                <c:pt idx="398">
                  <c:v>9.3655873493975896</c:v>
                </c:pt>
                <c:pt idx="399">
                  <c:v>9.3891189759036138</c:v>
                </c:pt>
                <c:pt idx="400">
                  <c:v>9.4126506024096379</c:v>
                </c:pt>
                <c:pt idx="401">
                  <c:v>9.4361822289156621</c:v>
                </c:pt>
                <c:pt idx="402">
                  <c:v>9.4597138554216862</c:v>
                </c:pt>
                <c:pt idx="403">
                  <c:v>9.4832454819277103</c:v>
                </c:pt>
                <c:pt idx="404">
                  <c:v>9.5067771084337345</c:v>
                </c:pt>
                <c:pt idx="405">
                  <c:v>9.5303087349397586</c:v>
                </c:pt>
                <c:pt idx="406">
                  <c:v>9.5538403614457827</c:v>
                </c:pt>
                <c:pt idx="407">
                  <c:v>9.5773719879518069</c:v>
                </c:pt>
                <c:pt idx="408">
                  <c:v>9.600903614457831</c:v>
                </c:pt>
                <c:pt idx="409">
                  <c:v>9.6244352409638552</c:v>
                </c:pt>
                <c:pt idx="410">
                  <c:v>9.6479668674698793</c:v>
                </c:pt>
                <c:pt idx="411">
                  <c:v>9.6714984939759034</c:v>
                </c:pt>
                <c:pt idx="412">
                  <c:v>9.6950301204819276</c:v>
                </c:pt>
                <c:pt idx="413">
                  <c:v>9.7185617469879517</c:v>
                </c:pt>
                <c:pt idx="414">
                  <c:v>9.7420933734939741</c:v>
                </c:pt>
                <c:pt idx="415">
                  <c:v>9.7656249999999982</c:v>
                </c:pt>
                <c:pt idx="416">
                  <c:v>9.7891566265060224</c:v>
                </c:pt>
                <c:pt idx="417">
                  <c:v>9.8126882530120465</c:v>
                </c:pt>
                <c:pt idx="418">
                  <c:v>9.8362198795180706</c:v>
                </c:pt>
                <c:pt idx="419">
                  <c:v>9.8597515060240948</c:v>
                </c:pt>
                <c:pt idx="420">
                  <c:v>9.8832831325301189</c:v>
                </c:pt>
                <c:pt idx="421">
                  <c:v>9.9068147590361431</c:v>
                </c:pt>
                <c:pt idx="422">
                  <c:v>9.9303463855421672</c:v>
                </c:pt>
                <c:pt idx="423">
                  <c:v>9.9538780120481913</c:v>
                </c:pt>
                <c:pt idx="424">
                  <c:v>9.9774096385542155</c:v>
                </c:pt>
                <c:pt idx="425">
                  <c:v>10.00094126506024</c:v>
                </c:pt>
                <c:pt idx="426">
                  <c:v>10.024472891566264</c:v>
                </c:pt>
                <c:pt idx="427">
                  <c:v>10.048004518072288</c:v>
                </c:pt>
                <c:pt idx="428">
                  <c:v>10.071536144578312</c:v>
                </c:pt>
                <c:pt idx="429">
                  <c:v>10.095067771084336</c:v>
                </c:pt>
                <c:pt idx="430">
                  <c:v>10.11859939759036</c:v>
                </c:pt>
                <c:pt idx="431">
                  <c:v>10.142131024096384</c:v>
                </c:pt>
                <c:pt idx="432">
                  <c:v>10.165662650602409</c:v>
                </c:pt>
                <c:pt idx="433">
                  <c:v>10.189194277108433</c:v>
                </c:pt>
                <c:pt idx="434">
                  <c:v>10.212725903614457</c:v>
                </c:pt>
                <c:pt idx="435">
                  <c:v>10.236257530120481</c:v>
                </c:pt>
                <c:pt idx="436">
                  <c:v>10.259789156626505</c:v>
                </c:pt>
                <c:pt idx="437">
                  <c:v>10.283320783132529</c:v>
                </c:pt>
                <c:pt idx="438">
                  <c:v>10.306852409638553</c:v>
                </c:pt>
                <c:pt idx="439">
                  <c:v>10.330384036144578</c:v>
                </c:pt>
                <c:pt idx="440">
                  <c:v>10.353915662650602</c:v>
                </c:pt>
                <c:pt idx="441">
                  <c:v>10.377447289156626</c:v>
                </c:pt>
                <c:pt idx="442">
                  <c:v>10.40097891566265</c:v>
                </c:pt>
                <c:pt idx="443">
                  <c:v>10.424510542168674</c:v>
                </c:pt>
                <c:pt idx="444">
                  <c:v>10.448042168674698</c:v>
                </c:pt>
                <c:pt idx="445">
                  <c:v>10.471573795180722</c:v>
                </c:pt>
                <c:pt idx="446">
                  <c:v>10.495105421686747</c:v>
                </c:pt>
                <c:pt idx="447">
                  <c:v>10.518637048192771</c:v>
                </c:pt>
                <c:pt idx="448">
                  <c:v>10.542168674698795</c:v>
                </c:pt>
                <c:pt idx="449">
                  <c:v>10.565700301204819</c:v>
                </c:pt>
                <c:pt idx="450">
                  <c:v>10.589231927710843</c:v>
                </c:pt>
                <c:pt idx="451">
                  <c:v>10.612763554216867</c:v>
                </c:pt>
                <c:pt idx="452">
                  <c:v>10.636295180722891</c:v>
                </c:pt>
                <c:pt idx="453">
                  <c:v>10.659826807228914</c:v>
                </c:pt>
                <c:pt idx="454">
                  <c:v>10.683358433734938</c:v>
                </c:pt>
                <c:pt idx="455">
                  <c:v>10.706890060240962</c:v>
                </c:pt>
                <c:pt idx="456">
                  <c:v>10.730421686746986</c:v>
                </c:pt>
                <c:pt idx="457">
                  <c:v>10.75395331325301</c:v>
                </c:pt>
                <c:pt idx="458">
                  <c:v>10.777484939759034</c:v>
                </c:pt>
                <c:pt idx="459">
                  <c:v>10.801016566265059</c:v>
                </c:pt>
                <c:pt idx="460">
                  <c:v>10.824548192771083</c:v>
                </c:pt>
                <c:pt idx="461">
                  <c:v>10.848079819277107</c:v>
                </c:pt>
                <c:pt idx="462">
                  <c:v>10.871611445783131</c:v>
                </c:pt>
                <c:pt idx="463">
                  <c:v>10.895143072289155</c:v>
                </c:pt>
                <c:pt idx="464">
                  <c:v>10.918674698795179</c:v>
                </c:pt>
                <c:pt idx="465">
                  <c:v>10.942206325301203</c:v>
                </c:pt>
                <c:pt idx="466">
                  <c:v>10.965737951807228</c:v>
                </c:pt>
                <c:pt idx="467">
                  <c:v>10.989269578313252</c:v>
                </c:pt>
                <c:pt idx="468">
                  <c:v>11.012801204819276</c:v>
                </c:pt>
                <c:pt idx="469">
                  <c:v>11.0363328313253</c:v>
                </c:pt>
                <c:pt idx="470">
                  <c:v>11.059864457831324</c:v>
                </c:pt>
                <c:pt idx="471">
                  <c:v>11.083396084337348</c:v>
                </c:pt>
                <c:pt idx="472">
                  <c:v>11.106927710843372</c:v>
                </c:pt>
                <c:pt idx="473">
                  <c:v>11.130459337349397</c:v>
                </c:pt>
                <c:pt idx="474">
                  <c:v>11.153990963855421</c:v>
                </c:pt>
                <c:pt idx="475">
                  <c:v>11.177522590361445</c:v>
                </c:pt>
                <c:pt idx="476">
                  <c:v>11.201054216867469</c:v>
                </c:pt>
                <c:pt idx="477">
                  <c:v>11.224585843373493</c:v>
                </c:pt>
                <c:pt idx="478">
                  <c:v>11.248117469879517</c:v>
                </c:pt>
                <c:pt idx="479">
                  <c:v>11.271649096385541</c:v>
                </c:pt>
                <c:pt idx="480">
                  <c:v>11.295180722891565</c:v>
                </c:pt>
                <c:pt idx="481">
                  <c:v>11.31871234939759</c:v>
                </c:pt>
                <c:pt idx="482">
                  <c:v>11.342243975903614</c:v>
                </c:pt>
                <c:pt idx="483">
                  <c:v>11.365775602409638</c:v>
                </c:pt>
                <c:pt idx="484">
                  <c:v>11.389307228915662</c:v>
                </c:pt>
                <c:pt idx="485">
                  <c:v>11.412838855421686</c:v>
                </c:pt>
                <c:pt idx="486">
                  <c:v>11.43637048192771</c:v>
                </c:pt>
                <c:pt idx="487">
                  <c:v>11.459902108433734</c:v>
                </c:pt>
                <c:pt idx="488">
                  <c:v>11.483433734939759</c:v>
                </c:pt>
                <c:pt idx="489">
                  <c:v>11.506965361445783</c:v>
                </c:pt>
                <c:pt idx="490">
                  <c:v>11.530496987951807</c:v>
                </c:pt>
                <c:pt idx="491">
                  <c:v>11.554028614457831</c:v>
                </c:pt>
                <c:pt idx="492">
                  <c:v>11.577560240963855</c:v>
                </c:pt>
                <c:pt idx="493">
                  <c:v>11.601091867469878</c:v>
                </c:pt>
                <c:pt idx="494">
                  <c:v>11.624623493975902</c:v>
                </c:pt>
                <c:pt idx="495">
                  <c:v>11.648155120481926</c:v>
                </c:pt>
                <c:pt idx="496">
                  <c:v>11.67168674698795</c:v>
                </c:pt>
                <c:pt idx="497">
                  <c:v>11.695218373493974</c:v>
                </c:pt>
                <c:pt idx="498">
                  <c:v>11.718749999999998</c:v>
                </c:pt>
                <c:pt idx="499">
                  <c:v>11.742281626506022</c:v>
                </c:pt>
                <c:pt idx="500">
                  <c:v>11.765813253012047</c:v>
                </c:pt>
                <c:pt idx="501">
                  <c:v>11.789344879518071</c:v>
                </c:pt>
                <c:pt idx="502">
                  <c:v>11.812876506024095</c:v>
                </c:pt>
                <c:pt idx="503">
                  <c:v>11.836408132530119</c:v>
                </c:pt>
                <c:pt idx="504">
                  <c:v>11.859939759036143</c:v>
                </c:pt>
                <c:pt idx="505">
                  <c:v>11.883471385542167</c:v>
                </c:pt>
                <c:pt idx="506">
                  <c:v>11.907003012048191</c:v>
                </c:pt>
                <c:pt idx="507">
                  <c:v>11.930534638554215</c:v>
                </c:pt>
                <c:pt idx="508">
                  <c:v>11.95406626506024</c:v>
                </c:pt>
                <c:pt idx="509">
                  <c:v>11.977597891566264</c:v>
                </c:pt>
                <c:pt idx="510">
                  <c:v>12.001129518072288</c:v>
                </c:pt>
                <c:pt idx="511">
                  <c:v>12.024661144578312</c:v>
                </c:pt>
              </c:numCache>
            </c:numRef>
          </c:xVal>
          <c:yVal>
            <c:numRef>
              <c:f>'Fourier plots'!$E$2:$E$513</c:f>
              <c:numCache>
                <c:formatCode>General</c:formatCode>
                <c:ptCount val="512"/>
                <c:pt idx="0">
                  <c:v>226.576425</c:v>
                </c:pt>
                <c:pt idx="1">
                  <c:v>221.90355000000002</c:v>
                </c:pt>
                <c:pt idx="2">
                  <c:v>217.73837999999998</c:v>
                </c:pt>
                <c:pt idx="3">
                  <c:v>215.60300999999998</c:v>
                </c:pt>
                <c:pt idx="4">
                  <c:v>212.51215499999998</c:v>
                </c:pt>
                <c:pt idx="5">
                  <c:v>210.68099999999998</c:v>
                </c:pt>
                <c:pt idx="6">
                  <c:v>208.57979999999998</c:v>
                </c:pt>
                <c:pt idx="7">
                  <c:v>204.555645</c:v>
                </c:pt>
                <c:pt idx="8">
                  <c:v>202.72780499999999</c:v>
                </c:pt>
                <c:pt idx="9">
                  <c:v>201.88222499999998</c:v>
                </c:pt>
                <c:pt idx="10">
                  <c:v>199.581615</c:v>
                </c:pt>
                <c:pt idx="11">
                  <c:v>197.08490999999998</c:v>
                </c:pt>
                <c:pt idx="12">
                  <c:v>195.77114999999998</c:v>
                </c:pt>
                <c:pt idx="13">
                  <c:v>194.73202499999999</c:v>
                </c:pt>
                <c:pt idx="14">
                  <c:v>193.18698000000001</c:v>
                </c:pt>
                <c:pt idx="15">
                  <c:v>192.59563499999999</c:v>
                </c:pt>
                <c:pt idx="16">
                  <c:v>191.08781999999999</c:v>
                </c:pt>
                <c:pt idx="17">
                  <c:v>190.26060000000004</c:v>
                </c:pt>
                <c:pt idx="18">
                  <c:v>187.79832000000002</c:v>
                </c:pt>
                <c:pt idx="19">
                  <c:v>187.47013500000003</c:v>
                </c:pt>
                <c:pt idx="20">
                  <c:v>185.49057000000002</c:v>
                </c:pt>
                <c:pt idx="21">
                  <c:v>183.54798000000002</c:v>
                </c:pt>
                <c:pt idx="22">
                  <c:v>184.10796000000002</c:v>
                </c:pt>
                <c:pt idx="23">
                  <c:v>182.37600000000003</c:v>
                </c:pt>
                <c:pt idx="24">
                  <c:v>180.65220000000002</c:v>
                </c:pt>
                <c:pt idx="25">
                  <c:v>179.63730000000001</c:v>
                </c:pt>
                <c:pt idx="26">
                  <c:v>179.27469000000002</c:v>
                </c:pt>
                <c:pt idx="27">
                  <c:v>177.56619000000001</c:v>
                </c:pt>
                <c:pt idx="28">
                  <c:v>176.10911999999996</c:v>
                </c:pt>
                <c:pt idx="29">
                  <c:v>175.74396000000002</c:v>
                </c:pt>
                <c:pt idx="30">
                  <c:v>174.51154500000001</c:v>
                </c:pt>
                <c:pt idx="31">
                  <c:v>173.48364000000001</c:v>
                </c:pt>
                <c:pt idx="32">
                  <c:v>172.021725</c:v>
                </c:pt>
                <c:pt idx="33">
                  <c:v>170.79900000000001</c:v>
                </c:pt>
                <c:pt idx="34">
                  <c:v>170.42670000000001</c:v>
                </c:pt>
                <c:pt idx="35">
                  <c:v>168.76205999999999</c:v>
                </c:pt>
                <c:pt idx="36">
                  <c:v>168.38772</c:v>
                </c:pt>
                <c:pt idx="37">
                  <c:v>167.38301999999999</c:v>
                </c:pt>
                <c:pt idx="38">
                  <c:v>166.36786499999999</c:v>
                </c:pt>
                <c:pt idx="39">
                  <c:v>165.98587499999999</c:v>
                </c:pt>
                <c:pt idx="40">
                  <c:v>164.3526</c:v>
                </c:pt>
                <c:pt idx="41">
                  <c:v>163.75896</c:v>
                </c:pt>
                <c:pt idx="42">
                  <c:v>162.54210000000003</c:v>
                </c:pt>
                <c:pt idx="43">
                  <c:v>161.95279500000001</c:v>
                </c:pt>
                <c:pt idx="44">
                  <c:v>161.15005500000004</c:v>
                </c:pt>
                <c:pt idx="45">
                  <c:v>160.34731500000001</c:v>
                </c:pt>
                <c:pt idx="46">
                  <c:v>158.93895000000001</c:v>
                </c:pt>
                <c:pt idx="47">
                  <c:v>158.33970000000002</c:v>
                </c:pt>
                <c:pt idx="48">
                  <c:v>157.73841000000002</c:v>
                </c:pt>
                <c:pt idx="49">
                  <c:v>156.53583</c:v>
                </c:pt>
                <c:pt idx="50">
                  <c:v>155.53597500000001</c:v>
                </c:pt>
                <c:pt idx="51">
                  <c:v>155.12950500000002</c:v>
                </c:pt>
                <c:pt idx="52">
                  <c:v>153.73847999999998</c:v>
                </c:pt>
                <c:pt idx="53">
                  <c:v>153.12852000000001</c:v>
                </c:pt>
                <c:pt idx="54">
                  <c:v>151.74540000000002</c:v>
                </c:pt>
                <c:pt idx="55">
                  <c:v>152.10342</c:v>
                </c:pt>
                <c:pt idx="56">
                  <c:v>150.33983999999998</c:v>
                </c:pt>
                <c:pt idx="57">
                  <c:v>149.72121000000001</c:v>
                </c:pt>
                <c:pt idx="58">
                  <c:v>149.10895500000001</c:v>
                </c:pt>
                <c:pt idx="59">
                  <c:v>148.49466000000001</c:v>
                </c:pt>
                <c:pt idx="60">
                  <c:v>147.30278999999999</c:v>
                </c:pt>
                <c:pt idx="61">
                  <c:v>146.68619999999996</c:v>
                </c:pt>
                <c:pt idx="62">
                  <c:v>145.88244</c:v>
                </c:pt>
                <c:pt idx="63">
                  <c:v>144.89457000000002</c:v>
                </c:pt>
                <c:pt idx="64">
                  <c:v>144.07398000000001</c:v>
                </c:pt>
                <c:pt idx="65">
                  <c:v>143.08840500000002</c:v>
                </c:pt>
                <c:pt idx="66">
                  <c:v>142.46645999999998</c:v>
                </c:pt>
                <c:pt idx="67">
                  <c:v>142.02224999999999</c:v>
                </c:pt>
                <c:pt idx="68">
                  <c:v>141.03769499999999</c:v>
                </c:pt>
                <c:pt idx="69">
                  <c:v>140.03171999999998</c:v>
                </c:pt>
                <c:pt idx="70">
                  <c:v>139.57986</c:v>
                </c:pt>
                <c:pt idx="71">
                  <c:v>138.5976</c:v>
                </c:pt>
                <c:pt idx="72">
                  <c:v>137.44296</c:v>
                </c:pt>
                <c:pt idx="73">
                  <c:v>136.26511500000004</c:v>
                </c:pt>
                <c:pt idx="74">
                  <c:v>135.6345</c:v>
                </c:pt>
                <c:pt idx="75">
                  <c:v>134.65963500000001</c:v>
                </c:pt>
                <c:pt idx="76">
                  <c:v>134.02698000000001</c:v>
                </c:pt>
                <c:pt idx="77">
                  <c:v>133.22322</c:v>
                </c:pt>
                <c:pt idx="78">
                  <c:v>132.05073000000002</c:v>
                </c:pt>
                <c:pt idx="79">
                  <c:v>131.7483</c:v>
                </c:pt>
                <c:pt idx="80">
                  <c:v>131.10825</c:v>
                </c:pt>
                <c:pt idx="81">
                  <c:v>129.97197000000003</c:v>
                </c:pt>
                <c:pt idx="82">
                  <c:v>129.00348</c:v>
                </c:pt>
                <c:pt idx="83">
                  <c:v>127.87434</c:v>
                </c:pt>
                <c:pt idx="84">
                  <c:v>127.19502</c:v>
                </c:pt>
                <c:pt idx="85">
                  <c:v>126.39126</c:v>
                </c:pt>
                <c:pt idx="86">
                  <c:v>125.26875000000001</c:v>
                </c:pt>
                <c:pt idx="87">
                  <c:v>124.78373999999999</c:v>
                </c:pt>
                <c:pt idx="88">
                  <c:v>123.66531000000001</c:v>
                </c:pt>
                <c:pt idx="89">
                  <c:v>123.01990499999999</c:v>
                </c:pt>
                <c:pt idx="90">
                  <c:v>121.7064</c:v>
                </c:pt>
                <c:pt idx="91">
                  <c:v>120.9057</c:v>
                </c:pt>
                <c:pt idx="92">
                  <c:v>120.10499999999998</c:v>
                </c:pt>
                <c:pt idx="93">
                  <c:v>119.3043</c:v>
                </c:pt>
                <c:pt idx="94">
                  <c:v>118.50360000000001</c:v>
                </c:pt>
                <c:pt idx="95">
                  <c:v>117.55295999999998</c:v>
                </c:pt>
                <c:pt idx="96">
                  <c:v>116.60436</c:v>
                </c:pt>
                <c:pt idx="97">
                  <c:v>115.8057</c:v>
                </c:pt>
                <c:pt idx="98">
                  <c:v>115.15392</c:v>
                </c:pt>
                <c:pt idx="99">
                  <c:v>114.008715</c:v>
                </c:pt>
                <c:pt idx="100">
                  <c:v>113.210055</c:v>
                </c:pt>
                <c:pt idx="101">
                  <c:v>112.26783</c:v>
                </c:pt>
                <c:pt idx="102">
                  <c:v>111.32764500000002</c:v>
                </c:pt>
                <c:pt idx="103">
                  <c:v>110.67255000000002</c:v>
                </c:pt>
                <c:pt idx="104">
                  <c:v>109.87491000000001</c:v>
                </c:pt>
                <c:pt idx="105">
                  <c:v>109.21675500000001</c:v>
                </c:pt>
                <c:pt idx="106">
                  <c:v>108.14116500000003</c:v>
                </c:pt>
                <c:pt idx="107">
                  <c:v>107.34454500000001</c:v>
                </c:pt>
                <c:pt idx="108">
                  <c:v>106.54792500000001</c:v>
                </c:pt>
                <c:pt idx="109">
                  <c:v>105.75130500000002</c:v>
                </c:pt>
                <c:pt idx="110">
                  <c:v>104.8203</c:v>
                </c:pt>
                <c:pt idx="111">
                  <c:v>104.02470000000001</c:v>
                </c:pt>
                <c:pt idx="112">
                  <c:v>103.361445</c:v>
                </c:pt>
                <c:pt idx="113">
                  <c:v>102.30217500000001</c:v>
                </c:pt>
                <c:pt idx="114">
                  <c:v>101.50759499999999</c:v>
                </c:pt>
                <c:pt idx="115">
                  <c:v>100.58373000000002</c:v>
                </c:pt>
                <c:pt idx="116">
                  <c:v>99.661905000000004</c:v>
                </c:pt>
                <c:pt idx="117">
                  <c:v>99.123855000000006</c:v>
                </c:pt>
                <c:pt idx="118">
                  <c:v>98.076824999999999</c:v>
                </c:pt>
                <c:pt idx="119">
                  <c:v>97.284284999999997</c:v>
                </c:pt>
                <c:pt idx="120">
                  <c:v>96.491744999999995</c:v>
                </c:pt>
                <c:pt idx="121">
                  <c:v>95.699204999999992</c:v>
                </c:pt>
                <c:pt idx="122">
                  <c:v>94.784520000000001</c:v>
                </c:pt>
                <c:pt idx="123">
                  <c:v>94.235249999999994</c:v>
                </c:pt>
                <c:pt idx="124">
                  <c:v>93.321584999999999</c:v>
                </c:pt>
                <c:pt idx="125">
                  <c:v>92.529045000000025</c:v>
                </c:pt>
                <c:pt idx="126">
                  <c:v>91.618440000000021</c:v>
                </c:pt>
                <c:pt idx="127">
                  <c:v>90.943965000000006</c:v>
                </c:pt>
                <c:pt idx="128">
                  <c:v>90.151425000000017</c:v>
                </c:pt>
                <c:pt idx="129">
                  <c:v>89.243880000000004</c:v>
                </c:pt>
                <c:pt idx="130">
                  <c:v>88.650239999999997</c:v>
                </c:pt>
                <c:pt idx="131">
                  <c:v>87.858720000000005</c:v>
                </c:pt>
                <c:pt idx="132">
                  <c:v>87.0672</c:v>
                </c:pt>
                <c:pt idx="133">
                  <c:v>86.164500000000018</c:v>
                </c:pt>
                <c:pt idx="134">
                  <c:v>85.373999999999995</c:v>
                </c:pt>
                <c:pt idx="135">
                  <c:v>84.474360000000004</c:v>
                </c:pt>
                <c:pt idx="136">
                  <c:v>83.901119999999992</c:v>
                </c:pt>
                <c:pt idx="137">
                  <c:v>83.200125</c:v>
                </c:pt>
                <c:pt idx="138">
                  <c:v>82.409624999999991</c:v>
                </c:pt>
                <c:pt idx="139">
                  <c:v>81.724440000000001</c:v>
                </c:pt>
                <c:pt idx="140">
                  <c:v>80.828625000000002</c:v>
                </c:pt>
                <c:pt idx="141">
                  <c:v>80.038125000000008</c:v>
                </c:pt>
                <c:pt idx="142">
                  <c:v>79.445250000000016</c:v>
                </c:pt>
                <c:pt idx="143">
                  <c:v>78.553260000000023</c:v>
                </c:pt>
                <c:pt idx="144">
                  <c:v>77.864249999999998</c:v>
                </c:pt>
                <c:pt idx="145">
                  <c:v>77.173200000000008</c:v>
                </c:pt>
                <c:pt idx="146">
                  <c:v>76.184820000000002</c:v>
                </c:pt>
                <c:pt idx="147">
                  <c:v>75.592709999999997</c:v>
                </c:pt>
                <c:pt idx="148">
                  <c:v>74.706585000000004</c:v>
                </c:pt>
                <c:pt idx="149">
                  <c:v>73.822499999999991</c:v>
                </c:pt>
                <c:pt idx="150">
                  <c:v>73.035060000000001</c:v>
                </c:pt>
                <c:pt idx="151">
                  <c:v>72.538319999999999</c:v>
                </c:pt>
                <c:pt idx="152">
                  <c:v>71.842680000000001</c:v>
                </c:pt>
                <c:pt idx="153">
                  <c:v>71.144999999999996</c:v>
                </c:pt>
                <c:pt idx="154">
                  <c:v>70.370055000000008</c:v>
                </c:pt>
                <c:pt idx="155">
                  <c:v>69.761625000000009</c:v>
                </c:pt>
                <c:pt idx="156">
                  <c:v>68.882129999999989</c:v>
                </c:pt>
                <c:pt idx="157">
                  <c:v>68.378249999999994</c:v>
                </c:pt>
                <c:pt idx="158">
                  <c:v>67.500540000000015</c:v>
                </c:pt>
                <c:pt idx="159">
                  <c:v>66.624870000000001</c:v>
                </c:pt>
                <c:pt idx="160">
                  <c:v>66.033525000000012</c:v>
                </c:pt>
                <c:pt idx="161">
                  <c:v>65.329470000000015</c:v>
                </c:pt>
                <c:pt idx="162">
                  <c:v>64.45660500000001</c:v>
                </c:pt>
                <c:pt idx="163">
                  <c:v>63.947879999999998</c:v>
                </c:pt>
                <c:pt idx="164">
                  <c:v>63.076800000000006</c:v>
                </c:pt>
                <c:pt idx="165">
                  <c:v>62.404619999999994</c:v>
                </c:pt>
                <c:pt idx="166">
                  <c:v>61.537365000000001</c:v>
                </c:pt>
                <c:pt idx="167">
                  <c:v>60.672150000000002</c:v>
                </c:pt>
                <c:pt idx="168">
                  <c:v>60.005069999999996</c:v>
                </c:pt>
                <c:pt idx="169">
                  <c:v>59.220689999999998</c:v>
                </c:pt>
                <c:pt idx="170">
                  <c:v>58.632404999999999</c:v>
                </c:pt>
                <c:pt idx="171">
                  <c:v>57.848025</c:v>
                </c:pt>
                <c:pt idx="172">
                  <c:v>57.334199999999996</c:v>
                </c:pt>
                <c:pt idx="173">
                  <c:v>56.328479999999992</c:v>
                </c:pt>
                <c:pt idx="174">
                  <c:v>55.669049999999991</c:v>
                </c:pt>
                <c:pt idx="175">
                  <c:v>54.816075000000005</c:v>
                </c:pt>
                <c:pt idx="176">
                  <c:v>54.230850000000004</c:v>
                </c:pt>
                <c:pt idx="177">
                  <c:v>53.310810000000004</c:v>
                </c:pt>
                <c:pt idx="178">
                  <c:v>52.796219999999998</c:v>
                </c:pt>
                <c:pt idx="179">
                  <c:v>52.211760000000005</c:v>
                </c:pt>
                <c:pt idx="180">
                  <c:v>51.297840000000001</c:v>
                </c:pt>
                <c:pt idx="181">
                  <c:v>50.648355000000002</c:v>
                </c:pt>
                <c:pt idx="182">
                  <c:v>49.872135</c:v>
                </c:pt>
                <c:pt idx="183">
                  <c:v>49.225200000000001</c:v>
                </c:pt>
                <c:pt idx="184">
                  <c:v>48.51579000000001</c:v>
                </c:pt>
                <c:pt idx="185">
                  <c:v>47.679645000000001</c:v>
                </c:pt>
                <c:pt idx="186">
                  <c:v>47.038319999999999</c:v>
                </c:pt>
                <c:pt idx="187">
                  <c:v>46.144800000000004</c:v>
                </c:pt>
                <c:pt idx="188">
                  <c:v>45.447119999999998</c:v>
                </c:pt>
                <c:pt idx="189">
                  <c:v>44.812170000000002</c:v>
                </c:pt>
                <c:pt idx="190">
                  <c:v>44.002035000000006</c:v>
                </c:pt>
                <c:pt idx="191">
                  <c:v>43.355865000000001</c:v>
                </c:pt>
                <c:pt idx="192">
                  <c:v>42.668640000000003</c:v>
                </c:pt>
                <c:pt idx="193">
                  <c:v>41.92812</c:v>
                </c:pt>
                <c:pt idx="194">
                  <c:v>41.247780000000006</c:v>
                </c:pt>
                <c:pt idx="195">
                  <c:v>40.381799999999998</c:v>
                </c:pt>
                <c:pt idx="196">
                  <c:v>39.761894999999996</c:v>
                </c:pt>
                <c:pt idx="197">
                  <c:v>39.143520000000002</c:v>
                </c:pt>
                <c:pt idx="198">
                  <c:v>38.474399999999996</c:v>
                </c:pt>
                <c:pt idx="199">
                  <c:v>37.518660000000004</c:v>
                </c:pt>
                <c:pt idx="200">
                  <c:v>37.009170000000005</c:v>
                </c:pt>
                <c:pt idx="201">
                  <c:v>36.199800000000003</c:v>
                </c:pt>
                <c:pt idx="202">
                  <c:v>35.593919999999997</c:v>
                </c:pt>
                <c:pt idx="203">
                  <c:v>34.893179999999994</c:v>
                </c:pt>
                <c:pt idx="204">
                  <c:v>34.244459999999997</c:v>
                </c:pt>
                <c:pt idx="205">
                  <c:v>33.552135</c:v>
                </c:pt>
                <c:pt idx="206">
                  <c:v>32.956199999999995</c:v>
                </c:pt>
                <c:pt idx="207">
                  <c:v>32.181254999999993</c:v>
                </c:pt>
                <c:pt idx="208">
                  <c:v>31.547069999999998</c:v>
                </c:pt>
                <c:pt idx="209">
                  <c:v>30.828735000000005</c:v>
                </c:pt>
                <c:pt idx="210">
                  <c:v>30.065010000000001</c:v>
                </c:pt>
                <c:pt idx="211">
                  <c:v>29.274000000000001</c:v>
                </c:pt>
                <c:pt idx="212">
                  <c:v>28.615334999999998</c:v>
                </c:pt>
                <c:pt idx="213">
                  <c:v>28.097684999999998</c:v>
                </c:pt>
                <c:pt idx="214">
                  <c:v>27.487979999999997</c:v>
                </c:pt>
                <c:pt idx="215">
                  <c:v>26.686260000000001</c:v>
                </c:pt>
                <c:pt idx="216">
                  <c:v>25.933499999999999</c:v>
                </c:pt>
                <c:pt idx="217">
                  <c:v>24.890039999999999</c:v>
                </c:pt>
                <c:pt idx="218">
                  <c:v>23.721119999999999</c:v>
                </c:pt>
                <c:pt idx="219">
                  <c:v>22.507829999999998</c:v>
                </c:pt>
                <c:pt idx="220">
                  <c:v>21.114000000000001</c:v>
                </c:pt>
                <c:pt idx="221">
                  <c:v>20.104199999999999</c:v>
                </c:pt>
                <c:pt idx="222">
                  <c:v>18.890655000000002</c:v>
                </c:pt>
                <c:pt idx="223">
                  <c:v>17.569500000000001</c:v>
                </c:pt>
                <c:pt idx="224">
                  <c:v>16.581119999999999</c:v>
                </c:pt>
                <c:pt idx="225">
                  <c:v>15.1776</c:v>
                </c:pt>
                <c:pt idx="226">
                  <c:v>14.285865000000001</c:v>
                </c:pt>
                <c:pt idx="227">
                  <c:v>13.139384999999999</c:v>
                </c:pt>
                <c:pt idx="228">
                  <c:v>11.979900000000002</c:v>
                </c:pt>
                <c:pt idx="229">
                  <c:v>10.747995</c:v>
                </c:pt>
                <c:pt idx="230">
                  <c:v>9.8218349999999983</c:v>
                </c:pt>
                <c:pt idx="231">
                  <c:v>8.56494</c:v>
                </c:pt>
                <c:pt idx="232">
                  <c:v>7.4702250000000001</c:v>
                </c:pt>
                <c:pt idx="233">
                  <c:v>6.119745</c:v>
                </c:pt>
                <c:pt idx="234">
                  <c:v>4.8194999999999997</c:v>
                </c:pt>
                <c:pt idx="235">
                  <c:v>3.3986400000000003</c:v>
                </c:pt>
                <c:pt idx="236">
                  <c:v>1.6473</c:v>
                </c:pt>
                <c:pt idx="237">
                  <c:v>1.3949999999999996</c:v>
                </c:pt>
                <c:pt idx="238">
                  <c:v>1.5229999999999997</c:v>
                </c:pt>
                <c:pt idx="239">
                  <c:v>2.5279999999999987</c:v>
                </c:pt>
                <c:pt idx="240">
                  <c:v>1.5129999999999981</c:v>
                </c:pt>
                <c:pt idx="241">
                  <c:v>1.7369999999999983</c:v>
                </c:pt>
                <c:pt idx="242">
                  <c:v>1.0509999999999984</c:v>
                </c:pt>
                <c:pt idx="243">
                  <c:v>0.95499999999999829</c:v>
                </c:pt>
                <c:pt idx="244">
                  <c:v>1.2210000000000001</c:v>
                </c:pt>
                <c:pt idx="245">
                  <c:v>1.5240000000000009</c:v>
                </c:pt>
                <c:pt idx="246">
                  <c:v>1.1829999999999998</c:v>
                </c:pt>
                <c:pt idx="247">
                  <c:v>1.9149999999999991</c:v>
                </c:pt>
                <c:pt idx="248">
                  <c:v>1.2579999999999991</c:v>
                </c:pt>
                <c:pt idx="249">
                  <c:v>1.2880000000000003</c:v>
                </c:pt>
                <c:pt idx="250">
                  <c:v>2.347999999999999</c:v>
                </c:pt>
                <c:pt idx="251">
                  <c:v>1.7349999999999994</c:v>
                </c:pt>
                <c:pt idx="252">
                  <c:v>2.0169999999999995</c:v>
                </c:pt>
                <c:pt idx="253">
                  <c:v>2.2439999999999998</c:v>
                </c:pt>
                <c:pt idx="254">
                  <c:v>2.3019999999999996</c:v>
                </c:pt>
                <c:pt idx="255">
                  <c:v>2.9239999999999995</c:v>
                </c:pt>
                <c:pt idx="256">
                  <c:v>3.1780000000000008</c:v>
                </c:pt>
                <c:pt idx="257">
                  <c:v>2.7129999999999974</c:v>
                </c:pt>
                <c:pt idx="258">
                  <c:v>2.9439999999999991</c:v>
                </c:pt>
                <c:pt idx="259">
                  <c:v>2.6519999999999975</c:v>
                </c:pt>
                <c:pt idx="260">
                  <c:v>2.5820000000000007</c:v>
                </c:pt>
                <c:pt idx="261">
                  <c:v>2.1660000000000004</c:v>
                </c:pt>
                <c:pt idx="262">
                  <c:v>2.2309999999999981</c:v>
                </c:pt>
                <c:pt idx="263">
                  <c:v>2.8610000000000007</c:v>
                </c:pt>
                <c:pt idx="264">
                  <c:v>2.1099999999999994</c:v>
                </c:pt>
                <c:pt idx="265">
                  <c:v>1.9899999999999984</c:v>
                </c:pt>
                <c:pt idx="266">
                  <c:v>2.166999999999998</c:v>
                </c:pt>
                <c:pt idx="267">
                  <c:v>1.8659999999999997</c:v>
                </c:pt>
                <c:pt idx="268">
                  <c:v>2.1269999999999989</c:v>
                </c:pt>
                <c:pt idx="269">
                  <c:v>1.8789999999999978</c:v>
                </c:pt>
                <c:pt idx="270">
                  <c:v>1.9269999999999996</c:v>
                </c:pt>
                <c:pt idx="271">
                  <c:v>2.4420000000000002</c:v>
                </c:pt>
                <c:pt idx="272">
                  <c:v>1.4399999999999977</c:v>
                </c:pt>
                <c:pt idx="273">
                  <c:v>1.3559999999999981</c:v>
                </c:pt>
                <c:pt idx="274">
                  <c:v>1.5599999999999987</c:v>
                </c:pt>
                <c:pt idx="275">
                  <c:v>1.8060000000000009</c:v>
                </c:pt>
                <c:pt idx="276">
                  <c:v>1.5969999999999978</c:v>
                </c:pt>
                <c:pt idx="277">
                  <c:v>1.4740000000000002</c:v>
                </c:pt>
                <c:pt idx="278">
                  <c:v>1.5659999999999989</c:v>
                </c:pt>
                <c:pt idx="279">
                  <c:v>1.1920000000000002</c:v>
                </c:pt>
                <c:pt idx="280">
                  <c:v>1.4139999999999979</c:v>
                </c:pt>
                <c:pt idx="281">
                  <c:v>1.0120000000000005</c:v>
                </c:pt>
                <c:pt idx="282">
                  <c:v>1.2729999999999997</c:v>
                </c:pt>
                <c:pt idx="283">
                  <c:v>1.3099999999999987</c:v>
                </c:pt>
                <c:pt idx="284">
                  <c:v>1.4589999999999996</c:v>
                </c:pt>
                <c:pt idx="285">
                  <c:v>1.5180000000000007</c:v>
                </c:pt>
                <c:pt idx="286">
                  <c:v>1.0019999999999989</c:v>
                </c:pt>
                <c:pt idx="287">
                  <c:v>1.8759999999999977</c:v>
                </c:pt>
                <c:pt idx="288">
                  <c:v>1.6170000000000009</c:v>
                </c:pt>
                <c:pt idx="289">
                  <c:v>1.5329999999999977</c:v>
                </c:pt>
                <c:pt idx="290">
                  <c:v>1.4499999999999993</c:v>
                </c:pt>
                <c:pt idx="291">
                  <c:v>1.375</c:v>
                </c:pt>
                <c:pt idx="292">
                  <c:v>1.6409999999999982</c:v>
                </c:pt>
                <c:pt idx="293">
                  <c:v>1.5399999999999991</c:v>
                </c:pt>
                <c:pt idx="294">
                  <c:v>1.3859999999999992</c:v>
                </c:pt>
                <c:pt idx="295">
                  <c:v>1.5199999999999996</c:v>
                </c:pt>
                <c:pt idx="296">
                  <c:v>0.84199999999999875</c:v>
                </c:pt>
                <c:pt idx="297">
                  <c:v>1.5060000000000002</c:v>
                </c:pt>
                <c:pt idx="298">
                  <c:v>1.1490000000000009</c:v>
                </c:pt>
                <c:pt idx="299">
                  <c:v>1.4749999999999979</c:v>
                </c:pt>
                <c:pt idx="300">
                  <c:v>1.2079999999999984</c:v>
                </c:pt>
                <c:pt idx="301">
                  <c:v>0.61899999999999977</c:v>
                </c:pt>
                <c:pt idx="302">
                  <c:v>1.0640000000000001</c:v>
                </c:pt>
                <c:pt idx="303">
                  <c:v>1.1989999999999981</c:v>
                </c:pt>
                <c:pt idx="304">
                  <c:v>1.6020000000000003</c:v>
                </c:pt>
                <c:pt idx="305">
                  <c:v>0.96899999999999764</c:v>
                </c:pt>
                <c:pt idx="306">
                  <c:v>1.2059999999999995</c:v>
                </c:pt>
                <c:pt idx="307">
                  <c:v>0.96499999999999986</c:v>
                </c:pt>
                <c:pt idx="308">
                  <c:v>0.53699999999999903</c:v>
                </c:pt>
                <c:pt idx="309">
                  <c:v>1.2509999999999977</c:v>
                </c:pt>
                <c:pt idx="310">
                  <c:v>0.64000000000000057</c:v>
                </c:pt>
                <c:pt idx="311">
                  <c:v>1.3610000000000007</c:v>
                </c:pt>
                <c:pt idx="312">
                  <c:v>1.0949999999999989</c:v>
                </c:pt>
                <c:pt idx="313">
                  <c:v>1.1329999999999991</c:v>
                </c:pt>
                <c:pt idx="314">
                  <c:v>1.1810000000000009</c:v>
                </c:pt>
                <c:pt idx="315">
                  <c:v>0.79199999999999804</c:v>
                </c:pt>
                <c:pt idx="316">
                  <c:v>0.73199999999999932</c:v>
                </c:pt>
                <c:pt idx="317">
                  <c:v>1.227999999999998</c:v>
                </c:pt>
                <c:pt idx="318">
                  <c:v>1.4839999999999982</c:v>
                </c:pt>
                <c:pt idx="319">
                  <c:v>1.6709999999999994</c:v>
                </c:pt>
                <c:pt idx="320">
                  <c:v>1.4480000000000004</c:v>
                </c:pt>
                <c:pt idx="321">
                  <c:v>1.6269999999999989</c:v>
                </c:pt>
                <c:pt idx="322">
                  <c:v>1.1529999999999987</c:v>
                </c:pt>
                <c:pt idx="323">
                  <c:v>1.0399999999999991</c:v>
                </c:pt>
                <c:pt idx="324">
                  <c:v>1.0939999999999976</c:v>
                </c:pt>
                <c:pt idx="325">
                  <c:v>0.84499999999999886</c:v>
                </c:pt>
                <c:pt idx="326">
                  <c:v>0.64300000000000068</c:v>
                </c:pt>
                <c:pt idx="327">
                  <c:v>0.82999999999999829</c:v>
                </c:pt>
                <c:pt idx="328">
                  <c:v>1.1310000000000002</c:v>
                </c:pt>
                <c:pt idx="329">
                  <c:v>0.9740000000000002</c:v>
                </c:pt>
                <c:pt idx="330">
                  <c:v>0.81199999999999761</c:v>
                </c:pt>
                <c:pt idx="331">
                  <c:v>1.1490000000000009</c:v>
                </c:pt>
                <c:pt idx="332">
                  <c:v>0.62800000000000011</c:v>
                </c:pt>
                <c:pt idx="333">
                  <c:v>0.92899999999999849</c:v>
                </c:pt>
                <c:pt idx="334">
                  <c:v>0.67399999999999949</c:v>
                </c:pt>
                <c:pt idx="335">
                  <c:v>1.1890000000000001</c:v>
                </c:pt>
                <c:pt idx="336">
                  <c:v>1.1600000000000001</c:v>
                </c:pt>
                <c:pt idx="337">
                  <c:v>0.72199999999999775</c:v>
                </c:pt>
                <c:pt idx="338">
                  <c:v>0.79799999999999827</c:v>
                </c:pt>
                <c:pt idx="339">
                  <c:v>1.1810000000000009</c:v>
                </c:pt>
                <c:pt idx="340">
                  <c:v>0.85800000000000054</c:v>
                </c:pt>
                <c:pt idx="341">
                  <c:v>0.7289999999999992</c:v>
                </c:pt>
                <c:pt idx="342">
                  <c:v>0.45899999999999963</c:v>
                </c:pt>
                <c:pt idx="343">
                  <c:v>0.79899999999999949</c:v>
                </c:pt>
                <c:pt idx="344">
                  <c:v>0.69999999999999929</c:v>
                </c:pt>
                <c:pt idx="345">
                  <c:v>0.32199999999999918</c:v>
                </c:pt>
                <c:pt idx="346">
                  <c:v>1.0999999999999979</c:v>
                </c:pt>
                <c:pt idx="347">
                  <c:v>0.77199999999999847</c:v>
                </c:pt>
                <c:pt idx="348">
                  <c:v>0.50600000000000023</c:v>
                </c:pt>
                <c:pt idx="349">
                  <c:v>0.9269999999999996</c:v>
                </c:pt>
                <c:pt idx="350">
                  <c:v>1.1119999999999983</c:v>
                </c:pt>
                <c:pt idx="351">
                  <c:v>1.2169999999999987</c:v>
                </c:pt>
                <c:pt idx="352">
                  <c:v>1.1709999999999994</c:v>
                </c:pt>
                <c:pt idx="353">
                  <c:v>0.75900000000000034</c:v>
                </c:pt>
                <c:pt idx="354">
                  <c:v>0.74699999999999989</c:v>
                </c:pt>
                <c:pt idx="355">
                  <c:v>0.57399999999999807</c:v>
                </c:pt>
                <c:pt idx="356">
                  <c:v>0.63400000000000034</c:v>
                </c:pt>
                <c:pt idx="357">
                  <c:v>0.46399999999999864</c:v>
                </c:pt>
                <c:pt idx="358">
                  <c:v>0.86100000000000065</c:v>
                </c:pt>
                <c:pt idx="359">
                  <c:v>0.6720000000000006</c:v>
                </c:pt>
                <c:pt idx="360">
                  <c:v>0.45400000000000063</c:v>
                </c:pt>
                <c:pt idx="361">
                  <c:v>0.63799999999999812</c:v>
                </c:pt>
                <c:pt idx="362">
                  <c:v>0.71599999999999753</c:v>
                </c:pt>
                <c:pt idx="363">
                  <c:v>0.72299999999999898</c:v>
                </c:pt>
                <c:pt idx="364">
                  <c:v>0.31199999999999761</c:v>
                </c:pt>
                <c:pt idx="365">
                  <c:v>0.70599999999999952</c:v>
                </c:pt>
                <c:pt idx="366">
                  <c:v>0.73600000000000065</c:v>
                </c:pt>
                <c:pt idx="367">
                  <c:v>1.1039999999999992</c:v>
                </c:pt>
                <c:pt idx="368">
                  <c:v>0.55300000000000082</c:v>
                </c:pt>
                <c:pt idx="369">
                  <c:v>0.73799999999999955</c:v>
                </c:pt>
                <c:pt idx="370">
                  <c:v>0.55499999999999972</c:v>
                </c:pt>
                <c:pt idx="371">
                  <c:v>0.6509999999999998</c:v>
                </c:pt>
                <c:pt idx="372">
                  <c:v>0.58799999999999741</c:v>
                </c:pt>
                <c:pt idx="373">
                  <c:v>0.66999999999999815</c:v>
                </c:pt>
                <c:pt idx="374">
                  <c:v>0.5</c:v>
                </c:pt>
                <c:pt idx="375">
                  <c:v>0.97799999999999798</c:v>
                </c:pt>
                <c:pt idx="376">
                  <c:v>0.58200000000000074</c:v>
                </c:pt>
                <c:pt idx="377">
                  <c:v>0.56400000000000006</c:v>
                </c:pt>
                <c:pt idx="378">
                  <c:v>0.26599999999999824</c:v>
                </c:pt>
                <c:pt idx="379">
                  <c:v>1.1600000000000001</c:v>
                </c:pt>
                <c:pt idx="380">
                  <c:v>0.68799999999999883</c:v>
                </c:pt>
                <c:pt idx="381">
                  <c:v>0.77699999999999747</c:v>
                </c:pt>
                <c:pt idx="382">
                  <c:v>0.89999999999999858</c:v>
                </c:pt>
                <c:pt idx="383">
                  <c:v>1.7759999999999998</c:v>
                </c:pt>
                <c:pt idx="384">
                  <c:v>1.4549999999999983</c:v>
                </c:pt>
                <c:pt idx="385">
                  <c:v>1.3719999999999999</c:v>
                </c:pt>
                <c:pt idx="386">
                  <c:v>1.5479999999999983</c:v>
                </c:pt>
                <c:pt idx="387">
                  <c:v>1.468</c:v>
                </c:pt>
                <c:pt idx="388">
                  <c:v>0.97599999999999909</c:v>
                </c:pt>
                <c:pt idx="389">
                  <c:v>1.3659999999999997</c:v>
                </c:pt>
                <c:pt idx="390">
                  <c:v>1.1059999999999981</c:v>
                </c:pt>
                <c:pt idx="391">
                  <c:v>1.3589999999999982</c:v>
                </c:pt>
                <c:pt idx="392">
                  <c:v>1.1149999999999984</c:v>
                </c:pt>
                <c:pt idx="393">
                  <c:v>0.50399999999999778</c:v>
                </c:pt>
                <c:pt idx="394">
                  <c:v>0.62399999999999878</c:v>
                </c:pt>
                <c:pt idx="395">
                  <c:v>0.67800000000000082</c:v>
                </c:pt>
                <c:pt idx="396">
                  <c:v>0.39199999999999946</c:v>
                </c:pt>
                <c:pt idx="397">
                  <c:v>0.47199999999999775</c:v>
                </c:pt>
                <c:pt idx="398">
                  <c:v>0.42800000000000082</c:v>
                </c:pt>
                <c:pt idx="399">
                  <c:v>0.99599999999999866</c:v>
                </c:pt>
                <c:pt idx="400">
                  <c:v>0.53099999999999881</c:v>
                </c:pt>
                <c:pt idx="401">
                  <c:v>0.66499999999999915</c:v>
                </c:pt>
                <c:pt idx="402">
                  <c:v>0.23300000000000054</c:v>
                </c:pt>
                <c:pt idx="403">
                  <c:v>0.55799999999999983</c:v>
                </c:pt>
                <c:pt idx="404">
                  <c:v>0.41399999999999793</c:v>
                </c:pt>
                <c:pt idx="405">
                  <c:v>0.10200000000000031</c:v>
                </c:pt>
                <c:pt idx="406">
                  <c:v>0.70400000000000063</c:v>
                </c:pt>
                <c:pt idx="407">
                  <c:v>0.63400000000000034</c:v>
                </c:pt>
                <c:pt idx="408">
                  <c:v>0.58399999999999963</c:v>
                </c:pt>
                <c:pt idx="409">
                  <c:v>0.47100000000000009</c:v>
                </c:pt>
                <c:pt idx="410">
                  <c:v>0.5779999999999994</c:v>
                </c:pt>
                <c:pt idx="411">
                  <c:v>0.78999999999999915</c:v>
                </c:pt>
                <c:pt idx="412">
                  <c:v>0.35999999999999943</c:v>
                </c:pt>
                <c:pt idx="413">
                  <c:v>0.35500000000000043</c:v>
                </c:pt>
                <c:pt idx="414">
                  <c:v>0.63799999999999812</c:v>
                </c:pt>
                <c:pt idx="415">
                  <c:v>1.2519999999999989</c:v>
                </c:pt>
                <c:pt idx="416">
                  <c:v>0.53699999999999903</c:v>
                </c:pt>
                <c:pt idx="417">
                  <c:v>0.84299999999999997</c:v>
                </c:pt>
                <c:pt idx="418">
                  <c:v>0.94599999999999795</c:v>
                </c:pt>
                <c:pt idx="419">
                  <c:v>0.93599999999999994</c:v>
                </c:pt>
                <c:pt idx="420">
                  <c:v>0.41099999999999781</c:v>
                </c:pt>
                <c:pt idx="421">
                  <c:v>0.5470000000000006</c:v>
                </c:pt>
                <c:pt idx="422">
                  <c:v>0.95899999999999963</c:v>
                </c:pt>
                <c:pt idx="423">
                  <c:v>0.76200000000000045</c:v>
                </c:pt>
                <c:pt idx="424">
                  <c:v>0.5259999999999998</c:v>
                </c:pt>
                <c:pt idx="425">
                  <c:v>0.54100000000000037</c:v>
                </c:pt>
                <c:pt idx="426">
                  <c:v>0.45899999999999963</c:v>
                </c:pt>
                <c:pt idx="427">
                  <c:v>0.54199999999999804</c:v>
                </c:pt>
                <c:pt idx="428">
                  <c:v>0.62099999999999866</c:v>
                </c:pt>
                <c:pt idx="429">
                  <c:v>0.26899999999999835</c:v>
                </c:pt>
                <c:pt idx="430">
                  <c:v>0.97599999999999909</c:v>
                </c:pt>
                <c:pt idx="431">
                  <c:v>0.79400000000000048</c:v>
                </c:pt>
                <c:pt idx="432">
                  <c:v>0.83799999999999741</c:v>
                </c:pt>
                <c:pt idx="433">
                  <c:v>0.51200000000000045</c:v>
                </c:pt>
                <c:pt idx="434">
                  <c:v>0.58899999999999864</c:v>
                </c:pt>
                <c:pt idx="435">
                  <c:v>0.48399999999999821</c:v>
                </c:pt>
                <c:pt idx="436">
                  <c:v>0.56899999999999906</c:v>
                </c:pt>
                <c:pt idx="437">
                  <c:v>0.56700000000000017</c:v>
                </c:pt>
                <c:pt idx="438">
                  <c:v>0.37599999999999767</c:v>
                </c:pt>
                <c:pt idx="439">
                  <c:v>0.40700000000000003</c:v>
                </c:pt>
                <c:pt idx="440">
                  <c:v>0.42399999999999949</c:v>
                </c:pt>
                <c:pt idx="441">
                  <c:v>0.63499999999999801</c:v>
                </c:pt>
                <c:pt idx="442">
                  <c:v>0.60500000000000043</c:v>
                </c:pt>
                <c:pt idx="443">
                  <c:v>0.36999999999999744</c:v>
                </c:pt>
                <c:pt idx="444">
                  <c:v>0.7569999999999979</c:v>
                </c:pt>
                <c:pt idx="445">
                  <c:v>0.42299999999999827</c:v>
                </c:pt>
                <c:pt idx="446">
                  <c:v>1.0249999999999986</c:v>
                </c:pt>
                <c:pt idx="447">
                  <c:v>1.6129999999999995</c:v>
                </c:pt>
                <c:pt idx="448">
                  <c:v>1.0619999999999976</c:v>
                </c:pt>
                <c:pt idx="449">
                  <c:v>0.39399999999999835</c:v>
                </c:pt>
                <c:pt idx="450">
                  <c:v>0.82199999999999918</c:v>
                </c:pt>
                <c:pt idx="451">
                  <c:v>0.65700000000000003</c:v>
                </c:pt>
                <c:pt idx="452">
                  <c:v>0.68299999999999983</c:v>
                </c:pt>
                <c:pt idx="453">
                  <c:v>0.44899999999999807</c:v>
                </c:pt>
                <c:pt idx="454">
                  <c:v>0.65700000000000003</c:v>
                </c:pt>
                <c:pt idx="455">
                  <c:v>0.79499999999999815</c:v>
                </c:pt>
                <c:pt idx="456">
                  <c:v>0.62699999999999889</c:v>
                </c:pt>
                <c:pt idx="457">
                  <c:v>0.25600000000000023</c:v>
                </c:pt>
                <c:pt idx="458">
                  <c:v>0.40899999999999892</c:v>
                </c:pt>
                <c:pt idx="459">
                  <c:v>0.70400000000000063</c:v>
                </c:pt>
                <c:pt idx="460">
                  <c:v>0.2569999999999979</c:v>
                </c:pt>
                <c:pt idx="461">
                  <c:v>0.50999999999999801</c:v>
                </c:pt>
                <c:pt idx="462">
                  <c:v>0.33999999999999986</c:v>
                </c:pt>
                <c:pt idx="463">
                  <c:v>0.77299999999999969</c:v>
                </c:pt>
                <c:pt idx="464">
                  <c:v>0.54199999999999804</c:v>
                </c:pt>
                <c:pt idx="465">
                  <c:v>0.45599999999999952</c:v>
                </c:pt>
                <c:pt idx="466">
                  <c:v>0.37399999999999878</c:v>
                </c:pt>
                <c:pt idx="467">
                  <c:v>0.53800000000000026</c:v>
                </c:pt>
                <c:pt idx="468">
                  <c:v>0.61899999999999977</c:v>
                </c:pt>
                <c:pt idx="469">
                  <c:v>0.25199999999999889</c:v>
                </c:pt>
                <c:pt idx="470">
                  <c:v>0.28200000000000003</c:v>
                </c:pt>
                <c:pt idx="471">
                  <c:v>0.64000000000000057</c:v>
                </c:pt>
                <c:pt idx="472">
                  <c:v>0</c:v>
                </c:pt>
                <c:pt idx="473">
                  <c:v>1.0999999999999233E-2</c:v>
                </c:pt>
                <c:pt idx="474">
                  <c:v>0.33799999999999741</c:v>
                </c:pt>
                <c:pt idx="475">
                  <c:v>0.24499999999999744</c:v>
                </c:pt>
                <c:pt idx="476">
                  <c:v>0.3819999999999979</c:v>
                </c:pt>
                <c:pt idx="477">
                  <c:v>0.19099999999999895</c:v>
                </c:pt>
                <c:pt idx="478">
                  <c:v>0.19200000000000017</c:v>
                </c:pt>
                <c:pt idx="479">
                  <c:v>0.63299999999999912</c:v>
                </c:pt>
                <c:pt idx="480">
                  <c:v>0.37999999999999901</c:v>
                </c:pt>
                <c:pt idx="481">
                  <c:v>0.3960000000000008</c:v>
                </c:pt>
                <c:pt idx="482">
                  <c:v>0.6579999999999977</c:v>
                </c:pt>
                <c:pt idx="483">
                  <c:v>0.21599999999999753</c:v>
                </c:pt>
                <c:pt idx="484">
                  <c:v>0.34999999999999787</c:v>
                </c:pt>
                <c:pt idx="485">
                  <c:v>0.53399999999999892</c:v>
                </c:pt>
                <c:pt idx="486">
                  <c:v>0.3559999999999981</c:v>
                </c:pt>
                <c:pt idx="487">
                  <c:v>0.76599999999999824</c:v>
                </c:pt>
                <c:pt idx="488">
                  <c:v>0.59199999999999875</c:v>
                </c:pt>
                <c:pt idx="489">
                  <c:v>0.49599999999999866</c:v>
                </c:pt>
                <c:pt idx="490">
                  <c:v>0.54899999999999949</c:v>
                </c:pt>
                <c:pt idx="491">
                  <c:v>0.48999999999999844</c:v>
                </c:pt>
                <c:pt idx="492">
                  <c:v>0.46499999999999986</c:v>
                </c:pt>
                <c:pt idx="493">
                  <c:v>0.4269999999999996</c:v>
                </c:pt>
                <c:pt idx="494">
                  <c:v>0.59199999999999875</c:v>
                </c:pt>
                <c:pt idx="495">
                  <c:v>0.86599999999999966</c:v>
                </c:pt>
                <c:pt idx="496">
                  <c:v>0.51599999999999824</c:v>
                </c:pt>
                <c:pt idx="497">
                  <c:v>0.52699999999999747</c:v>
                </c:pt>
                <c:pt idx="498">
                  <c:v>0.41699999999999804</c:v>
                </c:pt>
                <c:pt idx="499">
                  <c:v>0.50399999999999778</c:v>
                </c:pt>
                <c:pt idx="500">
                  <c:v>0.5519999999999996</c:v>
                </c:pt>
                <c:pt idx="501">
                  <c:v>0.7829999999999977</c:v>
                </c:pt>
                <c:pt idx="502">
                  <c:v>0.52299999999999969</c:v>
                </c:pt>
                <c:pt idx="503">
                  <c:v>0.65499999999999758</c:v>
                </c:pt>
                <c:pt idx="504">
                  <c:v>0.58999999999999986</c:v>
                </c:pt>
                <c:pt idx="505">
                  <c:v>0.62699999999999889</c:v>
                </c:pt>
                <c:pt idx="506">
                  <c:v>1.0889999999999986</c:v>
                </c:pt>
                <c:pt idx="507">
                  <c:v>1.1920000000000002</c:v>
                </c:pt>
                <c:pt idx="508">
                  <c:v>1.2289999999999992</c:v>
                </c:pt>
                <c:pt idx="509">
                  <c:v>1.0489999999999995</c:v>
                </c:pt>
                <c:pt idx="510">
                  <c:v>1.6389999999999993</c:v>
                </c:pt>
                <c:pt idx="511">
                  <c:v>0.37299999999999756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B8-4347-B286-9C16BD7CF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2485968"/>
        <c:axId val="1342482224"/>
      </c:scatterChart>
      <c:valAx>
        <c:axId val="13424859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Spatial</a:t>
                </a:r>
                <a:r>
                  <a:rPr lang="en-GB" baseline="0"/>
                  <a:t> Frequency (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en-GB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2224"/>
        <c:crosses val="autoZero"/>
        <c:crossBetween val="midCat"/>
        <c:majorUnit val="2"/>
      </c:valAx>
      <c:valAx>
        <c:axId val="134248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 </a:t>
                </a:r>
                <a:r>
                  <a:rPr lang="en-GB" sz="1000" b="0" i="0" u="none" strike="noStrike" baseline="0">
                    <a:effectLst/>
                  </a:rPr>
                  <a:t>Intensity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48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9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7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1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8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8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2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2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2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6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8A9D8-73D7-4E5E-870B-57F1EB4198F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C8EAD-CB4B-469D-9FF4-9CCD1F13F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8.xml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12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hart" Target="../charts/chart6.xml"/><Relationship Id="rId5" Type="http://schemas.openxmlformats.org/officeDocument/2006/relationships/chart" Target="../charts/chart2.xml"/><Relationship Id="rId10" Type="http://schemas.openxmlformats.org/officeDocument/2006/relationships/chart" Target="../charts/chart5.xml"/><Relationship Id="rId4" Type="http://schemas.openxmlformats.org/officeDocument/2006/relationships/image" Target="../media/image2.png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814" y="64977"/>
            <a:ext cx="1620000" cy="43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1" dirty="0"/>
              <a:t>Cropped, contrast-enhanced image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4442" y="274928"/>
            <a:ext cx="817853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401" dirty="0"/>
              <a:t>Line profile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9815" y="63981"/>
            <a:ext cx="1342612" cy="431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401" dirty="0"/>
              <a:t>Radially-averaged</a:t>
            </a:r>
            <a:br>
              <a:rPr lang="en-GB" sz="1401" dirty="0"/>
            </a:br>
            <a:r>
              <a:rPr lang="en-GB" sz="1401" dirty="0"/>
              <a:t>Fourier image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" y="534681"/>
            <a:ext cx="1620000" cy="162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2993" y="485604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Widefield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340057"/>
              </p:ext>
            </p:extLst>
          </p:nvPr>
        </p:nvGraphicFramePr>
        <p:xfrm>
          <a:off x="1664049" y="534681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" y="3843912"/>
            <a:ext cx="1620000" cy="162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7586" y="3788934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w: 1.0 a: 0.1</a:t>
            </a:r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534402"/>
              </p:ext>
            </p:extLst>
          </p:nvPr>
        </p:nvGraphicFramePr>
        <p:xfrm>
          <a:off x="1664049" y="3843912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" y="5506764"/>
            <a:ext cx="1620000" cy="162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424" y="545026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w: 0.08 a: 1.0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510257"/>
              </p:ext>
            </p:extLst>
          </p:nvPr>
        </p:nvGraphicFramePr>
        <p:xfrm>
          <a:off x="1664049" y="5506764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" y="2192112"/>
            <a:ext cx="1620000" cy="16199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1424" y="216008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w: 0.01 a: 0.1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466736"/>
              </p:ext>
            </p:extLst>
          </p:nvPr>
        </p:nvGraphicFramePr>
        <p:xfrm>
          <a:off x="1664049" y="2192112"/>
          <a:ext cx="2699999" cy="161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400827"/>
              </p:ext>
            </p:extLst>
          </p:nvPr>
        </p:nvGraphicFramePr>
        <p:xfrm>
          <a:off x="4201980" y="534681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548366"/>
              </p:ext>
            </p:extLst>
          </p:nvPr>
        </p:nvGraphicFramePr>
        <p:xfrm>
          <a:off x="4201980" y="2192112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426443"/>
              </p:ext>
            </p:extLst>
          </p:nvPr>
        </p:nvGraphicFramePr>
        <p:xfrm>
          <a:off x="4201980" y="3843912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982975"/>
              </p:ext>
            </p:extLst>
          </p:nvPr>
        </p:nvGraphicFramePr>
        <p:xfrm>
          <a:off x="4201980" y="5506764"/>
          <a:ext cx="27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23169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FA654C"/>
      </a:accent1>
      <a:accent2>
        <a:srgbClr val="4CA1C3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78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Reconstruction</dc:title>
  <dc:creator>M.J. Fantham</dc:creator>
  <cp:lastModifiedBy>Marcus Fantham</cp:lastModifiedBy>
  <cp:revision>45</cp:revision>
  <dcterms:created xsi:type="dcterms:W3CDTF">2018-07-24T12:06:50Z</dcterms:created>
  <dcterms:modified xsi:type="dcterms:W3CDTF">2018-12-09T17:42:17Z</dcterms:modified>
</cp:coreProperties>
</file>