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7199313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9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001553"/>
            <a:ext cx="6119416" cy="2130602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214319"/>
            <a:ext cx="5399485" cy="1477538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11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7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25823"/>
            <a:ext cx="1552352" cy="51862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25823"/>
            <a:ext cx="4567064" cy="51862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39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94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525705"/>
            <a:ext cx="6209407" cy="2545672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095460"/>
            <a:ext cx="6209407" cy="133870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10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629117"/>
            <a:ext cx="3059708" cy="3882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629117"/>
            <a:ext cx="3059708" cy="3882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53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25825"/>
            <a:ext cx="6209407" cy="1182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500205"/>
            <a:ext cx="3045646" cy="73522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235432"/>
            <a:ext cx="3045646" cy="32879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500205"/>
            <a:ext cx="3060646" cy="73522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235432"/>
            <a:ext cx="3060646" cy="32879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15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74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85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07988"/>
            <a:ext cx="2321966" cy="1427956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881141"/>
            <a:ext cx="3644652" cy="4349034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35944"/>
            <a:ext cx="2321966" cy="3401313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94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07988"/>
            <a:ext cx="2321966" cy="1427956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881141"/>
            <a:ext cx="3644652" cy="4349034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35944"/>
            <a:ext cx="2321966" cy="3401313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3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25825"/>
            <a:ext cx="6209407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629117"/>
            <a:ext cx="6209407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672162"/>
            <a:ext cx="1619845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B1356-5F01-43EB-828D-BA428F19442C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672162"/>
            <a:ext cx="242976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672162"/>
            <a:ext cx="1619845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62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4B584F-0024-43C9-8AAB-4A8D944E5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264" y="-15499"/>
            <a:ext cx="3878983" cy="56616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9D067A-30F5-4B05-AAB2-3EBD5F7BE562}"/>
              </a:ext>
            </a:extLst>
          </p:cNvPr>
          <p:cNvSpPr txBox="1"/>
          <p:nvPr/>
        </p:nvSpPr>
        <p:spPr>
          <a:xfrm>
            <a:off x="2145067" y="212915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8CDBF-81C6-405D-9F0B-E7FA6695343F}"/>
              </a:ext>
            </a:extLst>
          </p:cNvPr>
          <p:cNvSpPr txBox="1"/>
          <p:nvPr/>
        </p:nvSpPr>
        <p:spPr>
          <a:xfrm>
            <a:off x="1232385" y="564616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025598-FC56-40BE-811B-DAE61B02650B}"/>
              </a:ext>
            </a:extLst>
          </p:cNvPr>
          <p:cNvSpPr txBox="1"/>
          <p:nvPr/>
        </p:nvSpPr>
        <p:spPr>
          <a:xfrm>
            <a:off x="4711036" y="564616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9339E0-76BF-4F8A-B370-C5CB11C0C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9421" y="0"/>
            <a:ext cx="2429346" cy="25855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B20EEC-A85D-494F-B85A-8C698E47D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1" y="2585518"/>
            <a:ext cx="2833425" cy="305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4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Fantham</dc:creator>
  <cp:lastModifiedBy>Marcus Fantham</cp:lastModifiedBy>
  <cp:revision>7</cp:revision>
  <dcterms:created xsi:type="dcterms:W3CDTF">2018-08-27T08:19:14Z</dcterms:created>
  <dcterms:modified xsi:type="dcterms:W3CDTF">2018-12-10T16:20:32Z</dcterms:modified>
</cp:coreProperties>
</file>