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0725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4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1119505"/>
            <a:ext cx="7711679" cy="2381521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3592866"/>
            <a:ext cx="6804422" cy="1651546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364195"/>
            <a:ext cx="195627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364195"/>
            <a:ext cx="5755407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1705386"/>
            <a:ext cx="7825086" cy="2845473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4577779"/>
            <a:ext cx="7825086" cy="1496367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1820976"/>
            <a:ext cx="3855839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1820976"/>
            <a:ext cx="3855839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364197"/>
            <a:ext cx="7825086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1676882"/>
            <a:ext cx="3838119" cy="821814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2498697"/>
            <a:ext cx="3838119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1676882"/>
            <a:ext cx="3857021" cy="821814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2498697"/>
            <a:ext cx="3857021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9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456036"/>
            <a:ext cx="2926138" cy="1596126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984912"/>
            <a:ext cx="4592985" cy="4861216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2052161"/>
            <a:ext cx="2926138" cy="3801883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456036"/>
            <a:ext cx="2926138" cy="1596126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984912"/>
            <a:ext cx="4592985" cy="4861216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2052161"/>
            <a:ext cx="2926138" cy="3801883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364197"/>
            <a:ext cx="782508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1820976"/>
            <a:ext cx="782508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6340167"/>
            <a:ext cx="20413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366F-3497-4270-B281-8C1FAEE41EB9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6340167"/>
            <a:ext cx="30619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6340167"/>
            <a:ext cx="20413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3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89B4-3014-4A91-A74A-A0AF3F34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1CBFE-6363-4429-8810-14D37F5F7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0AFCB-3F51-4909-9CA7-0E9C6999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" y="269"/>
            <a:ext cx="9073471" cy="68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3CDEE-2478-45B1-A71A-FF07EC10D36E}"/>
              </a:ext>
            </a:extLst>
          </p:cNvPr>
          <p:cNvSpPr txBox="1"/>
          <p:nvPr/>
        </p:nvSpPr>
        <p:spPr>
          <a:xfrm>
            <a:off x="767752" y="477886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Meridional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28363-DDE1-440D-A5D2-A742C5813BB3}"/>
              </a:ext>
            </a:extLst>
          </p:cNvPr>
          <p:cNvSpPr txBox="1"/>
          <p:nvPr/>
        </p:nvSpPr>
        <p:spPr>
          <a:xfrm>
            <a:off x="2169098" y="5336252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Lasers polarised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A2561-7CFA-42FC-93FB-137FB23BFB51}"/>
              </a:ext>
            </a:extLst>
          </p:cNvPr>
          <p:cNvSpPr txBox="1"/>
          <p:nvPr/>
        </p:nvSpPr>
        <p:spPr>
          <a:xfrm>
            <a:off x="5668274" y="102766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at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=60°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83246-41E3-4950-B5C0-6D1DAD5A55F2}"/>
              </a:ext>
            </a:extLst>
          </p:cNvPr>
          <p:cNvSpPr txBox="1"/>
          <p:nvPr/>
        </p:nvSpPr>
        <p:spPr>
          <a:xfrm>
            <a:off x="7684255" y="3929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</a:p>
        </p:txBody>
      </p:sp>
    </p:spTree>
    <p:extLst>
      <p:ext uri="{BB962C8B-B14F-4D97-AF65-F5344CB8AC3E}">
        <p14:creationId xmlns:p14="http://schemas.microsoft.com/office/powerpoint/2010/main" val="42852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2018-12-18T09:38:56Z</dcterms:created>
  <dcterms:modified xsi:type="dcterms:W3CDTF">2019-04-27T11:56:02Z</dcterms:modified>
</cp:coreProperties>
</file>