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207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52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563" y="1122363"/>
            <a:ext cx="78263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938" y="3602038"/>
            <a:ext cx="69056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8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118" y="365125"/>
            <a:ext cx="198536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016" y="365125"/>
            <a:ext cx="584100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6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220" y="1709740"/>
            <a:ext cx="794146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220" y="4589465"/>
            <a:ext cx="794146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2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015" y="1825625"/>
            <a:ext cx="391318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297" y="1825625"/>
            <a:ext cx="391318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8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15" y="365127"/>
            <a:ext cx="794146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216" y="1681163"/>
            <a:ext cx="3895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216" y="2505075"/>
            <a:ext cx="389520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1297" y="1681163"/>
            <a:ext cx="39143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1297" y="2505075"/>
            <a:ext cx="39143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9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3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15" y="457200"/>
            <a:ext cx="296965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4387" y="987427"/>
            <a:ext cx="46612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15" y="2057400"/>
            <a:ext cx="296965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09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15" y="457200"/>
            <a:ext cx="296965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4387" y="987427"/>
            <a:ext cx="466129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15" y="2057400"/>
            <a:ext cx="296965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02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016" y="365127"/>
            <a:ext cx="79414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016" y="1825625"/>
            <a:ext cx="79414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015" y="6356352"/>
            <a:ext cx="2071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ABBB-4AA4-4C8F-A2BB-8831E21F6A4E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985" y="6356352"/>
            <a:ext cx="31075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2797" y="6356352"/>
            <a:ext cx="2071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EBB26-6E1B-4494-B030-742864C75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BEECD-4037-445B-A0A1-1839F1EA0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382"/>
            <a:ext cx="6860382" cy="6860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2FEA2-F427-44F2-A907-6C0819C07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96" y="38274"/>
            <a:ext cx="2160000" cy="21600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70CE75-F78B-4C4C-803C-85A067B73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96" y="2349000"/>
            <a:ext cx="2160000" cy="2160000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925DC-B1F8-46DC-A69A-E755D6FBF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96" y="4659726"/>
            <a:ext cx="2160000" cy="21600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E8B1B0-AB56-40EC-A5E7-2A77185CFCAD}"/>
              </a:ext>
            </a:extLst>
          </p:cNvPr>
          <p:cNvSpPr/>
          <p:nvPr/>
        </p:nvSpPr>
        <p:spPr>
          <a:xfrm>
            <a:off x="3668151" y="3016641"/>
            <a:ext cx="372989" cy="372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E001C-6DAF-447F-92FF-D04E97AC9FDD}"/>
              </a:ext>
            </a:extLst>
          </p:cNvPr>
          <p:cNvSpPr/>
          <p:nvPr/>
        </p:nvSpPr>
        <p:spPr>
          <a:xfrm>
            <a:off x="3273342" y="3092843"/>
            <a:ext cx="372989" cy="37298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1E5FE2-AE08-4B13-B815-1E059FE1B0F1}"/>
              </a:ext>
            </a:extLst>
          </p:cNvPr>
          <p:cNvSpPr/>
          <p:nvPr/>
        </p:nvSpPr>
        <p:spPr>
          <a:xfrm>
            <a:off x="3441619" y="2700712"/>
            <a:ext cx="372989" cy="37298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5</cp:revision>
  <dcterms:created xsi:type="dcterms:W3CDTF">2018-12-13T16:42:08Z</dcterms:created>
  <dcterms:modified xsi:type="dcterms:W3CDTF">2018-12-13T17:01:30Z</dcterms:modified>
</cp:coreProperties>
</file>