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81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63ED9-B65A-446F-BD18-EB280D0EECE7}" type="datetimeFigureOut">
              <a:rPr lang="en-GB" smtClean="0"/>
              <a:t>15/12/2018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3EC47-6002-46C3-A27D-B875189184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16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63ED9-B65A-446F-BD18-EB280D0EECE7}" type="datetimeFigureOut">
              <a:rPr lang="en-GB" smtClean="0"/>
              <a:t>15/12/2018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3EC47-6002-46C3-A27D-B875189184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541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63ED9-B65A-446F-BD18-EB280D0EECE7}" type="datetimeFigureOut">
              <a:rPr lang="en-GB" smtClean="0"/>
              <a:t>15/12/2018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3EC47-6002-46C3-A27D-B875189184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679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63ED9-B65A-446F-BD18-EB280D0EECE7}" type="datetimeFigureOut">
              <a:rPr lang="en-GB" smtClean="0"/>
              <a:t>15/12/2018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3EC47-6002-46C3-A27D-B875189184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92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63ED9-B65A-446F-BD18-EB280D0EECE7}" type="datetimeFigureOut">
              <a:rPr lang="en-GB" smtClean="0"/>
              <a:t>15/12/2018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3EC47-6002-46C3-A27D-B875189184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435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63ED9-B65A-446F-BD18-EB280D0EECE7}" type="datetimeFigureOut">
              <a:rPr lang="en-GB" smtClean="0"/>
              <a:t>15/12/2018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3EC47-6002-46C3-A27D-B875189184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090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63ED9-B65A-446F-BD18-EB280D0EECE7}" type="datetimeFigureOut">
              <a:rPr lang="en-GB" smtClean="0"/>
              <a:t>15/12/2018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3EC47-6002-46C3-A27D-B875189184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316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63ED9-B65A-446F-BD18-EB280D0EECE7}" type="datetimeFigureOut">
              <a:rPr lang="en-GB" smtClean="0"/>
              <a:t>15/12/2018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3EC47-6002-46C3-A27D-B875189184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39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63ED9-B65A-446F-BD18-EB280D0EECE7}" type="datetimeFigureOut">
              <a:rPr lang="en-GB" smtClean="0"/>
              <a:t>15/12/2018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3EC47-6002-46C3-A27D-B875189184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107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63ED9-B65A-446F-BD18-EB280D0EECE7}" type="datetimeFigureOut">
              <a:rPr lang="en-GB" smtClean="0"/>
              <a:t>15/12/2018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3EC47-6002-46C3-A27D-B875189184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699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63ED9-B65A-446F-BD18-EB280D0EECE7}" type="datetimeFigureOut">
              <a:rPr lang="en-GB" smtClean="0"/>
              <a:t>15/12/2018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3EC47-6002-46C3-A27D-B875189184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95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63ED9-B65A-446F-BD18-EB280D0EECE7}" type="datetimeFigureOut">
              <a:rPr lang="en-GB" smtClean="0"/>
              <a:t>15/12/2018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3EC47-6002-46C3-A27D-B875189184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647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134758B-97C5-4391-8578-4650EB7FC8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16" r="8194"/>
          <a:stretch/>
        </p:blipFill>
        <p:spPr>
          <a:xfrm rot="5400000">
            <a:off x="1142975" y="1161759"/>
            <a:ext cx="6863721" cy="4540201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E7366AF5-0F85-46AB-BB12-14C8507DAEE9}"/>
              </a:ext>
            </a:extLst>
          </p:cNvPr>
          <p:cNvGrpSpPr/>
          <p:nvPr/>
        </p:nvGrpSpPr>
        <p:grpSpPr>
          <a:xfrm>
            <a:off x="1999934" y="548640"/>
            <a:ext cx="5149803" cy="4667794"/>
            <a:chOff x="1999934" y="548640"/>
            <a:chExt cx="5149803" cy="4667794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0E12071-6EB4-4552-814A-60CEF9AF5D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31458" y="1531336"/>
              <a:ext cx="1118279" cy="376426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414457A-DC3C-48F8-9E6A-2CCB765A01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6113" y="1531336"/>
              <a:ext cx="1963624" cy="1115632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E11DE8-4DF9-4F25-B4D6-456B81FAEB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8544" y="2277094"/>
              <a:ext cx="1841193" cy="581228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E839B0-ADE9-4457-8A4F-B977B17EA8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0260" y="3074126"/>
              <a:ext cx="1799477" cy="204657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93B353F-9D58-465E-BF30-F06489492160}"/>
                </a:ext>
              </a:extLst>
            </p:cNvPr>
            <p:cNvCxnSpPr>
              <a:cxnSpLocks/>
            </p:cNvCxnSpPr>
            <p:nvPr/>
          </p:nvCxnSpPr>
          <p:spPr>
            <a:xfrm>
              <a:off x="1999934" y="548640"/>
              <a:ext cx="2241140" cy="252549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DACD9B3-268B-47DC-B3C4-09157D758E7A}"/>
                </a:ext>
              </a:extLst>
            </p:cNvPr>
            <p:cNvCxnSpPr>
              <a:cxnSpLocks/>
            </p:cNvCxnSpPr>
            <p:nvPr/>
          </p:nvCxnSpPr>
          <p:spPr>
            <a:xfrm>
              <a:off x="1999934" y="3429000"/>
              <a:ext cx="1975529" cy="433251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44D92B0-AF12-4484-8196-CDB1860EE8C6}"/>
                </a:ext>
              </a:extLst>
            </p:cNvPr>
            <p:cNvCxnSpPr>
              <a:cxnSpLocks/>
            </p:cNvCxnSpPr>
            <p:nvPr/>
          </p:nvCxnSpPr>
          <p:spPr>
            <a:xfrm>
              <a:off x="5524772" y="4237328"/>
              <a:ext cx="1624965" cy="285291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09B96-2936-47EE-9DF3-2E7BB856DCE3}"/>
                </a:ext>
              </a:extLst>
            </p:cNvPr>
            <p:cNvCxnSpPr>
              <a:cxnSpLocks/>
            </p:cNvCxnSpPr>
            <p:nvPr/>
          </p:nvCxnSpPr>
          <p:spPr>
            <a:xfrm>
              <a:off x="5903867" y="4861020"/>
              <a:ext cx="1245870" cy="355414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8A2A860-51BE-48B0-97BE-2F86DA65E430}"/>
              </a:ext>
            </a:extLst>
          </p:cNvPr>
          <p:cNvCxnSpPr/>
          <p:nvPr/>
        </p:nvCxnSpPr>
        <p:spPr>
          <a:xfrm flipV="1">
            <a:off x="6844936" y="3862251"/>
            <a:ext cx="304801" cy="161109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48076F4-F161-4932-B5DC-EA330349BD09}"/>
              </a:ext>
            </a:extLst>
          </p:cNvPr>
          <p:cNvCxnSpPr/>
          <p:nvPr/>
        </p:nvCxnSpPr>
        <p:spPr>
          <a:xfrm flipV="1">
            <a:off x="6844936" y="3567728"/>
            <a:ext cx="304801" cy="161109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51AE41E-94B7-4D09-A091-F3778CFD00F9}"/>
              </a:ext>
            </a:extLst>
          </p:cNvPr>
          <p:cNvSpPr txBox="1"/>
          <p:nvPr/>
        </p:nvSpPr>
        <p:spPr>
          <a:xfrm>
            <a:off x="7080068" y="3518128"/>
            <a:ext cx="2105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Pockels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amplifier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DFB020C-1E33-47CF-8233-CD6D76D33316}"/>
              </a:ext>
            </a:extLst>
          </p:cNvPr>
          <p:cNvSpPr txBox="1"/>
          <p:nvPr/>
        </p:nvSpPr>
        <p:spPr>
          <a:xfrm>
            <a:off x="7080068" y="4335634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Pockels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cell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3AF051B-FC3F-48D0-8A83-F2A9B695C414}"/>
              </a:ext>
            </a:extLst>
          </p:cNvPr>
          <p:cNvSpPr txBox="1"/>
          <p:nvPr/>
        </p:nvSpPr>
        <p:spPr>
          <a:xfrm>
            <a:off x="7080068" y="5038727"/>
            <a:ext cx="2085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Built-in Glan-Taylor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polariser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F9BEE60-53E8-44CE-8692-E68F12370437}"/>
              </a:ext>
            </a:extLst>
          </p:cNvPr>
          <p:cNvSpPr txBox="1"/>
          <p:nvPr/>
        </p:nvSpPr>
        <p:spPr>
          <a:xfrm>
            <a:off x="7080068" y="2867167"/>
            <a:ext cx="1956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Quarter-wave plate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469E736-87B5-4A0D-AC3E-DDE852817D0F}"/>
              </a:ext>
            </a:extLst>
          </p:cNvPr>
          <p:cNvSpPr txBox="1"/>
          <p:nvPr/>
        </p:nvSpPr>
        <p:spPr>
          <a:xfrm>
            <a:off x="7080068" y="2092014"/>
            <a:ext cx="2056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polariser (for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alignment only)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A71AE77-9A6E-4211-86EA-B6CFEFD8FBE8}"/>
              </a:ext>
            </a:extLst>
          </p:cNvPr>
          <p:cNvSpPr txBox="1"/>
          <p:nvPr/>
        </p:nvSpPr>
        <p:spPr>
          <a:xfrm>
            <a:off x="7080068" y="1338413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meter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BEA9A37-0B42-4C53-B25F-C4BC988B9BB2}"/>
              </a:ext>
            </a:extLst>
          </p:cNvPr>
          <p:cNvSpPr txBox="1"/>
          <p:nvPr/>
        </p:nvSpPr>
        <p:spPr>
          <a:xfrm>
            <a:off x="693166" y="225474"/>
            <a:ext cx="1306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 light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modulator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16B2A85-38F4-4BE8-9D7C-2C43A194A83B}"/>
              </a:ext>
            </a:extLst>
          </p:cNvPr>
          <p:cNvSpPr txBox="1"/>
          <p:nvPr/>
        </p:nvSpPr>
        <p:spPr>
          <a:xfrm>
            <a:off x="623375" y="3198396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 mask</a:t>
            </a:r>
          </a:p>
        </p:txBody>
      </p:sp>
    </p:spTree>
    <p:extLst>
      <p:ext uri="{BB962C8B-B14F-4D97-AF65-F5344CB8AC3E}">
        <p14:creationId xmlns:p14="http://schemas.microsoft.com/office/powerpoint/2010/main" val="2070297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AG Color Scheme">
      <a:dk1>
        <a:srgbClr val="4C4C4C"/>
      </a:dk1>
      <a:lt1>
        <a:sysClr val="window" lastClr="FFFFFF"/>
      </a:lt1>
      <a:dk2>
        <a:srgbClr val="44546A"/>
      </a:dk2>
      <a:lt2>
        <a:srgbClr val="FEF74C"/>
      </a:lt2>
      <a:accent1>
        <a:srgbClr val="4CA1C3"/>
      </a:accent1>
      <a:accent2>
        <a:srgbClr val="FA654C"/>
      </a:accent2>
      <a:accent3>
        <a:srgbClr val="FEBE4C"/>
      </a:accent3>
      <a:accent4>
        <a:srgbClr val="4CD382"/>
      </a:accent4>
      <a:accent5>
        <a:srgbClr val="CA66BA"/>
      </a:accent5>
      <a:accent6>
        <a:srgbClr val="936CC0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20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Fantham</dc:creator>
  <cp:lastModifiedBy>Marcus Fantham</cp:lastModifiedBy>
  <cp:revision>9</cp:revision>
  <dcterms:created xsi:type="dcterms:W3CDTF">2018-12-15T12:44:20Z</dcterms:created>
  <dcterms:modified xsi:type="dcterms:W3CDTF">2018-12-15T13:07:46Z</dcterms:modified>
</cp:coreProperties>
</file>