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>
        <p:scale>
          <a:sx n="100" d="100"/>
          <a:sy n="100" d="100"/>
        </p:scale>
        <p:origin x="24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Sheet1!$B$1:$B$23</c:f>
              <c:numCache>
                <c:formatCode>General</c:formatCode>
                <c:ptCount val="23"/>
                <c:pt idx="0">
                  <c:v>7281.3329999999996</c:v>
                </c:pt>
                <c:pt idx="1">
                  <c:v>6206.366</c:v>
                </c:pt>
                <c:pt idx="2">
                  <c:v>5866.73</c:v>
                </c:pt>
                <c:pt idx="3">
                  <c:v>6189.5309999999999</c:v>
                </c:pt>
                <c:pt idx="4">
                  <c:v>7762.6170000000002</c:v>
                </c:pt>
                <c:pt idx="5">
                  <c:v>12645.303</c:v>
                </c:pt>
                <c:pt idx="6">
                  <c:v>23567.934000000001</c:v>
                </c:pt>
                <c:pt idx="7">
                  <c:v>38261.902000000002</c:v>
                </c:pt>
                <c:pt idx="8">
                  <c:v>50329.866999999998</c:v>
                </c:pt>
                <c:pt idx="9">
                  <c:v>55481.535000000003</c:v>
                </c:pt>
                <c:pt idx="10">
                  <c:v>56381.144999999997</c:v>
                </c:pt>
                <c:pt idx="11">
                  <c:v>58572.5</c:v>
                </c:pt>
                <c:pt idx="12">
                  <c:v>61262.879000000001</c:v>
                </c:pt>
                <c:pt idx="13">
                  <c:v>59974.41</c:v>
                </c:pt>
                <c:pt idx="14">
                  <c:v>48059.214999999997</c:v>
                </c:pt>
                <c:pt idx="15">
                  <c:v>29391.955000000002</c:v>
                </c:pt>
                <c:pt idx="16">
                  <c:v>15801.069</c:v>
                </c:pt>
                <c:pt idx="17">
                  <c:v>9484.5730000000003</c:v>
                </c:pt>
                <c:pt idx="18">
                  <c:v>6860.1909999999998</c:v>
                </c:pt>
                <c:pt idx="19">
                  <c:v>5367.9930000000004</c:v>
                </c:pt>
                <c:pt idx="20">
                  <c:v>4328.8590000000004</c:v>
                </c:pt>
                <c:pt idx="21">
                  <c:v>4128.9579999999996</c:v>
                </c:pt>
                <c:pt idx="22">
                  <c:v>3827.3330000000001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2-42F6-931D-11B8F9AAD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823200"/>
        <c:axId val="1873862128"/>
      </c:lineChart>
      <c:catAx>
        <c:axId val="1926823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73862128"/>
        <c:crosses val="autoZero"/>
        <c:auto val="1"/>
        <c:lblAlgn val="ctr"/>
        <c:lblOffset val="100"/>
        <c:noMultiLvlLbl val="0"/>
      </c:catAx>
      <c:valAx>
        <c:axId val="187386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682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Sheet1!$E$1:$E$23</c:f>
              <c:numCache>
                <c:formatCode>General</c:formatCode>
                <c:ptCount val="23"/>
                <c:pt idx="0">
                  <c:v>2.2930000000000001</c:v>
                </c:pt>
                <c:pt idx="1">
                  <c:v>0</c:v>
                </c:pt>
                <c:pt idx="2">
                  <c:v>2.3759999999999999</c:v>
                </c:pt>
                <c:pt idx="3">
                  <c:v>19.692</c:v>
                </c:pt>
                <c:pt idx="4">
                  <c:v>61.756999999999998</c:v>
                </c:pt>
                <c:pt idx="5">
                  <c:v>115.404</c:v>
                </c:pt>
                <c:pt idx="6">
                  <c:v>159.52099999999999</c:v>
                </c:pt>
                <c:pt idx="7">
                  <c:v>171.97399999999999</c:v>
                </c:pt>
                <c:pt idx="8">
                  <c:v>143.54300000000001</c:v>
                </c:pt>
                <c:pt idx="9">
                  <c:v>86.548000000000002</c:v>
                </c:pt>
                <c:pt idx="10">
                  <c:v>31.719000000000001</c:v>
                </c:pt>
                <c:pt idx="11">
                  <c:v>11.65</c:v>
                </c:pt>
                <c:pt idx="12">
                  <c:v>42.466000000000001</c:v>
                </c:pt>
                <c:pt idx="13">
                  <c:v>110.86799999999999</c:v>
                </c:pt>
                <c:pt idx="14">
                  <c:v>181.50700000000001</c:v>
                </c:pt>
                <c:pt idx="15">
                  <c:v>217.99100000000001</c:v>
                </c:pt>
                <c:pt idx="16">
                  <c:v>202.411</c:v>
                </c:pt>
                <c:pt idx="17">
                  <c:v>142.97499999999999</c:v>
                </c:pt>
                <c:pt idx="18">
                  <c:v>71.281999999999996</c:v>
                </c:pt>
                <c:pt idx="19">
                  <c:v>17.859000000000002</c:v>
                </c:pt>
                <c:pt idx="20">
                  <c:v>0</c:v>
                </c:pt>
                <c:pt idx="21">
                  <c:v>0</c:v>
                </c:pt>
                <c:pt idx="22">
                  <c:v>0.24399999999999999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23-42F5-9243-32397E61D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6823200"/>
        <c:axId val="1873862128"/>
      </c:lineChart>
      <c:catAx>
        <c:axId val="1926823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73862128"/>
        <c:crosses val="autoZero"/>
        <c:auto val="1"/>
        <c:lblAlgn val="ctr"/>
        <c:lblOffset val="100"/>
        <c:noMultiLvlLbl val="0"/>
      </c:catAx>
      <c:valAx>
        <c:axId val="187386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682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8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3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CAB2-F120-4A71-A7A9-CA94EDBDBA35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D6A6-3DE7-4F25-B5A4-532CD68E6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filled sky&#10;&#10;Description automatically generated">
            <a:extLst>
              <a:ext uri="{FF2B5EF4-FFF2-40B4-BE49-F238E27FC236}">
                <a16:creationId xmlns:a16="http://schemas.microsoft.com/office/drawing/2014/main" id="{BCFBB017-5417-4F06-BF60-DD369EABE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04F7B4-0819-437D-B8A6-C4CBE98AFBCA}"/>
              </a:ext>
            </a:extLst>
          </p:cNvPr>
          <p:cNvCxnSpPr>
            <a:cxnSpLocks/>
          </p:cNvCxnSpPr>
          <p:nvPr/>
        </p:nvCxnSpPr>
        <p:spPr>
          <a:xfrm flipV="1">
            <a:off x="3049333" y="2620010"/>
            <a:ext cx="0" cy="9478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2F03B9-9D43-4338-903F-B60F18D706EA}"/>
              </a:ext>
            </a:extLst>
          </p:cNvPr>
          <p:cNvSpPr/>
          <p:nvPr/>
        </p:nvSpPr>
        <p:spPr>
          <a:xfrm>
            <a:off x="-2" y="5876924"/>
            <a:ext cx="2552700" cy="1322387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6F9C269-1E39-4C37-83D3-F861F7523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913379"/>
              </p:ext>
            </p:extLst>
          </p:nvPr>
        </p:nvGraphicFramePr>
        <p:xfrm>
          <a:off x="0" y="5667692"/>
          <a:ext cx="2552700" cy="153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12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, nature, black&#10;&#10;Description automatically generated">
            <a:extLst>
              <a:ext uri="{FF2B5EF4-FFF2-40B4-BE49-F238E27FC236}">
                <a16:creationId xmlns:a16="http://schemas.microsoft.com/office/drawing/2014/main" id="{AA546190-60BC-4257-9397-F9C9ECCD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199311" cy="71993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04F7B4-0819-437D-B8A6-C4CBE98AFBCA}"/>
              </a:ext>
            </a:extLst>
          </p:cNvPr>
          <p:cNvCxnSpPr>
            <a:cxnSpLocks/>
          </p:cNvCxnSpPr>
          <p:nvPr/>
        </p:nvCxnSpPr>
        <p:spPr>
          <a:xfrm flipV="1">
            <a:off x="3030281" y="2620010"/>
            <a:ext cx="0" cy="9478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22F03B9-9D43-4338-903F-B60F18D706EA}"/>
              </a:ext>
            </a:extLst>
          </p:cNvPr>
          <p:cNvSpPr/>
          <p:nvPr/>
        </p:nvSpPr>
        <p:spPr>
          <a:xfrm>
            <a:off x="-2" y="5876924"/>
            <a:ext cx="2552700" cy="1322387"/>
          </a:xfrm>
          <a:prstGeom prst="rect">
            <a:avLst/>
          </a:prstGeom>
          <a:solidFill>
            <a:srgbClr val="FFFFFF">
              <a:alpha val="45098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1164AB-468D-4DD6-A788-432AC2D10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36182"/>
              </p:ext>
            </p:extLst>
          </p:nvPr>
        </p:nvGraphicFramePr>
        <p:xfrm>
          <a:off x="9521" y="5667691"/>
          <a:ext cx="2552700" cy="1531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2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2019-06-08T11:44:59Z</dcterms:created>
  <dcterms:modified xsi:type="dcterms:W3CDTF">2019-06-08T11:53:57Z</dcterms:modified>
</cp:coreProperties>
</file>