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78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824885"/>
            <a:ext cx="6210300" cy="1754776"/>
          </a:xfrm>
        </p:spPr>
        <p:txBody>
          <a:bodyPr anchor="b"/>
          <a:lstStyle>
            <a:lvl1pPr algn="ctr">
              <a:defRPr sz="4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647331"/>
            <a:ext cx="6210300" cy="1216909"/>
          </a:xfrm>
        </p:spPr>
        <p:txBody>
          <a:bodyPr/>
          <a:lstStyle>
            <a:lvl1pPr marL="0" indent="0" algn="ctr">
              <a:buNone/>
              <a:defRPr sz="1630"/>
            </a:lvl1pPr>
            <a:lvl2pPr marL="310530" indent="0" algn="ctr">
              <a:buNone/>
              <a:defRPr sz="1358"/>
            </a:lvl2pPr>
            <a:lvl3pPr marL="621060" indent="0" algn="ctr">
              <a:buNone/>
              <a:defRPr sz="1223"/>
            </a:lvl3pPr>
            <a:lvl4pPr marL="931591" indent="0" algn="ctr">
              <a:buNone/>
              <a:defRPr sz="1087"/>
            </a:lvl4pPr>
            <a:lvl5pPr marL="1242121" indent="0" algn="ctr">
              <a:buNone/>
              <a:defRPr sz="1087"/>
            </a:lvl5pPr>
            <a:lvl6pPr marL="1552651" indent="0" algn="ctr">
              <a:buNone/>
              <a:defRPr sz="1087"/>
            </a:lvl6pPr>
            <a:lvl7pPr marL="1863181" indent="0" algn="ctr">
              <a:buNone/>
              <a:defRPr sz="1087"/>
            </a:lvl7pPr>
            <a:lvl8pPr marL="2173712" indent="0" algn="ctr">
              <a:buNone/>
              <a:defRPr sz="1087"/>
            </a:lvl8pPr>
            <a:lvl9pPr marL="2484242" indent="0" algn="ctr">
              <a:buNone/>
              <a:defRPr sz="10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68350"/>
            <a:ext cx="1785461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68350"/>
            <a:ext cx="5252879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4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256579"/>
            <a:ext cx="7141845" cy="2096630"/>
          </a:xfrm>
        </p:spPr>
        <p:txBody>
          <a:bodyPr anchor="b"/>
          <a:lstStyle>
            <a:lvl1pPr>
              <a:defRPr sz="4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373044"/>
            <a:ext cx="7141845" cy="1102568"/>
          </a:xfrm>
        </p:spPr>
        <p:txBody>
          <a:bodyPr/>
          <a:lstStyle>
            <a:lvl1pPr marL="0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1pPr>
            <a:lvl2pPr marL="31053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2pPr>
            <a:lvl3pPr marL="621060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3pPr>
            <a:lvl4pPr marL="93159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24212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55265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186318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17371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484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341750"/>
            <a:ext cx="3519170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341750"/>
            <a:ext cx="3519170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68350"/>
            <a:ext cx="7141845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235577"/>
            <a:ext cx="3502997" cy="60553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841114"/>
            <a:ext cx="3502997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235577"/>
            <a:ext cx="3520249" cy="60553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841114"/>
            <a:ext cx="3520249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6021"/>
            <a:ext cx="2670644" cy="1176073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25712"/>
            <a:ext cx="4191953" cy="3581889"/>
          </a:xfrm>
        </p:spPr>
        <p:txBody>
          <a:bodyPr/>
          <a:lstStyle>
            <a:lvl1pPr>
              <a:defRPr sz="2173"/>
            </a:lvl1pPr>
            <a:lvl2pPr>
              <a:defRPr sz="1902"/>
            </a:lvl2pPr>
            <a:lvl3pPr>
              <a:defRPr sz="1630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12094"/>
            <a:ext cx="2670644" cy="2801341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6021"/>
            <a:ext cx="2670644" cy="1176073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25712"/>
            <a:ext cx="4191953" cy="3581889"/>
          </a:xfrm>
        </p:spPr>
        <p:txBody>
          <a:bodyPr anchor="t"/>
          <a:lstStyle>
            <a:lvl1pPr marL="0" indent="0">
              <a:buNone/>
              <a:defRPr sz="2173"/>
            </a:lvl1pPr>
            <a:lvl2pPr marL="310530" indent="0">
              <a:buNone/>
              <a:defRPr sz="1902"/>
            </a:lvl2pPr>
            <a:lvl3pPr marL="621060" indent="0">
              <a:buNone/>
              <a:defRPr sz="1630"/>
            </a:lvl3pPr>
            <a:lvl4pPr marL="931591" indent="0">
              <a:buNone/>
              <a:defRPr sz="1358"/>
            </a:lvl4pPr>
            <a:lvl5pPr marL="1242121" indent="0">
              <a:buNone/>
              <a:defRPr sz="1358"/>
            </a:lvl5pPr>
            <a:lvl6pPr marL="1552651" indent="0">
              <a:buNone/>
              <a:defRPr sz="1358"/>
            </a:lvl6pPr>
            <a:lvl7pPr marL="1863181" indent="0">
              <a:buNone/>
              <a:defRPr sz="1358"/>
            </a:lvl7pPr>
            <a:lvl8pPr marL="2173712" indent="0">
              <a:buNone/>
              <a:defRPr sz="1358"/>
            </a:lvl8pPr>
            <a:lvl9pPr marL="2484242" indent="0">
              <a:buNone/>
              <a:defRPr sz="13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12094"/>
            <a:ext cx="2670644" cy="2801341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68350"/>
            <a:ext cx="714184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341750"/>
            <a:ext cx="714184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671624"/>
            <a:ext cx="18630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356-5F01-43EB-828D-BA428F1944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671624"/>
            <a:ext cx="279463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671624"/>
            <a:ext cx="18630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2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1060" rtl="0" eaLnBrk="1" latinLnBrk="0" hangingPunct="1">
        <a:lnSpc>
          <a:spcPct val="90000"/>
        </a:lnSpc>
        <a:spcBef>
          <a:spcPct val="0"/>
        </a:spcBef>
        <a:buNone/>
        <a:defRPr sz="2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65" indent="-155265" algn="l" defTabSz="62106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77632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8685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39738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70791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32897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63950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2pPr>
      <a:lvl3pPr marL="62106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3159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24212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55265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186318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17371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48424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9FCB9-F88D-4D3C-8FC8-D5919E9ED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53" t="8472" r="9532" b="46667"/>
          <a:stretch/>
        </p:blipFill>
        <p:spPr>
          <a:xfrm>
            <a:off x="98207" y="29955"/>
            <a:ext cx="2428604" cy="453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B584F-0024-43C9-8AAB-4A8D944E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2" y="29955"/>
            <a:ext cx="3106611" cy="4534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20EEC-A85D-494F-B85A-8C698E47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7" y="1950007"/>
            <a:ext cx="2428604" cy="2614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D067A-30F5-4B05-AAB2-3EBD5F7BE562}"/>
              </a:ext>
            </a:extLst>
          </p:cNvPr>
          <p:cNvSpPr txBox="1"/>
          <p:nvPr/>
        </p:nvSpPr>
        <p:spPr>
          <a:xfrm>
            <a:off x="1091936" y="46709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8CDBF-81C6-405D-9F0B-E7FA6695343F}"/>
              </a:ext>
            </a:extLst>
          </p:cNvPr>
          <p:cNvSpPr txBox="1"/>
          <p:nvPr/>
        </p:nvSpPr>
        <p:spPr>
          <a:xfrm>
            <a:off x="3919627" y="46709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25598-FC56-40BE-811B-DAE61B02650B}"/>
              </a:ext>
            </a:extLst>
          </p:cNvPr>
          <p:cNvSpPr txBox="1"/>
          <p:nvPr/>
        </p:nvSpPr>
        <p:spPr>
          <a:xfrm>
            <a:off x="6731926" y="46709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723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3</cp:revision>
  <dcterms:created xsi:type="dcterms:W3CDTF">2018-08-27T08:19:14Z</dcterms:created>
  <dcterms:modified xsi:type="dcterms:W3CDTF">2018-10-21T21:19:58Z</dcterms:modified>
</cp:coreProperties>
</file>