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993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01553"/>
            <a:ext cx="6119416" cy="213060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14319"/>
            <a:ext cx="5399485" cy="1477538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1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25823"/>
            <a:ext cx="1552352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25823"/>
            <a:ext cx="4567064" cy="51862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4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25705"/>
            <a:ext cx="6209407" cy="25456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095460"/>
            <a:ext cx="6209407" cy="133870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0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29117"/>
            <a:ext cx="3059708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29117"/>
            <a:ext cx="3059708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25825"/>
            <a:ext cx="6209407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00205"/>
            <a:ext cx="3045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35432"/>
            <a:ext cx="3045646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00205"/>
            <a:ext cx="3060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35432"/>
            <a:ext cx="3060646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85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81141"/>
            <a:ext cx="3644652" cy="434903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81141"/>
            <a:ext cx="3644652" cy="434903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3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25825"/>
            <a:ext cx="620940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29117"/>
            <a:ext cx="620940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1356-5F01-43EB-828D-BA428F19442C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672162"/>
            <a:ext cx="242976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2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B584F-0024-43C9-8AAB-4A8D944E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49" y="-15499"/>
            <a:ext cx="3987728" cy="5820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D067A-30F5-4B05-AAB2-3EBD5F7BE562}"/>
              </a:ext>
            </a:extLst>
          </p:cNvPr>
          <p:cNvSpPr txBox="1"/>
          <p:nvPr/>
        </p:nvSpPr>
        <p:spPr>
          <a:xfrm>
            <a:off x="2269052" y="21291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8CDBF-81C6-405D-9F0B-E7FA6695343F}"/>
              </a:ext>
            </a:extLst>
          </p:cNvPr>
          <p:cNvSpPr txBox="1"/>
          <p:nvPr/>
        </p:nvSpPr>
        <p:spPr>
          <a:xfrm>
            <a:off x="1356370" y="580114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25598-FC56-40BE-811B-DAE61B02650B}"/>
              </a:ext>
            </a:extLst>
          </p:cNvPr>
          <p:cNvSpPr txBox="1"/>
          <p:nvPr/>
        </p:nvSpPr>
        <p:spPr>
          <a:xfrm>
            <a:off x="4835021" y="58011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339E0-76BF-4F8A-B370-C5CB11C0C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4"/>
          <a:stretch/>
        </p:blipFill>
        <p:spPr>
          <a:xfrm>
            <a:off x="123984" y="0"/>
            <a:ext cx="2199925" cy="2585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20EEC-A85D-494F-B85A-8C698E47D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4" y="2751094"/>
            <a:ext cx="2833425" cy="3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9</cp:revision>
  <dcterms:created xsi:type="dcterms:W3CDTF">2018-08-27T08:19:14Z</dcterms:created>
  <dcterms:modified xsi:type="dcterms:W3CDTF">2018-12-19T01:24:41Z</dcterms:modified>
</cp:coreProperties>
</file>